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 id="2147483688" r:id="rId2"/>
  </p:sldMasterIdLst>
  <p:notesMasterIdLst>
    <p:notesMasterId r:id="rId13"/>
  </p:notesMasterIdLst>
  <p:sldIdLst>
    <p:sldId id="283" r:id="rId3"/>
    <p:sldId id="267" r:id="rId4"/>
    <p:sldId id="256" r:id="rId5"/>
    <p:sldId id="257" r:id="rId6"/>
    <p:sldId id="284" r:id="rId7"/>
    <p:sldId id="278" r:id="rId8"/>
    <p:sldId id="286" r:id="rId9"/>
    <p:sldId id="285" r:id="rId10"/>
    <p:sldId id="325" r:id="rId11"/>
    <p:sldId id="324" r:id="rId12"/>
  </p:sldIdLst>
  <p:sldSz cx="9144000" cy="5143500" type="screen16x9"/>
  <p:notesSz cx="6858000" cy="9144000"/>
  <p:embeddedFontLst>
    <p:embeddedFont>
      <p:font typeface="Bahnschrift Light Condensed" panose="020B0502040204020203" pitchFamily="34" charset="0"/>
      <p:regular r:id="rId14"/>
    </p:embeddedFont>
    <p:embeddedFont>
      <p:font typeface="Calibri" panose="020F0502020204030204" pitchFamily="34" charset="0"/>
      <p:regular r:id="rId15"/>
      <p:bold r:id="rId16"/>
      <p:italic r:id="rId17"/>
      <p:boldItalic r:id="rId18"/>
    </p:embeddedFont>
    <p:embeddedFont>
      <p:font typeface="Englebert" panose="020B0604020202020204" charset="0"/>
      <p:regular r:id="rId19"/>
    </p:embeddedFont>
    <p:embeddedFont>
      <p:font typeface="Fira Sans Extra Condensed Medium" panose="020B0604020202020204" charset="0"/>
      <p:regular r:id="rId20"/>
      <p:bold r:id="rId21"/>
      <p:italic r:id="rId22"/>
      <p:boldItalic r:id="rId23"/>
    </p:embeddedFont>
    <p:embeddedFont>
      <p:font typeface="Oswald Regular" panose="020B0604020202020204" charset="0"/>
      <p:regular r:id="rId24"/>
      <p:bold r:id="rId25"/>
    </p:embeddedFont>
    <p:embeddedFont>
      <p:font typeface="Roboto Slab Regular" panose="020B0604020202020204" charset="0"/>
      <p:regular r:id="rId26"/>
      <p:bold r:id="rId27"/>
    </p:embeddedFont>
    <p:embeddedFont>
      <p:font typeface="Zilla Slab Light" panose="020B0604020202020204" charset="0"/>
      <p:bold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15:clr>
            <a:srgbClr val="9AA0A6"/>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730" y="91"/>
      </p:cViewPr>
      <p:guideLst>
        <p:guide orient="horz"/>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1.xml"/><Relationship Id="rId21"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1.fntdata"/><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8.xml"/><Relationship Id="rId19" Type="http://schemas.openxmlformats.org/officeDocument/2006/relationships/font" Target="fonts/font6.fntdata"/><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0568712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55320d76d5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55320d76d5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686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5540b6adc3_2_4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5540b6adc3_2_4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3481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9927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4dfce81f19_0_1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4dfce81f19_0_1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3615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g55320d76d5_1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9" name="Google Shape;1269;g55320d76d5_1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4887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IG TITTLE OPENING" type="title">
  <p:cSld name="TITLE">
    <p:spTree>
      <p:nvGrpSpPr>
        <p:cNvPr id="1" name="Shape 9"/>
        <p:cNvGrpSpPr/>
        <p:nvPr/>
      </p:nvGrpSpPr>
      <p:grpSpPr>
        <a:xfrm>
          <a:off x="0" y="0"/>
          <a:ext cx="0" cy="0"/>
          <a:chOff x="0" y="0"/>
          <a:chExt cx="0" cy="0"/>
        </a:xfrm>
      </p:grpSpPr>
      <p:sp>
        <p:nvSpPr>
          <p:cNvPr id="10" name="Google Shape;10;p2"/>
          <p:cNvSpPr/>
          <p:nvPr/>
        </p:nvSpPr>
        <p:spPr>
          <a:xfrm>
            <a:off x="18639" y="1507984"/>
            <a:ext cx="176" cy="172"/>
          </a:xfrm>
          <a:custGeom>
            <a:avLst/>
            <a:gdLst/>
            <a:ahLst/>
            <a:cxnLst/>
            <a:rect l="l" t="t" r="r" b="b"/>
            <a:pathLst>
              <a:path w="1" h="1" extrusionOk="0">
                <a:moveTo>
                  <a:pt x="0" y="0"/>
                </a:moveTo>
                <a:lnTo>
                  <a:pt x="0" y="0"/>
                </a:lnTo>
                <a:lnTo>
                  <a:pt x="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8639" y="2419108"/>
            <a:ext cx="176" cy="172"/>
          </a:xfrm>
          <a:custGeom>
            <a:avLst/>
            <a:gdLst/>
            <a:ahLst/>
            <a:cxnLst/>
            <a:rect l="l" t="t" r="r" b="b"/>
            <a:pathLst>
              <a:path w="1" h="1" extrusionOk="0">
                <a:moveTo>
                  <a:pt x="0" y="0"/>
                </a:moveTo>
                <a:lnTo>
                  <a:pt x="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1144517"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flipH="1">
            <a:off x="1144517"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txBox="1">
            <a:spLocks noGrp="1"/>
          </p:cNvSpPr>
          <p:nvPr>
            <p:ph type="ctrTitle"/>
          </p:nvPr>
        </p:nvSpPr>
        <p:spPr>
          <a:xfrm flipH="1">
            <a:off x="-118475" y="3119750"/>
            <a:ext cx="8706900" cy="1008900"/>
          </a:xfrm>
          <a:prstGeom prst="rect">
            <a:avLst/>
          </a:prstGeom>
        </p:spPr>
        <p:txBody>
          <a:bodyPr spcFirstLastPara="1" wrap="square" lIns="91425" tIns="91425" rIns="91425" bIns="91425" anchor="b" anchorCtr="0">
            <a:noAutofit/>
          </a:bodyPr>
          <a:lstStyle>
            <a:lvl1pPr lvl="0" algn="r" rtl="0">
              <a:spcBef>
                <a:spcPts val="0"/>
              </a:spcBef>
              <a:spcAft>
                <a:spcPts val="0"/>
              </a:spcAft>
              <a:buSzPts val="9000"/>
              <a:buFont typeface="Englebert"/>
              <a:buNone/>
              <a:defRPr sz="9000">
                <a:latin typeface="Englebert"/>
                <a:ea typeface="Englebert"/>
                <a:cs typeface="Englebert"/>
                <a:sym typeface="Englebert"/>
              </a:defRPr>
            </a:lvl1pPr>
            <a:lvl2pPr lvl="1" algn="ctr" rtl="0">
              <a:spcBef>
                <a:spcPts val="0"/>
              </a:spcBef>
              <a:spcAft>
                <a:spcPts val="0"/>
              </a:spcAft>
              <a:buClr>
                <a:srgbClr val="FFFFFF"/>
              </a:buClr>
              <a:buSzPts val="7200"/>
              <a:buNone/>
              <a:defRPr sz="7200">
                <a:solidFill>
                  <a:srgbClr val="FFFFFF"/>
                </a:solidFill>
              </a:defRPr>
            </a:lvl2pPr>
            <a:lvl3pPr lvl="2" algn="ctr" rtl="0">
              <a:spcBef>
                <a:spcPts val="0"/>
              </a:spcBef>
              <a:spcAft>
                <a:spcPts val="0"/>
              </a:spcAft>
              <a:buClr>
                <a:srgbClr val="FFFFFF"/>
              </a:buClr>
              <a:buSzPts val="7200"/>
              <a:buNone/>
              <a:defRPr sz="7200">
                <a:solidFill>
                  <a:srgbClr val="FFFFFF"/>
                </a:solidFill>
              </a:defRPr>
            </a:lvl3pPr>
            <a:lvl4pPr lvl="3" algn="ctr" rtl="0">
              <a:spcBef>
                <a:spcPts val="0"/>
              </a:spcBef>
              <a:spcAft>
                <a:spcPts val="0"/>
              </a:spcAft>
              <a:buClr>
                <a:srgbClr val="FFFFFF"/>
              </a:buClr>
              <a:buSzPts val="7200"/>
              <a:buNone/>
              <a:defRPr sz="7200">
                <a:solidFill>
                  <a:srgbClr val="FFFFFF"/>
                </a:solidFill>
              </a:defRPr>
            </a:lvl4pPr>
            <a:lvl5pPr lvl="4" algn="ctr" rtl="0">
              <a:spcBef>
                <a:spcPts val="0"/>
              </a:spcBef>
              <a:spcAft>
                <a:spcPts val="0"/>
              </a:spcAft>
              <a:buClr>
                <a:srgbClr val="FFFFFF"/>
              </a:buClr>
              <a:buSzPts val="7200"/>
              <a:buNone/>
              <a:defRPr sz="7200">
                <a:solidFill>
                  <a:srgbClr val="FFFFFF"/>
                </a:solidFill>
              </a:defRPr>
            </a:lvl5pPr>
            <a:lvl6pPr lvl="5" algn="ctr" rtl="0">
              <a:spcBef>
                <a:spcPts val="0"/>
              </a:spcBef>
              <a:spcAft>
                <a:spcPts val="0"/>
              </a:spcAft>
              <a:buClr>
                <a:srgbClr val="FFFFFF"/>
              </a:buClr>
              <a:buSzPts val="7200"/>
              <a:buNone/>
              <a:defRPr sz="7200">
                <a:solidFill>
                  <a:srgbClr val="FFFFFF"/>
                </a:solidFill>
              </a:defRPr>
            </a:lvl6pPr>
            <a:lvl7pPr lvl="6" algn="ctr" rtl="0">
              <a:spcBef>
                <a:spcPts val="0"/>
              </a:spcBef>
              <a:spcAft>
                <a:spcPts val="0"/>
              </a:spcAft>
              <a:buClr>
                <a:srgbClr val="FFFFFF"/>
              </a:buClr>
              <a:buSzPts val="7200"/>
              <a:buNone/>
              <a:defRPr sz="7200">
                <a:solidFill>
                  <a:srgbClr val="FFFFFF"/>
                </a:solidFill>
              </a:defRPr>
            </a:lvl7pPr>
            <a:lvl8pPr lvl="7" algn="ctr" rtl="0">
              <a:spcBef>
                <a:spcPts val="0"/>
              </a:spcBef>
              <a:spcAft>
                <a:spcPts val="0"/>
              </a:spcAft>
              <a:buClr>
                <a:srgbClr val="FFFFFF"/>
              </a:buClr>
              <a:buSzPts val="7200"/>
              <a:buNone/>
              <a:defRPr sz="7200">
                <a:solidFill>
                  <a:srgbClr val="FFFFFF"/>
                </a:solidFill>
              </a:defRPr>
            </a:lvl8pPr>
            <a:lvl9pPr lvl="8" algn="ctr" rtl="0">
              <a:spcBef>
                <a:spcPts val="0"/>
              </a:spcBef>
              <a:spcAft>
                <a:spcPts val="0"/>
              </a:spcAft>
              <a:buClr>
                <a:srgbClr val="FFFFFF"/>
              </a:buClr>
              <a:buSzPts val="7200"/>
              <a:buNone/>
              <a:defRPr sz="7200">
                <a:solidFill>
                  <a:srgbClr val="FFFFFF"/>
                </a:solidFill>
              </a:defRPr>
            </a:lvl9pPr>
          </a:lstStyle>
          <a:p>
            <a:endParaRPr/>
          </a:p>
        </p:txBody>
      </p:sp>
      <p:sp>
        <p:nvSpPr>
          <p:cNvPr id="15" name="Google Shape;15;p2"/>
          <p:cNvSpPr txBox="1">
            <a:spLocks noGrp="1"/>
          </p:cNvSpPr>
          <p:nvPr>
            <p:ph type="subTitle" idx="1"/>
          </p:nvPr>
        </p:nvSpPr>
        <p:spPr>
          <a:xfrm flipH="1">
            <a:off x="5480125" y="3772325"/>
            <a:ext cx="3108300" cy="5265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200"/>
              <a:buFont typeface="Zilla Slab Light"/>
              <a:buNone/>
              <a:defRPr sz="1200">
                <a:latin typeface="Zilla Slab Light"/>
                <a:ea typeface="Zilla Slab Light"/>
                <a:cs typeface="Zilla Slab Light"/>
                <a:sym typeface="Zilla Slab Light"/>
              </a:defRPr>
            </a:lvl1pPr>
            <a:lvl2pPr lvl="1" algn="r"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2pPr>
            <a:lvl3pPr lvl="2" algn="r"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3pPr>
            <a:lvl4pPr lvl="3" algn="r"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4pPr>
            <a:lvl5pPr lvl="4" algn="r"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5pPr>
            <a:lvl6pPr lvl="5" algn="r"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6pPr>
            <a:lvl7pPr lvl="6" algn="r"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7pPr>
            <a:lvl8pPr lvl="7" algn="r"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8pPr>
            <a:lvl9pPr lvl="8" algn="r"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0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67745" y="206375"/>
            <a:ext cx="6419056" cy="857250"/>
          </a:xfrm>
        </p:spPr>
        <p:txBody>
          <a:bodyPr/>
          <a:lstStyle>
            <a:lvl1pPr algn="l">
              <a:defRPr/>
            </a:lvl1pPr>
          </a:lstStyle>
          <a:p>
            <a:r>
              <a:rPr lang="en-US" dirty="0"/>
              <a:t>Title</a:t>
            </a:r>
          </a:p>
        </p:txBody>
      </p:sp>
      <p:sp>
        <p:nvSpPr>
          <p:cNvPr id="3" name="Content Placeholder 2"/>
          <p:cNvSpPr>
            <a:spLocks noGrp="1"/>
          </p:cNvSpPr>
          <p:nvPr>
            <p:ph idx="1" hasCustomPrompt="1"/>
          </p:nvPr>
        </p:nvSpPr>
        <p:spPr>
          <a:xfrm>
            <a:off x="2267745" y="1200151"/>
            <a:ext cx="6419056" cy="3394075"/>
          </a:xfrm>
        </p:spPr>
        <p:txBody>
          <a:bodyPr/>
          <a:lstStyle>
            <a:lvl1pPr marL="0" indent="0">
              <a:buNone/>
              <a:defRPr/>
            </a:lvl1pPr>
          </a:lstStyle>
          <a:p>
            <a:pPr lvl="0"/>
            <a:r>
              <a:rPr lang="en-US" dirty="0"/>
              <a:t>Lorem ipsum dolor sit amet, consectetur adipisicing elit, sed do eiusmod tempor incididunt ut labore et dolore magna aliqua.</a:t>
            </a:r>
          </a:p>
        </p:txBody>
      </p:sp>
      <p:sp>
        <p:nvSpPr>
          <p:cNvPr id="4" name="Date Placeholder 3"/>
          <p:cNvSpPr>
            <a:spLocks noGrp="1"/>
          </p:cNvSpPr>
          <p:nvPr>
            <p:ph type="dt" sz="half" idx="10"/>
          </p:nvPr>
        </p:nvSpPr>
        <p:spPr/>
        <p:txBody>
          <a:bodyPr/>
          <a:lstStyle>
            <a:lvl1pPr>
              <a:defRPr/>
            </a:lvl1pPr>
          </a:lstStyle>
          <a:p>
            <a:pPr>
              <a:defRPr/>
            </a:pPr>
            <a:fld id="{4D5F02F4-D84C-4DDC-BEE0-3D53B6C0103A}" type="datetimeFigureOut">
              <a:rPr lang="en-US">
                <a:solidFill>
                  <a:prstClr val="black">
                    <a:tint val="75000"/>
                  </a:prstClr>
                </a:solidFill>
              </a:rPr>
              <a:pPr>
                <a:defRPr/>
              </a:pPr>
              <a:t>10/12/2021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13EF502-4A31-4CC4-97CA-057348DFF0E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26128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03">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a:t>
            </a:r>
          </a:p>
        </p:txBody>
      </p:sp>
      <p:sp>
        <p:nvSpPr>
          <p:cNvPr id="3" name="Content Placeholder 2"/>
          <p:cNvSpPr>
            <a:spLocks noGrp="1"/>
          </p:cNvSpPr>
          <p:nvPr>
            <p:ph idx="1" hasCustomPrompt="1"/>
          </p:nvPr>
        </p:nvSpPr>
        <p:spPr/>
        <p:txBody>
          <a:bodyPr/>
          <a:lstStyle>
            <a:lvl1pPr marL="0" indent="0" algn="ctr">
              <a:buNone/>
              <a:defRPr/>
            </a:lvl1pPr>
          </a:lstStyle>
          <a:p>
            <a:pPr lvl="0"/>
            <a:r>
              <a:rPr lang="en-US" dirty="0"/>
              <a:t>Lorem ipsum dolor sit amet, consectetur adipisicing elit, sed do eiusmod tempor incididunt ut labore et dolore magna aliqua.</a:t>
            </a:r>
          </a:p>
        </p:txBody>
      </p:sp>
      <p:sp>
        <p:nvSpPr>
          <p:cNvPr id="4" name="Date Placeholder 3"/>
          <p:cNvSpPr>
            <a:spLocks noGrp="1"/>
          </p:cNvSpPr>
          <p:nvPr>
            <p:ph type="dt" sz="half" idx="10"/>
          </p:nvPr>
        </p:nvSpPr>
        <p:spPr/>
        <p:txBody>
          <a:bodyPr/>
          <a:lstStyle/>
          <a:p>
            <a:fld id="{03C0C48F-DA93-49C7-A4BA-2370DA489D12}" type="datetimeFigureOut">
              <a:rPr lang="en-US" smtClean="0">
                <a:solidFill>
                  <a:prstClr val="black">
                    <a:tint val="75000"/>
                  </a:prstClr>
                </a:solidFill>
              </a:rPr>
              <a:pPr/>
              <a:t>10/12/2021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490E372-16E5-448B-8779-3CCC855B5A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76995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04">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a:t>
            </a:r>
          </a:p>
        </p:txBody>
      </p:sp>
      <p:sp>
        <p:nvSpPr>
          <p:cNvPr id="3" name="Content Placeholder 2"/>
          <p:cNvSpPr>
            <a:spLocks noGrp="1"/>
          </p:cNvSpPr>
          <p:nvPr>
            <p:ph idx="1" hasCustomPrompt="1"/>
          </p:nvPr>
        </p:nvSpPr>
        <p:spPr/>
        <p:txBody>
          <a:bodyPr/>
          <a:lstStyle>
            <a:lvl1pPr marL="0" indent="0" algn="ctr">
              <a:buNone/>
              <a:defRPr/>
            </a:lvl1pPr>
          </a:lstStyle>
          <a:p>
            <a:pPr lvl="0"/>
            <a:r>
              <a:rPr lang="en-US" dirty="0"/>
              <a:t>Lorem ipsum dolor sit amet, consectetur adipisicing elit, sed do eiusmod tempor incididunt ut labore et dolore magna aliqua.</a:t>
            </a:r>
          </a:p>
        </p:txBody>
      </p:sp>
      <p:sp>
        <p:nvSpPr>
          <p:cNvPr id="4" name="Date Placeholder 3"/>
          <p:cNvSpPr>
            <a:spLocks noGrp="1"/>
          </p:cNvSpPr>
          <p:nvPr>
            <p:ph type="dt" sz="half" idx="10"/>
          </p:nvPr>
        </p:nvSpPr>
        <p:spPr/>
        <p:txBody>
          <a:bodyPr/>
          <a:lstStyle/>
          <a:p>
            <a:fld id="{03C0C48F-DA93-49C7-A4BA-2370DA489D12}" type="datetimeFigureOut">
              <a:rPr lang="en-US" smtClean="0">
                <a:solidFill>
                  <a:prstClr val="black">
                    <a:tint val="75000"/>
                  </a:prstClr>
                </a:solidFill>
              </a:rPr>
              <a:pPr/>
              <a:t>10/12/2021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490E372-16E5-448B-8779-3CCC855B5A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3881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0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843559"/>
            <a:ext cx="7772400" cy="613891"/>
          </a:xfrm>
        </p:spPr>
        <p:txBody>
          <a:bodyPr/>
          <a:lstStyle>
            <a:lvl1pPr>
              <a:defRPr baseline="0">
                <a:solidFill>
                  <a:schemeClr val="bg1"/>
                </a:solidFill>
              </a:defRPr>
            </a:lvl1pPr>
          </a:lstStyle>
          <a:p>
            <a:r>
              <a:rPr lang="fr-CA" dirty="0"/>
              <a:t>NAME OF PRESENTATION</a:t>
            </a:r>
            <a:endParaRPr lang="en-US" dirty="0"/>
          </a:p>
        </p:txBody>
      </p:sp>
      <p:sp>
        <p:nvSpPr>
          <p:cNvPr id="3" name="Subtitle 2"/>
          <p:cNvSpPr>
            <a:spLocks noGrp="1"/>
          </p:cNvSpPr>
          <p:nvPr>
            <p:ph type="subTitle" idx="1" hasCustomPrompt="1"/>
          </p:nvPr>
        </p:nvSpPr>
        <p:spPr>
          <a:xfrm>
            <a:off x="1371600" y="1385441"/>
            <a:ext cx="6400800" cy="521196"/>
          </a:xfrm>
        </p:spPr>
        <p:txBody>
          <a:bodyPr/>
          <a:lstStyle>
            <a:lvl1pPr marL="0" indent="0" algn="ctr">
              <a:buNone/>
              <a:defRPr>
                <a:solidFill>
                  <a:schemeClr val="bg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Company Name</a:t>
            </a:r>
          </a:p>
        </p:txBody>
      </p:sp>
      <p:sp>
        <p:nvSpPr>
          <p:cNvPr id="4" name="Date Placeholder 3"/>
          <p:cNvSpPr>
            <a:spLocks noGrp="1"/>
          </p:cNvSpPr>
          <p:nvPr>
            <p:ph type="dt" sz="half" idx="10"/>
          </p:nvPr>
        </p:nvSpPr>
        <p:spPr>
          <a:xfrm>
            <a:off x="457200" y="4733083"/>
            <a:ext cx="2133600" cy="274637"/>
          </a:xfrm>
        </p:spPr>
        <p:txBody>
          <a:bodyPr/>
          <a:lstStyle>
            <a:lvl1pPr>
              <a:defRPr>
                <a:solidFill>
                  <a:schemeClr val="bg1"/>
                </a:solidFill>
              </a:defRPr>
            </a:lvl1pPr>
          </a:lstStyle>
          <a:p>
            <a:pPr>
              <a:defRPr/>
            </a:pPr>
            <a:fld id="{02FDD92A-7063-4EAF-A621-EE427D67788C}" type="datetimeFigureOut">
              <a:rPr lang="en-US" smtClean="0">
                <a:solidFill>
                  <a:prstClr val="white"/>
                </a:solidFill>
              </a:rPr>
              <a:pPr>
                <a:defRPr/>
              </a:pPr>
              <a:t>10/12/2021</a:t>
            </a:fld>
            <a:endParaRPr lang="en-US">
              <a:solidFill>
                <a:prstClr val="white"/>
              </a:solidFill>
            </a:endParaRPr>
          </a:p>
        </p:txBody>
      </p:sp>
      <p:sp>
        <p:nvSpPr>
          <p:cNvPr id="5" name="Footer Placeholder 4"/>
          <p:cNvSpPr>
            <a:spLocks noGrp="1"/>
          </p:cNvSpPr>
          <p:nvPr>
            <p:ph type="ftr" sz="quarter" idx="11"/>
          </p:nvPr>
        </p:nvSpPr>
        <p:spPr>
          <a:xfrm>
            <a:off x="3124200" y="4733083"/>
            <a:ext cx="2895600" cy="274637"/>
          </a:xfrm>
        </p:spPr>
        <p:txBody>
          <a:bodyPr/>
          <a:lstStyle>
            <a:lvl1pPr>
              <a:defRPr>
                <a:solidFill>
                  <a:schemeClr val="bg1"/>
                </a:solidFill>
              </a:defRPr>
            </a:lvl1pPr>
          </a:lstStyle>
          <a:p>
            <a:pPr>
              <a:defRPr/>
            </a:pPr>
            <a:endParaRPr lang="en-US">
              <a:solidFill>
                <a:prstClr val="white"/>
              </a:solidFill>
            </a:endParaRPr>
          </a:p>
        </p:txBody>
      </p:sp>
      <p:sp>
        <p:nvSpPr>
          <p:cNvPr id="6" name="Slide Number Placeholder 5"/>
          <p:cNvSpPr>
            <a:spLocks noGrp="1"/>
          </p:cNvSpPr>
          <p:nvPr>
            <p:ph type="sldNum" sz="quarter" idx="12"/>
          </p:nvPr>
        </p:nvSpPr>
        <p:spPr>
          <a:xfrm>
            <a:off x="6553200" y="4733083"/>
            <a:ext cx="2133600" cy="274637"/>
          </a:xfrm>
        </p:spPr>
        <p:txBody>
          <a:bodyPr/>
          <a:lstStyle>
            <a:lvl1pPr>
              <a:defRPr>
                <a:solidFill>
                  <a:schemeClr val="bg1"/>
                </a:solidFill>
              </a:defRPr>
            </a:lvl1pPr>
          </a:lstStyle>
          <a:p>
            <a:pPr>
              <a:defRPr/>
            </a:pPr>
            <a:fld id="{A56A599E-94AB-43BC-B268-16036F087CF3}" type="slidenum">
              <a:rPr lang="en-US" smtClean="0">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975310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 ">
  <p:cSld name="CUSTOM_1_1_2">
    <p:spTree>
      <p:nvGrpSpPr>
        <p:cNvPr id="1" name="Shape 16"/>
        <p:cNvGrpSpPr/>
        <p:nvPr/>
      </p:nvGrpSpPr>
      <p:grpSpPr>
        <a:xfrm>
          <a:off x="0" y="0"/>
          <a:ext cx="0" cy="0"/>
          <a:chOff x="0" y="0"/>
          <a:chExt cx="0" cy="0"/>
        </a:xfrm>
      </p:grpSpPr>
      <p:pic>
        <p:nvPicPr>
          <p:cNvPr id="17" name="Google Shape;17;p3"/>
          <p:cNvPicPr preferRelativeResize="0"/>
          <p:nvPr/>
        </p:nvPicPr>
        <p:blipFill>
          <a:blip r:embed="rId2">
            <a:alphaModFix/>
          </a:blip>
          <a:stretch>
            <a:fillRect/>
          </a:stretch>
        </p:blipFill>
        <p:spPr>
          <a:xfrm>
            <a:off x="0" y="0"/>
            <a:ext cx="9144000" cy="5205803"/>
          </a:xfrm>
          <a:prstGeom prst="rect">
            <a:avLst/>
          </a:prstGeom>
          <a:noFill/>
          <a:ln>
            <a:noFill/>
          </a:ln>
        </p:spPr>
      </p:pic>
      <p:sp>
        <p:nvSpPr>
          <p:cNvPr id="18" name="Google Shape;18;p3"/>
          <p:cNvSpPr txBox="1">
            <a:spLocks noGrp="1"/>
          </p:cNvSpPr>
          <p:nvPr>
            <p:ph type="ctrTitle"/>
          </p:nvPr>
        </p:nvSpPr>
        <p:spPr>
          <a:xfrm>
            <a:off x="3089688" y="1061050"/>
            <a:ext cx="2111400" cy="3696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14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19" name="Google Shape;19;p3"/>
          <p:cNvSpPr txBox="1">
            <a:spLocks noGrp="1"/>
          </p:cNvSpPr>
          <p:nvPr>
            <p:ph type="subTitle" idx="1"/>
          </p:nvPr>
        </p:nvSpPr>
        <p:spPr>
          <a:xfrm>
            <a:off x="3089699" y="1294250"/>
            <a:ext cx="1518600" cy="328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sz="900"/>
            </a:lvl1pPr>
            <a:lvl2pPr lvl="1" rtl="0">
              <a:lnSpc>
                <a:spcPct val="100000"/>
              </a:lnSpc>
              <a:spcBef>
                <a:spcPts val="0"/>
              </a:spcBef>
              <a:spcAft>
                <a:spcPts val="0"/>
              </a:spcAft>
              <a:buSzPts val="900"/>
              <a:buNone/>
              <a:defRPr sz="900"/>
            </a:lvl2pPr>
            <a:lvl3pPr lvl="2" rtl="0">
              <a:lnSpc>
                <a:spcPct val="100000"/>
              </a:lnSpc>
              <a:spcBef>
                <a:spcPts val="0"/>
              </a:spcBef>
              <a:spcAft>
                <a:spcPts val="0"/>
              </a:spcAft>
              <a:buSzPts val="900"/>
              <a:buNone/>
              <a:defRPr sz="900"/>
            </a:lvl3pPr>
            <a:lvl4pPr lvl="3" rtl="0">
              <a:lnSpc>
                <a:spcPct val="100000"/>
              </a:lnSpc>
              <a:spcBef>
                <a:spcPts val="0"/>
              </a:spcBef>
              <a:spcAft>
                <a:spcPts val="0"/>
              </a:spcAft>
              <a:buSzPts val="900"/>
              <a:buNone/>
              <a:defRPr sz="900"/>
            </a:lvl4pPr>
            <a:lvl5pPr lvl="4" rtl="0">
              <a:lnSpc>
                <a:spcPct val="100000"/>
              </a:lnSpc>
              <a:spcBef>
                <a:spcPts val="0"/>
              </a:spcBef>
              <a:spcAft>
                <a:spcPts val="0"/>
              </a:spcAft>
              <a:buSzPts val="900"/>
              <a:buNone/>
              <a:defRPr sz="900"/>
            </a:lvl5pPr>
            <a:lvl6pPr lvl="5" rtl="0">
              <a:lnSpc>
                <a:spcPct val="100000"/>
              </a:lnSpc>
              <a:spcBef>
                <a:spcPts val="0"/>
              </a:spcBef>
              <a:spcAft>
                <a:spcPts val="0"/>
              </a:spcAft>
              <a:buSzPts val="900"/>
              <a:buNone/>
              <a:defRPr sz="900"/>
            </a:lvl6pPr>
            <a:lvl7pPr lvl="6" rtl="0">
              <a:lnSpc>
                <a:spcPct val="100000"/>
              </a:lnSpc>
              <a:spcBef>
                <a:spcPts val="0"/>
              </a:spcBef>
              <a:spcAft>
                <a:spcPts val="0"/>
              </a:spcAft>
              <a:buSzPts val="900"/>
              <a:buNone/>
              <a:defRPr sz="900"/>
            </a:lvl7pPr>
            <a:lvl8pPr lvl="7" rtl="0">
              <a:lnSpc>
                <a:spcPct val="100000"/>
              </a:lnSpc>
              <a:spcBef>
                <a:spcPts val="0"/>
              </a:spcBef>
              <a:spcAft>
                <a:spcPts val="0"/>
              </a:spcAft>
              <a:buSzPts val="900"/>
              <a:buNone/>
              <a:defRPr sz="900"/>
            </a:lvl8pPr>
            <a:lvl9pPr lvl="8" rtl="0">
              <a:lnSpc>
                <a:spcPct val="100000"/>
              </a:lnSpc>
              <a:spcBef>
                <a:spcPts val="0"/>
              </a:spcBef>
              <a:spcAft>
                <a:spcPts val="0"/>
              </a:spcAft>
              <a:buSzPts val="900"/>
              <a:buNone/>
              <a:defRPr sz="900"/>
            </a:lvl9pPr>
          </a:lstStyle>
          <a:p>
            <a:endParaRPr/>
          </a:p>
        </p:txBody>
      </p:sp>
      <p:sp>
        <p:nvSpPr>
          <p:cNvPr id="20" name="Google Shape;20;p3"/>
          <p:cNvSpPr txBox="1">
            <a:spLocks noGrp="1"/>
          </p:cNvSpPr>
          <p:nvPr>
            <p:ph type="title" idx="2" hasCustomPrompt="1"/>
          </p:nvPr>
        </p:nvSpPr>
        <p:spPr>
          <a:xfrm>
            <a:off x="2165299" y="954300"/>
            <a:ext cx="1031100" cy="818100"/>
          </a:xfrm>
          <a:prstGeom prst="rect">
            <a:avLst/>
          </a:prstGeom>
          <a:noFill/>
        </p:spPr>
        <p:txBody>
          <a:bodyPr spcFirstLastPara="1" wrap="square" lIns="91425" tIns="91425" rIns="91425" bIns="91425" anchor="t" anchorCtr="0">
            <a:noAutofit/>
          </a:bodyPr>
          <a:lstStyle>
            <a:lvl1pPr lvl="0" algn="r" rtl="0">
              <a:spcBef>
                <a:spcPts val="0"/>
              </a:spcBef>
              <a:spcAft>
                <a:spcPts val="0"/>
              </a:spcAft>
              <a:buSzPts val="4800"/>
              <a:buNone/>
              <a:defRPr sz="4800"/>
            </a:lvl1pPr>
            <a:lvl2pPr lvl="1"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21" name="Google Shape;21;p3"/>
          <p:cNvSpPr txBox="1">
            <a:spLocks noGrp="1"/>
          </p:cNvSpPr>
          <p:nvPr>
            <p:ph type="ctrTitle" idx="3"/>
          </p:nvPr>
        </p:nvSpPr>
        <p:spPr>
          <a:xfrm>
            <a:off x="5335138" y="1061050"/>
            <a:ext cx="2111400" cy="3696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14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22" name="Google Shape;22;p3"/>
          <p:cNvSpPr txBox="1">
            <a:spLocks noGrp="1"/>
          </p:cNvSpPr>
          <p:nvPr>
            <p:ph type="subTitle" idx="4"/>
          </p:nvPr>
        </p:nvSpPr>
        <p:spPr>
          <a:xfrm>
            <a:off x="5335147" y="1294250"/>
            <a:ext cx="1518600" cy="328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sz="900"/>
            </a:lvl1pPr>
            <a:lvl2pPr lvl="1" rtl="0">
              <a:lnSpc>
                <a:spcPct val="100000"/>
              </a:lnSpc>
              <a:spcBef>
                <a:spcPts val="0"/>
              </a:spcBef>
              <a:spcAft>
                <a:spcPts val="0"/>
              </a:spcAft>
              <a:buSzPts val="900"/>
              <a:buNone/>
              <a:defRPr sz="900"/>
            </a:lvl2pPr>
            <a:lvl3pPr lvl="2" rtl="0">
              <a:lnSpc>
                <a:spcPct val="100000"/>
              </a:lnSpc>
              <a:spcBef>
                <a:spcPts val="0"/>
              </a:spcBef>
              <a:spcAft>
                <a:spcPts val="0"/>
              </a:spcAft>
              <a:buSzPts val="900"/>
              <a:buNone/>
              <a:defRPr sz="900"/>
            </a:lvl3pPr>
            <a:lvl4pPr lvl="3" rtl="0">
              <a:lnSpc>
                <a:spcPct val="100000"/>
              </a:lnSpc>
              <a:spcBef>
                <a:spcPts val="0"/>
              </a:spcBef>
              <a:spcAft>
                <a:spcPts val="0"/>
              </a:spcAft>
              <a:buSzPts val="900"/>
              <a:buNone/>
              <a:defRPr sz="900"/>
            </a:lvl4pPr>
            <a:lvl5pPr lvl="4" rtl="0">
              <a:lnSpc>
                <a:spcPct val="100000"/>
              </a:lnSpc>
              <a:spcBef>
                <a:spcPts val="0"/>
              </a:spcBef>
              <a:spcAft>
                <a:spcPts val="0"/>
              </a:spcAft>
              <a:buSzPts val="900"/>
              <a:buNone/>
              <a:defRPr sz="900"/>
            </a:lvl5pPr>
            <a:lvl6pPr lvl="5" rtl="0">
              <a:lnSpc>
                <a:spcPct val="100000"/>
              </a:lnSpc>
              <a:spcBef>
                <a:spcPts val="0"/>
              </a:spcBef>
              <a:spcAft>
                <a:spcPts val="0"/>
              </a:spcAft>
              <a:buSzPts val="900"/>
              <a:buNone/>
              <a:defRPr sz="900"/>
            </a:lvl6pPr>
            <a:lvl7pPr lvl="6" rtl="0">
              <a:lnSpc>
                <a:spcPct val="100000"/>
              </a:lnSpc>
              <a:spcBef>
                <a:spcPts val="0"/>
              </a:spcBef>
              <a:spcAft>
                <a:spcPts val="0"/>
              </a:spcAft>
              <a:buSzPts val="900"/>
              <a:buNone/>
              <a:defRPr sz="900"/>
            </a:lvl7pPr>
            <a:lvl8pPr lvl="7" rtl="0">
              <a:lnSpc>
                <a:spcPct val="100000"/>
              </a:lnSpc>
              <a:spcBef>
                <a:spcPts val="0"/>
              </a:spcBef>
              <a:spcAft>
                <a:spcPts val="0"/>
              </a:spcAft>
              <a:buSzPts val="900"/>
              <a:buNone/>
              <a:defRPr sz="900"/>
            </a:lvl8pPr>
            <a:lvl9pPr lvl="8" rtl="0">
              <a:lnSpc>
                <a:spcPct val="100000"/>
              </a:lnSpc>
              <a:spcBef>
                <a:spcPts val="0"/>
              </a:spcBef>
              <a:spcAft>
                <a:spcPts val="0"/>
              </a:spcAft>
              <a:buSzPts val="900"/>
              <a:buNone/>
              <a:defRPr sz="900"/>
            </a:lvl9pPr>
          </a:lstStyle>
          <a:p>
            <a:endParaRPr/>
          </a:p>
        </p:txBody>
      </p:sp>
      <p:sp>
        <p:nvSpPr>
          <p:cNvPr id="23" name="Google Shape;23;p3"/>
          <p:cNvSpPr txBox="1">
            <a:spLocks noGrp="1"/>
          </p:cNvSpPr>
          <p:nvPr>
            <p:ph type="title" idx="5" hasCustomPrompt="1"/>
          </p:nvPr>
        </p:nvSpPr>
        <p:spPr>
          <a:xfrm>
            <a:off x="4413250" y="954300"/>
            <a:ext cx="1031100" cy="818100"/>
          </a:xfrm>
          <a:prstGeom prst="rect">
            <a:avLst/>
          </a:prstGeom>
          <a:noFill/>
        </p:spPr>
        <p:txBody>
          <a:bodyPr spcFirstLastPara="1" wrap="square" lIns="91425" tIns="91425" rIns="91425" bIns="91425" anchor="t" anchorCtr="0">
            <a:noAutofit/>
          </a:bodyPr>
          <a:lstStyle>
            <a:lvl1pPr lvl="0" algn="r" rtl="0">
              <a:spcBef>
                <a:spcPts val="0"/>
              </a:spcBef>
              <a:spcAft>
                <a:spcPts val="0"/>
              </a:spcAft>
              <a:buSzPts val="4800"/>
              <a:buNone/>
              <a:defRPr sz="4800"/>
            </a:lvl1pPr>
            <a:lvl2pPr lvl="1"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24" name="Google Shape;24;p3"/>
          <p:cNvSpPr txBox="1">
            <a:spLocks noGrp="1"/>
          </p:cNvSpPr>
          <p:nvPr>
            <p:ph type="ctrTitle" idx="6"/>
          </p:nvPr>
        </p:nvSpPr>
        <p:spPr>
          <a:xfrm>
            <a:off x="3089688" y="2097150"/>
            <a:ext cx="2111400" cy="3696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14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25" name="Google Shape;25;p3"/>
          <p:cNvSpPr txBox="1">
            <a:spLocks noGrp="1"/>
          </p:cNvSpPr>
          <p:nvPr>
            <p:ph type="subTitle" idx="7"/>
          </p:nvPr>
        </p:nvSpPr>
        <p:spPr>
          <a:xfrm>
            <a:off x="3089699" y="2330350"/>
            <a:ext cx="1518600" cy="328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sz="900"/>
            </a:lvl1pPr>
            <a:lvl2pPr lvl="1" rtl="0">
              <a:lnSpc>
                <a:spcPct val="100000"/>
              </a:lnSpc>
              <a:spcBef>
                <a:spcPts val="0"/>
              </a:spcBef>
              <a:spcAft>
                <a:spcPts val="0"/>
              </a:spcAft>
              <a:buSzPts val="900"/>
              <a:buNone/>
              <a:defRPr sz="900"/>
            </a:lvl2pPr>
            <a:lvl3pPr lvl="2" rtl="0">
              <a:lnSpc>
                <a:spcPct val="100000"/>
              </a:lnSpc>
              <a:spcBef>
                <a:spcPts val="0"/>
              </a:spcBef>
              <a:spcAft>
                <a:spcPts val="0"/>
              </a:spcAft>
              <a:buSzPts val="900"/>
              <a:buNone/>
              <a:defRPr sz="900"/>
            </a:lvl3pPr>
            <a:lvl4pPr lvl="3" rtl="0">
              <a:lnSpc>
                <a:spcPct val="100000"/>
              </a:lnSpc>
              <a:spcBef>
                <a:spcPts val="0"/>
              </a:spcBef>
              <a:spcAft>
                <a:spcPts val="0"/>
              </a:spcAft>
              <a:buSzPts val="900"/>
              <a:buNone/>
              <a:defRPr sz="900"/>
            </a:lvl4pPr>
            <a:lvl5pPr lvl="4" rtl="0">
              <a:lnSpc>
                <a:spcPct val="100000"/>
              </a:lnSpc>
              <a:spcBef>
                <a:spcPts val="0"/>
              </a:spcBef>
              <a:spcAft>
                <a:spcPts val="0"/>
              </a:spcAft>
              <a:buSzPts val="900"/>
              <a:buNone/>
              <a:defRPr sz="900"/>
            </a:lvl5pPr>
            <a:lvl6pPr lvl="5" rtl="0">
              <a:lnSpc>
                <a:spcPct val="100000"/>
              </a:lnSpc>
              <a:spcBef>
                <a:spcPts val="0"/>
              </a:spcBef>
              <a:spcAft>
                <a:spcPts val="0"/>
              </a:spcAft>
              <a:buSzPts val="900"/>
              <a:buNone/>
              <a:defRPr sz="900"/>
            </a:lvl6pPr>
            <a:lvl7pPr lvl="6" rtl="0">
              <a:lnSpc>
                <a:spcPct val="100000"/>
              </a:lnSpc>
              <a:spcBef>
                <a:spcPts val="0"/>
              </a:spcBef>
              <a:spcAft>
                <a:spcPts val="0"/>
              </a:spcAft>
              <a:buSzPts val="900"/>
              <a:buNone/>
              <a:defRPr sz="900"/>
            </a:lvl7pPr>
            <a:lvl8pPr lvl="7" rtl="0">
              <a:lnSpc>
                <a:spcPct val="100000"/>
              </a:lnSpc>
              <a:spcBef>
                <a:spcPts val="0"/>
              </a:spcBef>
              <a:spcAft>
                <a:spcPts val="0"/>
              </a:spcAft>
              <a:buSzPts val="900"/>
              <a:buNone/>
              <a:defRPr sz="900"/>
            </a:lvl8pPr>
            <a:lvl9pPr lvl="8" rtl="0">
              <a:lnSpc>
                <a:spcPct val="100000"/>
              </a:lnSpc>
              <a:spcBef>
                <a:spcPts val="0"/>
              </a:spcBef>
              <a:spcAft>
                <a:spcPts val="0"/>
              </a:spcAft>
              <a:buSzPts val="900"/>
              <a:buNone/>
              <a:defRPr sz="900"/>
            </a:lvl9pPr>
          </a:lstStyle>
          <a:p>
            <a:endParaRPr/>
          </a:p>
        </p:txBody>
      </p:sp>
      <p:sp>
        <p:nvSpPr>
          <p:cNvPr id="26" name="Google Shape;26;p3"/>
          <p:cNvSpPr txBox="1">
            <a:spLocks noGrp="1"/>
          </p:cNvSpPr>
          <p:nvPr>
            <p:ph type="title" idx="8" hasCustomPrompt="1"/>
          </p:nvPr>
        </p:nvSpPr>
        <p:spPr>
          <a:xfrm>
            <a:off x="2165299" y="1990400"/>
            <a:ext cx="1031100" cy="818100"/>
          </a:xfrm>
          <a:prstGeom prst="rect">
            <a:avLst/>
          </a:prstGeom>
          <a:noFill/>
        </p:spPr>
        <p:txBody>
          <a:bodyPr spcFirstLastPara="1" wrap="square" lIns="91425" tIns="91425" rIns="91425" bIns="91425" anchor="t" anchorCtr="0">
            <a:noAutofit/>
          </a:bodyPr>
          <a:lstStyle>
            <a:lvl1pPr lvl="0" algn="r" rtl="0">
              <a:spcBef>
                <a:spcPts val="0"/>
              </a:spcBef>
              <a:spcAft>
                <a:spcPts val="0"/>
              </a:spcAft>
              <a:buSzPts val="4800"/>
              <a:buNone/>
              <a:defRPr sz="4800"/>
            </a:lvl1pPr>
            <a:lvl2pPr lvl="1"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27" name="Google Shape;27;p3"/>
          <p:cNvSpPr txBox="1">
            <a:spLocks noGrp="1"/>
          </p:cNvSpPr>
          <p:nvPr>
            <p:ph type="ctrTitle" idx="9"/>
          </p:nvPr>
        </p:nvSpPr>
        <p:spPr>
          <a:xfrm>
            <a:off x="5335138" y="2097150"/>
            <a:ext cx="2111400" cy="3696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14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28" name="Google Shape;28;p3"/>
          <p:cNvSpPr txBox="1">
            <a:spLocks noGrp="1"/>
          </p:cNvSpPr>
          <p:nvPr>
            <p:ph type="subTitle" idx="13"/>
          </p:nvPr>
        </p:nvSpPr>
        <p:spPr>
          <a:xfrm>
            <a:off x="5335147" y="2330350"/>
            <a:ext cx="1518600" cy="328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sz="900"/>
            </a:lvl1pPr>
            <a:lvl2pPr lvl="1" rtl="0">
              <a:lnSpc>
                <a:spcPct val="100000"/>
              </a:lnSpc>
              <a:spcBef>
                <a:spcPts val="0"/>
              </a:spcBef>
              <a:spcAft>
                <a:spcPts val="0"/>
              </a:spcAft>
              <a:buSzPts val="900"/>
              <a:buNone/>
              <a:defRPr sz="900"/>
            </a:lvl2pPr>
            <a:lvl3pPr lvl="2" rtl="0">
              <a:lnSpc>
                <a:spcPct val="100000"/>
              </a:lnSpc>
              <a:spcBef>
                <a:spcPts val="0"/>
              </a:spcBef>
              <a:spcAft>
                <a:spcPts val="0"/>
              </a:spcAft>
              <a:buSzPts val="900"/>
              <a:buNone/>
              <a:defRPr sz="900"/>
            </a:lvl3pPr>
            <a:lvl4pPr lvl="3" rtl="0">
              <a:lnSpc>
                <a:spcPct val="100000"/>
              </a:lnSpc>
              <a:spcBef>
                <a:spcPts val="0"/>
              </a:spcBef>
              <a:spcAft>
                <a:spcPts val="0"/>
              </a:spcAft>
              <a:buSzPts val="900"/>
              <a:buNone/>
              <a:defRPr sz="900"/>
            </a:lvl4pPr>
            <a:lvl5pPr lvl="4" rtl="0">
              <a:lnSpc>
                <a:spcPct val="100000"/>
              </a:lnSpc>
              <a:spcBef>
                <a:spcPts val="0"/>
              </a:spcBef>
              <a:spcAft>
                <a:spcPts val="0"/>
              </a:spcAft>
              <a:buSzPts val="900"/>
              <a:buNone/>
              <a:defRPr sz="900"/>
            </a:lvl5pPr>
            <a:lvl6pPr lvl="5" rtl="0">
              <a:lnSpc>
                <a:spcPct val="100000"/>
              </a:lnSpc>
              <a:spcBef>
                <a:spcPts val="0"/>
              </a:spcBef>
              <a:spcAft>
                <a:spcPts val="0"/>
              </a:spcAft>
              <a:buSzPts val="900"/>
              <a:buNone/>
              <a:defRPr sz="900"/>
            </a:lvl6pPr>
            <a:lvl7pPr lvl="6" rtl="0">
              <a:lnSpc>
                <a:spcPct val="100000"/>
              </a:lnSpc>
              <a:spcBef>
                <a:spcPts val="0"/>
              </a:spcBef>
              <a:spcAft>
                <a:spcPts val="0"/>
              </a:spcAft>
              <a:buSzPts val="900"/>
              <a:buNone/>
              <a:defRPr sz="900"/>
            </a:lvl7pPr>
            <a:lvl8pPr lvl="7" rtl="0">
              <a:lnSpc>
                <a:spcPct val="100000"/>
              </a:lnSpc>
              <a:spcBef>
                <a:spcPts val="0"/>
              </a:spcBef>
              <a:spcAft>
                <a:spcPts val="0"/>
              </a:spcAft>
              <a:buSzPts val="900"/>
              <a:buNone/>
              <a:defRPr sz="900"/>
            </a:lvl8pPr>
            <a:lvl9pPr lvl="8" rtl="0">
              <a:lnSpc>
                <a:spcPct val="100000"/>
              </a:lnSpc>
              <a:spcBef>
                <a:spcPts val="0"/>
              </a:spcBef>
              <a:spcAft>
                <a:spcPts val="0"/>
              </a:spcAft>
              <a:buSzPts val="900"/>
              <a:buNone/>
              <a:defRPr sz="900"/>
            </a:lvl9pPr>
          </a:lstStyle>
          <a:p>
            <a:endParaRPr/>
          </a:p>
        </p:txBody>
      </p:sp>
      <p:sp>
        <p:nvSpPr>
          <p:cNvPr id="29" name="Google Shape;29;p3"/>
          <p:cNvSpPr txBox="1">
            <a:spLocks noGrp="1"/>
          </p:cNvSpPr>
          <p:nvPr>
            <p:ph type="title" idx="14" hasCustomPrompt="1"/>
          </p:nvPr>
        </p:nvSpPr>
        <p:spPr>
          <a:xfrm>
            <a:off x="4413250" y="1990400"/>
            <a:ext cx="1031100" cy="818100"/>
          </a:xfrm>
          <a:prstGeom prst="rect">
            <a:avLst/>
          </a:prstGeom>
          <a:noFill/>
        </p:spPr>
        <p:txBody>
          <a:bodyPr spcFirstLastPara="1" wrap="square" lIns="91425" tIns="91425" rIns="91425" bIns="91425" anchor="t" anchorCtr="0">
            <a:noAutofit/>
          </a:bodyPr>
          <a:lstStyle>
            <a:lvl1pPr lvl="0" algn="r" rtl="0">
              <a:spcBef>
                <a:spcPts val="0"/>
              </a:spcBef>
              <a:spcAft>
                <a:spcPts val="0"/>
              </a:spcAft>
              <a:buSzPts val="4800"/>
              <a:buNone/>
              <a:defRPr sz="4800"/>
            </a:lvl1pPr>
            <a:lvl2pPr lvl="1"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30" name="Google Shape;30;p3"/>
          <p:cNvSpPr txBox="1">
            <a:spLocks noGrp="1"/>
          </p:cNvSpPr>
          <p:nvPr>
            <p:ph type="ctrTitle" idx="15"/>
          </p:nvPr>
        </p:nvSpPr>
        <p:spPr>
          <a:xfrm>
            <a:off x="3089688" y="3133250"/>
            <a:ext cx="2111400" cy="3696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14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31" name="Google Shape;31;p3"/>
          <p:cNvSpPr txBox="1">
            <a:spLocks noGrp="1"/>
          </p:cNvSpPr>
          <p:nvPr>
            <p:ph type="subTitle" idx="16"/>
          </p:nvPr>
        </p:nvSpPr>
        <p:spPr>
          <a:xfrm>
            <a:off x="3089699" y="3366450"/>
            <a:ext cx="1518600" cy="328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sz="900"/>
            </a:lvl1pPr>
            <a:lvl2pPr lvl="1" rtl="0">
              <a:lnSpc>
                <a:spcPct val="100000"/>
              </a:lnSpc>
              <a:spcBef>
                <a:spcPts val="0"/>
              </a:spcBef>
              <a:spcAft>
                <a:spcPts val="0"/>
              </a:spcAft>
              <a:buSzPts val="900"/>
              <a:buNone/>
              <a:defRPr sz="900"/>
            </a:lvl2pPr>
            <a:lvl3pPr lvl="2" rtl="0">
              <a:lnSpc>
                <a:spcPct val="100000"/>
              </a:lnSpc>
              <a:spcBef>
                <a:spcPts val="0"/>
              </a:spcBef>
              <a:spcAft>
                <a:spcPts val="0"/>
              </a:spcAft>
              <a:buSzPts val="900"/>
              <a:buNone/>
              <a:defRPr sz="900"/>
            </a:lvl3pPr>
            <a:lvl4pPr lvl="3" rtl="0">
              <a:lnSpc>
                <a:spcPct val="100000"/>
              </a:lnSpc>
              <a:spcBef>
                <a:spcPts val="0"/>
              </a:spcBef>
              <a:spcAft>
                <a:spcPts val="0"/>
              </a:spcAft>
              <a:buSzPts val="900"/>
              <a:buNone/>
              <a:defRPr sz="900"/>
            </a:lvl4pPr>
            <a:lvl5pPr lvl="4" rtl="0">
              <a:lnSpc>
                <a:spcPct val="100000"/>
              </a:lnSpc>
              <a:spcBef>
                <a:spcPts val="0"/>
              </a:spcBef>
              <a:spcAft>
                <a:spcPts val="0"/>
              </a:spcAft>
              <a:buSzPts val="900"/>
              <a:buNone/>
              <a:defRPr sz="900"/>
            </a:lvl5pPr>
            <a:lvl6pPr lvl="5" rtl="0">
              <a:lnSpc>
                <a:spcPct val="100000"/>
              </a:lnSpc>
              <a:spcBef>
                <a:spcPts val="0"/>
              </a:spcBef>
              <a:spcAft>
                <a:spcPts val="0"/>
              </a:spcAft>
              <a:buSzPts val="900"/>
              <a:buNone/>
              <a:defRPr sz="900"/>
            </a:lvl6pPr>
            <a:lvl7pPr lvl="6" rtl="0">
              <a:lnSpc>
                <a:spcPct val="100000"/>
              </a:lnSpc>
              <a:spcBef>
                <a:spcPts val="0"/>
              </a:spcBef>
              <a:spcAft>
                <a:spcPts val="0"/>
              </a:spcAft>
              <a:buSzPts val="900"/>
              <a:buNone/>
              <a:defRPr sz="900"/>
            </a:lvl7pPr>
            <a:lvl8pPr lvl="7" rtl="0">
              <a:lnSpc>
                <a:spcPct val="100000"/>
              </a:lnSpc>
              <a:spcBef>
                <a:spcPts val="0"/>
              </a:spcBef>
              <a:spcAft>
                <a:spcPts val="0"/>
              </a:spcAft>
              <a:buSzPts val="900"/>
              <a:buNone/>
              <a:defRPr sz="900"/>
            </a:lvl8pPr>
            <a:lvl9pPr lvl="8" rtl="0">
              <a:lnSpc>
                <a:spcPct val="100000"/>
              </a:lnSpc>
              <a:spcBef>
                <a:spcPts val="0"/>
              </a:spcBef>
              <a:spcAft>
                <a:spcPts val="0"/>
              </a:spcAft>
              <a:buSzPts val="900"/>
              <a:buNone/>
              <a:defRPr sz="900"/>
            </a:lvl9pPr>
          </a:lstStyle>
          <a:p>
            <a:endParaRPr/>
          </a:p>
        </p:txBody>
      </p:sp>
      <p:sp>
        <p:nvSpPr>
          <p:cNvPr id="32" name="Google Shape;32;p3"/>
          <p:cNvSpPr txBox="1">
            <a:spLocks noGrp="1"/>
          </p:cNvSpPr>
          <p:nvPr>
            <p:ph type="title" idx="17" hasCustomPrompt="1"/>
          </p:nvPr>
        </p:nvSpPr>
        <p:spPr>
          <a:xfrm>
            <a:off x="2165299" y="3026500"/>
            <a:ext cx="1031100" cy="818100"/>
          </a:xfrm>
          <a:prstGeom prst="rect">
            <a:avLst/>
          </a:prstGeom>
          <a:noFill/>
        </p:spPr>
        <p:txBody>
          <a:bodyPr spcFirstLastPara="1" wrap="square" lIns="91425" tIns="91425" rIns="91425" bIns="91425" anchor="t" anchorCtr="0">
            <a:noAutofit/>
          </a:bodyPr>
          <a:lstStyle>
            <a:lvl1pPr lvl="0" algn="r" rtl="0">
              <a:spcBef>
                <a:spcPts val="0"/>
              </a:spcBef>
              <a:spcAft>
                <a:spcPts val="0"/>
              </a:spcAft>
              <a:buSzPts val="4800"/>
              <a:buNone/>
              <a:defRPr sz="4800"/>
            </a:lvl1pPr>
            <a:lvl2pPr lvl="1"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33" name="Google Shape;33;p3"/>
          <p:cNvSpPr txBox="1">
            <a:spLocks noGrp="1"/>
          </p:cNvSpPr>
          <p:nvPr>
            <p:ph type="ctrTitle" idx="18"/>
          </p:nvPr>
        </p:nvSpPr>
        <p:spPr>
          <a:xfrm>
            <a:off x="5335138" y="3133250"/>
            <a:ext cx="2111400" cy="3696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140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34" name="Google Shape;34;p3"/>
          <p:cNvSpPr txBox="1">
            <a:spLocks noGrp="1"/>
          </p:cNvSpPr>
          <p:nvPr>
            <p:ph type="subTitle" idx="19"/>
          </p:nvPr>
        </p:nvSpPr>
        <p:spPr>
          <a:xfrm>
            <a:off x="5335147" y="3366450"/>
            <a:ext cx="1518600" cy="328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sz="900"/>
            </a:lvl1pPr>
            <a:lvl2pPr lvl="1" rtl="0">
              <a:lnSpc>
                <a:spcPct val="100000"/>
              </a:lnSpc>
              <a:spcBef>
                <a:spcPts val="0"/>
              </a:spcBef>
              <a:spcAft>
                <a:spcPts val="0"/>
              </a:spcAft>
              <a:buSzPts val="900"/>
              <a:buNone/>
              <a:defRPr sz="900"/>
            </a:lvl2pPr>
            <a:lvl3pPr lvl="2" rtl="0">
              <a:lnSpc>
                <a:spcPct val="100000"/>
              </a:lnSpc>
              <a:spcBef>
                <a:spcPts val="0"/>
              </a:spcBef>
              <a:spcAft>
                <a:spcPts val="0"/>
              </a:spcAft>
              <a:buSzPts val="900"/>
              <a:buNone/>
              <a:defRPr sz="900"/>
            </a:lvl3pPr>
            <a:lvl4pPr lvl="3" rtl="0">
              <a:lnSpc>
                <a:spcPct val="100000"/>
              </a:lnSpc>
              <a:spcBef>
                <a:spcPts val="0"/>
              </a:spcBef>
              <a:spcAft>
                <a:spcPts val="0"/>
              </a:spcAft>
              <a:buSzPts val="900"/>
              <a:buNone/>
              <a:defRPr sz="900"/>
            </a:lvl4pPr>
            <a:lvl5pPr lvl="4" rtl="0">
              <a:lnSpc>
                <a:spcPct val="100000"/>
              </a:lnSpc>
              <a:spcBef>
                <a:spcPts val="0"/>
              </a:spcBef>
              <a:spcAft>
                <a:spcPts val="0"/>
              </a:spcAft>
              <a:buSzPts val="900"/>
              <a:buNone/>
              <a:defRPr sz="900"/>
            </a:lvl5pPr>
            <a:lvl6pPr lvl="5" rtl="0">
              <a:lnSpc>
                <a:spcPct val="100000"/>
              </a:lnSpc>
              <a:spcBef>
                <a:spcPts val="0"/>
              </a:spcBef>
              <a:spcAft>
                <a:spcPts val="0"/>
              </a:spcAft>
              <a:buSzPts val="900"/>
              <a:buNone/>
              <a:defRPr sz="900"/>
            </a:lvl6pPr>
            <a:lvl7pPr lvl="6" rtl="0">
              <a:lnSpc>
                <a:spcPct val="100000"/>
              </a:lnSpc>
              <a:spcBef>
                <a:spcPts val="0"/>
              </a:spcBef>
              <a:spcAft>
                <a:spcPts val="0"/>
              </a:spcAft>
              <a:buSzPts val="900"/>
              <a:buNone/>
              <a:defRPr sz="900"/>
            </a:lvl7pPr>
            <a:lvl8pPr lvl="7" rtl="0">
              <a:lnSpc>
                <a:spcPct val="100000"/>
              </a:lnSpc>
              <a:spcBef>
                <a:spcPts val="0"/>
              </a:spcBef>
              <a:spcAft>
                <a:spcPts val="0"/>
              </a:spcAft>
              <a:buSzPts val="900"/>
              <a:buNone/>
              <a:defRPr sz="900"/>
            </a:lvl8pPr>
            <a:lvl9pPr lvl="8" rtl="0">
              <a:lnSpc>
                <a:spcPct val="100000"/>
              </a:lnSpc>
              <a:spcBef>
                <a:spcPts val="0"/>
              </a:spcBef>
              <a:spcAft>
                <a:spcPts val="0"/>
              </a:spcAft>
              <a:buSzPts val="900"/>
              <a:buNone/>
              <a:defRPr sz="900"/>
            </a:lvl9pPr>
          </a:lstStyle>
          <a:p>
            <a:endParaRPr/>
          </a:p>
        </p:txBody>
      </p:sp>
      <p:sp>
        <p:nvSpPr>
          <p:cNvPr id="35" name="Google Shape;35;p3"/>
          <p:cNvSpPr txBox="1">
            <a:spLocks noGrp="1"/>
          </p:cNvSpPr>
          <p:nvPr>
            <p:ph type="title" idx="20" hasCustomPrompt="1"/>
          </p:nvPr>
        </p:nvSpPr>
        <p:spPr>
          <a:xfrm>
            <a:off x="4413250" y="3026500"/>
            <a:ext cx="1031100" cy="818100"/>
          </a:xfrm>
          <a:prstGeom prst="rect">
            <a:avLst/>
          </a:prstGeom>
          <a:noFill/>
        </p:spPr>
        <p:txBody>
          <a:bodyPr spcFirstLastPara="1" wrap="square" lIns="91425" tIns="91425" rIns="91425" bIns="91425" anchor="t" anchorCtr="0">
            <a:noAutofit/>
          </a:bodyPr>
          <a:lstStyle>
            <a:lvl1pPr lvl="0" algn="r" rtl="0">
              <a:spcBef>
                <a:spcPts val="0"/>
              </a:spcBef>
              <a:spcAft>
                <a:spcPts val="0"/>
              </a:spcAft>
              <a:buSzPts val="4800"/>
              <a:buNone/>
              <a:defRPr sz="4800"/>
            </a:lvl1pPr>
            <a:lvl2pPr lvl="1"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TEXT">
  <p:cSld name="CUSTOM_1_1_1_2_1">
    <p:spTree>
      <p:nvGrpSpPr>
        <p:cNvPr id="1" name="Shape 41"/>
        <p:cNvGrpSpPr/>
        <p:nvPr/>
      </p:nvGrpSpPr>
      <p:grpSpPr>
        <a:xfrm>
          <a:off x="0" y="0"/>
          <a:ext cx="0" cy="0"/>
          <a:chOff x="0" y="0"/>
          <a:chExt cx="0" cy="0"/>
        </a:xfrm>
      </p:grpSpPr>
      <p:pic>
        <p:nvPicPr>
          <p:cNvPr id="42" name="Google Shape;42;p5"/>
          <p:cNvPicPr preferRelativeResize="0"/>
          <p:nvPr/>
        </p:nvPicPr>
        <p:blipFill rotWithShape="1">
          <a:blip r:embed="rId2">
            <a:alphaModFix/>
          </a:blip>
          <a:srcRect l="60718" b="38141"/>
          <a:stretch/>
        </p:blipFill>
        <p:spPr>
          <a:xfrm>
            <a:off x="7276625" y="-3"/>
            <a:ext cx="1867380" cy="1654099"/>
          </a:xfrm>
          <a:prstGeom prst="rect">
            <a:avLst/>
          </a:prstGeom>
          <a:noFill/>
          <a:ln>
            <a:noFill/>
          </a:ln>
        </p:spPr>
      </p:pic>
      <p:pic>
        <p:nvPicPr>
          <p:cNvPr id="43" name="Google Shape;43;p5"/>
          <p:cNvPicPr preferRelativeResize="0"/>
          <p:nvPr/>
        </p:nvPicPr>
        <p:blipFill rotWithShape="1">
          <a:blip r:embed="rId2">
            <a:alphaModFix/>
          </a:blip>
          <a:srcRect l="60718" b="38141"/>
          <a:stretch/>
        </p:blipFill>
        <p:spPr>
          <a:xfrm rot="-5400000" flipH="1">
            <a:off x="-106650" y="3382772"/>
            <a:ext cx="1867380" cy="1654099"/>
          </a:xfrm>
          <a:prstGeom prst="rect">
            <a:avLst/>
          </a:prstGeom>
          <a:noFill/>
          <a:ln>
            <a:noFill/>
          </a:ln>
        </p:spPr>
      </p:pic>
      <p:sp>
        <p:nvSpPr>
          <p:cNvPr id="44" name="Google Shape;44;p5"/>
          <p:cNvSpPr txBox="1">
            <a:spLocks noGrp="1"/>
          </p:cNvSpPr>
          <p:nvPr>
            <p:ph type="subTitle" idx="1"/>
          </p:nvPr>
        </p:nvSpPr>
        <p:spPr>
          <a:xfrm>
            <a:off x="2699100" y="1261125"/>
            <a:ext cx="3745800" cy="367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Clr>
                <a:srgbClr val="434343"/>
              </a:buClr>
              <a:buSzPts val="1200"/>
              <a:buNone/>
              <a:defRPr sz="1200">
                <a:solidFill>
                  <a:srgbClr val="434343"/>
                </a:solidFill>
              </a:defRPr>
            </a:lvl2pPr>
            <a:lvl3pPr lvl="2" algn="ctr" rtl="0">
              <a:lnSpc>
                <a:spcPct val="100000"/>
              </a:lnSpc>
              <a:spcBef>
                <a:spcPts val="0"/>
              </a:spcBef>
              <a:spcAft>
                <a:spcPts val="0"/>
              </a:spcAft>
              <a:buClr>
                <a:srgbClr val="434343"/>
              </a:buClr>
              <a:buSzPts val="1200"/>
              <a:buNone/>
              <a:defRPr sz="1200">
                <a:solidFill>
                  <a:srgbClr val="434343"/>
                </a:solidFill>
              </a:defRPr>
            </a:lvl3pPr>
            <a:lvl4pPr lvl="3" algn="ctr" rtl="0">
              <a:lnSpc>
                <a:spcPct val="100000"/>
              </a:lnSpc>
              <a:spcBef>
                <a:spcPts val="0"/>
              </a:spcBef>
              <a:spcAft>
                <a:spcPts val="0"/>
              </a:spcAft>
              <a:buClr>
                <a:srgbClr val="434343"/>
              </a:buClr>
              <a:buSzPts val="1200"/>
              <a:buNone/>
              <a:defRPr sz="1200">
                <a:solidFill>
                  <a:srgbClr val="434343"/>
                </a:solidFill>
              </a:defRPr>
            </a:lvl4pPr>
            <a:lvl5pPr lvl="4" algn="ctr" rtl="0">
              <a:lnSpc>
                <a:spcPct val="100000"/>
              </a:lnSpc>
              <a:spcBef>
                <a:spcPts val="0"/>
              </a:spcBef>
              <a:spcAft>
                <a:spcPts val="0"/>
              </a:spcAft>
              <a:buClr>
                <a:srgbClr val="434343"/>
              </a:buClr>
              <a:buSzPts val="1200"/>
              <a:buNone/>
              <a:defRPr sz="1200">
                <a:solidFill>
                  <a:srgbClr val="434343"/>
                </a:solidFill>
              </a:defRPr>
            </a:lvl5pPr>
            <a:lvl6pPr lvl="5" algn="ctr" rtl="0">
              <a:lnSpc>
                <a:spcPct val="100000"/>
              </a:lnSpc>
              <a:spcBef>
                <a:spcPts val="0"/>
              </a:spcBef>
              <a:spcAft>
                <a:spcPts val="0"/>
              </a:spcAft>
              <a:buClr>
                <a:srgbClr val="434343"/>
              </a:buClr>
              <a:buSzPts val="1200"/>
              <a:buNone/>
              <a:defRPr sz="1200">
                <a:solidFill>
                  <a:srgbClr val="434343"/>
                </a:solidFill>
              </a:defRPr>
            </a:lvl6pPr>
            <a:lvl7pPr lvl="6" algn="ctr" rtl="0">
              <a:lnSpc>
                <a:spcPct val="100000"/>
              </a:lnSpc>
              <a:spcBef>
                <a:spcPts val="0"/>
              </a:spcBef>
              <a:spcAft>
                <a:spcPts val="0"/>
              </a:spcAft>
              <a:buClr>
                <a:srgbClr val="434343"/>
              </a:buClr>
              <a:buSzPts val="1200"/>
              <a:buNone/>
              <a:defRPr sz="1200">
                <a:solidFill>
                  <a:srgbClr val="434343"/>
                </a:solidFill>
              </a:defRPr>
            </a:lvl7pPr>
            <a:lvl8pPr lvl="7" algn="ctr" rtl="0">
              <a:lnSpc>
                <a:spcPct val="100000"/>
              </a:lnSpc>
              <a:spcBef>
                <a:spcPts val="0"/>
              </a:spcBef>
              <a:spcAft>
                <a:spcPts val="0"/>
              </a:spcAft>
              <a:buClr>
                <a:srgbClr val="434343"/>
              </a:buClr>
              <a:buSzPts val="1200"/>
              <a:buNone/>
              <a:defRPr sz="1200">
                <a:solidFill>
                  <a:srgbClr val="434343"/>
                </a:solidFill>
              </a:defRPr>
            </a:lvl8pPr>
            <a:lvl9pPr lvl="8" algn="ctr" rtl="0">
              <a:lnSpc>
                <a:spcPct val="100000"/>
              </a:lnSpc>
              <a:spcBef>
                <a:spcPts val="0"/>
              </a:spcBef>
              <a:spcAft>
                <a:spcPts val="0"/>
              </a:spcAft>
              <a:buClr>
                <a:srgbClr val="434343"/>
              </a:buClr>
              <a:buSzPts val="1200"/>
              <a:buNone/>
              <a:defRPr sz="1200">
                <a:solidFill>
                  <a:srgbClr val="434343"/>
                </a:solidFill>
              </a:defRPr>
            </a:lvl9pPr>
          </a:lstStyle>
          <a:p>
            <a:endParaRPr/>
          </a:p>
        </p:txBody>
      </p:sp>
      <p:sp>
        <p:nvSpPr>
          <p:cNvPr id="45" name="Google Shape;45;p5"/>
          <p:cNvSpPr txBox="1">
            <a:spLocks noGrp="1"/>
          </p:cNvSpPr>
          <p:nvPr>
            <p:ph type="ctrTitle"/>
          </p:nvPr>
        </p:nvSpPr>
        <p:spPr>
          <a:xfrm>
            <a:off x="899250" y="4128125"/>
            <a:ext cx="73455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Clr>
                <a:srgbClr val="434343"/>
              </a:buClr>
              <a:buSzPts val="4800"/>
              <a:buNone/>
              <a:defRPr sz="4800">
                <a:solidFill>
                  <a:srgbClr val="434343"/>
                </a:solidFill>
              </a:defRPr>
            </a:lvl2pPr>
            <a:lvl3pPr lvl="2" algn="ctr" rtl="0">
              <a:spcBef>
                <a:spcPts val="0"/>
              </a:spcBef>
              <a:spcAft>
                <a:spcPts val="0"/>
              </a:spcAft>
              <a:buClr>
                <a:srgbClr val="434343"/>
              </a:buClr>
              <a:buSzPts val="4800"/>
              <a:buNone/>
              <a:defRPr sz="4800">
                <a:solidFill>
                  <a:srgbClr val="434343"/>
                </a:solidFill>
              </a:defRPr>
            </a:lvl3pPr>
            <a:lvl4pPr lvl="3" algn="ctr" rtl="0">
              <a:spcBef>
                <a:spcPts val="0"/>
              </a:spcBef>
              <a:spcAft>
                <a:spcPts val="0"/>
              </a:spcAft>
              <a:buClr>
                <a:srgbClr val="434343"/>
              </a:buClr>
              <a:buSzPts val="4800"/>
              <a:buNone/>
              <a:defRPr sz="4800">
                <a:solidFill>
                  <a:srgbClr val="434343"/>
                </a:solidFill>
              </a:defRPr>
            </a:lvl4pPr>
            <a:lvl5pPr lvl="4" algn="ctr" rtl="0">
              <a:spcBef>
                <a:spcPts val="0"/>
              </a:spcBef>
              <a:spcAft>
                <a:spcPts val="0"/>
              </a:spcAft>
              <a:buClr>
                <a:srgbClr val="434343"/>
              </a:buClr>
              <a:buSzPts val="4800"/>
              <a:buNone/>
              <a:defRPr sz="4800">
                <a:solidFill>
                  <a:srgbClr val="434343"/>
                </a:solidFill>
              </a:defRPr>
            </a:lvl5pPr>
            <a:lvl6pPr lvl="5" algn="ctr" rtl="0">
              <a:spcBef>
                <a:spcPts val="0"/>
              </a:spcBef>
              <a:spcAft>
                <a:spcPts val="0"/>
              </a:spcAft>
              <a:buClr>
                <a:srgbClr val="434343"/>
              </a:buClr>
              <a:buSzPts val="4800"/>
              <a:buNone/>
              <a:defRPr sz="4800">
                <a:solidFill>
                  <a:srgbClr val="434343"/>
                </a:solidFill>
              </a:defRPr>
            </a:lvl6pPr>
            <a:lvl7pPr lvl="6" algn="ctr" rtl="0">
              <a:spcBef>
                <a:spcPts val="0"/>
              </a:spcBef>
              <a:spcAft>
                <a:spcPts val="0"/>
              </a:spcAft>
              <a:buClr>
                <a:srgbClr val="434343"/>
              </a:buClr>
              <a:buSzPts val="4800"/>
              <a:buNone/>
              <a:defRPr sz="4800">
                <a:solidFill>
                  <a:srgbClr val="434343"/>
                </a:solidFill>
              </a:defRPr>
            </a:lvl7pPr>
            <a:lvl8pPr lvl="7" algn="ctr" rtl="0">
              <a:spcBef>
                <a:spcPts val="0"/>
              </a:spcBef>
              <a:spcAft>
                <a:spcPts val="0"/>
              </a:spcAft>
              <a:buClr>
                <a:srgbClr val="434343"/>
              </a:buClr>
              <a:buSzPts val="4800"/>
              <a:buNone/>
              <a:defRPr sz="4800">
                <a:solidFill>
                  <a:srgbClr val="434343"/>
                </a:solidFill>
              </a:defRPr>
            </a:lvl8pPr>
            <a:lvl9pPr lvl="8" algn="ctr" rtl="0">
              <a:spcBef>
                <a:spcPts val="0"/>
              </a:spcBef>
              <a:spcAft>
                <a:spcPts val="0"/>
              </a:spcAft>
              <a:buClr>
                <a:srgbClr val="434343"/>
              </a:buClr>
              <a:buSzPts val="4800"/>
              <a:buNone/>
              <a:defRPr sz="4800">
                <a:solidFill>
                  <a:srgbClr val="434343"/>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FOUR COLUMNS 1">
  <p:cSld name="CUSTOM_1_1_1_2_1_1_1_1_1_1_1">
    <p:spTree>
      <p:nvGrpSpPr>
        <p:cNvPr id="1" name="Shape 74"/>
        <p:cNvGrpSpPr/>
        <p:nvPr/>
      </p:nvGrpSpPr>
      <p:grpSpPr>
        <a:xfrm>
          <a:off x="0" y="0"/>
          <a:ext cx="0" cy="0"/>
          <a:chOff x="0" y="0"/>
          <a:chExt cx="0" cy="0"/>
        </a:xfrm>
      </p:grpSpPr>
      <p:pic>
        <p:nvPicPr>
          <p:cNvPr id="75" name="Google Shape;75;p11"/>
          <p:cNvPicPr preferRelativeResize="0"/>
          <p:nvPr/>
        </p:nvPicPr>
        <p:blipFill rotWithShape="1">
          <a:blip r:embed="rId2">
            <a:alphaModFix/>
          </a:blip>
          <a:srcRect l="13058" t="14965" b="58884"/>
          <a:stretch/>
        </p:blipFill>
        <p:spPr>
          <a:xfrm>
            <a:off x="2274575" y="3981301"/>
            <a:ext cx="6869420" cy="1162198"/>
          </a:xfrm>
          <a:prstGeom prst="rect">
            <a:avLst/>
          </a:prstGeom>
          <a:noFill/>
          <a:ln>
            <a:noFill/>
          </a:ln>
        </p:spPr>
      </p:pic>
      <p:sp>
        <p:nvSpPr>
          <p:cNvPr id="76" name="Google Shape;76;p11"/>
          <p:cNvSpPr txBox="1">
            <a:spLocks noGrp="1"/>
          </p:cNvSpPr>
          <p:nvPr>
            <p:ph type="ctrTitle"/>
          </p:nvPr>
        </p:nvSpPr>
        <p:spPr>
          <a:xfrm>
            <a:off x="899250" y="4128125"/>
            <a:ext cx="73455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Clr>
                <a:srgbClr val="434343"/>
              </a:buClr>
              <a:buSzPts val="4800"/>
              <a:buNone/>
              <a:defRPr sz="4800">
                <a:solidFill>
                  <a:srgbClr val="434343"/>
                </a:solidFill>
              </a:defRPr>
            </a:lvl2pPr>
            <a:lvl3pPr lvl="2" algn="ctr" rtl="0">
              <a:spcBef>
                <a:spcPts val="0"/>
              </a:spcBef>
              <a:spcAft>
                <a:spcPts val="0"/>
              </a:spcAft>
              <a:buClr>
                <a:srgbClr val="434343"/>
              </a:buClr>
              <a:buSzPts val="4800"/>
              <a:buNone/>
              <a:defRPr sz="4800">
                <a:solidFill>
                  <a:srgbClr val="434343"/>
                </a:solidFill>
              </a:defRPr>
            </a:lvl3pPr>
            <a:lvl4pPr lvl="3" algn="ctr" rtl="0">
              <a:spcBef>
                <a:spcPts val="0"/>
              </a:spcBef>
              <a:spcAft>
                <a:spcPts val="0"/>
              </a:spcAft>
              <a:buClr>
                <a:srgbClr val="434343"/>
              </a:buClr>
              <a:buSzPts val="4800"/>
              <a:buNone/>
              <a:defRPr sz="4800">
                <a:solidFill>
                  <a:srgbClr val="434343"/>
                </a:solidFill>
              </a:defRPr>
            </a:lvl4pPr>
            <a:lvl5pPr lvl="4" algn="ctr" rtl="0">
              <a:spcBef>
                <a:spcPts val="0"/>
              </a:spcBef>
              <a:spcAft>
                <a:spcPts val="0"/>
              </a:spcAft>
              <a:buClr>
                <a:srgbClr val="434343"/>
              </a:buClr>
              <a:buSzPts val="4800"/>
              <a:buNone/>
              <a:defRPr sz="4800">
                <a:solidFill>
                  <a:srgbClr val="434343"/>
                </a:solidFill>
              </a:defRPr>
            </a:lvl5pPr>
            <a:lvl6pPr lvl="5" algn="ctr" rtl="0">
              <a:spcBef>
                <a:spcPts val="0"/>
              </a:spcBef>
              <a:spcAft>
                <a:spcPts val="0"/>
              </a:spcAft>
              <a:buClr>
                <a:srgbClr val="434343"/>
              </a:buClr>
              <a:buSzPts val="4800"/>
              <a:buNone/>
              <a:defRPr sz="4800">
                <a:solidFill>
                  <a:srgbClr val="434343"/>
                </a:solidFill>
              </a:defRPr>
            </a:lvl6pPr>
            <a:lvl7pPr lvl="6" algn="ctr" rtl="0">
              <a:spcBef>
                <a:spcPts val="0"/>
              </a:spcBef>
              <a:spcAft>
                <a:spcPts val="0"/>
              </a:spcAft>
              <a:buClr>
                <a:srgbClr val="434343"/>
              </a:buClr>
              <a:buSzPts val="4800"/>
              <a:buNone/>
              <a:defRPr sz="4800">
                <a:solidFill>
                  <a:srgbClr val="434343"/>
                </a:solidFill>
              </a:defRPr>
            </a:lvl7pPr>
            <a:lvl8pPr lvl="7" algn="ctr" rtl="0">
              <a:spcBef>
                <a:spcPts val="0"/>
              </a:spcBef>
              <a:spcAft>
                <a:spcPts val="0"/>
              </a:spcAft>
              <a:buClr>
                <a:srgbClr val="434343"/>
              </a:buClr>
              <a:buSzPts val="4800"/>
              <a:buNone/>
              <a:defRPr sz="4800">
                <a:solidFill>
                  <a:srgbClr val="434343"/>
                </a:solidFill>
              </a:defRPr>
            </a:lvl8pPr>
            <a:lvl9pPr lvl="8" algn="ctr" rtl="0">
              <a:spcBef>
                <a:spcPts val="0"/>
              </a:spcBef>
              <a:spcAft>
                <a:spcPts val="0"/>
              </a:spcAft>
              <a:buClr>
                <a:srgbClr val="434343"/>
              </a:buClr>
              <a:buSzPts val="4800"/>
              <a:buNone/>
              <a:defRPr sz="4800">
                <a:solidFill>
                  <a:srgbClr val="434343"/>
                </a:solidFill>
              </a:defRPr>
            </a:lvl9pPr>
          </a:lstStyle>
          <a:p>
            <a:endParaRPr/>
          </a:p>
        </p:txBody>
      </p:sp>
      <p:sp>
        <p:nvSpPr>
          <p:cNvPr id="77" name="Google Shape;77;p11"/>
          <p:cNvSpPr txBox="1">
            <a:spLocks noGrp="1"/>
          </p:cNvSpPr>
          <p:nvPr>
            <p:ph type="subTitle" idx="1"/>
          </p:nvPr>
        </p:nvSpPr>
        <p:spPr>
          <a:xfrm>
            <a:off x="1366125" y="2693525"/>
            <a:ext cx="1577100" cy="40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100"/>
            </a:lvl1pPr>
            <a:lvl2pPr lvl="1" algn="ctr" rtl="0">
              <a:lnSpc>
                <a:spcPct val="100000"/>
              </a:lnSpc>
              <a:spcBef>
                <a:spcPts val="0"/>
              </a:spcBef>
              <a:spcAft>
                <a:spcPts val="0"/>
              </a:spcAft>
              <a:buSzPts val="1100"/>
              <a:buNone/>
              <a:defRPr sz="1100"/>
            </a:lvl2pPr>
            <a:lvl3pPr lvl="2" algn="ctr" rtl="0">
              <a:lnSpc>
                <a:spcPct val="100000"/>
              </a:lnSpc>
              <a:spcBef>
                <a:spcPts val="0"/>
              </a:spcBef>
              <a:spcAft>
                <a:spcPts val="0"/>
              </a:spcAft>
              <a:buSzPts val="1100"/>
              <a:buNone/>
              <a:defRPr sz="1100"/>
            </a:lvl3pPr>
            <a:lvl4pPr lvl="3" algn="ctr" rtl="0">
              <a:lnSpc>
                <a:spcPct val="100000"/>
              </a:lnSpc>
              <a:spcBef>
                <a:spcPts val="0"/>
              </a:spcBef>
              <a:spcAft>
                <a:spcPts val="0"/>
              </a:spcAft>
              <a:buSzPts val="1100"/>
              <a:buNone/>
              <a:defRPr sz="1100"/>
            </a:lvl4pPr>
            <a:lvl5pPr lvl="4" algn="ctr" rtl="0">
              <a:lnSpc>
                <a:spcPct val="100000"/>
              </a:lnSpc>
              <a:spcBef>
                <a:spcPts val="0"/>
              </a:spcBef>
              <a:spcAft>
                <a:spcPts val="0"/>
              </a:spcAft>
              <a:buSzPts val="1100"/>
              <a:buNone/>
              <a:defRPr sz="1100"/>
            </a:lvl5pPr>
            <a:lvl6pPr lvl="5" algn="ctr" rtl="0">
              <a:lnSpc>
                <a:spcPct val="100000"/>
              </a:lnSpc>
              <a:spcBef>
                <a:spcPts val="0"/>
              </a:spcBef>
              <a:spcAft>
                <a:spcPts val="0"/>
              </a:spcAft>
              <a:buSzPts val="1100"/>
              <a:buNone/>
              <a:defRPr sz="1100"/>
            </a:lvl6pPr>
            <a:lvl7pPr lvl="6" algn="ctr" rtl="0">
              <a:lnSpc>
                <a:spcPct val="100000"/>
              </a:lnSpc>
              <a:spcBef>
                <a:spcPts val="0"/>
              </a:spcBef>
              <a:spcAft>
                <a:spcPts val="0"/>
              </a:spcAft>
              <a:buSzPts val="1100"/>
              <a:buNone/>
              <a:defRPr sz="1100"/>
            </a:lvl7pPr>
            <a:lvl8pPr lvl="7" algn="ctr" rtl="0">
              <a:lnSpc>
                <a:spcPct val="100000"/>
              </a:lnSpc>
              <a:spcBef>
                <a:spcPts val="0"/>
              </a:spcBef>
              <a:spcAft>
                <a:spcPts val="0"/>
              </a:spcAft>
              <a:buSzPts val="1100"/>
              <a:buNone/>
              <a:defRPr sz="1100"/>
            </a:lvl8pPr>
            <a:lvl9pPr lvl="8" algn="ctr" rtl="0">
              <a:lnSpc>
                <a:spcPct val="100000"/>
              </a:lnSpc>
              <a:spcBef>
                <a:spcPts val="0"/>
              </a:spcBef>
              <a:spcAft>
                <a:spcPts val="0"/>
              </a:spcAft>
              <a:buSzPts val="1100"/>
              <a:buNone/>
              <a:defRPr sz="1100"/>
            </a:lvl9pPr>
          </a:lstStyle>
          <a:p>
            <a:endParaRPr/>
          </a:p>
        </p:txBody>
      </p:sp>
      <p:sp>
        <p:nvSpPr>
          <p:cNvPr id="78" name="Google Shape;78;p11"/>
          <p:cNvSpPr txBox="1">
            <a:spLocks noGrp="1"/>
          </p:cNvSpPr>
          <p:nvPr>
            <p:ph type="subTitle" idx="2"/>
          </p:nvPr>
        </p:nvSpPr>
        <p:spPr>
          <a:xfrm>
            <a:off x="1366125" y="2373725"/>
            <a:ext cx="1577100" cy="408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Englebert"/>
              <a:buNone/>
              <a:defRPr sz="1400">
                <a:latin typeface="Englebert"/>
                <a:ea typeface="Englebert"/>
                <a:cs typeface="Englebert"/>
                <a:sym typeface="Englebert"/>
              </a:defRPr>
            </a:lvl1pPr>
            <a:lvl2pPr lvl="1" algn="ctr" rtl="0">
              <a:lnSpc>
                <a:spcPct val="100000"/>
              </a:lnSpc>
              <a:spcBef>
                <a:spcPts val="0"/>
              </a:spcBef>
              <a:spcAft>
                <a:spcPts val="0"/>
              </a:spcAft>
              <a:buSzPts val="1400"/>
              <a:buFont typeface="Englebert"/>
              <a:buNone/>
              <a:defRPr sz="1400">
                <a:latin typeface="Englebert"/>
                <a:ea typeface="Englebert"/>
                <a:cs typeface="Englebert"/>
                <a:sym typeface="Englebert"/>
              </a:defRPr>
            </a:lvl2pPr>
            <a:lvl3pPr lvl="2" algn="ctr" rtl="0">
              <a:lnSpc>
                <a:spcPct val="100000"/>
              </a:lnSpc>
              <a:spcBef>
                <a:spcPts val="0"/>
              </a:spcBef>
              <a:spcAft>
                <a:spcPts val="0"/>
              </a:spcAft>
              <a:buSzPts val="1400"/>
              <a:buFont typeface="Englebert"/>
              <a:buNone/>
              <a:defRPr sz="1400">
                <a:latin typeface="Englebert"/>
                <a:ea typeface="Englebert"/>
                <a:cs typeface="Englebert"/>
                <a:sym typeface="Englebert"/>
              </a:defRPr>
            </a:lvl3pPr>
            <a:lvl4pPr lvl="3" algn="ctr" rtl="0">
              <a:lnSpc>
                <a:spcPct val="100000"/>
              </a:lnSpc>
              <a:spcBef>
                <a:spcPts val="0"/>
              </a:spcBef>
              <a:spcAft>
                <a:spcPts val="0"/>
              </a:spcAft>
              <a:buSzPts val="1400"/>
              <a:buFont typeface="Englebert"/>
              <a:buNone/>
              <a:defRPr sz="1400">
                <a:latin typeface="Englebert"/>
                <a:ea typeface="Englebert"/>
                <a:cs typeface="Englebert"/>
                <a:sym typeface="Englebert"/>
              </a:defRPr>
            </a:lvl4pPr>
            <a:lvl5pPr lvl="4" algn="ctr" rtl="0">
              <a:lnSpc>
                <a:spcPct val="100000"/>
              </a:lnSpc>
              <a:spcBef>
                <a:spcPts val="0"/>
              </a:spcBef>
              <a:spcAft>
                <a:spcPts val="0"/>
              </a:spcAft>
              <a:buSzPts val="1400"/>
              <a:buFont typeface="Englebert"/>
              <a:buNone/>
              <a:defRPr sz="1400">
                <a:latin typeface="Englebert"/>
                <a:ea typeface="Englebert"/>
                <a:cs typeface="Englebert"/>
                <a:sym typeface="Englebert"/>
              </a:defRPr>
            </a:lvl5pPr>
            <a:lvl6pPr lvl="5" algn="ctr" rtl="0">
              <a:lnSpc>
                <a:spcPct val="100000"/>
              </a:lnSpc>
              <a:spcBef>
                <a:spcPts val="0"/>
              </a:spcBef>
              <a:spcAft>
                <a:spcPts val="0"/>
              </a:spcAft>
              <a:buSzPts val="1400"/>
              <a:buFont typeface="Englebert"/>
              <a:buNone/>
              <a:defRPr sz="1400">
                <a:latin typeface="Englebert"/>
                <a:ea typeface="Englebert"/>
                <a:cs typeface="Englebert"/>
                <a:sym typeface="Englebert"/>
              </a:defRPr>
            </a:lvl6pPr>
            <a:lvl7pPr lvl="6" algn="ctr" rtl="0">
              <a:lnSpc>
                <a:spcPct val="100000"/>
              </a:lnSpc>
              <a:spcBef>
                <a:spcPts val="0"/>
              </a:spcBef>
              <a:spcAft>
                <a:spcPts val="0"/>
              </a:spcAft>
              <a:buSzPts val="1400"/>
              <a:buFont typeface="Englebert"/>
              <a:buNone/>
              <a:defRPr sz="1400">
                <a:latin typeface="Englebert"/>
                <a:ea typeface="Englebert"/>
                <a:cs typeface="Englebert"/>
                <a:sym typeface="Englebert"/>
              </a:defRPr>
            </a:lvl7pPr>
            <a:lvl8pPr lvl="7" algn="ctr" rtl="0">
              <a:lnSpc>
                <a:spcPct val="100000"/>
              </a:lnSpc>
              <a:spcBef>
                <a:spcPts val="0"/>
              </a:spcBef>
              <a:spcAft>
                <a:spcPts val="0"/>
              </a:spcAft>
              <a:buSzPts val="1400"/>
              <a:buFont typeface="Englebert"/>
              <a:buNone/>
              <a:defRPr sz="1400">
                <a:latin typeface="Englebert"/>
                <a:ea typeface="Englebert"/>
                <a:cs typeface="Englebert"/>
                <a:sym typeface="Englebert"/>
              </a:defRPr>
            </a:lvl8pPr>
            <a:lvl9pPr lvl="8" algn="ctr" rtl="0">
              <a:lnSpc>
                <a:spcPct val="100000"/>
              </a:lnSpc>
              <a:spcBef>
                <a:spcPts val="0"/>
              </a:spcBef>
              <a:spcAft>
                <a:spcPts val="0"/>
              </a:spcAft>
              <a:buSzPts val="1400"/>
              <a:buFont typeface="Englebert"/>
              <a:buNone/>
              <a:defRPr sz="1400">
                <a:latin typeface="Englebert"/>
                <a:ea typeface="Englebert"/>
                <a:cs typeface="Englebert"/>
                <a:sym typeface="Englebert"/>
              </a:defRPr>
            </a:lvl9pPr>
          </a:lstStyle>
          <a:p>
            <a:endParaRPr/>
          </a:p>
        </p:txBody>
      </p:sp>
      <p:sp>
        <p:nvSpPr>
          <p:cNvPr id="79" name="Google Shape;79;p11"/>
          <p:cNvSpPr txBox="1">
            <a:spLocks noGrp="1"/>
          </p:cNvSpPr>
          <p:nvPr>
            <p:ph type="subTitle" idx="3"/>
          </p:nvPr>
        </p:nvSpPr>
        <p:spPr>
          <a:xfrm>
            <a:off x="3004125" y="2693525"/>
            <a:ext cx="1577100" cy="40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100"/>
            </a:lvl1pPr>
            <a:lvl2pPr lvl="1" algn="ctr" rtl="0">
              <a:lnSpc>
                <a:spcPct val="100000"/>
              </a:lnSpc>
              <a:spcBef>
                <a:spcPts val="0"/>
              </a:spcBef>
              <a:spcAft>
                <a:spcPts val="0"/>
              </a:spcAft>
              <a:buSzPts val="1100"/>
              <a:buNone/>
              <a:defRPr sz="1100"/>
            </a:lvl2pPr>
            <a:lvl3pPr lvl="2" algn="ctr" rtl="0">
              <a:lnSpc>
                <a:spcPct val="100000"/>
              </a:lnSpc>
              <a:spcBef>
                <a:spcPts val="0"/>
              </a:spcBef>
              <a:spcAft>
                <a:spcPts val="0"/>
              </a:spcAft>
              <a:buSzPts val="1100"/>
              <a:buNone/>
              <a:defRPr sz="1100"/>
            </a:lvl3pPr>
            <a:lvl4pPr lvl="3" algn="ctr" rtl="0">
              <a:lnSpc>
                <a:spcPct val="100000"/>
              </a:lnSpc>
              <a:spcBef>
                <a:spcPts val="0"/>
              </a:spcBef>
              <a:spcAft>
                <a:spcPts val="0"/>
              </a:spcAft>
              <a:buSzPts val="1100"/>
              <a:buNone/>
              <a:defRPr sz="1100"/>
            </a:lvl4pPr>
            <a:lvl5pPr lvl="4" algn="ctr" rtl="0">
              <a:lnSpc>
                <a:spcPct val="100000"/>
              </a:lnSpc>
              <a:spcBef>
                <a:spcPts val="0"/>
              </a:spcBef>
              <a:spcAft>
                <a:spcPts val="0"/>
              </a:spcAft>
              <a:buSzPts val="1100"/>
              <a:buNone/>
              <a:defRPr sz="1100"/>
            </a:lvl5pPr>
            <a:lvl6pPr lvl="5" algn="ctr" rtl="0">
              <a:lnSpc>
                <a:spcPct val="100000"/>
              </a:lnSpc>
              <a:spcBef>
                <a:spcPts val="0"/>
              </a:spcBef>
              <a:spcAft>
                <a:spcPts val="0"/>
              </a:spcAft>
              <a:buSzPts val="1100"/>
              <a:buNone/>
              <a:defRPr sz="1100"/>
            </a:lvl6pPr>
            <a:lvl7pPr lvl="6" algn="ctr" rtl="0">
              <a:lnSpc>
                <a:spcPct val="100000"/>
              </a:lnSpc>
              <a:spcBef>
                <a:spcPts val="0"/>
              </a:spcBef>
              <a:spcAft>
                <a:spcPts val="0"/>
              </a:spcAft>
              <a:buSzPts val="1100"/>
              <a:buNone/>
              <a:defRPr sz="1100"/>
            </a:lvl7pPr>
            <a:lvl8pPr lvl="7" algn="ctr" rtl="0">
              <a:lnSpc>
                <a:spcPct val="100000"/>
              </a:lnSpc>
              <a:spcBef>
                <a:spcPts val="0"/>
              </a:spcBef>
              <a:spcAft>
                <a:spcPts val="0"/>
              </a:spcAft>
              <a:buSzPts val="1100"/>
              <a:buNone/>
              <a:defRPr sz="1100"/>
            </a:lvl8pPr>
            <a:lvl9pPr lvl="8" algn="ctr" rtl="0">
              <a:lnSpc>
                <a:spcPct val="100000"/>
              </a:lnSpc>
              <a:spcBef>
                <a:spcPts val="0"/>
              </a:spcBef>
              <a:spcAft>
                <a:spcPts val="0"/>
              </a:spcAft>
              <a:buSzPts val="1100"/>
              <a:buNone/>
              <a:defRPr sz="1100"/>
            </a:lvl9pPr>
          </a:lstStyle>
          <a:p>
            <a:endParaRPr/>
          </a:p>
        </p:txBody>
      </p:sp>
      <p:sp>
        <p:nvSpPr>
          <p:cNvPr id="80" name="Google Shape;80;p11"/>
          <p:cNvSpPr txBox="1">
            <a:spLocks noGrp="1"/>
          </p:cNvSpPr>
          <p:nvPr>
            <p:ph type="subTitle" idx="4"/>
          </p:nvPr>
        </p:nvSpPr>
        <p:spPr>
          <a:xfrm>
            <a:off x="3004125" y="2373725"/>
            <a:ext cx="1577100" cy="408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Englebert"/>
              <a:buNone/>
              <a:defRPr sz="1400">
                <a:latin typeface="Englebert"/>
                <a:ea typeface="Englebert"/>
                <a:cs typeface="Englebert"/>
                <a:sym typeface="Englebert"/>
              </a:defRPr>
            </a:lvl1pPr>
            <a:lvl2pPr lvl="1" algn="ctr" rtl="0">
              <a:lnSpc>
                <a:spcPct val="100000"/>
              </a:lnSpc>
              <a:spcBef>
                <a:spcPts val="0"/>
              </a:spcBef>
              <a:spcAft>
                <a:spcPts val="0"/>
              </a:spcAft>
              <a:buSzPts val="1400"/>
              <a:buFont typeface="Englebert"/>
              <a:buNone/>
              <a:defRPr sz="1400">
                <a:latin typeface="Englebert"/>
                <a:ea typeface="Englebert"/>
                <a:cs typeface="Englebert"/>
                <a:sym typeface="Englebert"/>
              </a:defRPr>
            </a:lvl2pPr>
            <a:lvl3pPr lvl="2" algn="ctr" rtl="0">
              <a:lnSpc>
                <a:spcPct val="100000"/>
              </a:lnSpc>
              <a:spcBef>
                <a:spcPts val="0"/>
              </a:spcBef>
              <a:spcAft>
                <a:spcPts val="0"/>
              </a:spcAft>
              <a:buSzPts val="1400"/>
              <a:buFont typeface="Englebert"/>
              <a:buNone/>
              <a:defRPr sz="1400">
                <a:latin typeface="Englebert"/>
                <a:ea typeface="Englebert"/>
                <a:cs typeface="Englebert"/>
                <a:sym typeface="Englebert"/>
              </a:defRPr>
            </a:lvl3pPr>
            <a:lvl4pPr lvl="3" algn="ctr" rtl="0">
              <a:lnSpc>
                <a:spcPct val="100000"/>
              </a:lnSpc>
              <a:spcBef>
                <a:spcPts val="0"/>
              </a:spcBef>
              <a:spcAft>
                <a:spcPts val="0"/>
              </a:spcAft>
              <a:buSzPts val="1400"/>
              <a:buFont typeface="Englebert"/>
              <a:buNone/>
              <a:defRPr sz="1400">
                <a:latin typeface="Englebert"/>
                <a:ea typeface="Englebert"/>
                <a:cs typeface="Englebert"/>
                <a:sym typeface="Englebert"/>
              </a:defRPr>
            </a:lvl4pPr>
            <a:lvl5pPr lvl="4" algn="ctr" rtl="0">
              <a:lnSpc>
                <a:spcPct val="100000"/>
              </a:lnSpc>
              <a:spcBef>
                <a:spcPts val="0"/>
              </a:spcBef>
              <a:spcAft>
                <a:spcPts val="0"/>
              </a:spcAft>
              <a:buSzPts val="1400"/>
              <a:buFont typeface="Englebert"/>
              <a:buNone/>
              <a:defRPr sz="1400">
                <a:latin typeface="Englebert"/>
                <a:ea typeface="Englebert"/>
                <a:cs typeface="Englebert"/>
                <a:sym typeface="Englebert"/>
              </a:defRPr>
            </a:lvl5pPr>
            <a:lvl6pPr lvl="5" algn="ctr" rtl="0">
              <a:lnSpc>
                <a:spcPct val="100000"/>
              </a:lnSpc>
              <a:spcBef>
                <a:spcPts val="0"/>
              </a:spcBef>
              <a:spcAft>
                <a:spcPts val="0"/>
              </a:spcAft>
              <a:buSzPts val="1400"/>
              <a:buFont typeface="Englebert"/>
              <a:buNone/>
              <a:defRPr sz="1400">
                <a:latin typeface="Englebert"/>
                <a:ea typeface="Englebert"/>
                <a:cs typeface="Englebert"/>
                <a:sym typeface="Englebert"/>
              </a:defRPr>
            </a:lvl6pPr>
            <a:lvl7pPr lvl="6" algn="ctr" rtl="0">
              <a:lnSpc>
                <a:spcPct val="100000"/>
              </a:lnSpc>
              <a:spcBef>
                <a:spcPts val="0"/>
              </a:spcBef>
              <a:spcAft>
                <a:spcPts val="0"/>
              </a:spcAft>
              <a:buSzPts val="1400"/>
              <a:buFont typeface="Englebert"/>
              <a:buNone/>
              <a:defRPr sz="1400">
                <a:latin typeface="Englebert"/>
                <a:ea typeface="Englebert"/>
                <a:cs typeface="Englebert"/>
                <a:sym typeface="Englebert"/>
              </a:defRPr>
            </a:lvl7pPr>
            <a:lvl8pPr lvl="7" algn="ctr" rtl="0">
              <a:lnSpc>
                <a:spcPct val="100000"/>
              </a:lnSpc>
              <a:spcBef>
                <a:spcPts val="0"/>
              </a:spcBef>
              <a:spcAft>
                <a:spcPts val="0"/>
              </a:spcAft>
              <a:buSzPts val="1400"/>
              <a:buFont typeface="Englebert"/>
              <a:buNone/>
              <a:defRPr sz="1400">
                <a:latin typeface="Englebert"/>
                <a:ea typeface="Englebert"/>
                <a:cs typeface="Englebert"/>
                <a:sym typeface="Englebert"/>
              </a:defRPr>
            </a:lvl8pPr>
            <a:lvl9pPr lvl="8" algn="ctr" rtl="0">
              <a:lnSpc>
                <a:spcPct val="100000"/>
              </a:lnSpc>
              <a:spcBef>
                <a:spcPts val="0"/>
              </a:spcBef>
              <a:spcAft>
                <a:spcPts val="0"/>
              </a:spcAft>
              <a:buSzPts val="1400"/>
              <a:buFont typeface="Englebert"/>
              <a:buNone/>
              <a:defRPr sz="1400">
                <a:latin typeface="Englebert"/>
                <a:ea typeface="Englebert"/>
                <a:cs typeface="Englebert"/>
                <a:sym typeface="Englebert"/>
              </a:defRPr>
            </a:lvl9pPr>
          </a:lstStyle>
          <a:p>
            <a:endParaRPr/>
          </a:p>
        </p:txBody>
      </p:sp>
      <p:sp>
        <p:nvSpPr>
          <p:cNvPr id="81" name="Google Shape;81;p11"/>
          <p:cNvSpPr txBox="1">
            <a:spLocks noGrp="1"/>
          </p:cNvSpPr>
          <p:nvPr>
            <p:ph type="subTitle" idx="5"/>
          </p:nvPr>
        </p:nvSpPr>
        <p:spPr>
          <a:xfrm>
            <a:off x="4642125" y="2693525"/>
            <a:ext cx="1577100" cy="40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100"/>
            </a:lvl1pPr>
            <a:lvl2pPr lvl="1" algn="ctr" rtl="0">
              <a:lnSpc>
                <a:spcPct val="100000"/>
              </a:lnSpc>
              <a:spcBef>
                <a:spcPts val="0"/>
              </a:spcBef>
              <a:spcAft>
                <a:spcPts val="0"/>
              </a:spcAft>
              <a:buSzPts val="1100"/>
              <a:buNone/>
              <a:defRPr sz="1100"/>
            </a:lvl2pPr>
            <a:lvl3pPr lvl="2" algn="ctr" rtl="0">
              <a:lnSpc>
                <a:spcPct val="100000"/>
              </a:lnSpc>
              <a:spcBef>
                <a:spcPts val="0"/>
              </a:spcBef>
              <a:spcAft>
                <a:spcPts val="0"/>
              </a:spcAft>
              <a:buSzPts val="1100"/>
              <a:buNone/>
              <a:defRPr sz="1100"/>
            </a:lvl3pPr>
            <a:lvl4pPr lvl="3" algn="ctr" rtl="0">
              <a:lnSpc>
                <a:spcPct val="100000"/>
              </a:lnSpc>
              <a:spcBef>
                <a:spcPts val="0"/>
              </a:spcBef>
              <a:spcAft>
                <a:spcPts val="0"/>
              </a:spcAft>
              <a:buSzPts val="1100"/>
              <a:buNone/>
              <a:defRPr sz="1100"/>
            </a:lvl4pPr>
            <a:lvl5pPr lvl="4" algn="ctr" rtl="0">
              <a:lnSpc>
                <a:spcPct val="100000"/>
              </a:lnSpc>
              <a:spcBef>
                <a:spcPts val="0"/>
              </a:spcBef>
              <a:spcAft>
                <a:spcPts val="0"/>
              </a:spcAft>
              <a:buSzPts val="1100"/>
              <a:buNone/>
              <a:defRPr sz="1100"/>
            </a:lvl5pPr>
            <a:lvl6pPr lvl="5" algn="ctr" rtl="0">
              <a:lnSpc>
                <a:spcPct val="100000"/>
              </a:lnSpc>
              <a:spcBef>
                <a:spcPts val="0"/>
              </a:spcBef>
              <a:spcAft>
                <a:spcPts val="0"/>
              </a:spcAft>
              <a:buSzPts val="1100"/>
              <a:buNone/>
              <a:defRPr sz="1100"/>
            </a:lvl6pPr>
            <a:lvl7pPr lvl="6" algn="ctr" rtl="0">
              <a:lnSpc>
                <a:spcPct val="100000"/>
              </a:lnSpc>
              <a:spcBef>
                <a:spcPts val="0"/>
              </a:spcBef>
              <a:spcAft>
                <a:spcPts val="0"/>
              </a:spcAft>
              <a:buSzPts val="1100"/>
              <a:buNone/>
              <a:defRPr sz="1100"/>
            </a:lvl7pPr>
            <a:lvl8pPr lvl="7" algn="ctr" rtl="0">
              <a:lnSpc>
                <a:spcPct val="100000"/>
              </a:lnSpc>
              <a:spcBef>
                <a:spcPts val="0"/>
              </a:spcBef>
              <a:spcAft>
                <a:spcPts val="0"/>
              </a:spcAft>
              <a:buSzPts val="1100"/>
              <a:buNone/>
              <a:defRPr sz="1100"/>
            </a:lvl8pPr>
            <a:lvl9pPr lvl="8" algn="ctr" rtl="0">
              <a:lnSpc>
                <a:spcPct val="100000"/>
              </a:lnSpc>
              <a:spcBef>
                <a:spcPts val="0"/>
              </a:spcBef>
              <a:spcAft>
                <a:spcPts val="0"/>
              </a:spcAft>
              <a:buSzPts val="1100"/>
              <a:buNone/>
              <a:defRPr sz="1100"/>
            </a:lvl9pPr>
          </a:lstStyle>
          <a:p>
            <a:endParaRPr/>
          </a:p>
        </p:txBody>
      </p:sp>
      <p:sp>
        <p:nvSpPr>
          <p:cNvPr id="82" name="Google Shape;82;p11"/>
          <p:cNvSpPr txBox="1">
            <a:spLocks noGrp="1"/>
          </p:cNvSpPr>
          <p:nvPr>
            <p:ph type="subTitle" idx="6"/>
          </p:nvPr>
        </p:nvSpPr>
        <p:spPr>
          <a:xfrm>
            <a:off x="4642125" y="2373725"/>
            <a:ext cx="1577100" cy="408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Englebert"/>
              <a:buNone/>
              <a:defRPr sz="1400">
                <a:latin typeface="Englebert"/>
                <a:ea typeface="Englebert"/>
                <a:cs typeface="Englebert"/>
                <a:sym typeface="Englebert"/>
              </a:defRPr>
            </a:lvl1pPr>
            <a:lvl2pPr lvl="1" algn="ctr" rtl="0">
              <a:lnSpc>
                <a:spcPct val="100000"/>
              </a:lnSpc>
              <a:spcBef>
                <a:spcPts val="0"/>
              </a:spcBef>
              <a:spcAft>
                <a:spcPts val="0"/>
              </a:spcAft>
              <a:buSzPts val="1400"/>
              <a:buFont typeface="Englebert"/>
              <a:buNone/>
              <a:defRPr sz="1400">
                <a:latin typeface="Englebert"/>
                <a:ea typeface="Englebert"/>
                <a:cs typeface="Englebert"/>
                <a:sym typeface="Englebert"/>
              </a:defRPr>
            </a:lvl2pPr>
            <a:lvl3pPr lvl="2" algn="ctr" rtl="0">
              <a:lnSpc>
                <a:spcPct val="100000"/>
              </a:lnSpc>
              <a:spcBef>
                <a:spcPts val="0"/>
              </a:spcBef>
              <a:spcAft>
                <a:spcPts val="0"/>
              </a:spcAft>
              <a:buSzPts val="1400"/>
              <a:buFont typeface="Englebert"/>
              <a:buNone/>
              <a:defRPr sz="1400">
                <a:latin typeface="Englebert"/>
                <a:ea typeface="Englebert"/>
                <a:cs typeface="Englebert"/>
                <a:sym typeface="Englebert"/>
              </a:defRPr>
            </a:lvl3pPr>
            <a:lvl4pPr lvl="3" algn="ctr" rtl="0">
              <a:lnSpc>
                <a:spcPct val="100000"/>
              </a:lnSpc>
              <a:spcBef>
                <a:spcPts val="0"/>
              </a:spcBef>
              <a:spcAft>
                <a:spcPts val="0"/>
              </a:spcAft>
              <a:buSzPts val="1400"/>
              <a:buFont typeface="Englebert"/>
              <a:buNone/>
              <a:defRPr sz="1400">
                <a:latin typeface="Englebert"/>
                <a:ea typeface="Englebert"/>
                <a:cs typeface="Englebert"/>
                <a:sym typeface="Englebert"/>
              </a:defRPr>
            </a:lvl4pPr>
            <a:lvl5pPr lvl="4" algn="ctr" rtl="0">
              <a:lnSpc>
                <a:spcPct val="100000"/>
              </a:lnSpc>
              <a:spcBef>
                <a:spcPts val="0"/>
              </a:spcBef>
              <a:spcAft>
                <a:spcPts val="0"/>
              </a:spcAft>
              <a:buSzPts val="1400"/>
              <a:buFont typeface="Englebert"/>
              <a:buNone/>
              <a:defRPr sz="1400">
                <a:latin typeface="Englebert"/>
                <a:ea typeface="Englebert"/>
                <a:cs typeface="Englebert"/>
                <a:sym typeface="Englebert"/>
              </a:defRPr>
            </a:lvl5pPr>
            <a:lvl6pPr lvl="5" algn="ctr" rtl="0">
              <a:lnSpc>
                <a:spcPct val="100000"/>
              </a:lnSpc>
              <a:spcBef>
                <a:spcPts val="0"/>
              </a:spcBef>
              <a:spcAft>
                <a:spcPts val="0"/>
              </a:spcAft>
              <a:buSzPts val="1400"/>
              <a:buFont typeface="Englebert"/>
              <a:buNone/>
              <a:defRPr sz="1400">
                <a:latin typeface="Englebert"/>
                <a:ea typeface="Englebert"/>
                <a:cs typeface="Englebert"/>
                <a:sym typeface="Englebert"/>
              </a:defRPr>
            </a:lvl6pPr>
            <a:lvl7pPr lvl="6" algn="ctr" rtl="0">
              <a:lnSpc>
                <a:spcPct val="100000"/>
              </a:lnSpc>
              <a:spcBef>
                <a:spcPts val="0"/>
              </a:spcBef>
              <a:spcAft>
                <a:spcPts val="0"/>
              </a:spcAft>
              <a:buSzPts val="1400"/>
              <a:buFont typeface="Englebert"/>
              <a:buNone/>
              <a:defRPr sz="1400">
                <a:latin typeface="Englebert"/>
                <a:ea typeface="Englebert"/>
                <a:cs typeface="Englebert"/>
                <a:sym typeface="Englebert"/>
              </a:defRPr>
            </a:lvl7pPr>
            <a:lvl8pPr lvl="7" algn="ctr" rtl="0">
              <a:lnSpc>
                <a:spcPct val="100000"/>
              </a:lnSpc>
              <a:spcBef>
                <a:spcPts val="0"/>
              </a:spcBef>
              <a:spcAft>
                <a:spcPts val="0"/>
              </a:spcAft>
              <a:buSzPts val="1400"/>
              <a:buFont typeface="Englebert"/>
              <a:buNone/>
              <a:defRPr sz="1400">
                <a:latin typeface="Englebert"/>
                <a:ea typeface="Englebert"/>
                <a:cs typeface="Englebert"/>
                <a:sym typeface="Englebert"/>
              </a:defRPr>
            </a:lvl8pPr>
            <a:lvl9pPr lvl="8" algn="ctr" rtl="0">
              <a:lnSpc>
                <a:spcPct val="100000"/>
              </a:lnSpc>
              <a:spcBef>
                <a:spcPts val="0"/>
              </a:spcBef>
              <a:spcAft>
                <a:spcPts val="0"/>
              </a:spcAft>
              <a:buSzPts val="1400"/>
              <a:buFont typeface="Englebert"/>
              <a:buNone/>
              <a:defRPr sz="1400">
                <a:latin typeface="Englebert"/>
                <a:ea typeface="Englebert"/>
                <a:cs typeface="Englebert"/>
                <a:sym typeface="Englebert"/>
              </a:defRPr>
            </a:lvl9pPr>
          </a:lstStyle>
          <a:p>
            <a:endParaRPr/>
          </a:p>
        </p:txBody>
      </p:sp>
      <p:sp>
        <p:nvSpPr>
          <p:cNvPr id="83" name="Google Shape;83;p11"/>
          <p:cNvSpPr txBox="1">
            <a:spLocks noGrp="1"/>
          </p:cNvSpPr>
          <p:nvPr>
            <p:ph type="subTitle" idx="7"/>
          </p:nvPr>
        </p:nvSpPr>
        <p:spPr>
          <a:xfrm>
            <a:off x="6280125" y="2693525"/>
            <a:ext cx="1577100" cy="40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100"/>
            </a:lvl1pPr>
            <a:lvl2pPr lvl="1" algn="ctr" rtl="0">
              <a:lnSpc>
                <a:spcPct val="100000"/>
              </a:lnSpc>
              <a:spcBef>
                <a:spcPts val="0"/>
              </a:spcBef>
              <a:spcAft>
                <a:spcPts val="0"/>
              </a:spcAft>
              <a:buSzPts val="1100"/>
              <a:buNone/>
              <a:defRPr sz="1100"/>
            </a:lvl2pPr>
            <a:lvl3pPr lvl="2" algn="ctr" rtl="0">
              <a:lnSpc>
                <a:spcPct val="100000"/>
              </a:lnSpc>
              <a:spcBef>
                <a:spcPts val="0"/>
              </a:spcBef>
              <a:spcAft>
                <a:spcPts val="0"/>
              </a:spcAft>
              <a:buSzPts val="1100"/>
              <a:buNone/>
              <a:defRPr sz="1100"/>
            </a:lvl3pPr>
            <a:lvl4pPr lvl="3" algn="ctr" rtl="0">
              <a:lnSpc>
                <a:spcPct val="100000"/>
              </a:lnSpc>
              <a:spcBef>
                <a:spcPts val="0"/>
              </a:spcBef>
              <a:spcAft>
                <a:spcPts val="0"/>
              </a:spcAft>
              <a:buSzPts val="1100"/>
              <a:buNone/>
              <a:defRPr sz="1100"/>
            </a:lvl4pPr>
            <a:lvl5pPr lvl="4" algn="ctr" rtl="0">
              <a:lnSpc>
                <a:spcPct val="100000"/>
              </a:lnSpc>
              <a:spcBef>
                <a:spcPts val="0"/>
              </a:spcBef>
              <a:spcAft>
                <a:spcPts val="0"/>
              </a:spcAft>
              <a:buSzPts val="1100"/>
              <a:buNone/>
              <a:defRPr sz="1100"/>
            </a:lvl5pPr>
            <a:lvl6pPr lvl="5" algn="ctr" rtl="0">
              <a:lnSpc>
                <a:spcPct val="100000"/>
              </a:lnSpc>
              <a:spcBef>
                <a:spcPts val="0"/>
              </a:spcBef>
              <a:spcAft>
                <a:spcPts val="0"/>
              </a:spcAft>
              <a:buSzPts val="1100"/>
              <a:buNone/>
              <a:defRPr sz="1100"/>
            </a:lvl6pPr>
            <a:lvl7pPr lvl="6" algn="ctr" rtl="0">
              <a:lnSpc>
                <a:spcPct val="100000"/>
              </a:lnSpc>
              <a:spcBef>
                <a:spcPts val="0"/>
              </a:spcBef>
              <a:spcAft>
                <a:spcPts val="0"/>
              </a:spcAft>
              <a:buSzPts val="1100"/>
              <a:buNone/>
              <a:defRPr sz="1100"/>
            </a:lvl7pPr>
            <a:lvl8pPr lvl="7" algn="ctr" rtl="0">
              <a:lnSpc>
                <a:spcPct val="100000"/>
              </a:lnSpc>
              <a:spcBef>
                <a:spcPts val="0"/>
              </a:spcBef>
              <a:spcAft>
                <a:spcPts val="0"/>
              </a:spcAft>
              <a:buSzPts val="1100"/>
              <a:buNone/>
              <a:defRPr sz="1100"/>
            </a:lvl8pPr>
            <a:lvl9pPr lvl="8" algn="ctr" rtl="0">
              <a:lnSpc>
                <a:spcPct val="100000"/>
              </a:lnSpc>
              <a:spcBef>
                <a:spcPts val="0"/>
              </a:spcBef>
              <a:spcAft>
                <a:spcPts val="0"/>
              </a:spcAft>
              <a:buSzPts val="1100"/>
              <a:buNone/>
              <a:defRPr sz="1100"/>
            </a:lvl9pPr>
          </a:lstStyle>
          <a:p>
            <a:endParaRPr/>
          </a:p>
        </p:txBody>
      </p:sp>
      <p:sp>
        <p:nvSpPr>
          <p:cNvPr id="84" name="Google Shape;84;p11"/>
          <p:cNvSpPr txBox="1">
            <a:spLocks noGrp="1"/>
          </p:cNvSpPr>
          <p:nvPr>
            <p:ph type="subTitle" idx="8"/>
          </p:nvPr>
        </p:nvSpPr>
        <p:spPr>
          <a:xfrm>
            <a:off x="6280125" y="2373725"/>
            <a:ext cx="1577100" cy="408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Englebert"/>
              <a:buNone/>
              <a:defRPr sz="1400">
                <a:latin typeface="Englebert"/>
                <a:ea typeface="Englebert"/>
                <a:cs typeface="Englebert"/>
                <a:sym typeface="Englebert"/>
              </a:defRPr>
            </a:lvl1pPr>
            <a:lvl2pPr lvl="1" algn="ctr" rtl="0">
              <a:lnSpc>
                <a:spcPct val="100000"/>
              </a:lnSpc>
              <a:spcBef>
                <a:spcPts val="0"/>
              </a:spcBef>
              <a:spcAft>
                <a:spcPts val="0"/>
              </a:spcAft>
              <a:buSzPts val="1400"/>
              <a:buFont typeface="Englebert"/>
              <a:buNone/>
              <a:defRPr sz="1400">
                <a:latin typeface="Englebert"/>
                <a:ea typeface="Englebert"/>
                <a:cs typeface="Englebert"/>
                <a:sym typeface="Englebert"/>
              </a:defRPr>
            </a:lvl2pPr>
            <a:lvl3pPr lvl="2" algn="ctr" rtl="0">
              <a:lnSpc>
                <a:spcPct val="100000"/>
              </a:lnSpc>
              <a:spcBef>
                <a:spcPts val="0"/>
              </a:spcBef>
              <a:spcAft>
                <a:spcPts val="0"/>
              </a:spcAft>
              <a:buSzPts val="1400"/>
              <a:buFont typeface="Englebert"/>
              <a:buNone/>
              <a:defRPr sz="1400">
                <a:latin typeface="Englebert"/>
                <a:ea typeface="Englebert"/>
                <a:cs typeface="Englebert"/>
                <a:sym typeface="Englebert"/>
              </a:defRPr>
            </a:lvl3pPr>
            <a:lvl4pPr lvl="3" algn="ctr" rtl="0">
              <a:lnSpc>
                <a:spcPct val="100000"/>
              </a:lnSpc>
              <a:spcBef>
                <a:spcPts val="0"/>
              </a:spcBef>
              <a:spcAft>
                <a:spcPts val="0"/>
              </a:spcAft>
              <a:buSzPts val="1400"/>
              <a:buFont typeface="Englebert"/>
              <a:buNone/>
              <a:defRPr sz="1400">
                <a:latin typeface="Englebert"/>
                <a:ea typeface="Englebert"/>
                <a:cs typeface="Englebert"/>
                <a:sym typeface="Englebert"/>
              </a:defRPr>
            </a:lvl4pPr>
            <a:lvl5pPr lvl="4" algn="ctr" rtl="0">
              <a:lnSpc>
                <a:spcPct val="100000"/>
              </a:lnSpc>
              <a:spcBef>
                <a:spcPts val="0"/>
              </a:spcBef>
              <a:spcAft>
                <a:spcPts val="0"/>
              </a:spcAft>
              <a:buSzPts val="1400"/>
              <a:buFont typeface="Englebert"/>
              <a:buNone/>
              <a:defRPr sz="1400">
                <a:latin typeface="Englebert"/>
                <a:ea typeface="Englebert"/>
                <a:cs typeface="Englebert"/>
                <a:sym typeface="Englebert"/>
              </a:defRPr>
            </a:lvl5pPr>
            <a:lvl6pPr lvl="5" algn="ctr" rtl="0">
              <a:lnSpc>
                <a:spcPct val="100000"/>
              </a:lnSpc>
              <a:spcBef>
                <a:spcPts val="0"/>
              </a:spcBef>
              <a:spcAft>
                <a:spcPts val="0"/>
              </a:spcAft>
              <a:buSzPts val="1400"/>
              <a:buFont typeface="Englebert"/>
              <a:buNone/>
              <a:defRPr sz="1400">
                <a:latin typeface="Englebert"/>
                <a:ea typeface="Englebert"/>
                <a:cs typeface="Englebert"/>
                <a:sym typeface="Englebert"/>
              </a:defRPr>
            </a:lvl6pPr>
            <a:lvl7pPr lvl="6" algn="ctr" rtl="0">
              <a:lnSpc>
                <a:spcPct val="100000"/>
              </a:lnSpc>
              <a:spcBef>
                <a:spcPts val="0"/>
              </a:spcBef>
              <a:spcAft>
                <a:spcPts val="0"/>
              </a:spcAft>
              <a:buSzPts val="1400"/>
              <a:buFont typeface="Englebert"/>
              <a:buNone/>
              <a:defRPr sz="1400">
                <a:latin typeface="Englebert"/>
                <a:ea typeface="Englebert"/>
                <a:cs typeface="Englebert"/>
                <a:sym typeface="Englebert"/>
              </a:defRPr>
            </a:lvl7pPr>
            <a:lvl8pPr lvl="7" algn="ctr" rtl="0">
              <a:lnSpc>
                <a:spcPct val="100000"/>
              </a:lnSpc>
              <a:spcBef>
                <a:spcPts val="0"/>
              </a:spcBef>
              <a:spcAft>
                <a:spcPts val="0"/>
              </a:spcAft>
              <a:buSzPts val="1400"/>
              <a:buFont typeface="Englebert"/>
              <a:buNone/>
              <a:defRPr sz="1400">
                <a:latin typeface="Englebert"/>
                <a:ea typeface="Englebert"/>
                <a:cs typeface="Englebert"/>
                <a:sym typeface="Englebert"/>
              </a:defRPr>
            </a:lvl8pPr>
            <a:lvl9pPr lvl="8" algn="ctr" rtl="0">
              <a:lnSpc>
                <a:spcPct val="100000"/>
              </a:lnSpc>
              <a:spcBef>
                <a:spcPts val="0"/>
              </a:spcBef>
              <a:spcAft>
                <a:spcPts val="0"/>
              </a:spcAft>
              <a:buSzPts val="1400"/>
              <a:buFont typeface="Englebert"/>
              <a:buNone/>
              <a:defRPr sz="1400">
                <a:latin typeface="Englebert"/>
                <a:ea typeface="Englebert"/>
                <a:cs typeface="Englebert"/>
                <a:sym typeface="Englebert"/>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SUBTITLE 2">
  <p:cSld name="CUSTOM_1_1_1_2_3">
    <p:spTree>
      <p:nvGrpSpPr>
        <p:cNvPr id="1" name="Shape 85"/>
        <p:cNvGrpSpPr/>
        <p:nvPr/>
      </p:nvGrpSpPr>
      <p:grpSpPr>
        <a:xfrm>
          <a:off x="0" y="0"/>
          <a:ext cx="0" cy="0"/>
          <a:chOff x="0" y="0"/>
          <a:chExt cx="0" cy="0"/>
        </a:xfrm>
      </p:grpSpPr>
      <p:pic>
        <p:nvPicPr>
          <p:cNvPr id="86" name="Google Shape;86;p12"/>
          <p:cNvPicPr preferRelativeResize="0"/>
          <p:nvPr/>
        </p:nvPicPr>
        <p:blipFill rotWithShape="1">
          <a:blip r:embed="rId2">
            <a:alphaModFix/>
          </a:blip>
          <a:srcRect l="11620" r="3991"/>
          <a:stretch/>
        </p:blipFill>
        <p:spPr>
          <a:xfrm>
            <a:off x="1776125" y="0"/>
            <a:ext cx="7256070" cy="4836600"/>
          </a:xfrm>
          <a:prstGeom prst="rect">
            <a:avLst/>
          </a:prstGeom>
          <a:noFill/>
          <a:ln>
            <a:noFill/>
          </a:ln>
        </p:spPr>
      </p:pic>
      <p:sp>
        <p:nvSpPr>
          <p:cNvPr id="87" name="Google Shape;87;p12"/>
          <p:cNvSpPr txBox="1">
            <a:spLocks noGrp="1"/>
          </p:cNvSpPr>
          <p:nvPr>
            <p:ph type="title" hasCustomPrompt="1"/>
          </p:nvPr>
        </p:nvSpPr>
        <p:spPr>
          <a:xfrm>
            <a:off x="609427" y="1543250"/>
            <a:ext cx="2051100" cy="12807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7200"/>
              <a:buNone/>
              <a:defRPr sz="7200"/>
            </a:lvl1pPr>
            <a:lvl2pPr lvl="1"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88" name="Google Shape;88;p12"/>
          <p:cNvSpPr txBox="1">
            <a:spLocks noGrp="1"/>
          </p:cNvSpPr>
          <p:nvPr>
            <p:ph type="ctrTitle" idx="2"/>
          </p:nvPr>
        </p:nvSpPr>
        <p:spPr>
          <a:xfrm>
            <a:off x="609425" y="2601875"/>
            <a:ext cx="6821100" cy="1215300"/>
          </a:xfrm>
          <a:prstGeom prst="rect">
            <a:avLst/>
          </a:prstGeom>
        </p:spPr>
        <p:txBody>
          <a:bodyPr spcFirstLastPara="1" wrap="square" lIns="91425" tIns="91425" rIns="91425" bIns="91425" anchor="t" anchorCtr="0">
            <a:noAutofit/>
          </a:bodyPr>
          <a:lstStyle>
            <a:lvl1pPr lvl="0" rtl="0">
              <a:spcBef>
                <a:spcPts val="0"/>
              </a:spcBef>
              <a:spcAft>
                <a:spcPts val="0"/>
              </a:spcAft>
              <a:buSzPts val="6000"/>
              <a:buNone/>
              <a:defRPr sz="6000"/>
            </a:lvl1pPr>
            <a:lvl2pPr lvl="1" rtl="0">
              <a:spcBef>
                <a:spcPts val="0"/>
              </a:spcBef>
              <a:spcAft>
                <a:spcPts val="0"/>
              </a:spcAft>
              <a:buClr>
                <a:srgbClr val="434343"/>
              </a:buClr>
              <a:buSzPts val="6000"/>
              <a:buNone/>
              <a:defRPr sz="6000">
                <a:solidFill>
                  <a:srgbClr val="434343"/>
                </a:solidFill>
              </a:defRPr>
            </a:lvl2pPr>
            <a:lvl3pPr lvl="2" rtl="0">
              <a:spcBef>
                <a:spcPts val="0"/>
              </a:spcBef>
              <a:spcAft>
                <a:spcPts val="0"/>
              </a:spcAft>
              <a:buClr>
                <a:srgbClr val="434343"/>
              </a:buClr>
              <a:buSzPts val="6000"/>
              <a:buNone/>
              <a:defRPr sz="6000">
                <a:solidFill>
                  <a:srgbClr val="434343"/>
                </a:solidFill>
              </a:defRPr>
            </a:lvl3pPr>
            <a:lvl4pPr lvl="3" rtl="0">
              <a:spcBef>
                <a:spcPts val="0"/>
              </a:spcBef>
              <a:spcAft>
                <a:spcPts val="0"/>
              </a:spcAft>
              <a:buClr>
                <a:srgbClr val="434343"/>
              </a:buClr>
              <a:buSzPts val="6000"/>
              <a:buNone/>
              <a:defRPr sz="6000">
                <a:solidFill>
                  <a:srgbClr val="434343"/>
                </a:solidFill>
              </a:defRPr>
            </a:lvl4pPr>
            <a:lvl5pPr lvl="4" rtl="0">
              <a:spcBef>
                <a:spcPts val="0"/>
              </a:spcBef>
              <a:spcAft>
                <a:spcPts val="0"/>
              </a:spcAft>
              <a:buClr>
                <a:srgbClr val="434343"/>
              </a:buClr>
              <a:buSzPts val="6000"/>
              <a:buNone/>
              <a:defRPr sz="6000">
                <a:solidFill>
                  <a:srgbClr val="434343"/>
                </a:solidFill>
              </a:defRPr>
            </a:lvl5pPr>
            <a:lvl6pPr lvl="5" rtl="0">
              <a:spcBef>
                <a:spcPts val="0"/>
              </a:spcBef>
              <a:spcAft>
                <a:spcPts val="0"/>
              </a:spcAft>
              <a:buClr>
                <a:srgbClr val="434343"/>
              </a:buClr>
              <a:buSzPts val="6000"/>
              <a:buNone/>
              <a:defRPr sz="6000">
                <a:solidFill>
                  <a:srgbClr val="434343"/>
                </a:solidFill>
              </a:defRPr>
            </a:lvl6pPr>
            <a:lvl7pPr lvl="6" rtl="0">
              <a:spcBef>
                <a:spcPts val="0"/>
              </a:spcBef>
              <a:spcAft>
                <a:spcPts val="0"/>
              </a:spcAft>
              <a:buClr>
                <a:srgbClr val="434343"/>
              </a:buClr>
              <a:buSzPts val="6000"/>
              <a:buNone/>
              <a:defRPr sz="6000">
                <a:solidFill>
                  <a:srgbClr val="434343"/>
                </a:solidFill>
              </a:defRPr>
            </a:lvl7pPr>
            <a:lvl8pPr lvl="7" rtl="0">
              <a:spcBef>
                <a:spcPts val="0"/>
              </a:spcBef>
              <a:spcAft>
                <a:spcPts val="0"/>
              </a:spcAft>
              <a:buClr>
                <a:srgbClr val="434343"/>
              </a:buClr>
              <a:buSzPts val="6000"/>
              <a:buNone/>
              <a:defRPr sz="6000">
                <a:solidFill>
                  <a:srgbClr val="434343"/>
                </a:solidFill>
              </a:defRPr>
            </a:lvl8pPr>
            <a:lvl9pPr lvl="8" rtl="0">
              <a:spcBef>
                <a:spcPts val="0"/>
              </a:spcBef>
              <a:spcAft>
                <a:spcPts val="0"/>
              </a:spcAft>
              <a:buClr>
                <a:srgbClr val="434343"/>
              </a:buClr>
              <a:buSzPts val="6000"/>
              <a:buNone/>
              <a:defRPr sz="6000">
                <a:solidFill>
                  <a:srgbClr val="434343"/>
                </a:solidFill>
              </a:defRPr>
            </a:lvl9pPr>
          </a:lstStyle>
          <a:p>
            <a:endParaRPr/>
          </a:p>
        </p:txBody>
      </p:sp>
      <p:sp>
        <p:nvSpPr>
          <p:cNvPr id="89" name="Google Shape;89;p12"/>
          <p:cNvSpPr txBox="1">
            <a:spLocks noGrp="1"/>
          </p:cNvSpPr>
          <p:nvPr>
            <p:ph type="subTitle" idx="1"/>
          </p:nvPr>
        </p:nvSpPr>
        <p:spPr>
          <a:xfrm flipH="1">
            <a:off x="609425" y="3609500"/>
            <a:ext cx="3108300" cy="5265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200"/>
              <a:buFont typeface="Zilla Slab Light"/>
              <a:buNone/>
              <a:defRPr sz="1200">
                <a:latin typeface="Zilla Slab Light"/>
                <a:ea typeface="Zilla Slab Light"/>
                <a:cs typeface="Zilla Slab Light"/>
                <a:sym typeface="Zilla Slab Light"/>
              </a:defRPr>
            </a:lvl1pPr>
            <a:lvl2pPr lvl="1"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2pPr>
            <a:lvl3pPr lvl="2"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3pPr>
            <a:lvl4pPr lvl="3"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4pPr>
            <a:lvl5pPr lvl="4"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5pPr>
            <a:lvl6pPr lvl="5"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6pPr>
            <a:lvl7pPr lvl="6"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7pPr>
            <a:lvl8pPr lvl="7"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8pPr>
            <a:lvl9pPr lvl="8"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SUBTITLE 4">
  <p:cSld name="CUSTOM_1_1_1_2_3_1">
    <p:spTree>
      <p:nvGrpSpPr>
        <p:cNvPr id="1" name="Shape 106"/>
        <p:cNvGrpSpPr/>
        <p:nvPr/>
      </p:nvGrpSpPr>
      <p:grpSpPr>
        <a:xfrm>
          <a:off x="0" y="0"/>
          <a:ext cx="0" cy="0"/>
          <a:chOff x="0" y="0"/>
          <a:chExt cx="0" cy="0"/>
        </a:xfrm>
      </p:grpSpPr>
      <p:pic>
        <p:nvPicPr>
          <p:cNvPr id="107" name="Google Shape;107;p18"/>
          <p:cNvPicPr preferRelativeResize="0"/>
          <p:nvPr/>
        </p:nvPicPr>
        <p:blipFill rotWithShape="1">
          <a:blip r:embed="rId2">
            <a:alphaModFix/>
          </a:blip>
          <a:srcRect l="30429"/>
          <a:stretch/>
        </p:blipFill>
        <p:spPr>
          <a:xfrm>
            <a:off x="2782300" y="0"/>
            <a:ext cx="6361700" cy="5143500"/>
          </a:xfrm>
          <a:prstGeom prst="rect">
            <a:avLst/>
          </a:prstGeom>
          <a:noFill/>
          <a:ln>
            <a:noFill/>
          </a:ln>
        </p:spPr>
      </p:pic>
      <p:sp>
        <p:nvSpPr>
          <p:cNvPr id="108" name="Google Shape;108;p18"/>
          <p:cNvSpPr txBox="1">
            <a:spLocks noGrp="1"/>
          </p:cNvSpPr>
          <p:nvPr>
            <p:ph type="title" hasCustomPrompt="1"/>
          </p:nvPr>
        </p:nvSpPr>
        <p:spPr>
          <a:xfrm>
            <a:off x="609427" y="1543250"/>
            <a:ext cx="2051100" cy="12807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7200"/>
              <a:buNone/>
              <a:defRPr sz="7200"/>
            </a:lvl1pPr>
            <a:lvl2pPr lvl="1"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109" name="Google Shape;109;p18"/>
          <p:cNvSpPr txBox="1">
            <a:spLocks noGrp="1"/>
          </p:cNvSpPr>
          <p:nvPr>
            <p:ph type="ctrTitle" idx="2"/>
          </p:nvPr>
        </p:nvSpPr>
        <p:spPr>
          <a:xfrm>
            <a:off x="609425" y="2601875"/>
            <a:ext cx="6821100" cy="1215300"/>
          </a:xfrm>
          <a:prstGeom prst="rect">
            <a:avLst/>
          </a:prstGeom>
        </p:spPr>
        <p:txBody>
          <a:bodyPr spcFirstLastPara="1" wrap="square" lIns="91425" tIns="91425" rIns="91425" bIns="91425" anchor="t" anchorCtr="0">
            <a:noAutofit/>
          </a:bodyPr>
          <a:lstStyle>
            <a:lvl1pPr lvl="0" rtl="0">
              <a:spcBef>
                <a:spcPts val="0"/>
              </a:spcBef>
              <a:spcAft>
                <a:spcPts val="0"/>
              </a:spcAft>
              <a:buSzPts val="6000"/>
              <a:buNone/>
              <a:defRPr sz="6000"/>
            </a:lvl1pPr>
            <a:lvl2pPr lvl="1" rtl="0">
              <a:spcBef>
                <a:spcPts val="0"/>
              </a:spcBef>
              <a:spcAft>
                <a:spcPts val="0"/>
              </a:spcAft>
              <a:buClr>
                <a:srgbClr val="434343"/>
              </a:buClr>
              <a:buSzPts val="6000"/>
              <a:buNone/>
              <a:defRPr sz="6000">
                <a:solidFill>
                  <a:srgbClr val="434343"/>
                </a:solidFill>
              </a:defRPr>
            </a:lvl2pPr>
            <a:lvl3pPr lvl="2" rtl="0">
              <a:spcBef>
                <a:spcPts val="0"/>
              </a:spcBef>
              <a:spcAft>
                <a:spcPts val="0"/>
              </a:spcAft>
              <a:buClr>
                <a:srgbClr val="434343"/>
              </a:buClr>
              <a:buSzPts val="6000"/>
              <a:buNone/>
              <a:defRPr sz="6000">
                <a:solidFill>
                  <a:srgbClr val="434343"/>
                </a:solidFill>
              </a:defRPr>
            </a:lvl3pPr>
            <a:lvl4pPr lvl="3" rtl="0">
              <a:spcBef>
                <a:spcPts val="0"/>
              </a:spcBef>
              <a:spcAft>
                <a:spcPts val="0"/>
              </a:spcAft>
              <a:buClr>
                <a:srgbClr val="434343"/>
              </a:buClr>
              <a:buSzPts val="6000"/>
              <a:buNone/>
              <a:defRPr sz="6000">
                <a:solidFill>
                  <a:srgbClr val="434343"/>
                </a:solidFill>
              </a:defRPr>
            </a:lvl4pPr>
            <a:lvl5pPr lvl="4" rtl="0">
              <a:spcBef>
                <a:spcPts val="0"/>
              </a:spcBef>
              <a:spcAft>
                <a:spcPts val="0"/>
              </a:spcAft>
              <a:buClr>
                <a:srgbClr val="434343"/>
              </a:buClr>
              <a:buSzPts val="6000"/>
              <a:buNone/>
              <a:defRPr sz="6000">
                <a:solidFill>
                  <a:srgbClr val="434343"/>
                </a:solidFill>
              </a:defRPr>
            </a:lvl5pPr>
            <a:lvl6pPr lvl="5" rtl="0">
              <a:spcBef>
                <a:spcPts val="0"/>
              </a:spcBef>
              <a:spcAft>
                <a:spcPts val="0"/>
              </a:spcAft>
              <a:buClr>
                <a:srgbClr val="434343"/>
              </a:buClr>
              <a:buSzPts val="6000"/>
              <a:buNone/>
              <a:defRPr sz="6000">
                <a:solidFill>
                  <a:srgbClr val="434343"/>
                </a:solidFill>
              </a:defRPr>
            </a:lvl6pPr>
            <a:lvl7pPr lvl="6" rtl="0">
              <a:spcBef>
                <a:spcPts val="0"/>
              </a:spcBef>
              <a:spcAft>
                <a:spcPts val="0"/>
              </a:spcAft>
              <a:buClr>
                <a:srgbClr val="434343"/>
              </a:buClr>
              <a:buSzPts val="6000"/>
              <a:buNone/>
              <a:defRPr sz="6000">
                <a:solidFill>
                  <a:srgbClr val="434343"/>
                </a:solidFill>
              </a:defRPr>
            </a:lvl7pPr>
            <a:lvl8pPr lvl="7" rtl="0">
              <a:spcBef>
                <a:spcPts val="0"/>
              </a:spcBef>
              <a:spcAft>
                <a:spcPts val="0"/>
              </a:spcAft>
              <a:buClr>
                <a:srgbClr val="434343"/>
              </a:buClr>
              <a:buSzPts val="6000"/>
              <a:buNone/>
              <a:defRPr sz="6000">
                <a:solidFill>
                  <a:srgbClr val="434343"/>
                </a:solidFill>
              </a:defRPr>
            </a:lvl8pPr>
            <a:lvl9pPr lvl="8" rtl="0">
              <a:spcBef>
                <a:spcPts val="0"/>
              </a:spcBef>
              <a:spcAft>
                <a:spcPts val="0"/>
              </a:spcAft>
              <a:buClr>
                <a:srgbClr val="434343"/>
              </a:buClr>
              <a:buSzPts val="6000"/>
              <a:buNone/>
              <a:defRPr sz="6000">
                <a:solidFill>
                  <a:srgbClr val="434343"/>
                </a:solidFill>
              </a:defRPr>
            </a:lvl9pPr>
          </a:lstStyle>
          <a:p>
            <a:endParaRPr/>
          </a:p>
        </p:txBody>
      </p:sp>
      <p:sp>
        <p:nvSpPr>
          <p:cNvPr id="110" name="Google Shape;110;p18"/>
          <p:cNvSpPr txBox="1">
            <a:spLocks noGrp="1"/>
          </p:cNvSpPr>
          <p:nvPr>
            <p:ph type="subTitle" idx="1"/>
          </p:nvPr>
        </p:nvSpPr>
        <p:spPr>
          <a:xfrm flipH="1">
            <a:off x="609425" y="3609500"/>
            <a:ext cx="3108300" cy="5265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200"/>
              <a:buFont typeface="Zilla Slab Light"/>
              <a:buNone/>
              <a:defRPr sz="1200">
                <a:latin typeface="Zilla Slab Light"/>
                <a:ea typeface="Zilla Slab Light"/>
                <a:cs typeface="Zilla Slab Light"/>
                <a:sym typeface="Zilla Slab Light"/>
              </a:defRPr>
            </a:lvl1pPr>
            <a:lvl2pPr lvl="1"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2pPr>
            <a:lvl3pPr lvl="2"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3pPr>
            <a:lvl4pPr lvl="3"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4pPr>
            <a:lvl5pPr lvl="4"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5pPr>
            <a:lvl6pPr lvl="5"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6pPr>
            <a:lvl7pPr lvl="6"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7pPr>
            <a:lvl8pPr lvl="7"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8pPr>
            <a:lvl9pPr lvl="8" rtl="0">
              <a:lnSpc>
                <a:spcPct val="100000"/>
              </a:lnSpc>
              <a:spcBef>
                <a:spcPts val="0"/>
              </a:spcBef>
              <a:spcAft>
                <a:spcPts val="0"/>
              </a:spcAft>
              <a:buClr>
                <a:srgbClr val="FFFFFF"/>
              </a:buClr>
              <a:buSzPts val="1400"/>
              <a:buFont typeface="Oswald Regular"/>
              <a:buNone/>
              <a:defRPr sz="1400">
                <a:solidFill>
                  <a:srgbClr val="FFFFFF"/>
                </a:solidFill>
                <a:latin typeface="Oswald Regular"/>
                <a:ea typeface="Oswald Regular"/>
                <a:cs typeface="Oswald Regular"/>
                <a:sym typeface="Oswald Regul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1">
  <p:cSld name="CUSTOM_1_1_1_2_1_1_1_1_1_1_1_1_1_3_2_1">
    <p:spTree>
      <p:nvGrpSpPr>
        <p:cNvPr id="1" name="Shape 137"/>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2">
  <p:cSld name="CUSTOM_1_1_1_2_1_1_1_1_1_1_1_1_1_3_2_1_1">
    <p:spTree>
      <p:nvGrpSpPr>
        <p:cNvPr id="1" name="Shape 138"/>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SLIDE">
  <p:cSld name="CUSTOM_1_1_1_2_1_1_1_1_1_1_1_1_1_3_1">
    <p:spTree>
      <p:nvGrpSpPr>
        <p:cNvPr id="1" name="Shape 13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theme" Target="../theme/theme2.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alpha val="5000"/>
          </a:scheme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FFFFFF"/>
              </a:buClr>
              <a:buSzPts val="2800"/>
              <a:buFont typeface="Englebert"/>
              <a:buNone/>
              <a:defRPr sz="2800">
                <a:solidFill>
                  <a:srgbClr val="FFFFFF"/>
                </a:solidFill>
                <a:latin typeface="Englebert"/>
                <a:ea typeface="Englebert"/>
                <a:cs typeface="Englebert"/>
                <a:sym typeface="Englebert"/>
              </a:defRPr>
            </a:lvl1pPr>
            <a:lvl2pPr lvl="1">
              <a:spcBef>
                <a:spcPts val="0"/>
              </a:spcBef>
              <a:spcAft>
                <a:spcPts val="0"/>
              </a:spcAft>
              <a:buClr>
                <a:srgbClr val="FFFFFF"/>
              </a:buClr>
              <a:buSzPts val="2800"/>
              <a:buFont typeface="Oswald Regular"/>
              <a:buNone/>
              <a:defRPr sz="2800">
                <a:solidFill>
                  <a:srgbClr val="FFFFFF"/>
                </a:solidFill>
                <a:latin typeface="Oswald Regular"/>
                <a:ea typeface="Oswald Regular"/>
                <a:cs typeface="Oswald Regular"/>
                <a:sym typeface="Oswald Regular"/>
              </a:defRPr>
            </a:lvl2pPr>
            <a:lvl3pPr lvl="2">
              <a:spcBef>
                <a:spcPts val="0"/>
              </a:spcBef>
              <a:spcAft>
                <a:spcPts val="0"/>
              </a:spcAft>
              <a:buClr>
                <a:srgbClr val="FFFFFF"/>
              </a:buClr>
              <a:buSzPts val="2800"/>
              <a:buFont typeface="Oswald Regular"/>
              <a:buNone/>
              <a:defRPr sz="2800">
                <a:solidFill>
                  <a:srgbClr val="FFFFFF"/>
                </a:solidFill>
                <a:latin typeface="Oswald Regular"/>
                <a:ea typeface="Oswald Regular"/>
                <a:cs typeface="Oswald Regular"/>
                <a:sym typeface="Oswald Regular"/>
              </a:defRPr>
            </a:lvl3pPr>
            <a:lvl4pPr lvl="3">
              <a:spcBef>
                <a:spcPts val="0"/>
              </a:spcBef>
              <a:spcAft>
                <a:spcPts val="0"/>
              </a:spcAft>
              <a:buClr>
                <a:srgbClr val="FFFFFF"/>
              </a:buClr>
              <a:buSzPts val="2800"/>
              <a:buFont typeface="Oswald Regular"/>
              <a:buNone/>
              <a:defRPr sz="2800">
                <a:solidFill>
                  <a:srgbClr val="FFFFFF"/>
                </a:solidFill>
                <a:latin typeface="Oswald Regular"/>
                <a:ea typeface="Oswald Regular"/>
                <a:cs typeface="Oswald Regular"/>
                <a:sym typeface="Oswald Regular"/>
              </a:defRPr>
            </a:lvl4pPr>
            <a:lvl5pPr lvl="4">
              <a:spcBef>
                <a:spcPts val="0"/>
              </a:spcBef>
              <a:spcAft>
                <a:spcPts val="0"/>
              </a:spcAft>
              <a:buClr>
                <a:srgbClr val="FFFFFF"/>
              </a:buClr>
              <a:buSzPts val="2800"/>
              <a:buFont typeface="Oswald Regular"/>
              <a:buNone/>
              <a:defRPr sz="2800">
                <a:solidFill>
                  <a:srgbClr val="FFFFFF"/>
                </a:solidFill>
                <a:latin typeface="Oswald Regular"/>
                <a:ea typeface="Oswald Regular"/>
                <a:cs typeface="Oswald Regular"/>
                <a:sym typeface="Oswald Regular"/>
              </a:defRPr>
            </a:lvl5pPr>
            <a:lvl6pPr lvl="5">
              <a:spcBef>
                <a:spcPts val="0"/>
              </a:spcBef>
              <a:spcAft>
                <a:spcPts val="0"/>
              </a:spcAft>
              <a:buClr>
                <a:srgbClr val="FFFFFF"/>
              </a:buClr>
              <a:buSzPts val="2800"/>
              <a:buFont typeface="Oswald Regular"/>
              <a:buNone/>
              <a:defRPr sz="2800">
                <a:solidFill>
                  <a:srgbClr val="FFFFFF"/>
                </a:solidFill>
                <a:latin typeface="Oswald Regular"/>
                <a:ea typeface="Oswald Regular"/>
                <a:cs typeface="Oswald Regular"/>
                <a:sym typeface="Oswald Regular"/>
              </a:defRPr>
            </a:lvl6pPr>
            <a:lvl7pPr lvl="6">
              <a:spcBef>
                <a:spcPts val="0"/>
              </a:spcBef>
              <a:spcAft>
                <a:spcPts val="0"/>
              </a:spcAft>
              <a:buClr>
                <a:srgbClr val="FFFFFF"/>
              </a:buClr>
              <a:buSzPts val="2800"/>
              <a:buFont typeface="Oswald Regular"/>
              <a:buNone/>
              <a:defRPr sz="2800">
                <a:solidFill>
                  <a:srgbClr val="FFFFFF"/>
                </a:solidFill>
                <a:latin typeface="Oswald Regular"/>
                <a:ea typeface="Oswald Regular"/>
                <a:cs typeface="Oswald Regular"/>
                <a:sym typeface="Oswald Regular"/>
              </a:defRPr>
            </a:lvl7pPr>
            <a:lvl8pPr lvl="7">
              <a:spcBef>
                <a:spcPts val="0"/>
              </a:spcBef>
              <a:spcAft>
                <a:spcPts val="0"/>
              </a:spcAft>
              <a:buClr>
                <a:srgbClr val="FFFFFF"/>
              </a:buClr>
              <a:buSzPts val="2800"/>
              <a:buFont typeface="Oswald Regular"/>
              <a:buNone/>
              <a:defRPr sz="2800">
                <a:solidFill>
                  <a:srgbClr val="FFFFFF"/>
                </a:solidFill>
                <a:latin typeface="Oswald Regular"/>
                <a:ea typeface="Oswald Regular"/>
                <a:cs typeface="Oswald Regular"/>
                <a:sym typeface="Oswald Regular"/>
              </a:defRPr>
            </a:lvl8pPr>
            <a:lvl9pPr lvl="8">
              <a:spcBef>
                <a:spcPts val="0"/>
              </a:spcBef>
              <a:spcAft>
                <a:spcPts val="0"/>
              </a:spcAft>
              <a:buClr>
                <a:srgbClr val="FFFFFF"/>
              </a:buClr>
              <a:buSzPts val="2800"/>
              <a:buFont typeface="Oswald Regular"/>
              <a:buNone/>
              <a:defRPr sz="2800">
                <a:solidFill>
                  <a:srgbClr val="FFFFFF"/>
                </a:solidFill>
                <a:latin typeface="Oswald Regular"/>
                <a:ea typeface="Oswald Regular"/>
                <a:cs typeface="Oswald Regular"/>
                <a:sym typeface="Oswald Regula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292100" rtl="0">
              <a:lnSpc>
                <a:spcPct val="115000"/>
              </a:lnSpc>
              <a:spcBef>
                <a:spcPts val="0"/>
              </a:spcBef>
              <a:spcAft>
                <a:spcPts val="0"/>
              </a:spcAft>
              <a:buClr>
                <a:srgbClr val="FFFFFF"/>
              </a:buClr>
              <a:buSzPts val="1000"/>
              <a:buFont typeface="Zilla Slab Light"/>
              <a:buChar char="●"/>
              <a:defRPr sz="1000">
                <a:solidFill>
                  <a:srgbClr val="FFFFFF"/>
                </a:solidFill>
                <a:latin typeface="Zilla Slab Light"/>
                <a:ea typeface="Zilla Slab Light"/>
                <a:cs typeface="Zilla Slab Light"/>
                <a:sym typeface="Zilla Slab Light"/>
              </a:defRPr>
            </a:lvl1pPr>
            <a:lvl2pPr marL="914400" lvl="1" indent="-292100" rtl="0">
              <a:lnSpc>
                <a:spcPct val="115000"/>
              </a:lnSpc>
              <a:spcBef>
                <a:spcPts val="1600"/>
              </a:spcBef>
              <a:spcAft>
                <a:spcPts val="0"/>
              </a:spcAft>
              <a:buClr>
                <a:srgbClr val="FFFFFF"/>
              </a:buClr>
              <a:buSzPts val="1000"/>
              <a:buFont typeface="Zilla Slab Light"/>
              <a:buChar char="○"/>
              <a:defRPr sz="1000">
                <a:solidFill>
                  <a:srgbClr val="FFFFFF"/>
                </a:solidFill>
                <a:latin typeface="Zilla Slab Light"/>
                <a:ea typeface="Zilla Slab Light"/>
                <a:cs typeface="Zilla Slab Light"/>
                <a:sym typeface="Zilla Slab Light"/>
              </a:defRPr>
            </a:lvl2pPr>
            <a:lvl3pPr marL="1371600" lvl="2" indent="-292100" rtl="0">
              <a:lnSpc>
                <a:spcPct val="115000"/>
              </a:lnSpc>
              <a:spcBef>
                <a:spcPts val="1600"/>
              </a:spcBef>
              <a:spcAft>
                <a:spcPts val="0"/>
              </a:spcAft>
              <a:buClr>
                <a:srgbClr val="FFFFFF"/>
              </a:buClr>
              <a:buSzPts val="1000"/>
              <a:buFont typeface="Zilla Slab Light"/>
              <a:buChar char="■"/>
              <a:defRPr sz="1000">
                <a:solidFill>
                  <a:srgbClr val="FFFFFF"/>
                </a:solidFill>
                <a:latin typeface="Zilla Slab Light"/>
                <a:ea typeface="Zilla Slab Light"/>
                <a:cs typeface="Zilla Slab Light"/>
                <a:sym typeface="Zilla Slab Light"/>
              </a:defRPr>
            </a:lvl3pPr>
            <a:lvl4pPr marL="1828800" lvl="3" indent="-292100" rtl="0">
              <a:lnSpc>
                <a:spcPct val="115000"/>
              </a:lnSpc>
              <a:spcBef>
                <a:spcPts val="1600"/>
              </a:spcBef>
              <a:spcAft>
                <a:spcPts val="0"/>
              </a:spcAft>
              <a:buClr>
                <a:srgbClr val="FFFFFF"/>
              </a:buClr>
              <a:buSzPts val="1000"/>
              <a:buFont typeface="Zilla Slab Light"/>
              <a:buChar char="●"/>
              <a:defRPr sz="1000">
                <a:solidFill>
                  <a:srgbClr val="FFFFFF"/>
                </a:solidFill>
                <a:latin typeface="Zilla Slab Light"/>
                <a:ea typeface="Zilla Slab Light"/>
                <a:cs typeface="Zilla Slab Light"/>
                <a:sym typeface="Zilla Slab Light"/>
              </a:defRPr>
            </a:lvl4pPr>
            <a:lvl5pPr marL="2286000" lvl="4" indent="-292100" rtl="0">
              <a:lnSpc>
                <a:spcPct val="115000"/>
              </a:lnSpc>
              <a:spcBef>
                <a:spcPts val="1600"/>
              </a:spcBef>
              <a:spcAft>
                <a:spcPts val="0"/>
              </a:spcAft>
              <a:buClr>
                <a:srgbClr val="FFFFFF"/>
              </a:buClr>
              <a:buSzPts val="1000"/>
              <a:buFont typeface="Zilla Slab Light"/>
              <a:buChar char="○"/>
              <a:defRPr sz="1000">
                <a:solidFill>
                  <a:srgbClr val="FFFFFF"/>
                </a:solidFill>
                <a:latin typeface="Zilla Slab Light"/>
                <a:ea typeface="Zilla Slab Light"/>
                <a:cs typeface="Zilla Slab Light"/>
                <a:sym typeface="Zilla Slab Light"/>
              </a:defRPr>
            </a:lvl5pPr>
            <a:lvl6pPr marL="2743200" lvl="5" indent="-292100" rtl="0">
              <a:lnSpc>
                <a:spcPct val="115000"/>
              </a:lnSpc>
              <a:spcBef>
                <a:spcPts val="1600"/>
              </a:spcBef>
              <a:spcAft>
                <a:spcPts val="0"/>
              </a:spcAft>
              <a:buClr>
                <a:srgbClr val="FFFFFF"/>
              </a:buClr>
              <a:buSzPts val="1000"/>
              <a:buFont typeface="Zilla Slab Light"/>
              <a:buChar char="■"/>
              <a:defRPr sz="1000">
                <a:solidFill>
                  <a:srgbClr val="FFFFFF"/>
                </a:solidFill>
                <a:latin typeface="Zilla Slab Light"/>
                <a:ea typeface="Zilla Slab Light"/>
                <a:cs typeface="Zilla Slab Light"/>
                <a:sym typeface="Zilla Slab Light"/>
              </a:defRPr>
            </a:lvl6pPr>
            <a:lvl7pPr marL="3200400" lvl="6" indent="-292100" rtl="0">
              <a:lnSpc>
                <a:spcPct val="115000"/>
              </a:lnSpc>
              <a:spcBef>
                <a:spcPts val="1600"/>
              </a:spcBef>
              <a:spcAft>
                <a:spcPts val="0"/>
              </a:spcAft>
              <a:buClr>
                <a:srgbClr val="FFFFFF"/>
              </a:buClr>
              <a:buSzPts val="1000"/>
              <a:buFont typeface="Zilla Slab Light"/>
              <a:buChar char="●"/>
              <a:defRPr sz="1000">
                <a:solidFill>
                  <a:srgbClr val="FFFFFF"/>
                </a:solidFill>
                <a:latin typeface="Zilla Slab Light"/>
                <a:ea typeface="Zilla Slab Light"/>
                <a:cs typeface="Zilla Slab Light"/>
                <a:sym typeface="Zilla Slab Light"/>
              </a:defRPr>
            </a:lvl7pPr>
            <a:lvl8pPr marL="3657600" lvl="7" indent="-292100" rtl="0">
              <a:lnSpc>
                <a:spcPct val="115000"/>
              </a:lnSpc>
              <a:spcBef>
                <a:spcPts val="1600"/>
              </a:spcBef>
              <a:spcAft>
                <a:spcPts val="0"/>
              </a:spcAft>
              <a:buClr>
                <a:srgbClr val="FFFFFF"/>
              </a:buClr>
              <a:buSzPts val="1000"/>
              <a:buFont typeface="Zilla Slab Light"/>
              <a:buChar char="○"/>
              <a:defRPr sz="1000">
                <a:solidFill>
                  <a:srgbClr val="FFFFFF"/>
                </a:solidFill>
                <a:latin typeface="Zilla Slab Light"/>
                <a:ea typeface="Zilla Slab Light"/>
                <a:cs typeface="Zilla Slab Light"/>
                <a:sym typeface="Zilla Slab Light"/>
              </a:defRPr>
            </a:lvl8pPr>
            <a:lvl9pPr marL="4114800" lvl="8" indent="-292100" rtl="0">
              <a:lnSpc>
                <a:spcPct val="115000"/>
              </a:lnSpc>
              <a:spcBef>
                <a:spcPts val="1600"/>
              </a:spcBef>
              <a:spcAft>
                <a:spcPts val="1600"/>
              </a:spcAft>
              <a:buClr>
                <a:srgbClr val="FFFFFF"/>
              </a:buClr>
              <a:buSzPts val="1000"/>
              <a:buFont typeface="Zilla Slab Light"/>
              <a:buChar char="■"/>
              <a:defRPr sz="1000">
                <a:solidFill>
                  <a:srgbClr val="FFFFFF"/>
                </a:solidFill>
                <a:latin typeface="Zilla Slab Light"/>
                <a:ea typeface="Zilla Slab Light"/>
                <a:cs typeface="Zilla Slab Light"/>
                <a:sym typeface="Zilla Slab Light"/>
              </a:defRPr>
            </a:lvl9pPr>
          </a:lstStyle>
          <a:p>
            <a:endParaRPr/>
          </a:p>
        </p:txBody>
      </p:sp>
      <p:sp>
        <p:nvSpPr>
          <p:cNvPr id="8" name="Google Shape;8;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rgbClr val="666666"/>
                </a:solidFill>
                <a:latin typeface="Roboto Slab Regular"/>
                <a:ea typeface="Roboto Slab Regular"/>
                <a:cs typeface="Roboto Slab Regular"/>
                <a:sym typeface="Roboto Slab Regular"/>
              </a:defRPr>
            </a:lvl1pPr>
            <a:lvl2pPr lvl="1" algn="r">
              <a:buNone/>
              <a:defRPr sz="1300">
                <a:solidFill>
                  <a:srgbClr val="666666"/>
                </a:solidFill>
                <a:latin typeface="Roboto Slab Regular"/>
                <a:ea typeface="Roboto Slab Regular"/>
                <a:cs typeface="Roboto Slab Regular"/>
                <a:sym typeface="Roboto Slab Regular"/>
              </a:defRPr>
            </a:lvl2pPr>
            <a:lvl3pPr lvl="2" algn="r">
              <a:buNone/>
              <a:defRPr sz="1300">
                <a:solidFill>
                  <a:srgbClr val="666666"/>
                </a:solidFill>
                <a:latin typeface="Roboto Slab Regular"/>
                <a:ea typeface="Roboto Slab Regular"/>
                <a:cs typeface="Roboto Slab Regular"/>
                <a:sym typeface="Roboto Slab Regular"/>
              </a:defRPr>
            </a:lvl3pPr>
            <a:lvl4pPr lvl="3" algn="r">
              <a:buNone/>
              <a:defRPr sz="1300">
                <a:solidFill>
                  <a:srgbClr val="666666"/>
                </a:solidFill>
                <a:latin typeface="Roboto Slab Regular"/>
                <a:ea typeface="Roboto Slab Regular"/>
                <a:cs typeface="Roboto Slab Regular"/>
                <a:sym typeface="Roboto Slab Regular"/>
              </a:defRPr>
            </a:lvl4pPr>
            <a:lvl5pPr lvl="4" algn="r">
              <a:buNone/>
              <a:defRPr sz="1300">
                <a:solidFill>
                  <a:srgbClr val="666666"/>
                </a:solidFill>
                <a:latin typeface="Roboto Slab Regular"/>
                <a:ea typeface="Roboto Slab Regular"/>
                <a:cs typeface="Roboto Slab Regular"/>
                <a:sym typeface="Roboto Slab Regular"/>
              </a:defRPr>
            </a:lvl5pPr>
            <a:lvl6pPr lvl="5" algn="r">
              <a:buNone/>
              <a:defRPr sz="1300">
                <a:solidFill>
                  <a:srgbClr val="666666"/>
                </a:solidFill>
                <a:latin typeface="Roboto Slab Regular"/>
                <a:ea typeface="Roboto Slab Regular"/>
                <a:cs typeface="Roboto Slab Regular"/>
                <a:sym typeface="Roboto Slab Regular"/>
              </a:defRPr>
            </a:lvl6pPr>
            <a:lvl7pPr lvl="6" algn="r">
              <a:buNone/>
              <a:defRPr sz="1300">
                <a:solidFill>
                  <a:srgbClr val="666666"/>
                </a:solidFill>
                <a:latin typeface="Roboto Slab Regular"/>
                <a:ea typeface="Roboto Slab Regular"/>
                <a:cs typeface="Roboto Slab Regular"/>
                <a:sym typeface="Roboto Slab Regular"/>
              </a:defRPr>
            </a:lvl7pPr>
            <a:lvl8pPr lvl="7" algn="r">
              <a:buNone/>
              <a:defRPr sz="1300">
                <a:solidFill>
                  <a:srgbClr val="666666"/>
                </a:solidFill>
                <a:latin typeface="Roboto Slab Regular"/>
                <a:ea typeface="Roboto Slab Regular"/>
                <a:cs typeface="Roboto Slab Regular"/>
                <a:sym typeface="Roboto Slab Regular"/>
              </a:defRPr>
            </a:lvl8pPr>
            <a:lvl9pPr lvl="8" algn="r">
              <a:buNone/>
              <a:defRPr sz="1300">
                <a:solidFill>
                  <a:srgbClr val="666666"/>
                </a:solidFill>
                <a:latin typeface="Roboto Slab Regular"/>
                <a:ea typeface="Roboto Slab Regular"/>
                <a:cs typeface="Roboto Slab Regular"/>
                <a:sym typeface="Roboto Slab Regular"/>
              </a:defRPr>
            </a:lvl9pPr>
          </a:lstStyle>
          <a:p>
            <a:pPr marL="0" lvl="0" indent="0" algn="r" rtl="0">
              <a:spcBef>
                <a:spcPts val="0"/>
              </a:spcBef>
              <a:spcAft>
                <a:spcPts val="0"/>
              </a:spcAft>
              <a:buNone/>
            </a:pPr>
            <a:fld id="{00000000-1234-1234-1234-123412341234}" type="slidenum">
              <a:rPr lang="e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7" r:id="rId4"/>
    <p:sldLayoutId id="2147483658" r:id="rId5"/>
    <p:sldLayoutId id="2147483664" r:id="rId6"/>
    <p:sldLayoutId id="2147483671" r:id="rId7"/>
    <p:sldLayoutId id="2147483672" r:id="rId8"/>
    <p:sldLayoutId id="2147483673"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38" tIns="45719" rIns="91438" bIns="45719"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075"/>
          </a:xfrm>
          <a:prstGeom prst="rect">
            <a:avLst/>
          </a:prstGeom>
        </p:spPr>
        <p:txBody>
          <a:bodyPr vert="horz" lIns="91438" tIns="45719" rIns="91438" bIns="4571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4637"/>
          </a:xfrm>
          <a:prstGeom prst="rect">
            <a:avLst/>
          </a:prstGeom>
        </p:spPr>
        <p:txBody>
          <a:bodyPr vert="horz" lIns="91438" tIns="45719" rIns="91438" bIns="45719" rtlCol="0" anchor="ctr"/>
          <a:lstStyle>
            <a:lvl1pPr algn="l">
              <a:defRPr sz="1200">
                <a:solidFill>
                  <a:schemeClr val="tx1">
                    <a:tint val="75000"/>
                  </a:schemeClr>
                </a:solidFill>
              </a:defRPr>
            </a:lvl1pPr>
          </a:lstStyle>
          <a:p>
            <a:pPr fontAlgn="base">
              <a:spcBef>
                <a:spcPct val="0"/>
              </a:spcBef>
              <a:spcAft>
                <a:spcPct val="0"/>
              </a:spcAft>
              <a:buClrTx/>
              <a:buFontTx/>
              <a:buNone/>
            </a:pPr>
            <a:fld id="{78C5DCDC-61CE-48E4-8A64-565E028C28CB}" type="datetimeFigureOut">
              <a:rPr lang="en-US" kern="1200" smtClean="0">
                <a:solidFill>
                  <a:prstClr val="black">
                    <a:tint val="75000"/>
                  </a:prstClr>
                </a:solidFill>
                <a:latin typeface="Calibri" pitchFamily="34" charset="0"/>
                <a:ea typeface="+mn-ea"/>
                <a:cs typeface="Arial" charset="0"/>
              </a:rPr>
              <a:pPr fontAlgn="base">
                <a:spcBef>
                  <a:spcPct val="0"/>
                </a:spcBef>
                <a:spcAft>
                  <a:spcPct val="0"/>
                </a:spcAft>
                <a:buClrTx/>
                <a:buFontTx/>
                <a:buNone/>
              </a:pPr>
              <a:t>10/12/2021</a:t>
            </a:fld>
            <a:endParaRPr lang="en-US" kern="1200">
              <a:solidFill>
                <a:prstClr val="black">
                  <a:tint val="75000"/>
                </a:prstClr>
              </a:solidFill>
              <a:latin typeface="Calibri" pitchFamily="34" charset="0"/>
              <a:ea typeface="+mn-ea"/>
              <a:cs typeface="Arial" charset="0"/>
            </a:endParaRPr>
          </a:p>
        </p:txBody>
      </p:sp>
      <p:sp>
        <p:nvSpPr>
          <p:cNvPr id="5" name="Footer Placeholder 4"/>
          <p:cNvSpPr>
            <a:spLocks noGrp="1"/>
          </p:cNvSpPr>
          <p:nvPr>
            <p:ph type="ftr" sz="quarter" idx="3"/>
          </p:nvPr>
        </p:nvSpPr>
        <p:spPr>
          <a:xfrm>
            <a:off x="3124200" y="4767264"/>
            <a:ext cx="2895600" cy="274637"/>
          </a:xfrm>
          <a:prstGeom prst="rect">
            <a:avLst/>
          </a:prstGeom>
        </p:spPr>
        <p:txBody>
          <a:bodyPr vert="horz" lIns="91438" tIns="45719" rIns="91438" bIns="45719" rtlCol="0" anchor="ctr"/>
          <a:lstStyle>
            <a:lvl1pPr algn="ctr">
              <a:defRPr sz="1200">
                <a:solidFill>
                  <a:schemeClr val="tx1">
                    <a:tint val="75000"/>
                  </a:schemeClr>
                </a:solidFill>
              </a:defRPr>
            </a:lvl1pPr>
          </a:lstStyle>
          <a:p>
            <a:pPr fontAlgn="base">
              <a:spcBef>
                <a:spcPct val="0"/>
              </a:spcBef>
              <a:spcAft>
                <a:spcPct val="0"/>
              </a:spcAft>
              <a:buClrTx/>
              <a:buFontTx/>
              <a:buNone/>
            </a:pPr>
            <a:endParaRPr lang="en-US" kern="1200">
              <a:solidFill>
                <a:prstClr val="black">
                  <a:tint val="75000"/>
                </a:prstClr>
              </a:solidFill>
              <a:latin typeface="Calibri" pitchFamily="34" charset="0"/>
              <a:ea typeface="+mn-ea"/>
              <a:cs typeface="Arial" charset="0"/>
            </a:endParaRPr>
          </a:p>
        </p:txBody>
      </p:sp>
      <p:sp>
        <p:nvSpPr>
          <p:cNvPr id="6" name="Slide Number Placeholder 5"/>
          <p:cNvSpPr>
            <a:spLocks noGrp="1"/>
          </p:cNvSpPr>
          <p:nvPr>
            <p:ph type="sldNum" sz="quarter" idx="4"/>
          </p:nvPr>
        </p:nvSpPr>
        <p:spPr>
          <a:xfrm>
            <a:off x="6553200" y="4767264"/>
            <a:ext cx="2133600" cy="274637"/>
          </a:xfrm>
          <a:prstGeom prst="rect">
            <a:avLst/>
          </a:prstGeom>
        </p:spPr>
        <p:txBody>
          <a:bodyPr vert="horz" lIns="91438" tIns="45719" rIns="91438" bIns="45719" rtlCol="0" anchor="ctr"/>
          <a:lstStyle>
            <a:lvl1pPr algn="r">
              <a:defRPr sz="1200">
                <a:solidFill>
                  <a:schemeClr val="tx1">
                    <a:tint val="75000"/>
                  </a:schemeClr>
                </a:solidFill>
              </a:defRPr>
            </a:lvl1pPr>
          </a:lstStyle>
          <a:p>
            <a:pPr fontAlgn="base">
              <a:spcBef>
                <a:spcPct val="0"/>
              </a:spcBef>
              <a:spcAft>
                <a:spcPct val="0"/>
              </a:spcAft>
              <a:buClrTx/>
              <a:buFontTx/>
              <a:buNone/>
            </a:pPr>
            <a:fld id="{E5ED9663-ED20-45C3-A444-C9BB90F12421}" type="slidenum">
              <a:rPr lang="en-US" kern="1200" smtClean="0">
                <a:solidFill>
                  <a:prstClr val="black">
                    <a:tint val="75000"/>
                  </a:prstClr>
                </a:solidFill>
                <a:latin typeface="Calibri" pitchFamily="34" charset="0"/>
                <a:ea typeface="+mn-ea"/>
                <a:cs typeface="Arial" charset="0"/>
              </a:rPr>
              <a:pPr fontAlgn="base">
                <a:spcBef>
                  <a:spcPct val="0"/>
                </a:spcBef>
                <a:spcAft>
                  <a:spcPct val="0"/>
                </a:spcAft>
                <a:buClrTx/>
                <a:buFontTx/>
                <a:buNone/>
              </a:pPr>
              <a:t>‹#›</a:t>
            </a:fld>
            <a:endParaRPr lang="en-US" kern="1200">
              <a:solidFill>
                <a:prstClr val="black">
                  <a:tint val="75000"/>
                </a:prstClr>
              </a:solidFill>
              <a:latin typeface="Calibri" pitchFamily="34" charset="0"/>
              <a:ea typeface="+mn-ea"/>
              <a:cs typeface="Arial" charset="0"/>
            </a:endParaRPr>
          </a:p>
        </p:txBody>
      </p:sp>
    </p:spTree>
    <p:extLst>
      <p:ext uri="{BB962C8B-B14F-4D97-AF65-F5344CB8AC3E}">
        <p14:creationId xmlns:p14="http://schemas.microsoft.com/office/powerpoint/2010/main" val="3188168838"/>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Lst>
  <p:txStyles>
    <p:titleStyle>
      <a:lvl1pPr algn="ctr" defTabSz="914378" rtl="0" eaLnBrk="1" latinLnBrk="0" hangingPunct="1">
        <a:spcBef>
          <a:spcPct val="0"/>
        </a:spcBef>
        <a:buNone/>
        <a:defRPr sz="4400" kern="1200">
          <a:solidFill>
            <a:srgbClr val="2F7F95"/>
          </a:solidFill>
          <a:latin typeface="+mj-lt"/>
          <a:ea typeface="+mj-ea"/>
          <a:cs typeface="+mj-cs"/>
        </a:defRPr>
      </a:lvl1pPr>
    </p:titleStyle>
    <p:bodyStyle>
      <a:lvl1pPr marL="342892" indent="-342892" algn="l" defTabSz="914378" rtl="0" eaLnBrk="1" latinLnBrk="0" hangingPunct="1">
        <a:spcBef>
          <a:spcPct val="20000"/>
        </a:spcBef>
        <a:buFont typeface="Arial" pitchFamily="34" charset="0"/>
        <a:buChar char="•"/>
        <a:defRPr sz="3200" kern="1200">
          <a:solidFill>
            <a:srgbClr val="2F7F95"/>
          </a:solidFill>
          <a:latin typeface="+mn-lt"/>
          <a:ea typeface="+mn-ea"/>
          <a:cs typeface="+mn-cs"/>
        </a:defRPr>
      </a:lvl1pPr>
      <a:lvl2pPr marL="742931" indent="-285743" algn="l" defTabSz="914378" rtl="0" eaLnBrk="1" latinLnBrk="0" hangingPunct="1">
        <a:spcBef>
          <a:spcPct val="20000"/>
        </a:spcBef>
        <a:buFont typeface="Arial" pitchFamily="34" charset="0"/>
        <a:buChar char="–"/>
        <a:defRPr sz="2800" kern="1200">
          <a:solidFill>
            <a:srgbClr val="2F7F95"/>
          </a:solidFill>
          <a:latin typeface="+mn-lt"/>
          <a:ea typeface="+mn-ea"/>
          <a:cs typeface="+mn-cs"/>
        </a:defRPr>
      </a:lvl2pPr>
      <a:lvl3pPr marL="1142972" indent="-228594" algn="l" defTabSz="914378" rtl="0" eaLnBrk="1" latinLnBrk="0" hangingPunct="1">
        <a:spcBef>
          <a:spcPct val="20000"/>
        </a:spcBef>
        <a:buFont typeface="Arial" pitchFamily="34" charset="0"/>
        <a:buChar char="•"/>
        <a:defRPr sz="2400" kern="1200">
          <a:solidFill>
            <a:srgbClr val="2F7F95"/>
          </a:solidFill>
          <a:latin typeface="+mn-lt"/>
          <a:ea typeface="+mn-ea"/>
          <a:cs typeface="+mn-cs"/>
        </a:defRPr>
      </a:lvl3pPr>
      <a:lvl4pPr marL="1600160" indent="-228594" algn="l" defTabSz="914378" rtl="0" eaLnBrk="1" latinLnBrk="0" hangingPunct="1">
        <a:spcBef>
          <a:spcPct val="20000"/>
        </a:spcBef>
        <a:buFont typeface="Arial" pitchFamily="34" charset="0"/>
        <a:buChar char="–"/>
        <a:defRPr sz="2000" kern="1200">
          <a:solidFill>
            <a:srgbClr val="2F7F95"/>
          </a:solidFill>
          <a:latin typeface="+mn-lt"/>
          <a:ea typeface="+mn-ea"/>
          <a:cs typeface="+mn-cs"/>
        </a:defRPr>
      </a:lvl4pPr>
      <a:lvl5pPr marL="2057348" indent="-228594" algn="l" defTabSz="914378" rtl="0" eaLnBrk="1" latinLnBrk="0" hangingPunct="1">
        <a:spcBef>
          <a:spcPct val="20000"/>
        </a:spcBef>
        <a:buFont typeface="Arial" pitchFamily="34" charset="0"/>
        <a:buChar char="»"/>
        <a:defRPr sz="2000" kern="1200">
          <a:solidFill>
            <a:srgbClr val="2F7F95"/>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8" name="Google Shape;178;p32"/>
          <p:cNvSpPr txBox="1">
            <a:spLocks noGrp="1"/>
          </p:cNvSpPr>
          <p:nvPr>
            <p:ph type="ctrTitle" idx="2"/>
          </p:nvPr>
        </p:nvSpPr>
        <p:spPr>
          <a:xfrm>
            <a:off x="395667" y="2241384"/>
            <a:ext cx="5803250" cy="1215300"/>
          </a:xfrm>
          <a:prstGeom prst="rect">
            <a:avLst/>
          </a:prstGeom>
        </p:spPr>
        <p:txBody>
          <a:bodyPr spcFirstLastPara="1" wrap="square" lIns="91425" tIns="91425" rIns="91425" bIns="91425" anchor="t" anchorCtr="0">
            <a:noAutofit/>
          </a:bodyPr>
          <a:lstStyle/>
          <a:p>
            <a:pPr lvl="0">
              <a:lnSpc>
                <a:spcPct val="150000"/>
              </a:lnSpc>
            </a:pPr>
            <a:r>
              <a:rPr lang="vi-VN" sz="4800" b="1" dirty="0">
                <a:solidFill>
                  <a:srgbClr val="7030A0"/>
                </a:solidFill>
              </a:rPr>
              <a:t>Tiết 6</a:t>
            </a:r>
            <a:r>
              <a:rPr lang="en-US" sz="4800" b="1" dirty="0">
                <a:solidFill>
                  <a:srgbClr val="7030A0"/>
                </a:solidFill>
              </a:rPr>
              <a:t>: </a:t>
            </a:r>
            <a:r>
              <a:rPr lang="vi-VN" sz="4800" b="1" dirty="0">
                <a:solidFill>
                  <a:srgbClr val="7030A0"/>
                </a:solidFill>
              </a:rPr>
              <a:t>Đức tính </a:t>
            </a:r>
            <a:br>
              <a:rPr lang="en-US" sz="4800" b="1" dirty="0">
                <a:solidFill>
                  <a:srgbClr val="7030A0"/>
                </a:solidFill>
              </a:rPr>
            </a:br>
            <a:r>
              <a:rPr lang="vi-VN" sz="4800" b="1" dirty="0">
                <a:solidFill>
                  <a:srgbClr val="7030A0"/>
                </a:solidFill>
              </a:rPr>
              <a:t>đặc trưng của em</a:t>
            </a:r>
            <a:br>
              <a:rPr lang="vi-VN" sz="4800" b="1" dirty="0">
                <a:solidFill>
                  <a:srgbClr val="7030A0"/>
                </a:solidFill>
              </a:rPr>
            </a:br>
            <a:endParaRPr sz="4800" b="1" dirty="0">
              <a:solidFill>
                <a:srgbClr val="7030A0"/>
              </a:solidFill>
            </a:endParaRPr>
          </a:p>
        </p:txBody>
      </p:sp>
      <p:sp>
        <p:nvSpPr>
          <p:cNvPr id="4" name="Title 3"/>
          <p:cNvSpPr>
            <a:spLocks noGrp="1"/>
          </p:cNvSpPr>
          <p:nvPr>
            <p:ph type="title"/>
          </p:nvPr>
        </p:nvSpPr>
        <p:spPr>
          <a:xfrm>
            <a:off x="3704254" y="428075"/>
            <a:ext cx="4627983" cy="1756091"/>
          </a:xfrm>
          <a:prstGeom prst="rect">
            <a:avLst/>
          </a:prstGeom>
        </p:spPr>
        <p:txBody>
          <a:bodyPr wrap="square">
            <a:spAutoFit/>
          </a:bodyPr>
          <a:lstStyle/>
          <a:p>
            <a:pPr algn="ctr">
              <a:lnSpc>
                <a:spcPct val="115000"/>
              </a:lnSpc>
              <a:spcAft>
                <a:spcPts val="800"/>
              </a:spcAft>
            </a:pPr>
            <a:r>
              <a:rPr lang="en-US" sz="4000" b="1" dirty="0">
                <a:solidFill>
                  <a:schemeClr val="bg1"/>
                </a:solidFill>
                <a:latin typeface="Times New Roman"/>
                <a:ea typeface="Times New Roman"/>
                <a:cs typeface="Times New Roman"/>
              </a:rPr>
              <a:t>CHỦ ĐỀ: KHÁM PHÁ BẢN THÂN</a:t>
            </a:r>
            <a:endParaRPr lang="en-US" sz="3200" dirty="0">
              <a:solidFill>
                <a:schemeClr val="bg1"/>
              </a:solidFill>
              <a:latin typeface="Times New Roman"/>
              <a:ea typeface="Calibri"/>
              <a:cs typeface="Times New Roman"/>
            </a:endParaRPr>
          </a:p>
          <a:p>
            <a:pPr>
              <a:lnSpc>
                <a:spcPct val="115000"/>
              </a:lnSpc>
            </a:pPr>
            <a:endParaRPr lang="en-US" sz="300" dirty="0">
              <a:solidFill>
                <a:srgbClr val="FF0000"/>
              </a:solidFill>
              <a:effectLst/>
              <a:latin typeface="Times New Roman"/>
              <a:ea typeface="Calibri"/>
              <a:cs typeface="Times New Roman"/>
            </a:endParaRPr>
          </a:p>
        </p:txBody>
      </p:sp>
    </p:spTree>
    <p:extLst>
      <p:ext uri="{BB962C8B-B14F-4D97-AF65-F5344CB8AC3E}">
        <p14:creationId xmlns:p14="http://schemas.microsoft.com/office/powerpoint/2010/main" val="3124536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file.vforum.vn/hinh/2014/12/thank-you-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9559" y="666750"/>
            <a:ext cx="6823841"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906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grpSp>
        <p:nvGrpSpPr>
          <p:cNvPr id="65" name="Google Shape;443;p40"/>
          <p:cNvGrpSpPr/>
          <p:nvPr/>
        </p:nvGrpSpPr>
        <p:grpSpPr>
          <a:xfrm>
            <a:off x="255893" y="1270611"/>
            <a:ext cx="2408761" cy="2606609"/>
            <a:chOff x="1620827" y="963391"/>
            <a:chExt cx="2408761" cy="2606609"/>
          </a:xfrm>
        </p:grpSpPr>
        <p:grpSp>
          <p:nvGrpSpPr>
            <p:cNvPr id="66" name="Google Shape;444;p40"/>
            <p:cNvGrpSpPr/>
            <p:nvPr/>
          </p:nvGrpSpPr>
          <p:grpSpPr>
            <a:xfrm>
              <a:off x="1620827" y="963391"/>
              <a:ext cx="2368213" cy="2606609"/>
              <a:chOff x="1763789" y="1203341"/>
              <a:chExt cx="2368213" cy="2606609"/>
            </a:xfrm>
          </p:grpSpPr>
          <p:sp>
            <p:nvSpPr>
              <p:cNvPr id="69" name="Google Shape;445;p40"/>
              <p:cNvSpPr/>
              <p:nvPr/>
            </p:nvSpPr>
            <p:spPr>
              <a:xfrm flipH="1">
                <a:off x="3061211" y="2436250"/>
                <a:ext cx="585697" cy="522996"/>
              </a:xfrm>
              <a:custGeom>
                <a:avLst/>
                <a:gdLst/>
                <a:ahLst/>
                <a:cxnLst/>
                <a:rect l="l" t="t" r="r" b="b"/>
                <a:pathLst>
                  <a:path w="10051" h="8975" extrusionOk="0">
                    <a:moveTo>
                      <a:pt x="7828" y="0"/>
                    </a:moveTo>
                    <a:cubicBezTo>
                      <a:pt x="7828" y="0"/>
                      <a:pt x="1066" y="3591"/>
                      <a:pt x="533" y="4635"/>
                    </a:cubicBezTo>
                    <a:cubicBezTo>
                      <a:pt x="1" y="5677"/>
                      <a:pt x="325" y="8254"/>
                      <a:pt x="1162" y="8940"/>
                    </a:cubicBezTo>
                    <a:cubicBezTo>
                      <a:pt x="1190" y="8963"/>
                      <a:pt x="1228" y="8975"/>
                      <a:pt x="1273" y="8975"/>
                    </a:cubicBezTo>
                    <a:cubicBezTo>
                      <a:pt x="2541" y="8975"/>
                      <a:pt x="10051" y="0"/>
                      <a:pt x="10051" y="0"/>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46;p40"/>
              <p:cNvSpPr/>
              <p:nvPr/>
            </p:nvSpPr>
            <p:spPr>
              <a:xfrm flipH="1">
                <a:off x="2173837" y="2428675"/>
                <a:ext cx="1500692" cy="1078158"/>
              </a:xfrm>
              <a:custGeom>
                <a:avLst/>
                <a:gdLst/>
                <a:ahLst/>
                <a:cxnLst/>
                <a:rect l="l" t="t" r="r" b="b"/>
                <a:pathLst>
                  <a:path w="25753" h="18502" extrusionOk="0">
                    <a:moveTo>
                      <a:pt x="10508" y="1"/>
                    </a:moveTo>
                    <a:cubicBezTo>
                      <a:pt x="6343" y="1523"/>
                      <a:pt x="1773" y="6026"/>
                      <a:pt x="888" y="10459"/>
                    </a:cubicBezTo>
                    <a:cubicBezTo>
                      <a:pt x="1" y="14894"/>
                      <a:pt x="308" y="17382"/>
                      <a:pt x="1469" y="17621"/>
                    </a:cubicBezTo>
                    <a:cubicBezTo>
                      <a:pt x="1537" y="17636"/>
                      <a:pt x="1639" y="17642"/>
                      <a:pt x="1770" y="17642"/>
                    </a:cubicBezTo>
                    <a:cubicBezTo>
                      <a:pt x="3651" y="17642"/>
                      <a:pt x="11584" y="16279"/>
                      <a:pt x="14763" y="16279"/>
                    </a:cubicBezTo>
                    <a:cubicBezTo>
                      <a:pt x="15100" y="16279"/>
                      <a:pt x="15384" y="16294"/>
                      <a:pt x="15601" y="16328"/>
                    </a:cubicBezTo>
                    <a:cubicBezTo>
                      <a:pt x="17530" y="16628"/>
                      <a:pt x="21522" y="18501"/>
                      <a:pt x="23579" y="18501"/>
                    </a:cubicBezTo>
                    <a:cubicBezTo>
                      <a:pt x="24092" y="18501"/>
                      <a:pt x="24484" y="18385"/>
                      <a:pt x="24695" y="18099"/>
                    </a:cubicBezTo>
                    <a:cubicBezTo>
                      <a:pt x="25753" y="16669"/>
                      <a:pt x="23627" y="8039"/>
                      <a:pt x="21790" y="4455"/>
                    </a:cubicBezTo>
                    <a:cubicBezTo>
                      <a:pt x="19953" y="874"/>
                      <a:pt x="10508" y="1"/>
                      <a:pt x="10508" y="1"/>
                    </a:cubicBezTo>
                    <a:close/>
                  </a:path>
                </a:pathLst>
              </a:custGeom>
              <a:solidFill>
                <a:srgbClr val="FF9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47;p40"/>
              <p:cNvSpPr/>
              <p:nvPr/>
            </p:nvSpPr>
            <p:spPr>
              <a:xfrm flipH="1">
                <a:off x="3011271" y="2793168"/>
                <a:ext cx="176099" cy="721122"/>
              </a:xfrm>
              <a:custGeom>
                <a:avLst/>
                <a:gdLst/>
                <a:ahLst/>
                <a:cxnLst/>
                <a:rect l="l" t="t" r="r" b="b"/>
                <a:pathLst>
                  <a:path w="3022" h="12375" extrusionOk="0">
                    <a:moveTo>
                      <a:pt x="1146" y="0"/>
                    </a:moveTo>
                    <a:cubicBezTo>
                      <a:pt x="932" y="0"/>
                      <a:pt x="717" y="633"/>
                      <a:pt x="823" y="1272"/>
                    </a:cubicBezTo>
                    <a:cubicBezTo>
                      <a:pt x="963" y="2102"/>
                      <a:pt x="0" y="4014"/>
                      <a:pt x="331" y="4453"/>
                    </a:cubicBezTo>
                    <a:cubicBezTo>
                      <a:pt x="796" y="5068"/>
                      <a:pt x="441" y="5529"/>
                      <a:pt x="847" y="6174"/>
                    </a:cubicBezTo>
                    <a:cubicBezTo>
                      <a:pt x="1250" y="6820"/>
                      <a:pt x="1916" y="9427"/>
                      <a:pt x="577" y="9588"/>
                    </a:cubicBezTo>
                    <a:cubicBezTo>
                      <a:pt x="577" y="9588"/>
                      <a:pt x="451" y="11875"/>
                      <a:pt x="1417" y="12309"/>
                    </a:cubicBezTo>
                    <a:cubicBezTo>
                      <a:pt x="1519" y="12354"/>
                      <a:pt x="1618" y="12375"/>
                      <a:pt x="1713" y="12375"/>
                    </a:cubicBezTo>
                    <a:cubicBezTo>
                      <a:pt x="2512" y="12375"/>
                      <a:pt x="3022" y="10926"/>
                      <a:pt x="3022" y="10926"/>
                    </a:cubicBezTo>
                    <a:cubicBezTo>
                      <a:pt x="3022" y="10926"/>
                      <a:pt x="2356" y="8243"/>
                      <a:pt x="1913" y="6711"/>
                    </a:cubicBezTo>
                    <a:cubicBezTo>
                      <a:pt x="1059" y="3764"/>
                      <a:pt x="1513" y="398"/>
                      <a:pt x="1270" y="78"/>
                    </a:cubicBezTo>
                    <a:cubicBezTo>
                      <a:pt x="1231" y="25"/>
                      <a:pt x="1188" y="0"/>
                      <a:pt x="1146" y="0"/>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48;p40"/>
              <p:cNvSpPr/>
              <p:nvPr/>
            </p:nvSpPr>
            <p:spPr>
              <a:xfrm flipH="1">
                <a:off x="3062201" y="2428675"/>
                <a:ext cx="755736" cy="1073263"/>
              </a:xfrm>
              <a:custGeom>
                <a:avLst/>
                <a:gdLst/>
                <a:ahLst/>
                <a:cxnLst/>
                <a:rect l="l" t="t" r="r" b="b"/>
                <a:pathLst>
                  <a:path w="12969" h="18418" extrusionOk="0">
                    <a:moveTo>
                      <a:pt x="12969" y="1"/>
                    </a:moveTo>
                    <a:cubicBezTo>
                      <a:pt x="12968" y="1"/>
                      <a:pt x="9118" y="1451"/>
                      <a:pt x="4561" y="5162"/>
                    </a:cubicBezTo>
                    <a:cubicBezTo>
                      <a:pt x="0" y="8869"/>
                      <a:pt x="1656" y="17007"/>
                      <a:pt x="3210" y="18256"/>
                    </a:cubicBezTo>
                    <a:cubicBezTo>
                      <a:pt x="3347" y="18367"/>
                      <a:pt x="3485" y="18418"/>
                      <a:pt x="3623" y="18418"/>
                    </a:cubicBezTo>
                    <a:cubicBezTo>
                      <a:pt x="5037" y="18418"/>
                      <a:pt x="6367" y="13057"/>
                      <a:pt x="6367" y="13057"/>
                    </a:cubicBezTo>
                    <a:lnTo>
                      <a:pt x="6367" y="13057"/>
                    </a:lnTo>
                    <a:cubicBezTo>
                      <a:pt x="6367" y="13057"/>
                      <a:pt x="6218" y="13089"/>
                      <a:pt x="6004" y="13089"/>
                    </a:cubicBezTo>
                    <a:cubicBezTo>
                      <a:pt x="5261" y="13089"/>
                      <a:pt x="3731" y="12703"/>
                      <a:pt x="4875" y="9251"/>
                    </a:cubicBezTo>
                    <a:cubicBezTo>
                      <a:pt x="6350" y="4803"/>
                      <a:pt x="12968" y="1"/>
                      <a:pt x="12969" y="1"/>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49;p40"/>
              <p:cNvSpPr/>
              <p:nvPr/>
            </p:nvSpPr>
            <p:spPr>
              <a:xfrm flipH="1">
                <a:off x="2526677" y="2483975"/>
                <a:ext cx="697522" cy="400449"/>
              </a:xfrm>
              <a:custGeom>
                <a:avLst/>
                <a:gdLst/>
                <a:ahLst/>
                <a:cxnLst/>
                <a:rect l="l" t="t" r="r" b="b"/>
                <a:pathLst>
                  <a:path w="11970" h="6872" extrusionOk="0">
                    <a:moveTo>
                      <a:pt x="1244" y="0"/>
                    </a:moveTo>
                    <a:lnTo>
                      <a:pt x="97" y="854"/>
                    </a:lnTo>
                    <a:cubicBezTo>
                      <a:pt x="1" y="1000"/>
                      <a:pt x="1371" y="3044"/>
                      <a:pt x="2557" y="3044"/>
                    </a:cubicBezTo>
                    <a:cubicBezTo>
                      <a:pt x="2638" y="3044"/>
                      <a:pt x="2718" y="3035"/>
                      <a:pt x="2797" y="3014"/>
                    </a:cubicBezTo>
                    <a:cubicBezTo>
                      <a:pt x="3013" y="2959"/>
                      <a:pt x="3156" y="2933"/>
                      <a:pt x="3246" y="2933"/>
                    </a:cubicBezTo>
                    <a:cubicBezTo>
                      <a:pt x="3670" y="2933"/>
                      <a:pt x="2934" y="3506"/>
                      <a:pt x="3196" y="4322"/>
                    </a:cubicBezTo>
                    <a:cubicBezTo>
                      <a:pt x="3402" y="4964"/>
                      <a:pt x="4201" y="5251"/>
                      <a:pt x="4945" y="5251"/>
                    </a:cubicBezTo>
                    <a:cubicBezTo>
                      <a:pt x="5348" y="5251"/>
                      <a:pt x="5735" y="5166"/>
                      <a:pt x="6002" y="5008"/>
                    </a:cubicBezTo>
                    <a:cubicBezTo>
                      <a:pt x="6105" y="4946"/>
                      <a:pt x="6194" y="4919"/>
                      <a:pt x="6274" y="4919"/>
                    </a:cubicBezTo>
                    <a:cubicBezTo>
                      <a:pt x="6778" y="4919"/>
                      <a:pt x="6921" y="6009"/>
                      <a:pt x="8111" y="6421"/>
                    </a:cubicBezTo>
                    <a:cubicBezTo>
                      <a:pt x="9362" y="6852"/>
                      <a:pt x="11514" y="6872"/>
                      <a:pt x="11907" y="6872"/>
                    </a:cubicBezTo>
                    <a:cubicBezTo>
                      <a:pt x="11948" y="6872"/>
                      <a:pt x="11969" y="6872"/>
                      <a:pt x="11969" y="6872"/>
                    </a:cubicBezTo>
                    <a:lnTo>
                      <a:pt x="1244" y="0"/>
                    </a:ln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50;p40"/>
              <p:cNvSpPr/>
              <p:nvPr/>
            </p:nvSpPr>
            <p:spPr>
              <a:xfrm flipH="1">
                <a:off x="2352035" y="2749756"/>
                <a:ext cx="95742" cy="73249"/>
              </a:xfrm>
              <a:custGeom>
                <a:avLst/>
                <a:gdLst/>
                <a:ahLst/>
                <a:cxnLst/>
                <a:rect l="l" t="t" r="r" b="b"/>
                <a:pathLst>
                  <a:path w="1643" h="1257" extrusionOk="0">
                    <a:moveTo>
                      <a:pt x="823" y="0"/>
                    </a:moveTo>
                    <a:lnTo>
                      <a:pt x="0" y="874"/>
                    </a:lnTo>
                    <a:cubicBezTo>
                      <a:pt x="0" y="874"/>
                      <a:pt x="361" y="1257"/>
                      <a:pt x="910" y="1257"/>
                    </a:cubicBezTo>
                    <a:cubicBezTo>
                      <a:pt x="1128" y="1257"/>
                      <a:pt x="1375" y="1196"/>
                      <a:pt x="1642" y="1028"/>
                    </a:cubicBezTo>
                    <a:lnTo>
                      <a:pt x="823" y="0"/>
                    </a:lnTo>
                    <a:close/>
                  </a:path>
                </a:pathLst>
              </a:custGeom>
              <a:solidFill>
                <a:srgbClr val="E5A6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51;p40"/>
              <p:cNvSpPr/>
              <p:nvPr/>
            </p:nvSpPr>
            <p:spPr>
              <a:xfrm flipH="1">
                <a:off x="2232343" y="1721074"/>
                <a:ext cx="1100010" cy="726308"/>
              </a:xfrm>
              <a:custGeom>
                <a:avLst/>
                <a:gdLst/>
                <a:ahLst/>
                <a:cxnLst/>
                <a:rect l="l" t="t" r="r" b="b"/>
                <a:pathLst>
                  <a:path w="18877" h="12464" extrusionOk="0">
                    <a:moveTo>
                      <a:pt x="10211" y="0"/>
                    </a:moveTo>
                    <a:cubicBezTo>
                      <a:pt x="5546" y="0"/>
                      <a:pt x="327" y="2374"/>
                      <a:pt x="1792" y="7743"/>
                    </a:cubicBezTo>
                    <a:cubicBezTo>
                      <a:pt x="1792" y="7743"/>
                      <a:pt x="0" y="8289"/>
                      <a:pt x="325" y="10269"/>
                    </a:cubicBezTo>
                    <a:cubicBezTo>
                      <a:pt x="617" y="12054"/>
                      <a:pt x="1942" y="12464"/>
                      <a:pt x="3049" y="12464"/>
                    </a:cubicBezTo>
                    <a:cubicBezTo>
                      <a:pt x="3168" y="12464"/>
                      <a:pt x="3285" y="12459"/>
                      <a:pt x="3397" y="12451"/>
                    </a:cubicBezTo>
                    <a:cubicBezTo>
                      <a:pt x="4557" y="12365"/>
                      <a:pt x="16669" y="10283"/>
                      <a:pt x="17027" y="8306"/>
                    </a:cubicBezTo>
                    <a:cubicBezTo>
                      <a:pt x="17027" y="8306"/>
                      <a:pt x="18877" y="2694"/>
                      <a:pt x="14416" y="766"/>
                    </a:cubicBezTo>
                    <a:cubicBezTo>
                      <a:pt x="13254" y="263"/>
                      <a:pt x="11763" y="0"/>
                      <a:pt x="10211" y="0"/>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52;p40"/>
              <p:cNvSpPr/>
              <p:nvPr/>
            </p:nvSpPr>
            <p:spPr>
              <a:xfrm flipH="1">
                <a:off x="2743249" y="1720778"/>
                <a:ext cx="619262" cy="453302"/>
              </a:xfrm>
              <a:custGeom>
                <a:avLst/>
                <a:gdLst/>
                <a:ahLst/>
                <a:cxnLst/>
                <a:rect l="l" t="t" r="r" b="b"/>
                <a:pathLst>
                  <a:path w="10627" h="7779" extrusionOk="0">
                    <a:moveTo>
                      <a:pt x="9021" y="0"/>
                    </a:moveTo>
                    <a:cubicBezTo>
                      <a:pt x="7740" y="0"/>
                      <a:pt x="5817" y="236"/>
                      <a:pt x="3724" y="1313"/>
                    </a:cubicBezTo>
                    <a:cubicBezTo>
                      <a:pt x="1" y="3231"/>
                      <a:pt x="2008" y="7778"/>
                      <a:pt x="2008" y="7778"/>
                    </a:cubicBezTo>
                    <a:lnTo>
                      <a:pt x="3817" y="7601"/>
                    </a:lnTo>
                    <a:cubicBezTo>
                      <a:pt x="3287" y="289"/>
                      <a:pt x="10626" y="143"/>
                      <a:pt x="10626" y="143"/>
                    </a:cubicBezTo>
                    <a:cubicBezTo>
                      <a:pt x="10626" y="143"/>
                      <a:pt x="10018" y="0"/>
                      <a:pt x="9021"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53;p40"/>
              <p:cNvSpPr/>
              <p:nvPr/>
            </p:nvSpPr>
            <p:spPr>
              <a:xfrm flipH="1">
                <a:off x="2246853" y="2157592"/>
                <a:ext cx="918025" cy="726775"/>
              </a:xfrm>
              <a:custGeom>
                <a:avLst/>
                <a:gdLst/>
                <a:ahLst/>
                <a:cxnLst/>
                <a:rect l="l" t="t" r="r" b="b"/>
                <a:pathLst>
                  <a:path w="15754" h="12472" extrusionOk="0">
                    <a:moveTo>
                      <a:pt x="2625" y="1"/>
                    </a:moveTo>
                    <a:cubicBezTo>
                      <a:pt x="2328" y="1"/>
                      <a:pt x="1543" y="359"/>
                      <a:pt x="1632" y="597"/>
                    </a:cubicBezTo>
                    <a:cubicBezTo>
                      <a:pt x="1735" y="870"/>
                      <a:pt x="2431" y="2242"/>
                      <a:pt x="2329" y="3495"/>
                    </a:cubicBezTo>
                    <a:cubicBezTo>
                      <a:pt x="2165" y="5543"/>
                      <a:pt x="0" y="4403"/>
                      <a:pt x="205" y="6635"/>
                    </a:cubicBezTo>
                    <a:cubicBezTo>
                      <a:pt x="320" y="7908"/>
                      <a:pt x="1169" y="8146"/>
                      <a:pt x="1913" y="8146"/>
                    </a:cubicBezTo>
                    <a:cubicBezTo>
                      <a:pt x="2136" y="8146"/>
                      <a:pt x="2349" y="8125"/>
                      <a:pt x="2530" y="8103"/>
                    </a:cubicBezTo>
                    <a:cubicBezTo>
                      <a:pt x="2710" y="8081"/>
                      <a:pt x="2859" y="8061"/>
                      <a:pt x="2955" y="8061"/>
                    </a:cubicBezTo>
                    <a:cubicBezTo>
                      <a:pt x="3008" y="8061"/>
                      <a:pt x="3045" y="8067"/>
                      <a:pt x="3063" y="8083"/>
                    </a:cubicBezTo>
                    <a:cubicBezTo>
                      <a:pt x="3250" y="8253"/>
                      <a:pt x="2039" y="9039"/>
                      <a:pt x="3113" y="10131"/>
                    </a:cubicBezTo>
                    <a:cubicBezTo>
                      <a:pt x="3524" y="10548"/>
                      <a:pt x="3981" y="10676"/>
                      <a:pt x="4411" y="10676"/>
                    </a:cubicBezTo>
                    <a:cubicBezTo>
                      <a:pt x="4753" y="10676"/>
                      <a:pt x="5079" y="10595"/>
                      <a:pt x="5352" y="10514"/>
                    </a:cubicBezTo>
                    <a:cubicBezTo>
                      <a:pt x="5625" y="10432"/>
                      <a:pt x="5847" y="10353"/>
                      <a:pt x="5983" y="10353"/>
                    </a:cubicBezTo>
                    <a:cubicBezTo>
                      <a:pt x="5988" y="10353"/>
                      <a:pt x="5993" y="10353"/>
                      <a:pt x="5998" y="10353"/>
                    </a:cubicBezTo>
                    <a:cubicBezTo>
                      <a:pt x="6413" y="10370"/>
                      <a:pt x="7494" y="12471"/>
                      <a:pt x="10177" y="12471"/>
                    </a:cubicBezTo>
                    <a:cubicBezTo>
                      <a:pt x="10255" y="12471"/>
                      <a:pt x="10335" y="12470"/>
                      <a:pt x="10416" y="12466"/>
                    </a:cubicBezTo>
                    <a:cubicBezTo>
                      <a:pt x="12587" y="12370"/>
                      <a:pt x="12378" y="11117"/>
                      <a:pt x="12771" y="10947"/>
                    </a:cubicBezTo>
                    <a:cubicBezTo>
                      <a:pt x="12801" y="10934"/>
                      <a:pt x="12837" y="10928"/>
                      <a:pt x="12879" y="10928"/>
                    </a:cubicBezTo>
                    <a:cubicBezTo>
                      <a:pt x="13023" y="10928"/>
                      <a:pt x="13230" y="10998"/>
                      <a:pt x="13463" y="11070"/>
                    </a:cubicBezTo>
                    <a:cubicBezTo>
                      <a:pt x="13697" y="11140"/>
                      <a:pt x="13958" y="11210"/>
                      <a:pt x="14212" y="11210"/>
                    </a:cubicBezTo>
                    <a:cubicBezTo>
                      <a:pt x="14567" y="11210"/>
                      <a:pt x="14908" y="11073"/>
                      <a:pt x="15143" y="10605"/>
                    </a:cubicBezTo>
                    <a:cubicBezTo>
                      <a:pt x="15754" y="9380"/>
                      <a:pt x="14539" y="9107"/>
                      <a:pt x="14532" y="8783"/>
                    </a:cubicBezTo>
                    <a:cubicBezTo>
                      <a:pt x="14528" y="8458"/>
                      <a:pt x="15716" y="1208"/>
                      <a:pt x="14153" y="815"/>
                    </a:cubicBezTo>
                    <a:cubicBezTo>
                      <a:pt x="13711" y="704"/>
                      <a:pt x="13348" y="666"/>
                      <a:pt x="13020" y="666"/>
                    </a:cubicBezTo>
                    <a:cubicBezTo>
                      <a:pt x="12321" y="666"/>
                      <a:pt x="11788" y="839"/>
                      <a:pt x="11010" y="839"/>
                    </a:cubicBezTo>
                    <a:cubicBezTo>
                      <a:pt x="9866" y="839"/>
                      <a:pt x="6247" y="1833"/>
                      <a:pt x="4578" y="1870"/>
                    </a:cubicBezTo>
                    <a:cubicBezTo>
                      <a:pt x="4559" y="1871"/>
                      <a:pt x="4539" y="1871"/>
                      <a:pt x="4520" y="1871"/>
                    </a:cubicBezTo>
                    <a:cubicBezTo>
                      <a:pt x="2911" y="1871"/>
                      <a:pt x="3028" y="331"/>
                      <a:pt x="2721" y="27"/>
                    </a:cubicBezTo>
                    <a:cubicBezTo>
                      <a:pt x="2703" y="9"/>
                      <a:pt x="2669" y="1"/>
                      <a:pt x="26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54;p40"/>
              <p:cNvSpPr/>
              <p:nvPr/>
            </p:nvSpPr>
            <p:spPr>
              <a:xfrm flipH="1">
                <a:off x="3070768" y="2294007"/>
                <a:ext cx="133910" cy="97140"/>
              </a:xfrm>
              <a:custGeom>
                <a:avLst/>
                <a:gdLst/>
                <a:ahLst/>
                <a:cxnLst/>
                <a:rect l="l" t="t" r="r" b="b"/>
                <a:pathLst>
                  <a:path w="2298" h="1667" extrusionOk="0">
                    <a:moveTo>
                      <a:pt x="946" y="0"/>
                    </a:moveTo>
                    <a:cubicBezTo>
                      <a:pt x="817" y="0"/>
                      <a:pt x="690" y="21"/>
                      <a:pt x="578" y="62"/>
                    </a:cubicBezTo>
                    <a:cubicBezTo>
                      <a:pt x="407" y="127"/>
                      <a:pt x="260" y="239"/>
                      <a:pt x="161" y="399"/>
                    </a:cubicBezTo>
                    <a:cubicBezTo>
                      <a:pt x="59" y="560"/>
                      <a:pt x="1" y="771"/>
                      <a:pt x="1" y="1031"/>
                    </a:cubicBezTo>
                    <a:lnTo>
                      <a:pt x="69" y="1031"/>
                    </a:lnTo>
                    <a:cubicBezTo>
                      <a:pt x="69" y="864"/>
                      <a:pt x="93" y="721"/>
                      <a:pt x="137" y="601"/>
                    </a:cubicBezTo>
                    <a:cubicBezTo>
                      <a:pt x="202" y="420"/>
                      <a:pt x="315" y="287"/>
                      <a:pt x="451" y="198"/>
                    </a:cubicBezTo>
                    <a:cubicBezTo>
                      <a:pt x="591" y="113"/>
                      <a:pt x="762" y="68"/>
                      <a:pt x="946" y="68"/>
                    </a:cubicBezTo>
                    <a:cubicBezTo>
                      <a:pt x="1144" y="68"/>
                      <a:pt x="1359" y="116"/>
                      <a:pt x="1570" y="215"/>
                    </a:cubicBezTo>
                    <a:cubicBezTo>
                      <a:pt x="1761" y="303"/>
                      <a:pt x="1946" y="428"/>
                      <a:pt x="2119" y="588"/>
                    </a:cubicBezTo>
                    <a:lnTo>
                      <a:pt x="2119" y="588"/>
                    </a:lnTo>
                    <a:cubicBezTo>
                      <a:pt x="2096" y="588"/>
                      <a:pt x="2070" y="587"/>
                      <a:pt x="2042" y="587"/>
                    </a:cubicBezTo>
                    <a:cubicBezTo>
                      <a:pt x="1960" y="587"/>
                      <a:pt x="1854" y="594"/>
                      <a:pt x="1745" y="608"/>
                    </a:cubicBezTo>
                    <a:cubicBezTo>
                      <a:pt x="1581" y="628"/>
                      <a:pt x="1403" y="669"/>
                      <a:pt x="1260" y="758"/>
                    </a:cubicBezTo>
                    <a:cubicBezTo>
                      <a:pt x="1192" y="803"/>
                      <a:pt x="1131" y="861"/>
                      <a:pt x="1086" y="932"/>
                    </a:cubicBezTo>
                    <a:cubicBezTo>
                      <a:pt x="1042" y="1004"/>
                      <a:pt x="1017" y="1089"/>
                      <a:pt x="1017" y="1188"/>
                    </a:cubicBezTo>
                    <a:lnTo>
                      <a:pt x="1017" y="1215"/>
                    </a:lnTo>
                    <a:cubicBezTo>
                      <a:pt x="1022" y="1304"/>
                      <a:pt x="1038" y="1376"/>
                      <a:pt x="1063" y="1434"/>
                    </a:cubicBezTo>
                    <a:cubicBezTo>
                      <a:pt x="1083" y="1478"/>
                      <a:pt x="1107" y="1516"/>
                      <a:pt x="1134" y="1546"/>
                    </a:cubicBezTo>
                    <a:cubicBezTo>
                      <a:pt x="1178" y="1591"/>
                      <a:pt x="1230" y="1622"/>
                      <a:pt x="1284" y="1642"/>
                    </a:cubicBezTo>
                    <a:cubicBezTo>
                      <a:pt x="1339" y="1659"/>
                      <a:pt x="1400" y="1666"/>
                      <a:pt x="1458" y="1666"/>
                    </a:cubicBezTo>
                    <a:cubicBezTo>
                      <a:pt x="1564" y="1666"/>
                      <a:pt x="1670" y="1642"/>
                      <a:pt x="1752" y="1619"/>
                    </a:cubicBezTo>
                    <a:cubicBezTo>
                      <a:pt x="1830" y="1595"/>
                      <a:pt x="1882" y="1570"/>
                      <a:pt x="1885" y="1570"/>
                    </a:cubicBezTo>
                    <a:lnTo>
                      <a:pt x="1854" y="1509"/>
                    </a:lnTo>
                    <a:cubicBezTo>
                      <a:pt x="1851" y="1509"/>
                      <a:pt x="1796" y="1533"/>
                      <a:pt x="1725" y="1557"/>
                    </a:cubicBezTo>
                    <a:cubicBezTo>
                      <a:pt x="1649" y="1578"/>
                      <a:pt x="1550" y="1598"/>
                      <a:pt x="1458" y="1598"/>
                    </a:cubicBezTo>
                    <a:cubicBezTo>
                      <a:pt x="1411" y="1598"/>
                      <a:pt x="1366" y="1595"/>
                      <a:pt x="1321" y="1581"/>
                    </a:cubicBezTo>
                    <a:cubicBezTo>
                      <a:pt x="1291" y="1574"/>
                      <a:pt x="1260" y="1560"/>
                      <a:pt x="1233" y="1543"/>
                    </a:cubicBezTo>
                    <a:cubicBezTo>
                      <a:pt x="1195" y="1516"/>
                      <a:pt x="1161" y="1478"/>
                      <a:pt x="1134" y="1427"/>
                    </a:cubicBezTo>
                    <a:cubicBezTo>
                      <a:pt x="1107" y="1373"/>
                      <a:pt x="1090" y="1304"/>
                      <a:pt x="1086" y="1215"/>
                    </a:cubicBezTo>
                    <a:lnTo>
                      <a:pt x="1086" y="1188"/>
                    </a:lnTo>
                    <a:cubicBezTo>
                      <a:pt x="1086" y="1130"/>
                      <a:pt x="1096" y="1079"/>
                      <a:pt x="1113" y="1031"/>
                    </a:cubicBezTo>
                    <a:cubicBezTo>
                      <a:pt x="1144" y="952"/>
                      <a:pt x="1195" y="888"/>
                      <a:pt x="1267" y="837"/>
                    </a:cubicBezTo>
                    <a:cubicBezTo>
                      <a:pt x="1373" y="762"/>
                      <a:pt x="1513" y="717"/>
                      <a:pt x="1652" y="689"/>
                    </a:cubicBezTo>
                    <a:cubicBezTo>
                      <a:pt x="1796" y="662"/>
                      <a:pt x="1936" y="656"/>
                      <a:pt x="2042" y="656"/>
                    </a:cubicBezTo>
                    <a:cubicBezTo>
                      <a:pt x="2090" y="656"/>
                      <a:pt x="2131" y="659"/>
                      <a:pt x="2161" y="659"/>
                    </a:cubicBezTo>
                    <a:cubicBezTo>
                      <a:pt x="2175" y="662"/>
                      <a:pt x="2185" y="662"/>
                      <a:pt x="2196" y="662"/>
                    </a:cubicBezTo>
                    <a:lnTo>
                      <a:pt x="2205" y="662"/>
                    </a:lnTo>
                    <a:lnTo>
                      <a:pt x="2298" y="673"/>
                    </a:lnTo>
                    <a:lnTo>
                      <a:pt x="2233" y="604"/>
                    </a:lnTo>
                    <a:cubicBezTo>
                      <a:pt x="2038" y="407"/>
                      <a:pt x="1820" y="256"/>
                      <a:pt x="1602" y="154"/>
                    </a:cubicBezTo>
                    <a:cubicBezTo>
                      <a:pt x="1380" y="51"/>
                      <a:pt x="1154" y="0"/>
                      <a:pt x="946"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55;p40"/>
              <p:cNvSpPr/>
              <p:nvPr/>
            </p:nvSpPr>
            <p:spPr>
              <a:xfrm flipH="1">
                <a:off x="2334903" y="1953464"/>
                <a:ext cx="133269" cy="71267"/>
              </a:xfrm>
              <a:custGeom>
                <a:avLst/>
                <a:gdLst/>
                <a:ahLst/>
                <a:cxnLst/>
                <a:rect l="l" t="t" r="r" b="b"/>
                <a:pathLst>
                  <a:path w="2287" h="1223" extrusionOk="0">
                    <a:moveTo>
                      <a:pt x="776" y="0"/>
                    </a:moveTo>
                    <a:cubicBezTo>
                      <a:pt x="526" y="0"/>
                      <a:pt x="310" y="70"/>
                      <a:pt x="200" y="236"/>
                    </a:cubicBezTo>
                    <a:cubicBezTo>
                      <a:pt x="1" y="534"/>
                      <a:pt x="1114" y="1223"/>
                      <a:pt x="1747" y="1223"/>
                    </a:cubicBezTo>
                    <a:cubicBezTo>
                      <a:pt x="1947" y="1223"/>
                      <a:pt x="2099" y="1154"/>
                      <a:pt x="2146" y="983"/>
                    </a:cubicBezTo>
                    <a:cubicBezTo>
                      <a:pt x="2286" y="467"/>
                      <a:pt x="1419" y="0"/>
                      <a:pt x="776" y="0"/>
                    </a:cubicBezTo>
                    <a:close/>
                  </a:path>
                </a:pathLst>
              </a:custGeom>
              <a:solidFill>
                <a:srgbClr val="0303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56;p40"/>
              <p:cNvSpPr/>
              <p:nvPr/>
            </p:nvSpPr>
            <p:spPr>
              <a:xfrm flipH="1">
                <a:off x="2669445" y="1936332"/>
                <a:ext cx="206052" cy="82397"/>
              </a:xfrm>
              <a:custGeom>
                <a:avLst/>
                <a:gdLst/>
                <a:ahLst/>
                <a:cxnLst/>
                <a:rect l="l" t="t" r="r" b="b"/>
                <a:pathLst>
                  <a:path w="3536" h="1414" extrusionOk="0">
                    <a:moveTo>
                      <a:pt x="2647" y="1"/>
                    </a:moveTo>
                    <a:cubicBezTo>
                      <a:pt x="1698" y="1"/>
                      <a:pt x="1" y="660"/>
                      <a:pt x="373" y="1356"/>
                    </a:cubicBezTo>
                    <a:cubicBezTo>
                      <a:pt x="395" y="1396"/>
                      <a:pt x="468" y="1414"/>
                      <a:pt x="578" y="1414"/>
                    </a:cubicBezTo>
                    <a:cubicBezTo>
                      <a:pt x="1288" y="1414"/>
                      <a:pt x="3535" y="651"/>
                      <a:pt x="3210" y="175"/>
                    </a:cubicBezTo>
                    <a:cubicBezTo>
                      <a:pt x="3126" y="54"/>
                      <a:pt x="2917" y="1"/>
                      <a:pt x="2647" y="1"/>
                    </a:cubicBezTo>
                    <a:close/>
                  </a:path>
                </a:pathLst>
              </a:custGeom>
              <a:solidFill>
                <a:srgbClr val="0303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57;p40"/>
              <p:cNvSpPr/>
              <p:nvPr/>
            </p:nvSpPr>
            <p:spPr>
              <a:xfrm flipH="1">
                <a:off x="2390844" y="2104972"/>
                <a:ext cx="50173" cy="25407"/>
              </a:xfrm>
              <a:custGeom>
                <a:avLst/>
                <a:gdLst/>
                <a:ahLst/>
                <a:cxnLst/>
                <a:rect l="l" t="t" r="r" b="b"/>
                <a:pathLst>
                  <a:path w="861" h="436" extrusionOk="0">
                    <a:moveTo>
                      <a:pt x="1" y="1"/>
                    </a:moveTo>
                    <a:cubicBezTo>
                      <a:pt x="1" y="240"/>
                      <a:pt x="192" y="435"/>
                      <a:pt x="431" y="435"/>
                    </a:cubicBezTo>
                    <a:cubicBezTo>
                      <a:pt x="669" y="435"/>
                      <a:pt x="861" y="240"/>
                      <a:pt x="8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58;p40"/>
              <p:cNvSpPr/>
              <p:nvPr/>
            </p:nvSpPr>
            <p:spPr>
              <a:xfrm flipH="1">
                <a:off x="2717054" y="2104972"/>
                <a:ext cx="68878" cy="34672"/>
              </a:xfrm>
              <a:custGeom>
                <a:avLst/>
                <a:gdLst/>
                <a:ahLst/>
                <a:cxnLst/>
                <a:rect l="l" t="t" r="r" b="b"/>
                <a:pathLst>
                  <a:path w="1182" h="595" extrusionOk="0">
                    <a:moveTo>
                      <a:pt x="1" y="1"/>
                    </a:moveTo>
                    <a:cubicBezTo>
                      <a:pt x="1" y="329"/>
                      <a:pt x="263" y="595"/>
                      <a:pt x="590" y="595"/>
                    </a:cubicBezTo>
                    <a:cubicBezTo>
                      <a:pt x="915" y="595"/>
                      <a:pt x="1181" y="329"/>
                      <a:pt x="11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59;p40"/>
              <p:cNvSpPr/>
              <p:nvPr/>
            </p:nvSpPr>
            <p:spPr>
              <a:xfrm flipH="1">
                <a:off x="2600101" y="2254499"/>
                <a:ext cx="91546" cy="41548"/>
              </a:xfrm>
              <a:custGeom>
                <a:avLst/>
                <a:gdLst/>
                <a:ahLst/>
                <a:cxnLst/>
                <a:rect l="l" t="t" r="r" b="b"/>
                <a:pathLst>
                  <a:path w="1571" h="713" extrusionOk="0">
                    <a:moveTo>
                      <a:pt x="7" y="0"/>
                    </a:moveTo>
                    <a:cubicBezTo>
                      <a:pt x="6" y="0"/>
                      <a:pt x="4" y="1"/>
                      <a:pt x="4" y="3"/>
                    </a:cubicBezTo>
                    <a:cubicBezTo>
                      <a:pt x="1" y="6"/>
                      <a:pt x="1" y="9"/>
                      <a:pt x="4" y="12"/>
                    </a:cubicBezTo>
                    <a:cubicBezTo>
                      <a:pt x="4" y="12"/>
                      <a:pt x="7" y="16"/>
                      <a:pt x="14" y="23"/>
                    </a:cubicBezTo>
                    <a:cubicBezTo>
                      <a:pt x="89" y="118"/>
                      <a:pt x="513" y="712"/>
                      <a:pt x="1195" y="712"/>
                    </a:cubicBezTo>
                    <a:cubicBezTo>
                      <a:pt x="1311" y="712"/>
                      <a:pt x="1434" y="696"/>
                      <a:pt x="1567" y="658"/>
                    </a:cubicBezTo>
                    <a:cubicBezTo>
                      <a:pt x="1570" y="655"/>
                      <a:pt x="1570" y="651"/>
                      <a:pt x="1570" y="647"/>
                    </a:cubicBezTo>
                    <a:cubicBezTo>
                      <a:pt x="1570" y="644"/>
                      <a:pt x="1567" y="644"/>
                      <a:pt x="1564" y="644"/>
                    </a:cubicBezTo>
                    <a:cubicBezTo>
                      <a:pt x="1434" y="685"/>
                      <a:pt x="1311" y="702"/>
                      <a:pt x="1195" y="702"/>
                    </a:cubicBezTo>
                    <a:cubicBezTo>
                      <a:pt x="836" y="702"/>
                      <a:pt x="546" y="532"/>
                      <a:pt x="345" y="361"/>
                    </a:cubicBezTo>
                    <a:cubicBezTo>
                      <a:pt x="242" y="275"/>
                      <a:pt x="164" y="190"/>
                      <a:pt x="110" y="122"/>
                    </a:cubicBezTo>
                    <a:cubicBezTo>
                      <a:pt x="83" y="91"/>
                      <a:pt x="58" y="61"/>
                      <a:pt x="42" y="40"/>
                    </a:cubicBezTo>
                    <a:cubicBezTo>
                      <a:pt x="34" y="30"/>
                      <a:pt x="28" y="23"/>
                      <a:pt x="24" y="16"/>
                    </a:cubicBezTo>
                    <a:cubicBezTo>
                      <a:pt x="17" y="9"/>
                      <a:pt x="14" y="6"/>
                      <a:pt x="10" y="3"/>
                    </a:cubicBezTo>
                    <a:cubicBezTo>
                      <a:pt x="10" y="1"/>
                      <a:pt x="9" y="0"/>
                      <a:pt x="7" y="0"/>
                    </a:cubicBezTo>
                    <a:close/>
                  </a:path>
                </a:pathLst>
              </a:custGeom>
              <a:solidFill>
                <a:srgbClr val="B26E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60;p40"/>
              <p:cNvSpPr/>
              <p:nvPr/>
            </p:nvSpPr>
            <p:spPr>
              <a:xfrm flipH="1">
                <a:off x="2383094" y="2104797"/>
                <a:ext cx="106056" cy="699"/>
              </a:xfrm>
              <a:custGeom>
                <a:avLst/>
                <a:gdLst/>
                <a:ahLst/>
                <a:cxnLst/>
                <a:rect l="l" t="t" r="r" b="b"/>
                <a:pathLst>
                  <a:path w="1820" h="12" extrusionOk="0">
                    <a:moveTo>
                      <a:pt x="0" y="1"/>
                    </a:moveTo>
                    <a:lnTo>
                      <a:pt x="0" y="11"/>
                    </a:lnTo>
                    <a:lnTo>
                      <a:pt x="1820" y="11"/>
                    </a:lnTo>
                    <a:lnTo>
                      <a:pt x="1820" y="1"/>
                    </a:ln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61;p40"/>
              <p:cNvSpPr/>
              <p:nvPr/>
            </p:nvSpPr>
            <p:spPr>
              <a:xfrm flipH="1">
                <a:off x="2706331" y="2104622"/>
                <a:ext cx="145856" cy="1049"/>
              </a:xfrm>
              <a:custGeom>
                <a:avLst/>
                <a:gdLst/>
                <a:ahLst/>
                <a:cxnLst/>
                <a:rect l="l" t="t" r="r" b="b"/>
                <a:pathLst>
                  <a:path w="2503" h="18" extrusionOk="0">
                    <a:moveTo>
                      <a:pt x="0" y="0"/>
                    </a:moveTo>
                    <a:lnTo>
                      <a:pt x="0" y="18"/>
                    </a:lnTo>
                    <a:lnTo>
                      <a:pt x="2502" y="18"/>
                    </a:lnTo>
                    <a:lnTo>
                      <a:pt x="2502" y="0"/>
                    </a:ln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62;p40"/>
              <p:cNvSpPr/>
              <p:nvPr/>
            </p:nvSpPr>
            <p:spPr>
              <a:xfrm flipH="1">
                <a:off x="2265325" y="2010163"/>
                <a:ext cx="74822" cy="223592"/>
              </a:xfrm>
              <a:custGeom>
                <a:avLst/>
                <a:gdLst/>
                <a:ahLst/>
                <a:cxnLst/>
                <a:rect l="l" t="t" r="r" b="b"/>
                <a:pathLst>
                  <a:path w="1284" h="3837" extrusionOk="0">
                    <a:moveTo>
                      <a:pt x="584" y="2294"/>
                    </a:moveTo>
                    <a:cubicBezTo>
                      <a:pt x="608" y="2294"/>
                      <a:pt x="608" y="2332"/>
                      <a:pt x="584" y="2332"/>
                    </a:cubicBezTo>
                    <a:cubicBezTo>
                      <a:pt x="556" y="2332"/>
                      <a:pt x="556" y="2294"/>
                      <a:pt x="584" y="2294"/>
                    </a:cubicBezTo>
                    <a:close/>
                    <a:moveTo>
                      <a:pt x="345" y="0"/>
                    </a:moveTo>
                    <a:lnTo>
                      <a:pt x="345" y="0"/>
                    </a:lnTo>
                    <a:cubicBezTo>
                      <a:pt x="362" y="194"/>
                      <a:pt x="372" y="386"/>
                      <a:pt x="379" y="574"/>
                    </a:cubicBezTo>
                    <a:cubicBezTo>
                      <a:pt x="433" y="659"/>
                      <a:pt x="471" y="751"/>
                      <a:pt x="498" y="850"/>
                    </a:cubicBezTo>
                    <a:cubicBezTo>
                      <a:pt x="577" y="1123"/>
                      <a:pt x="577" y="1413"/>
                      <a:pt x="560" y="1697"/>
                    </a:cubicBezTo>
                    <a:cubicBezTo>
                      <a:pt x="560" y="1707"/>
                      <a:pt x="550" y="1714"/>
                      <a:pt x="543" y="1714"/>
                    </a:cubicBezTo>
                    <a:cubicBezTo>
                      <a:pt x="533" y="1714"/>
                      <a:pt x="523" y="1707"/>
                      <a:pt x="523" y="1697"/>
                    </a:cubicBezTo>
                    <a:cubicBezTo>
                      <a:pt x="539" y="1427"/>
                      <a:pt x="539" y="1154"/>
                      <a:pt x="471" y="895"/>
                    </a:cubicBezTo>
                    <a:cubicBezTo>
                      <a:pt x="451" y="809"/>
                      <a:pt x="420" y="724"/>
                      <a:pt x="379" y="649"/>
                    </a:cubicBezTo>
                    <a:lnTo>
                      <a:pt x="379" y="649"/>
                    </a:lnTo>
                    <a:cubicBezTo>
                      <a:pt x="396" y="2137"/>
                      <a:pt x="0" y="3345"/>
                      <a:pt x="0" y="3345"/>
                    </a:cubicBezTo>
                    <a:cubicBezTo>
                      <a:pt x="208" y="3397"/>
                      <a:pt x="369" y="3570"/>
                      <a:pt x="488" y="3837"/>
                    </a:cubicBezTo>
                    <a:cubicBezTo>
                      <a:pt x="580" y="3762"/>
                      <a:pt x="659" y="3676"/>
                      <a:pt x="731" y="3588"/>
                    </a:cubicBezTo>
                    <a:cubicBezTo>
                      <a:pt x="1171" y="2932"/>
                      <a:pt x="1191" y="2055"/>
                      <a:pt x="1191" y="1905"/>
                    </a:cubicBezTo>
                    <a:cubicBezTo>
                      <a:pt x="1191" y="1676"/>
                      <a:pt x="1205" y="1431"/>
                      <a:pt x="1222" y="1195"/>
                    </a:cubicBezTo>
                    <a:cubicBezTo>
                      <a:pt x="1249" y="741"/>
                      <a:pt x="1284" y="174"/>
                      <a:pt x="1154" y="17"/>
                    </a:cubicBezTo>
                    <a:lnTo>
                      <a:pt x="1137" y="17"/>
                    </a:lnTo>
                    <a:cubicBezTo>
                      <a:pt x="990" y="17"/>
                      <a:pt x="703" y="10"/>
                      <a:pt x="345" y="0"/>
                    </a:cubicBezTo>
                    <a:close/>
                  </a:path>
                </a:pathLst>
              </a:custGeom>
              <a:solidFill>
                <a:srgbClr val="D1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63;p40"/>
              <p:cNvSpPr/>
              <p:nvPr/>
            </p:nvSpPr>
            <p:spPr>
              <a:xfrm flipH="1">
                <a:off x="2317071" y="2006725"/>
                <a:ext cx="186006" cy="198418"/>
              </a:xfrm>
              <a:custGeom>
                <a:avLst/>
                <a:gdLst/>
                <a:ahLst/>
                <a:cxnLst/>
                <a:rect l="l" t="t" r="r" b="b"/>
                <a:pathLst>
                  <a:path w="3192" h="3405" extrusionOk="0">
                    <a:moveTo>
                      <a:pt x="2059" y="1684"/>
                    </a:moveTo>
                    <a:lnTo>
                      <a:pt x="2059" y="1694"/>
                    </a:lnTo>
                    <a:lnTo>
                      <a:pt x="1926" y="1694"/>
                    </a:lnTo>
                    <a:cubicBezTo>
                      <a:pt x="1922" y="1929"/>
                      <a:pt x="1731" y="2121"/>
                      <a:pt x="1496" y="2121"/>
                    </a:cubicBezTo>
                    <a:cubicBezTo>
                      <a:pt x="1260" y="2121"/>
                      <a:pt x="1069" y="1929"/>
                      <a:pt x="1066" y="1694"/>
                    </a:cubicBezTo>
                    <a:lnTo>
                      <a:pt x="239" y="1694"/>
                    </a:lnTo>
                    <a:lnTo>
                      <a:pt x="239" y="1684"/>
                    </a:lnTo>
                    <a:close/>
                    <a:moveTo>
                      <a:pt x="185" y="1"/>
                    </a:moveTo>
                    <a:cubicBezTo>
                      <a:pt x="92" y="141"/>
                      <a:pt x="1" y="885"/>
                      <a:pt x="110" y="2418"/>
                    </a:cubicBezTo>
                    <a:cubicBezTo>
                      <a:pt x="137" y="2804"/>
                      <a:pt x="215" y="3125"/>
                      <a:pt x="349" y="3387"/>
                    </a:cubicBezTo>
                    <a:cubicBezTo>
                      <a:pt x="795" y="3336"/>
                      <a:pt x="1192" y="3258"/>
                      <a:pt x="1666" y="3258"/>
                    </a:cubicBezTo>
                    <a:cubicBezTo>
                      <a:pt x="1991" y="3258"/>
                      <a:pt x="2356" y="3295"/>
                      <a:pt x="2796" y="3404"/>
                    </a:cubicBezTo>
                    <a:cubicBezTo>
                      <a:pt x="2796" y="3404"/>
                      <a:pt x="3192" y="2196"/>
                      <a:pt x="3175" y="708"/>
                    </a:cubicBezTo>
                    <a:cubicBezTo>
                      <a:pt x="3124" y="612"/>
                      <a:pt x="3056" y="530"/>
                      <a:pt x="2963" y="469"/>
                    </a:cubicBezTo>
                    <a:cubicBezTo>
                      <a:pt x="2946" y="458"/>
                      <a:pt x="2957" y="434"/>
                      <a:pt x="2974" y="434"/>
                    </a:cubicBezTo>
                    <a:cubicBezTo>
                      <a:pt x="2977" y="434"/>
                      <a:pt x="2980" y="434"/>
                      <a:pt x="2984" y="438"/>
                    </a:cubicBezTo>
                    <a:cubicBezTo>
                      <a:pt x="3062" y="489"/>
                      <a:pt x="3124" y="554"/>
                      <a:pt x="3175" y="633"/>
                    </a:cubicBezTo>
                    <a:cubicBezTo>
                      <a:pt x="3168" y="445"/>
                      <a:pt x="3158" y="253"/>
                      <a:pt x="3141" y="59"/>
                    </a:cubicBezTo>
                    <a:cubicBezTo>
                      <a:pt x="3018" y="59"/>
                      <a:pt x="2885" y="56"/>
                      <a:pt x="2749" y="53"/>
                    </a:cubicBezTo>
                    <a:cubicBezTo>
                      <a:pt x="2745" y="56"/>
                      <a:pt x="2745" y="62"/>
                      <a:pt x="2745" y="69"/>
                    </a:cubicBezTo>
                    <a:cubicBezTo>
                      <a:pt x="2697" y="240"/>
                      <a:pt x="2544" y="308"/>
                      <a:pt x="2345" y="308"/>
                    </a:cubicBezTo>
                    <a:cubicBezTo>
                      <a:pt x="2076" y="308"/>
                      <a:pt x="1721" y="185"/>
                      <a:pt x="1417" y="18"/>
                    </a:cubicBezTo>
                    <a:cubicBezTo>
                      <a:pt x="929" y="7"/>
                      <a:pt x="478" y="1"/>
                      <a:pt x="185" y="1"/>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64;p40"/>
              <p:cNvSpPr/>
              <p:nvPr/>
            </p:nvSpPr>
            <p:spPr>
              <a:xfrm flipH="1">
                <a:off x="2311652" y="2196518"/>
                <a:ext cx="171146" cy="58331"/>
              </a:xfrm>
              <a:custGeom>
                <a:avLst/>
                <a:gdLst/>
                <a:ahLst/>
                <a:cxnLst/>
                <a:rect l="l" t="t" r="r" b="b"/>
                <a:pathLst>
                  <a:path w="2937" h="1001" extrusionOk="0">
                    <a:moveTo>
                      <a:pt x="1318" y="1"/>
                    </a:moveTo>
                    <a:cubicBezTo>
                      <a:pt x="844" y="1"/>
                      <a:pt x="447" y="79"/>
                      <a:pt x="1" y="130"/>
                    </a:cubicBezTo>
                    <a:cubicBezTo>
                      <a:pt x="304" y="724"/>
                      <a:pt x="891" y="1001"/>
                      <a:pt x="1813" y="1001"/>
                    </a:cubicBezTo>
                    <a:lnTo>
                      <a:pt x="1875" y="1001"/>
                    </a:lnTo>
                    <a:cubicBezTo>
                      <a:pt x="2336" y="998"/>
                      <a:pt x="2680" y="854"/>
                      <a:pt x="2936" y="639"/>
                    </a:cubicBezTo>
                    <a:cubicBezTo>
                      <a:pt x="2817" y="372"/>
                      <a:pt x="2656" y="199"/>
                      <a:pt x="2448" y="147"/>
                    </a:cubicBezTo>
                    <a:cubicBezTo>
                      <a:pt x="2008" y="38"/>
                      <a:pt x="1643" y="1"/>
                      <a:pt x="13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65;p40"/>
              <p:cNvSpPr/>
              <p:nvPr/>
            </p:nvSpPr>
            <p:spPr>
              <a:xfrm flipH="1">
                <a:off x="2342886" y="2007774"/>
                <a:ext cx="77619" cy="16957"/>
              </a:xfrm>
              <a:custGeom>
                <a:avLst/>
                <a:gdLst/>
                <a:ahLst/>
                <a:cxnLst/>
                <a:rect l="l" t="t" r="r" b="b"/>
                <a:pathLst>
                  <a:path w="1332" h="291" extrusionOk="0">
                    <a:moveTo>
                      <a:pt x="0" y="0"/>
                    </a:moveTo>
                    <a:cubicBezTo>
                      <a:pt x="304" y="167"/>
                      <a:pt x="659" y="290"/>
                      <a:pt x="928" y="290"/>
                    </a:cubicBezTo>
                    <a:cubicBezTo>
                      <a:pt x="1127" y="290"/>
                      <a:pt x="1280" y="222"/>
                      <a:pt x="1328" y="51"/>
                    </a:cubicBezTo>
                    <a:cubicBezTo>
                      <a:pt x="1328" y="44"/>
                      <a:pt x="1328" y="38"/>
                      <a:pt x="1332" y="35"/>
                    </a:cubicBezTo>
                    <a:cubicBezTo>
                      <a:pt x="1242" y="30"/>
                      <a:pt x="1150" y="27"/>
                      <a:pt x="1058" y="27"/>
                    </a:cubicBezTo>
                    <a:cubicBezTo>
                      <a:pt x="710" y="17"/>
                      <a:pt x="345" y="10"/>
                      <a:pt x="0" y="0"/>
                    </a:cubicBezTo>
                    <a:close/>
                  </a:path>
                </a:pathLst>
              </a:custGeom>
              <a:solidFill>
                <a:srgbClr val="0303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66;p40"/>
              <p:cNvSpPr/>
              <p:nvPr/>
            </p:nvSpPr>
            <p:spPr>
              <a:xfrm flipH="1">
                <a:off x="2390844" y="2105438"/>
                <a:ext cx="50173" cy="24941"/>
              </a:xfrm>
              <a:custGeom>
                <a:avLst/>
                <a:gdLst/>
                <a:ahLst/>
                <a:cxnLst/>
                <a:rect l="l" t="t" r="r" b="b"/>
                <a:pathLst>
                  <a:path w="861" h="428" extrusionOk="0">
                    <a:moveTo>
                      <a:pt x="1" y="0"/>
                    </a:moveTo>
                    <a:cubicBezTo>
                      <a:pt x="4" y="235"/>
                      <a:pt x="195" y="427"/>
                      <a:pt x="431" y="427"/>
                    </a:cubicBezTo>
                    <a:cubicBezTo>
                      <a:pt x="666" y="427"/>
                      <a:pt x="857" y="235"/>
                      <a:pt x="86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67;p40"/>
              <p:cNvSpPr/>
              <p:nvPr/>
            </p:nvSpPr>
            <p:spPr>
              <a:xfrm flipH="1">
                <a:off x="2383094" y="2104797"/>
                <a:ext cx="106056" cy="699"/>
              </a:xfrm>
              <a:custGeom>
                <a:avLst/>
                <a:gdLst/>
                <a:ahLst/>
                <a:cxnLst/>
                <a:rect l="l" t="t" r="r" b="b"/>
                <a:pathLst>
                  <a:path w="1820" h="12" extrusionOk="0">
                    <a:moveTo>
                      <a:pt x="0" y="1"/>
                    </a:moveTo>
                    <a:lnTo>
                      <a:pt x="0" y="11"/>
                    </a:lnTo>
                    <a:lnTo>
                      <a:pt x="1820" y="11"/>
                    </a:lnTo>
                    <a:lnTo>
                      <a:pt x="1820" y="1"/>
                    </a:ln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68;p40"/>
              <p:cNvSpPr/>
              <p:nvPr/>
            </p:nvSpPr>
            <p:spPr>
              <a:xfrm flipH="1">
                <a:off x="2581395" y="1988252"/>
                <a:ext cx="346547" cy="270792"/>
              </a:xfrm>
              <a:custGeom>
                <a:avLst/>
                <a:gdLst/>
                <a:ahLst/>
                <a:cxnLst/>
                <a:rect l="l" t="t" r="r" b="b"/>
                <a:pathLst>
                  <a:path w="5947" h="4647" extrusionOk="0">
                    <a:moveTo>
                      <a:pt x="4697" y="605"/>
                    </a:moveTo>
                    <a:cubicBezTo>
                      <a:pt x="4700" y="605"/>
                      <a:pt x="4704" y="605"/>
                      <a:pt x="4707" y="608"/>
                    </a:cubicBezTo>
                    <a:cubicBezTo>
                      <a:pt x="4871" y="718"/>
                      <a:pt x="4967" y="895"/>
                      <a:pt x="5022" y="1079"/>
                    </a:cubicBezTo>
                    <a:cubicBezTo>
                      <a:pt x="5096" y="1353"/>
                      <a:pt x="5100" y="1646"/>
                      <a:pt x="5083" y="1926"/>
                    </a:cubicBezTo>
                    <a:cubicBezTo>
                      <a:pt x="5083" y="1939"/>
                      <a:pt x="5072" y="1943"/>
                      <a:pt x="5062" y="1943"/>
                    </a:cubicBezTo>
                    <a:cubicBezTo>
                      <a:pt x="5052" y="1943"/>
                      <a:pt x="5045" y="1939"/>
                      <a:pt x="5045" y="1926"/>
                    </a:cubicBezTo>
                    <a:cubicBezTo>
                      <a:pt x="5059" y="1660"/>
                      <a:pt x="5059" y="1383"/>
                      <a:pt x="4994" y="1123"/>
                    </a:cubicBezTo>
                    <a:cubicBezTo>
                      <a:pt x="4943" y="936"/>
                      <a:pt x="4854" y="751"/>
                      <a:pt x="4686" y="642"/>
                    </a:cubicBezTo>
                    <a:cubicBezTo>
                      <a:pt x="4673" y="628"/>
                      <a:pt x="4683" y="605"/>
                      <a:pt x="4697" y="605"/>
                    </a:cubicBezTo>
                    <a:close/>
                    <a:moveTo>
                      <a:pt x="5103" y="2523"/>
                    </a:moveTo>
                    <a:cubicBezTo>
                      <a:pt x="5127" y="2523"/>
                      <a:pt x="5127" y="2561"/>
                      <a:pt x="5103" y="2561"/>
                    </a:cubicBezTo>
                    <a:cubicBezTo>
                      <a:pt x="5080" y="2561"/>
                      <a:pt x="5080" y="2523"/>
                      <a:pt x="5103" y="2523"/>
                    </a:cubicBezTo>
                    <a:close/>
                    <a:moveTo>
                      <a:pt x="3802" y="1997"/>
                    </a:moveTo>
                    <a:lnTo>
                      <a:pt x="3802" y="2015"/>
                    </a:lnTo>
                    <a:lnTo>
                      <a:pt x="3618" y="2015"/>
                    </a:lnTo>
                    <a:cubicBezTo>
                      <a:pt x="3615" y="2336"/>
                      <a:pt x="3352" y="2598"/>
                      <a:pt x="3027" y="2598"/>
                    </a:cubicBezTo>
                    <a:cubicBezTo>
                      <a:pt x="2704" y="2598"/>
                      <a:pt x="2441" y="2336"/>
                      <a:pt x="2438" y="2015"/>
                    </a:cubicBezTo>
                    <a:lnTo>
                      <a:pt x="1300" y="2015"/>
                    </a:lnTo>
                    <a:lnTo>
                      <a:pt x="1300" y="1997"/>
                    </a:lnTo>
                    <a:close/>
                    <a:moveTo>
                      <a:pt x="475" y="1"/>
                    </a:moveTo>
                    <a:cubicBezTo>
                      <a:pt x="290" y="1"/>
                      <a:pt x="0" y="154"/>
                      <a:pt x="0" y="574"/>
                    </a:cubicBezTo>
                    <a:lnTo>
                      <a:pt x="0" y="2229"/>
                    </a:lnTo>
                    <a:cubicBezTo>
                      <a:pt x="0" y="3431"/>
                      <a:pt x="338" y="4291"/>
                      <a:pt x="1754" y="4646"/>
                    </a:cubicBezTo>
                    <a:cubicBezTo>
                      <a:pt x="2827" y="4486"/>
                      <a:pt x="4124" y="4200"/>
                      <a:pt x="5192" y="3995"/>
                    </a:cubicBezTo>
                    <a:cubicBezTo>
                      <a:pt x="5946" y="2909"/>
                      <a:pt x="5833" y="1127"/>
                      <a:pt x="5797" y="513"/>
                    </a:cubicBezTo>
                    <a:cubicBezTo>
                      <a:pt x="5792" y="420"/>
                      <a:pt x="5786" y="356"/>
                      <a:pt x="5786" y="318"/>
                    </a:cubicBezTo>
                    <a:cubicBezTo>
                      <a:pt x="5786" y="165"/>
                      <a:pt x="5697" y="72"/>
                      <a:pt x="5575" y="21"/>
                    </a:cubicBezTo>
                    <a:cubicBezTo>
                      <a:pt x="5496" y="4"/>
                      <a:pt x="5411" y="1"/>
                      <a:pt x="5329" y="1"/>
                    </a:cubicBezTo>
                    <a:lnTo>
                      <a:pt x="3372" y="1"/>
                    </a:lnTo>
                    <a:cubicBezTo>
                      <a:pt x="2737" y="288"/>
                      <a:pt x="1871" y="523"/>
                      <a:pt x="1478" y="523"/>
                    </a:cubicBezTo>
                    <a:cubicBezTo>
                      <a:pt x="1365" y="523"/>
                      <a:pt x="1294" y="502"/>
                      <a:pt x="1273" y="465"/>
                    </a:cubicBezTo>
                    <a:cubicBezTo>
                      <a:pt x="1188" y="304"/>
                      <a:pt x="1212" y="148"/>
                      <a:pt x="1307" y="1"/>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69;p40"/>
              <p:cNvSpPr/>
              <p:nvPr/>
            </p:nvSpPr>
            <p:spPr>
              <a:xfrm flipH="1">
                <a:off x="2625391" y="2220992"/>
                <a:ext cx="200341" cy="48774"/>
              </a:xfrm>
              <a:custGeom>
                <a:avLst/>
                <a:gdLst/>
                <a:ahLst/>
                <a:cxnLst/>
                <a:rect l="l" t="t" r="r" b="b"/>
                <a:pathLst>
                  <a:path w="3438" h="837" extrusionOk="0">
                    <a:moveTo>
                      <a:pt x="3438" y="1"/>
                    </a:moveTo>
                    <a:lnTo>
                      <a:pt x="3438" y="1"/>
                    </a:lnTo>
                    <a:cubicBezTo>
                      <a:pt x="2370" y="206"/>
                      <a:pt x="1073" y="492"/>
                      <a:pt x="0" y="652"/>
                    </a:cubicBezTo>
                    <a:cubicBezTo>
                      <a:pt x="479" y="775"/>
                      <a:pt x="1079" y="836"/>
                      <a:pt x="1831" y="836"/>
                    </a:cubicBezTo>
                    <a:cubicBezTo>
                      <a:pt x="2015" y="836"/>
                      <a:pt x="2189" y="820"/>
                      <a:pt x="2352" y="786"/>
                    </a:cubicBezTo>
                    <a:cubicBezTo>
                      <a:pt x="2387" y="779"/>
                      <a:pt x="2414" y="768"/>
                      <a:pt x="2445" y="759"/>
                    </a:cubicBezTo>
                    <a:cubicBezTo>
                      <a:pt x="2379" y="683"/>
                      <a:pt x="2335" y="622"/>
                      <a:pt x="2315" y="598"/>
                    </a:cubicBezTo>
                    <a:cubicBezTo>
                      <a:pt x="2308" y="591"/>
                      <a:pt x="2305" y="587"/>
                      <a:pt x="2305" y="587"/>
                    </a:cubicBezTo>
                    <a:cubicBezTo>
                      <a:pt x="2302" y="584"/>
                      <a:pt x="2302" y="581"/>
                      <a:pt x="2305" y="578"/>
                    </a:cubicBezTo>
                    <a:lnTo>
                      <a:pt x="2308" y="574"/>
                    </a:lnTo>
                    <a:cubicBezTo>
                      <a:pt x="2311" y="574"/>
                      <a:pt x="2311" y="578"/>
                      <a:pt x="2311" y="578"/>
                    </a:cubicBezTo>
                    <a:cubicBezTo>
                      <a:pt x="2315" y="581"/>
                      <a:pt x="2318" y="584"/>
                      <a:pt x="2325" y="591"/>
                    </a:cubicBezTo>
                    <a:cubicBezTo>
                      <a:pt x="2329" y="598"/>
                      <a:pt x="2335" y="605"/>
                      <a:pt x="2343" y="615"/>
                    </a:cubicBezTo>
                    <a:cubicBezTo>
                      <a:pt x="2359" y="636"/>
                      <a:pt x="2384" y="666"/>
                      <a:pt x="2411" y="697"/>
                    </a:cubicBezTo>
                    <a:cubicBezTo>
                      <a:pt x="2424" y="714"/>
                      <a:pt x="2441" y="734"/>
                      <a:pt x="2458" y="755"/>
                    </a:cubicBezTo>
                    <a:cubicBezTo>
                      <a:pt x="2759" y="649"/>
                      <a:pt x="3018" y="485"/>
                      <a:pt x="3233" y="253"/>
                    </a:cubicBezTo>
                    <a:cubicBezTo>
                      <a:pt x="3308" y="174"/>
                      <a:pt x="3376" y="89"/>
                      <a:pt x="34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70;p40"/>
              <p:cNvSpPr/>
              <p:nvPr/>
            </p:nvSpPr>
            <p:spPr>
              <a:xfrm flipH="1">
                <a:off x="2731389" y="1988252"/>
                <a:ext cx="127325" cy="30477"/>
              </a:xfrm>
              <a:custGeom>
                <a:avLst/>
                <a:gdLst/>
                <a:ahLst/>
                <a:cxnLst/>
                <a:rect l="l" t="t" r="r" b="b"/>
                <a:pathLst>
                  <a:path w="2185" h="523" extrusionOk="0">
                    <a:moveTo>
                      <a:pt x="119" y="1"/>
                    </a:moveTo>
                    <a:cubicBezTo>
                      <a:pt x="24" y="148"/>
                      <a:pt x="0" y="304"/>
                      <a:pt x="85" y="465"/>
                    </a:cubicBezTo>
                    <a:cubicBezTo>
                      <a:pt x="106" y="502"/>
                      <a:pt x="177" y="523"/>
                      <a:pt x="290" y="523"/>
                    </a:cubicBezTo>
                    <a:cubicBezTo>
                      <a:pt x="683" y="523"/>
                      <a:pt x="1549" y="288"/>
                      <a:pt x="2184" y="1"/>
                    </a:cubicBezTo>
                    <a:close/>
                  </a:path>
                </a:pathLst>
              </a:custGeom>
              <a:solidFill>
                <a:srgbClr val="0303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71;p40"/>
              <p:cNvSpPr/>
              <p:nvPr/>
            </p:nvSpPr>
            <p:spPr>
              <a:xfrm flipH="1">
                <a:off x="2717054" y="2105613"/>
                <a:ext cx="68878" cy="34031"/>
              </a:xfrm>
              <a:custGeom>
                <a:avLst/>
                <a:gdLst/>
                <a:ahLst/>
                <a:cxnLst/>
                <a:rect l="l" t="t" r="r" b="b"/>
                <a:pathLst>
                  <a:path w="1182" h="584" extrusionOk="0">
                    <a:moveTo>
                      <a:pt x="1" y="1"/>
                    </a:moveTo>
                    <a:cubicBezTo>
                      <a:pt x="4" y="322"/>
                      <a:pt x="267" y="584"/>
                      <a:pt x="590" y="584"/>
                    </a:cubicBezTo>
                    <a:cubicBezTo>
                      <a:pt x="915" y="584"/>
                      <a:pt x="1178" y="322"/>
                      <a:pt x="11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72;p40"/>
              <p:cNvSpPr/>
              <p:nvPr/>
            </p:nvSpPr>
            <p:spPr>
              <a:xfrm flipH="1">
                <a:off x="2682440" y="2254441"/>
                <a:ext cx="9207" cy="10780"/>
              </a:xfrm>
              <a:custGeom>
                <a:avLst/>
                <a:gdLst/>
                <a:ahLst/>
                <a:cxnLst/>
                <a:rect l="l" t="t" r="r" b="b"/>
                <a:pathLst>
                  <a:path w="158" h="185" extrusionOk="0">
                    <a:moveTo>
                      <a:pt x="7" y="0"/>
                    </a:moveTo>
                    <a:lnTo>
                      <a:pt x="4" y="4"/>
                    </a:lnTo>
                    <a:cubicBezTo>
                      <a:pt x="1" y="7"/>
                      <a:pt x="1" y="10"/>
                      <a:pt x="4" y="13"/>
                    </a:cubicBezTo>
                    <a:cubicBezTo>
                      <a:pt x="4" y="13"/>
                      <a:pt x="7" y="17"/>
                      <a:pt x="14" y="24"/>
                    </a:cubicBezTo>
                    <a:cubicBezTo>
                      <a:pt x="34" y="48"/>
                      <a:pt x="78" y="109"/>
                      <a:pt x="144" y="185"/>
                    </a:cubicBezTo>
                    <a:cubicBezTo>
                      <a:pt x="151" y="185"/>
                      <a:pt x="154" y="181"/>
                      <a:pt x="157" y="181"/>
                    </a:cubicBezTo>
                    <a:cubicBezTo>
                      <a:pt x="140" y="160"/>
                      <a:pt x="123" y="140"/>
                      <a:pt x="110" y="123"/>
                    </a:cubicBezTo>
                    <a:cubicBezTo>
                      <a:pt x="83" y="92"/>
                      <a:pt x="58" y="62"/>
                      <a:pt x="42" y="41"/>
                    </a:cubicBezTo>
                    <a:cubicBezTo>
                      <a:pt x="34" y="31"/>
                      <a:pt x="28" y="24"/>
                      <a:pt x="24" y="17"/>
                    </a:cubicBezTo>
                    <a:cubicBezTo>
                      <a:pt x="17" y="10"/>
                      <a:pt x="14" y="7"/>
                      <a:pt x="10" y="4"/>
                    </a:cubicBezTo>
                    <a:cubicBezTo>
                      <a:pt x="10" y="4"/>
                      <a:pt x="10" y="0"/>
                      <a:pt x="7" y="0"/>
                    </a:cubicBezTo>
                    <a:close/>
                  </a:path>
                </a:pathLst>
              </a:custGeom>
              <a:solidFill>
                <a:srgbClr val="A96E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73;p40"/>
              <p:cNvSpPr/>
              <p:nvPr/>
            </p:nvSpPr>
            <p:spPr>
              <a:xfrm flipH="1">
                <a:off x="2706331" y="2104622"/>
                <a:ext cx="145856" cy="1049"/>
              </a:xfrm>
              <a:custGeom>
                <a:avLst/>
                <a:gdLst/>
                <a:ahLst/>
                <a:cxnLst/>
                <a:rect l="l" t="t" r="r" b="b"/>
                <a:pathLst>
                  <a:path w="2503" h="18" extrusionOk="0">
                    <a:moveTo>
                      <a:pt x="0" y="0"/>
                    </a:moveTo>
                    <a:lnTo>
                      <a:pt x="0" y="18"/>
                    </a:lnTo>
                    <a:lnTo>
                      <a:pt x="2502" y="18"/>
                    </a:lnTo>
                    <a:lnTo>
                      <a:pt x="2502" y="0"/>
                    </a:ln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74;p40"/>
              <p:cNvSpPr/>
              <p:nvPr/>
            </p:nvSpPr>
            <p:spPr>
              <a:xfrm flipH="1">
                <a:off x="2245454" y="1984873"/>
                <a:ext cx="285069" cy="296257"/>
              </a:xfrm>
              <a:custGeom>
                <a:avLst/>
                <a:gdLst/>
                <a:ahLst/>
                <a:cxnLst/>
                <a:rect l="l" t="t" r="r" b="b"/>
                <a:pathLst>
                  <a:path w="4892" h="5084" extrusionOk="0">
                    <a:moveTo>
                      <a:pt x="529" y="338"/>
                    </a:moveTo>
                    <a:cubicBezTo>
                      <a:pt x="1041" y="338"/>
                      <a:pt x="2008" y="362"/>
                      <a:pt x="2861" y="382"/>
                    </a:cubicBezTo>
                    <a:cubicBezTo>
                      <a:pt x="3533" y="400"/>
                      <a:pt x="4113" y="417"/>
                      <a:pt x="4343" y="417"/>
                    </a:cubicBezTo>
                    <a:cubicBezTo>
                      <a:pt x="4384" y="417"/>
                      <a:pt x="4404" y="431"/>
                      <a:pt x="4417" y="444"/>
                    </a:cubicBezTo>
                    <a:cubicBezTo>
                      <a:pt x="4551" y="591"/>
                      <a:pt x="4516" y="1168"/>
                      <a:pt x="4489" y="1629"/>
                    </a:cubicBezTo>
                    <a:cubicBezTo>
                      <a:pt x="4472" y="1865"/>
                      <a:pt x="4458" y="2110"/>
                      <a:pt x="4458" y="2339"/>
                    </a:cubicBezTo>
                    <a:cubicBezTo>
                      <a:pt x="4458" y="2585"/>
                      <a:pt x="4407" y="4725"/>
                      <a:pt x="2602" y="4749"/>
                    </a:cubicBezTo>
                    <a:cubicBezTo>
                      <a:pt x="2583" y="4749"/>
                      <a:pt x="2564" y="4750"/>
                      <a:pt x="2546" y="4750"/>
                    </a:cubicBezTo>
                    <a:cubicBezTo>
                      <a:pt x="1194" y="4750"/>
                      <a:pt x="545" y="4158"/>
                      <a:pt x="451" y="2840"/>
                    </a:cubicBezTo>
                    <a:cubicBezTo>
                      <a:pt x="341" y="1257"/>
                      <a:pt x="437" y="482"/>
                      <a:pt x="529" y="338"/>
                    </a:cubicBezTo>
                    <a:close/>
                    <a:moveTo>
                      <a:pt x="499" y="1"/>
                    </a:moveTo>
                    <a:cubicBezTo>
                      <a:pt x="444" y="1"/>
                      <a:pt x="369" y="18"/>
                      <a:pt x="297" y="96"/>
                    </a:cubicBezTo>
                    <a:cubicBezTo>
                      <a:pt x="1" y="420"/>
                      <a:pt x="58" y="1970"/>
                      <a:pt x="124" y="2865"/>
                    </a:cubicBezTo>
                    <a:cubicBezTo>
                      <a:pt x="229" y="4356"/>
                      <a:pt x="1021" y="5083"/>
                      <a:pt x="2550" y="5083"/>
                    </a:cubicBezTo>
                    <a:lnTo>
                      <a:pt x="2608" y="5083"/>
                    </a:lnTo>
                    <a:cubicBezTo>
                      <a:pt x="4216" y="5066"/>
                      <a:pt x="4789" y="3592"/>
                      <a:pt x="4789" y="2339"/>
                    </a:cubicBezTo>
                    <a:cubicBezTo>
                      <a:pt x="4789" y="2120"/>
                      <a:pt x="4803" y="1882"/>
                      <a:pt x="4817" y="1649"/>
                    </a:cubicBezTo>
                    <a:cubicBezTo>
                      <a:pt x="4858" y="1014"/>
                      <a:pt x="4892" y="468"/>
                      <a:pt x="4657" y="215"/>
                    </a:cubicBezTo>
                    <a:cubicBezTo>
                      <a:pt x="4578" y="127"/>
                      <a:pt x="4469" y="79"/>
                      <a:pt x="4343" y="79"/>
                    </a:cubicBezTo>
                    <a:cubicBezTo>
                      <a:pt x="4117" y="79"/>
                      <a:pt x="3540" y="65"/>
                      <a:pt x="2868" y="48"/>
                    </a:cubicBezTo>
                    <a:cubicBezTo>
                      <a:pt x="1994" y="28"/>
                      <a:pt x="1004" y="1"/>
                      <a:pt x="499" y="1"/>
                    </a:cubicBez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75;p40"/>
              <p:cNvSpPr/>
              <p:nvPr/>
            </p:nvSpPr>
            <p:spPr>
              <a:xfrm flipH="1">
                <a:off x="2562282" y="1967974"/>
                <a:ext cx="397710" cy="321897"/>
              </a:xfrm>
              <a:custGeom>
                <a:avLst/>
                <a:gdLst/>
                <a:ahLst/>
                <a:cxnLst/>
                <a:rect l="l" t="t" r="r" b="b"/>
                <a:pathLst>
                  <a:path w="6825" h="5524" extrusionOk="0">
                    <a:moveTo>
                      <a:pt x="5725" y="304"/>
                    </a:moveTo>
                    <a:cubicBezTo>
                      <a:pt x="6005" y="304"/>
                      <a:pt x="6336" y="365"/>
                      <a:pt x="6336" y="666"/>
                    </a:cubicBezTo>
                    <a:cubicBezTo>
                      <a:pt x="6336" y="704"/>
                      <a:pt x="6342" y="768"/>
                      <a:pt x="6347" y="861"/>
                    </a:cubicBezTo>
                    <a:cubicBezTo>
                      <a:pt x="6388" y="1526"/>
                      <a:pt x="6514" y="3557"/>
                      <a:pt x="5537" y="4595"/>
                    </a:cubicBezTo>
                    <a:cubicBezTo>
                      <a:pt x="5148" y="5011"/>
                      <a:pt x="4612" y="5224"/>
                      <a:pt x="3950" y="5224"/>
                    </a:cubicBezTo>
                    <a:cubicBezTo>
                      <a:pt x="912" y="5224"/>
                      <a:pt x="300" y="4209"/>
                      <a:pt x="300" y="2574"/>
                    </a:cubicBezTo>
                    <a:lnTo>
                      <a:pt x="300" y="891"/>
                    </a:lnTo>
                    <a:cubicBezTo>
                      <a:pt x="300" y="461"/>
                      <a:pt x="594" y="304"/>
                      <a:pt x="782" y="304"/>
                    </a:cubicBezTo>
                    <a:close/>
                    <a:moveTo>
                      <a:pt x="782" y="1"/>
                    </a:moveTo>
                    <a:cubicBezTo>
                      <a:pt x="458" y="1"/>
                      <a:pt x="1" y="277"/>
                      <a:pt x="1" y="891"/>
                    </a:cubicBezTo>
                    <a:lnTo>
                      <a:pt x="1" y="2574"/>
                    </a:lnTo>
                    <a:cubicBezTo>
                      <a:pt x="1" y="4671"/>
                      <a:pt x="1144" y="5523"/>
                      <a:pt x="3950" y="5523"/>
                    </a:cubicBezTo>
                    <a:cubicBezTo>
                      <a:pt x="4701" y="5523"/>
                      <a:pt x="5309" y="5281"/>
                      <a:pt x="5759" y="4803"/>
                    </a:cubicBezTo>
                    <a:cubicBezTo>
                      <a:pt x="6824" y="3667"/>
                      <a:pt x="6691" y="1540"/>
                      <a:pt x="6646" y="840"/>
                    </a:cubicBezTo>
                    <a:cubicBezTo>
                      <a:pt x="6643" y="758"/>
                      <a:pt x="6640" y="700"/>
                      <a:pt x="6640" y="666"/>
                    </a:cubicBezTo>
                    <a:cubicBezTo>
                      <a:pt x="6640" y="250"/>
                      <a:pt x="6298" y="1"/>
                      <a:pt x="5725" y="1"/>
                    </a:cubicBez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76;p40"/>
              <p:cNvSpPr/>
              <p:nvPr/>
            </p:nvSpPr>
            <p:spPr>
              <a:xfrm flipH="1">
                <a:off x="2242657" y="1987670"/>
                <a:ext cx="279941" cy="286118"/>
              </a:xfrm>
              <a:custGeom>
                <a:avLst/>
                <a:gdLst/>
                <a:ahLst/>
                <a:cxnLst/>
                <a:rect l="l" t="t" r="r" b="b"/>
                <a:pathLst>
                  <a:path w="4804" h="4910" extrusionOk="0">
                    <a:moveTo>
                      <a:pt x="520" y="328"/>
                    </a:moveTo>
                    <a:cubicBezTo>
                      <a:pt x="1021" y="328"/>
                      <a:pt x="1970" y="352"/>
                      <a:pt x="2810" y="372"/>
                    </a:cubicBezTo>
                    <a:cubicBezTo>
                      <a:pt x="3469" y="389"/>
                      <a:pt x="4043" y="403"/>
                      <a:pt x="4268" y="403"/>
                    </a:cubicBezTo>
                    <a:cubicBezTo>
                      <a:pt x="4305" y="403"/>
                      <a:pt x="4326" y="413"/>
                      <a:pt x="4339" y="430"/>
                    </a:cubicBezTo>
                    <a:cubicBezTo>
                      <a:pt x="4473" y="570"/>
                      <a:pt x="4435" y="1127"/>
                      <a:pt x="4407" y="1574"/>
                    </a:cubicBezTo>
                    <a:cubicBezTo>
                      <a:pt x="4394" y="1803"/>
                      <a:pt x="4380" y="2039"/>
                      <a:pt x="4380" y="2260"/>
                    </a:cubicBezTo>
                    <a:cubicBezTo>
                      <a:pt x="4380" y="2496"/>
                      <a:pt x="4330" y="4564"/>
                      <a:pt x="2558" y="4585"/>
                    </a:cubicBezTo>
                    <a:cubicBezTo>
                      <a:pt x="2538" y="4585"/>
                      <a:pt x="2518" y="4585"/>
                      <a:pt x="2498" y="4585"/>
                    </a:cubicBezTo>
                    <a:cubicBezTo>
                      <a:pt x="1173" y="4585"/>
                      <a:pt x="535" y="4013"/>
                      <a:pt x="445" y="2745"/>
                    </a:cubicBezTo>
                    <a:cubicBezTo>
                      <a:pt x="336" y="1212"/>
                      <a:pt x="427" y="468"/>
                      <a:pt x="520" y="328"/>
                    </a:cubicBezTo>
                    <a:close/>
                    <a:moveTo>
                      <a:pt x="489" y="0"/>
                    </a:moveTo>
                    <a:cubicBezTo>
                      <a:pt x="438" y="0"/>
                      <a:pt x="363" y="17"/>
                      <a:pt x="295" y="93"/>
                    </a:cubicBezTo>
                    <a:cubicBezTo>
                      <a:pt x="1" y="407"/>
                      <a:pt x="59" y="1905"/>
                      <a:pt x="120" y="2769"/>
                    </a:cubicBezTo>
                    <a:cubicBezTo>
                      <a:pt x="223" y="4210"/>
                      <a:pt x="1004" y="4909"/>
                      <a:pt x="2507" y="4909"/>
                    </a:cubicBezTo>
                    <a:lnTo>
                      <a:pt x="2561" y="4909"/>
                    </a:lnTo>
                    <a:cubicBezTo>
                      <a:pt x="4141" y="4892"/>
                      <a:pt x="4705" y="3472"/>
                      <a:pt x="4705" y="2260"/>
                    </a:cubicBezTo>
                    <a:cubicBezTo>
                      <a:pt x="4705" y="2048"/>
                      <a:pt x="4719" y="1817"/>
                      <a:pt x="4732" y="1595"/>
                    </a:cubicBezTo>
                    <a:cubicBezTo>
                      <a:pt x="4770" y="980"/>
                      <a:pt x="4804" y="451"/>
                      <a:pt x="4575" y="208"/>
                    </a:cubicBezTo>
                    <a:cubicBezTo>
                      <a:pt x="4497" y="123"/>
                      <a:pt x="4387" y="79"/>
                      <a:pt x="4268" y="79"/>
                    </a:cubicBezTo>
                    <a:cubicBezTo>
                      <a:pt x="4046" y="79"/>
                      <a:pt x="3476" y="62"/>
                      <a:pt x="2817" y="48"/>
                    </a:cubicBezTo>
                    <a:cubicBezTo>
                      <a:pt x="1960" y="27"/>
                      <a:pt x="987" y="0"/>
                      <a:pt x="489" y="0"/>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77;p40"/>
              <p:cNvSpPr/>
              <p:nvPr/>
            </p:nvSpPr>
            <p:spPr>
              <a:xfrm flipH="1">
                <a:off x="2554590" y="1970945"/>
                <a:ext cx="390484" cy="316128"/>
              </a:xfrm>
              <a:custGeom>
                <a:avLst/>
                <a:gdLst/>
                <a:ahLst/>
                <a:cxnLst/>
                <a:rect l="l" t="t" r="r" b="b"/>
                <a:pathLst>
                  <a:path w="6701" h="5425" extrusionOk="0">
                    <a:moveTo>
                      <a:pt x="5623" y="298"/>
                    </a:moveTo>
                    <a:cubicBezTo>
                      <a:pt x="5899" y="298"/>
                      <a:pt x="6223" y="359"/>
                      <a:pt x="6223" y="653"/>
                    </a:cubicBezTo>
                    <a:cubicBezTo>
                      <a:pt x="6223" y="690"/>
                      <a:pt x="6227" y="755"/>
                      <a:pt x="6234" y="843"/>
                    </a:cubicBezTo>
                    <a:cubicBezTo>
                      <a:pt x="6275" y="1499"/>
                      <a:pt x="6398" y="3493"/>
                      <a:pt x="5438" y="4513"/>
                    </a:cubicBezTo>
                    <a:cubicBezTo>
                      <a:pt x="5056" y="4919"/>
                      <a:pt x="4530" y="5127"/>
                      <a:pt x="3879" y="5127"/>
                    </a:cubicBezTo>
                    <a:cubicBezTo>
                      <a:pt x="895" y="5127"/>
                      <a:pt x="294" y="4131"/>
                      <a:pt x="294" y="2526"/>
                    </a:cubicBezTo>
                    <a:lnTo>
                      <a:pt x="294" y="871"/>
                    </a:lnTo>
                    <a:cubicBezTo>
                      <a:pt x="294" y="451"/>
                      <a:pt x="584" y="298"/>
                      <a:pt x="769" y="298"/>
                    </a:cubicBezTo>
                    <a:close/>
                    <a:moveTo>
                      <a:pt x="769" y="0"/>
                    </a:moveTo>
                    <a:cubicBezTo>
                      <a:pt x="447" y="0"/>
                      <a:pt x="0" y="270"/>
                      <a:pt x="0" y="871"/>
                    </a:cubicBezTo>
                    <a:lnTo>
                      <a:pt x="0" y="2526"/>
                    </a:lnTo>
                    <a:cubicBezTo>
                      <a:pt x="0" y="4585"/>
                      <a:pt x="1123" y="5425"/>
                      <a:pt x="3879" y="5425"/>
                    </a:cubicBezTo>
                    <a:cubicBezTo>
                      <a:pt x="4616" y="5425"/>
                      <a:pt x="5213" y="5186"/>
                      <a:pt x="5656" y="4715"/>
                    </a:cubicBezTo>
                    <a:cubicBezTo>
                      <a:pt x="6701" y="3602"/>
                      <a:pt x="6571" y="1510"/>
                      <a:pt x="6530" y="823"/>
                    </a:cubicBezTo>
                    <a:cubicBezTo>
                      <a:pt x="6524" y="744"/>
                      <a:pt x="6521" y="687"/>
                      <a:pt x="6521" y="653"/>
                    </a:cubicBezTo>
                    <a:cubicBezTo>
                      <a:pt x="6521" y="243"/>
                      <a:pt x="6186" y="0"/>
                      <a:pt x="5623" y="0"/>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78;p40"/>
              <p:cNvSpPr/>
              <p:nvPr/>
            </p:nvSpPr>
            <p:spPr>
              <a:xfrm flipH="1">
                <a:off x="2460480" y="2092851"/>
                <a:ext cx="85777" cy="108678"/>
              </a:xfrm>
              <a:custGeom>
                <a:avLst/>
                <a:gdLst/>
                <a:ahLst/>
                <a:cxnLst/>
                <a:rect l="l" t="t" r="r" b="b"/>
                <a:pathLst>
                  <a:path w="1472" h="1865" extrusionOk="0">
                    <a:moveTo>
                      <a:pt x="14" y="1"/>
                    </a:moveTo>
                    <a:lnTo>
                      <a:pt x="14" y="1"/>
                    </a:lnTo>
                    <a:cubicBezTo>
                      <a:pt x="0" y="72"/>
                      <a:pt x="57" y="1213"/>
                      <a:pt x="115" y="1213"/>
                    </a:cubicBezTo>
                    <a:cubicBezTo>
                      <a:pt x="115" y="1213"/>
                      <a:pt x="116" y="1213"/>
                      <a:pt x="117" y="1213"/>
                    </a:cubicBezTo>
                    <a:cubicBezTo>
                      <a:pt x="132" y="1206"/>
                      <a:pt x="198" y="1165"/>
                      <a:pt x="290" y="1117"/>
                    </a:cubicBezTo>
                    <a:lnTo>
                      <a:pt x="290" y="1117"/>
                    </a:lnTo>
                    <a:lnTo>
                      <a:pt x="14" y="1"/>
                    </a:lnTo>
                    <a:close/>
                    <a:moveTo>
                      <a:pt x="844" y="950"/>
                    </a:moveTo>
                    <a:cubicBezTo>
                      <a:pt x="651" y="950"/>
                      <a:pt x="437" y="1042"/>
                      <a:pt x="290" y="1117"/>
                    </a:cubicBezTo>
                    <a:lnTo>
                      <a:pt x="290" y="1117"/>
                    </a:lnTo>
                    <a:lnTo>
                      <a:pt x="475" y="1865"/>
                    </a:lnTo>
                    <a:cubicBezTo>
                      <a:pt x="475" y="1865"/>
                      <a:pt x="1472" y="1571"/>
                      <a:pt x="1196" y="1131"/>
                    </a:cubicBezTo>
                    <a:cubicBezTo>
                      <a:pt x="1110" y="997"/>
                      <a:pt x="983" y="950"/>
                      <a:pt x="844" y="950"/>
                    </a:cubicBezTo>
                    <a:close/>
                  </a:path>
                </a:pathLst>
              </a:custGeom>
              <a:solidFill>
                <a:srgbClr val="E39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79;p40"/>
              <p:cNvSpPr/>
              <p:nvPr/>
            </p:nvSpPr>
            <p:spPr>
              <a:xfrm flipH="1">
                <a:off x="2473416" y="2092851"/>
                <a:ext cx="72433" cy="108853"/>
              </a:xfrm>
              <a:custGeom>
                <a:avLst/>
                <a:gdLst/>
                <a:ahLst/>
                <a:cxnLst/>
                <a:rect l="l" t="t" r="r" b="b"/>
                <a:pathLst>
                  <a:path w="1243" h="1868" extrusionOk="0">
                    <a:moveTo>
                      <a:pt x="1" y="1"/>
                    </a:moveTo>
                    <a:lnTo>
                      <a:pt x="1" y="45"/>
                    </a:lnTo>
                    <a:cubicBezTo>
                      <a:pt x="1" y="158"/>
                      <a:pt x="10" y="451"/>
                      <a:pt x="31" y="714"/>
                    </a:cubicBezTo>
                    <a:cubicBezTo>
                      <a:pt x="42" y="848"/>
                      <a:pt x="51" y="971"/>
                      <a:pt x="62" y="1063"/>
                    </a:cubicBezTo>
                    <a:cubicBezTo>
                      <a:pt x="69" y="1107"/>
                      <a:pt x="75" y="1148"/>
                      <a:pt x="83" y="1172"/>
                    </a:cubicBezTo>
                    <a:cubicBezTo>
                      <a:pt x="86" y="1186"/>
                      <a:pt x="89" y="1196"/>
                      <a:pt x="92" y="1203"/>
                    </a:cubicBezTo>
                    <a:cubicBezTo>
                      <a:pt x="92" y="1209"/>
                      <a:pt x="96" y="1209"/>
                      <a:pt x="96" y="1213"/>
                    </a:cubicBezTo>
                    <a:cubicBezTo>
                      <a:pt x="100" y="1217"/>
                      <a:pt x="103" y="1217"/>
                      <a:pt x="106" y="1217"/>
                    </a:cubicBezTo>
                    <a:lnTo>
                      <a:pt x="110" y="1217"/>
                    </a:lnTo>
                    <a:cubicBezTo>
                      <a:pt x="116" y="1217"/>
                      <a:pt x="127" y="1209"/>
                      <a:pt x="141" y="1199"/>
                    </a:cubicBezTo>
                    <a:cubicBezTo>
                      <a:pt x="192" y="1172"/>
                      <a:pt x="297" y="1110"/>
                      <a:pt x="423" y="1056"/>
                    </a:cubicBezTo>
                    <a:cubicBezTo>
                      <a:pt x="550" y="1001"/>
                      <a:pt x="700" y="954"/>
                      <a:pt x="837" y="954"/>
                    </a:cubicBezTo>
                    <a:cubicBezTo>
                      <a:pt x="973" y="954"/>
                      <a:pt x="1099" y="1001"/>
                      <a:pt x="1181" y="1135"/>
                    </a:cubicBezTo>
                    <a:cubicBezTo>
                      <a:pt x="1216" y="1189"/>
                      <a:pt x="1233" y="1237"/>
                      <a:pt x="1233" y="1288"/>
                    </a:cubicBezTo>
                    <a:cubicBezTo>
                      <a:pt x="1233" y="1373"/>
                      <a:pt x="1185" y="1452"/>
                      <a:pt x="1113" y="1524"/>
                    </a:cubicBezTo>
                    <a:cubicBezTo>
                      <a:pt x="1008" y="1626"/>
                      <a:pt x="844" y="1712"/>
                      <a:pt x="710" y="1770"/>
                    </a:cubicBezTo>
                    <a:cubicBezTo>
                      <a:pt x="642" y="1797"/>
                      <a:pt x="581" y="1820"/>
                      <a:pt x="540" y="1834"/>
                    </a:cubicBezTo>
                    <a:cubicBezTo>
                      <a:pt x="516" y="1844"/>
                      <a:pt x="499" y="1848"/>
                      <a:pt x="485" y="1852"/>
                    </a:cubicBezTo>
                    <a:cubicBezTo>
                      <a:pt x="475" y="1858"/>
                      <a:pt x="468" y="1858"/>
                      <a:pt x="468" y="1858"/>
                    </a:cubicBezTo>
                    <a:lnTo>
                      <a:pt x="472" y="1868"/>
                    </a:lnTo>
                    <a:cubicBezTo>
                      <a:pt x="472" y="1868"/>
                      <a:pt x="663" y="1814"/>
                      <a:pt x="853" y="1712"/>
                    </a:cubicBezTo>
                    <a:cubicBezTo>
                      <a:pt x="953" y="1660"/>
                      <a:pt x="1048" y="1602"/>
                      <a:pt x="1120" y="1530"/>
                    </a:cubicBezTo>
                    <a:cubicBezTo>
                      <a:pt x="1192" y="1458"/>
                      <a:pt x="1243" y="1376"/>
                      <a:pt x="1243" y="1288"/>
                    </a:cubicBezTo>
                    <a:cubicBezTo>
                      <a:pt x="1243" y="1237"/>
                      <a:pt x="1226" y="1182"/>
                      <a:pt x="1192" y="1127"/>
                    </a:cubicBezTo>
                    <a:cubicBezTo>
                      <a:pt x="1107" y="991"/>
                      <a:pt x="976" y="943"/>
                      <a:pt x="837" y="943"/>
                    </a:cubicBezTo>
                    <a:cubicBezTo>
                      <a:pt x="677" y="943"/>
                      <a:pt x="505" y="1008"/>
                      <a:pt x="366" y="1069"/>
                    </a:cubicBezTo>
                    <a:cubicBezTo>
                      <a:pt x="297" y="1104"/>
                      <a:pt x="236" y="1135"/>
                      <a:pt x="192" y="1162"/>
                    </a:cubicBezTo>
                    <a:cubicBezTo>
                      <a:pt x="168" y="1172"/>
                      <a:pt x="151" y="1182"/>
                      <a:pt x="137" y="1192"/>
                    </a:cubicBezTo>
                    <a:cubicBezTo>
                      <a:pt x="120" y="1199"/>
                      <a:pt x="110" y="1206"/>
                      <a:pt x="106" y="1206"/>
                    </a:cubicBezTo>
                    <a:cubicBezTo>
                      <a:pt x="103" y="1206"/>
                      <a:pt x="100" y="1199"/>
                      <a:pt x="100" y="1192"/>
                    </a:cubicBezTo>
                    <a:cubicBezTo>
                      <a:pt x="86" y="1159"/>
                      <a:pt x="75" y="1083"/>
                      <a:pt x="65" y="987"/>
                    </a:cubicBezTo>
                    <a:cubicBezTo>
                      <a:pt x="34" y="694"/>
                      <a:pt x="10" y="202"/>
                      <a:pt x="10" y="45"/>
                    </a:cubicBezTo>
                    <a:lnTo>
                      <a:pt x="10" y="4"/>
                    </a:lnTo>
                    <a:lnTo>
                      <a:pt x="1" y="1"/>
                    </a:lnTo>
                    <a:close/>
                  </a:path>
                </a:pathLst>
              </a:custGeom>
              <a:solidFill>
                <a:srgbClr val="B26E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80;p40"/>
              <p:cNvSpPr/>
              <p:nvPr/>
            </p:nvSpPr>
            <p:spPr>
              <a:xfrm flipH="1">
                <a:off x="2946822" y="2104447"/>
                <a:ext cx="129132" cy="109436"/>
              </a:xfrm>
              <a:custGeom>
                <a:avLst/>
                <a:gdLst/>
                <a:ahLst/>
                <a:cxnLst/>
                <a:rect l="l" t="t" r="r" b="b"/>
                <a:pathLst>
                  <a:path w="2216" h="1878" extrusionOk="0">
                    <a:moveTo>
                      <a:pt x="2062" y="0"/>
                    </a:moveTo>
                    <a:lnTo>
                      <a:pt x="1" y="1382"/>
                    </a:lnTo>
                    <a:lnTo>
                      <a:pt x="236" y="1878"/>
                    </a:lnTo>
                    <a:lnTo>
                      <a:pt x="2216" y="260"/>
                    </a:lnTo>
                    <a:lnTo>
                      <a:pt x="2062" y="0"/>
                    </a:ln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81;p40"/>
              <p:cNvSpPr/>
              <p:nvPr/>
            </p:nvSpPr>
            <p:spPr>
              <a:xfrm flipH="1">
                <a:off x="2517937" y="2111207"/>
                <a:ext cx="55184" cy="1457"/>
              </a:xfrm>
              <a:custGeom>
                <a:avLst/>
                <a:gdLst/>
                <a:ahLst/>
                <a:cxnLst/>
                <a:rect l="l" t="t" r="r" b="b"/>
                <a:pathLst>
                  <a:path w="947" h="25" extrusionOk="0">
                    <a:moveTo>
                      <a:pt x="1" y="0"/>
                    </a:moveTo>
                    <a:lnTo>
                      <a:pt x="1" y="24"/>
                    </a:lnTo>
                    <a:lnTo>
                      <a:pt x="946" y="24"/>
                    </a:lnTo>
                    <a:lnTo>
                      <a:pt x="946" y="0"/>
                    </a:ln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82;p40"/>
              <p:cNvSpPr/>
              <p:nvPr/>
            </p:nvSpPr>
            <p:spPr>
              <a:xfrm flipH="1">
                <a:off x="2507389" y="2102058"/>
                <a:ext cx="65731" cy="2214"/>
              </a:xfrm>
              <a:custGeom>
                <a:avLst/>
                <a:gdLst/>
                <a:ahLst/>
                <a:cxnLst/>
                <a:rect l="l" t="t" r="r" b="b"/>
                <a:pathLst>
                  <a:path w="1128" h="38" extrusionOk="0">
                    <a:moveTo>
                      <a:pt x="1" y="0"/>
                    </a:moveTo>
                    <a:lnTo>
                      <a:pt x="1" y="38"/>
                    </a:lnTo>
                    <a:lnTo>
                      <a:pt x="1127" y="38"/>
                    </a:lnTo>
                    <a:lnTo>
                      <a:pt x="1127" y="0"/>
                    </a:ln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83;p40"/>
              <p:cNvSpPr/>
              <p:nvPr/>
            </p:nvSpPr>
            <p:spPr>
              <a:xfrm flipH="1">
                <a:off x="2254778" y="2007074"/>
                <a:ext cx="9498" cy="15442"/>
              </a:xfrm>
              <a:custGeom>
                <a:avLst/>
                <a:gdLst/>
                <a:ahLst/>
                <a:cxnLst/>
                <a:rect l="l" t="t" r="r" b="b"/>
                <a:pathLst>
                  <a:path w="163" h="265" extrusionOk="0">
                    <a:moveTo>
                      <a:pt x="9" y="1"/>
                    </a:moveTo>
                    <a:cubicBezTo>
                      <a:pt x="4" y="1"/>
                      <a:pt x="0" y="6"/>
                      <a:pt x="6" y="9"/>
                    </a:cubicBezTo>
                    <a:cubicBezTo>
                      <a:pt x="84" y="70"/>
                      <a:pt x="135" y="159"/>
                      <a:pt x="152" y="261"/>
                    </a:cubicBezTo>
                    <a:cubicBezTo>
                      <a:pt x="152" y="264"/>
                      <a:pt x="154" y="265"/>
                      <a:pt x="156" y="265"/>
                    </a:cubicBezTo>
                    <a:cubicBezTo>
                      <a:pt x="159" y="265"/>
                      <a:pt x="163" y="262"/>
                      <a:pt x="163" y="258"/>
                    </a:cubicBezTo>
                    <a:cubicBezTo>
                      <a:pt x="146" y="155"/>
                      <a:pt x="94" y="67"/>
                      <a:pt x="12" y="1"/>
                    </a:cubicBezTo>
                    <a:cubicBezTo>
                      <a:pt x="11" y="1"/>
                      <a:pt x="10" y="1"/>
                      <a:pt x="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84;p40"/>
              <p:cNvSpPr/>
              <p:nvPr/>
            </p:nvSpPr>
            <p:spPr>
              <a:xfrm flipH="1">
                <a:off x="2253379" y="2035803"/>
                <a:ext cx="699" cy="466"/>
              </a:xfrm>
              <a:custGeom>
                <a:avLst/>
                <a:gdLst/>
                <a:ahLst/>
                <a:cxnLst/>
                <a:rect l="l" t="t" r="r" b="b"/>
                <a:pathLst>
                  <a:path w="12" h="8" extrusionOk="0">
                    <a:moveTo>
                      <a:pt x="8" y="0"/>
                    </a:moveTo>
                    <a:cubicBezTo>
                      <a:pt x="1" y="0"/>
                      <a:pt x="1" y="7"/>
                      <a:pt x="8" y="7"/>
                    </a:cubicBezTo>
                    <a:cubicBezTo>
                      <a:pt x="12" y="7"/>
                      <a:pt x="12" y="0"/>
                      <a:pt x="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85;p40"/>
              <p:cNvSpPr/>
              <p:nvPr/>
            </p:nvSpPr>
            <p:spPr>
              <a:xfrm flipH="1">
                <a:off x="2522890" y="2097746"/>
                <a:ext cx="30302" cy="991"/>
              </a:xfrm>
              <a:custGeom>
                <a:avLst/>
                <a:gdLst/>
                <a:ahLst/>
                <a:cxnLst/>
                <a:rect l="l" t="t" r="r" b="b"/>
                <a:pathLst>
                  <a:path w="520" h="17" extrusionOk="0">
                    <a:moveTo>
                      <a:pt x="150" y="1"/>
                    </a:moveTo>
                    <a:cubicBezTo>
                      <a:pt x="103" y="1"/>
                      <a:pt x="55" y="1"/>
                      <a:pt x="7" y="2"/>
                    </a:cubicBezTo>
                    <a:cubicBezTo>
                      <a:pt x="0" y="2"/>
                      <a:pt x="0" y="13"/>
                      <a:pt x="7" y="13"/>
                    </a:cubicBezTo>
                    <a:cubicBezTo>
                      <a:pt x="76" y="11"/>
                      <a:pt x="145" y="11"/>
                      <a:pt x="215" y="11"/>
                    </a:cubicBezTo>
                    <a:cubicBezTo>
                      <a:pt x="313" y="11"/>
                      <a:pt x="412" y="12"/>
                      <a:pt x="513" y="16"/>
                    </a:cubicBezTo>
                    <a:cubicBezTo>
                      <a:pt x="519" y="16"/>
                      <a:pt x="519" y="6"/>
                      <a:pt x="513" y="6"/>
                    </a:cubicBezTo>
                    <a:cubicBezTo>
                      <a:pt x="390" y="3"/>
                      <a:pt x="270" y="1"/>
                      <a:pt x="1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86;p40"/>
              <p:cNvSpPr/>
              <p:nvPr/>
            </p:nvSpPr>
            <p:spPr>
              <a:xfrm flipH="1">
                <a:off x="2571839" y="1986038"/>
                <a:ext cx="13519" cy="24183"/>
              </a:xfrm>
              <a:custGeom>
                <a:avLst/>
                <a:gdLst/>
                <a:ahLst/>
                <a:cxnLst/>
                <a:rect l="l" t="t" r="r" b="b"/>
                <a:pathLst>
                  <a:path w="232" h="415" extrusionOk="0">
                    <a:moveTo>
                      <a:pt x="7" y="0"/>
                    </a:moveTo>
                    <a:cubicBezTo>
                      <a:pt x="4" y="0"/>
                      <a:pt x="0" y="5"/>
                      <a:pt x="3" y="8"/>
                    </a:cubicBezTo>
                    <a:cubicBezTo>
                      <a:pt x="108" y="117"/>
                      <a:pt x="221" y="244"/>
                      <a:pt x="187" y="411"/>
                    </a:cubicBezTo>
                    <a:cubicBezTo>
                      <a:pt x="187" y="413"/>
                      <a:pt x="190" y="415"/>
                      <a:pt x="193" y="415"/>
                    </a:cubicBezTo>
                    <a:cubicBezTo>
                      <a:pt x="195" y="415"/>
                      <a:pt x="197" y="414"/>
                      <a:pt x="197" y="411"/>
                    </a:cubicBezTo>
                    <a:cubicBezTo>
                      <a:pt x="231" y="244"/>
                      <a:pt x="118" y="113"/>
                      <a:pt x="9" y="1"/>
                    </a:cubicBezTo>
                    <a:cubicBezTo>
                      <a:pt x="9" y="1"/>
                      <a:pt x="8" y="0"/>
                      <a:pt x="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487;p40"/>
              <p:cNvSpPr/>
              <p:nvPr/>
            </p:nvSpPr>
            <p:spPr>
              <a:xfrm flipH="1">
                <a:off x="2573412" y="2020885"/>
                <a:ext cx="874" cy="641"/>
              </a:xfrm>
              <a:custGeom>
                <a:avLst/>
                <a:gdLst/>
                <a:ahLst/>
                <a:cxnLst/>
                <a:rect l="l" t="t" r="r" b="b"/>
                <a:pathLst>
                  <a:path w="15" h="11" extrusionOk="0">
                    <a:moveTo>
                      <a:pt x="7" y="0"/>
                    </a:moveTo>
                    <a:cubicBezTo>
                      <a:pt x="0" y="0"/>
                      <a:pt x="0" y="10"/>
                      <a:pt x="7" y="10"/>
                    </a:cubicBezTo>
                    <a:cubicBezTo>
                      <a:pt x="14" y="10"/>
                      <a:pt x="14" y="0"/>
                      <a:pt x="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488;p40"/>
              <p:cNvSpPr/>
              <p:nvPr/>
            </p:nvSpPr>
            <p:spPr>
              <a:xfrm flipH="1">
                <a:off x="2306524" y="2043553"/>
                <a:ext cx="11538" cy="66489"/>
              </a:xfrm>
              <a:custGeom>
                <a:avLst/>
                <a:gdLst/>
                <a:ahLst/>
                <a:cxnLst/>
                <a:rect l="l" t="t" r="r" b="b"/>
                <a:pathLst>
                  <a:path w="198" h="1141" extrusionOk="0">
                    <a:moveTo>
                      <a:pt x="0" y="1"/>
                    </a:moveTo>
                    <a:lnTo>
                      <a:pt x="0" y="76"/>
                    </a:lnTo>
                    <a:cubicBezTo>
                      <a:pt x="41" y="151"/>
                      <a:pt x="72" y="236"/>
                      <a:pt x="92" y="322"/>
                    </a:cubicBezTo>
                    <a:cubicBezTo>
                      <a:pt x="160" y="581"/>
                      <a:pt x="160" y="854"/>
                      <a:pt x="144" y="1124"/>
                    </a:cubicBezTo>
                    <a:cubicBezTo>
                      <a:pt x="144" y="1134"/>
                      <a:pt x="154" y="1141"/>
                      <a:pt x="164" y="1141"/>
                    </a:cubicBezTo>
                    <a:cubicBezTo>
                      <a:pt x="171" y="1141"/>
                      <a:pt x="181" y="1134"/>
                      <a:pt x="181" y="1124"/>
                    </a:cubicBezTo>
                    <a:cubicBezTo>
                      <a:pt x="198" y="840"/>
                      <a:pt x="198" y="550"/>
                      <a:pt x="119" y="277"/>
                    </a:cubicBezTo>
                    <a:cubicBezTo>
                      <a:pt x="92" y="178"/>
                      <a:pt x="54" y="86"/>
                      <a:pt x="0" y="1"/>
                    </a:cubicBezTo>
                    <a:close/>
                  </a:path>
                </a:pathLst>
              </a:custGeom>
              <a:solidFill>
                <a:srgbClr val="EC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489;p40"/>
              <p:cNvSpPr/>
              <p:nvPr/>
            </p:nvSpPr>
            <p:spPr>
              <a:xfrm flipH="1">
                <a:off x="2318004" y="2032015"/>
                <a:ext cx="13461" cy="15967"/>
              </a:xfrm>
              <a:custGeom>
                <a:avLst/>
                <a:gdLst/>
                <a:ahLst/>
                <a:cxnLst/>
                <a:rect l="l" t="t" r="r" b="b"/>
                <a:pathLst>
                  <a:path w="231" h="274" extrusionOk="0">
                    <a:moveTo>
                      <a:pt x="29" y="0"/>
                    </a:moveTo>
                    <a:cubicBezTo>
                      <a:pt x="12" y="0"/>
                      <a:pt x="1" y="24"/>
                      <a:pt x="18" y="35"/>
                    </a:cubicBezTo>
                    <a:cubicBezTo>
                      <a:pt x="111" y="96"/>
                      <a:pt x="179" y="178"/>
                      <a:pt x="230" y="274"/>
                    </a:cubicBezTo>
                    <a:lnTo>
                      <a:pt x="230" y="199"/>
                    </a:lnTo>
                    <a:cubicBezTo>
                      <a:pt x="179" y="120"/>
                      <a:pt x="117" y="55"/>
                      <a:pt x="39" y="4"/>
                    </a:cubicBezTo>
                    <a:cubicBezTo>
                      <a:pt x="35" y="0"/>
                      <a:pt x="32" y="0"/>
                      <a:pt x="29" y="0"/>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490;p40"/>
              <p:cNvSpPr/>
              <p:nvPr/>
            </p:nvSpPr>
            <p:spPr>
              <a:xfrm flipH="1">
                <a:off x="2304718" y="2143840"/>
                <a:ext cx="3030" cy="2214"/>
              </a:xfrm>
              <a:custGeom>
                <a:avLst/>
                <a:gdLst/>
                <a:ahLst/>
                <a:cxnLst/>
                <a:rect l="l" t="t" r="r" b="b"/>
                <a:pathLst>
                  <a:path w="52" h="38" extrusionOk="0">
                    <a:moveTo>
                      <a:pt x="28" y="0"/>
                    </a:moveTo>
                    <a:cubicBezTo>
                      <a:pt x="0" y="0"/>
                      <a:pt x="0" y="38"/>
                      <a:pt x="28" y="38"/>
                    </a:cubicBezTo>
                    <a:cubicBezTo>
                      <a:pt x="52" y="38"/>
                      <a:pt x="52" y="0"/>
                      <a:pt x="28" y="0"/>
                    </a:cubicBezTo>
                    <a:close/>
                  </a:path>
                </a:pathLst>
              </a:custGeom>
              <a:solidFill>
                <a:srgbClr val="EC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91;p40"/>
              <p:cNvSpPr/>
              <p:nvPr/>
            </p:nvSpPr>
            <p:spPr>
              <a:xfrm flipH="1">
                <a:off x="2630694" y="2023449"/>
                <a:ext cx="24941" cy="78027"/>
              </a:xfrm>
              <a:custGeom>
                <a:avLst/>
                <a:gdLst/>
                <a:ahLst/>
                <a:cxnLst/>
                <a:rect l="l" t="t" r="r" b="b"/>
                <a:pathLst>
                  <a:path w="428" h="1339" extrusionOk="0">
                    <a:moveTo>
                      <a:pt x="24" y="1"/>
                    </a:moveTo>
                    <a:cubicBezTo>
                      <a:pt x="10" y="1"/>
                      <a:pt x="0" y="24"/>
                      <a:pt x="13" y="38"/>
                    </a:cubicBezTo>
                    <a:cubicBezTo>
                      <a:pt x="181" y="147"/>
                      <a:pt x="270" y="332"/>
                      <a:pt x="321" y="519"/>
                    </a:cubicBezTo>
                    <a:cubicBezTo>
                      <a:pt x="386" y="779"/>
                      <a:pt x="386" y="1056"/>
                      <a:pt x="372" y="1322"/>
                    </a:cubicBezTo>
                    <a:cubicBezTo>
                      <a:pt x="372" y="1335"/>
                      <a:pt x="379" y="1339"/>
                      <a:pt x="389" y="1339"/>
                    </a:cubicBezTo>
                    <a:cubicBezTo>
                      <a:pt x="399" y="1339"/>
                      <a:pt x="410" y="1335"/>
                      <a:pt x="410" y="1322"/>
                    </a:cubicBezTo>
                    <a:cubicBezTo>
                      <a:pt x="427" y="1042"/>
                      <a:pt x="423" y="749"/>
                      <a:pt x="349" y="475"/>
                    </a:cubicBezTo>
                    <a:cubicBezTo>
                      <a:pt x="294" y="291"/>
                      <a:pt x="198" y="114"/>
                      <a:pt x="34" y="4"/>
                    </a:cubicBezTo>
                    <a:cubicBezTo>
                      <a:pt x="31" y="1"/>
                      <a:pt x="27" y="1"/>
                      <a:pt x="24" y="1"/>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92;p40"/>
              <p:cNvSpPr/>
              <p:nvPr/>
            </p:nvSpPr>
            <p:spPr>
              <a:xfrm flipH="1">
                <a:off x="2629120" y="2135274"/>
                <a:ext cx="2855" cy="2273"/>
              </a:xfrm>
              <a:custGeom>
                <a:avLst/>
                <a:gdLst/>
                <a:ahLst/>
                <a:cxnLst/>
                <a:rect l="l" t="t" r="r" b="b"/>
                <a:pathLst>
                  <a:path w="49" h="39" extrusionOk="0">
                    <a:moveTo>
                      <a:pt x="24" y="0"/>
                    </a:moveTo>
                    <a:cubicBezTo>
                      <a:pt x="1" y="0"/>
                      <a:pt x="1" y="38"/>
                      <a:pt x="24" y="38"/>
                    </a:cubicBezTo>
                    <a:cubicBezTo>
                      <a:pt x="48" y="38"/>
                      <a:pt x="48" y="0"/>
                      <a:pt x="24" y="0"/>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93;p40"/>
              <p:cNvSpPr/>
              <p:nvPr/>
            </p:nvSpPr>
            <p:spPr>
              <a:xfrm flipH="1">
                <a:off x="3075896" y="2137430"/>
                <a:ext cx="159608" cy="47609"/>
              </a:xfrm>
              <a:custGeom>
                <a:avLst/>
                <a:gdLst/>
                <a:ahLst/>
                <a:cxnLst/>
                <a:rect l="l" t="t" r="r" b="b"/>
                <a:pathLst>
                  <a:path w="2739" h="817" extrusionOk="0">
                    <a:moveTo>
                      <a:pt x="509" y="1"/>
                    </a:moveTo>
                    <a:cubicBezTo>
                      <a:pt x="347" y="1"/>
                      <a:pt x="177" y="12"/>
                      <a:pt x="1" y="38"/>
                    </a:cubicBezTo>
                    <a:lnTo>
                      <a:pt x="130" y="598"/>
                    </a:lnTo>
                    <a:cubicBezTo>
                      <a:pt x="130" y="598"/>
                      <a:pt x="596" y="409"/>
                      <a:pt x="1237" y="409"/>
                    </a:cubicBezTo>
                    <a:cubicBezTo>
                      <a:pt x="1685" y="409"/>
                      <a:pt x="2219" y="502"/>
                      <a:pt x="2739" y="816"/>
                    </a:cubicBezTo>
                    <a:cubicBezTo>
                      <a:pt x="2739" y="816"/>
                      <a:pt x="1881" y="1"/>
                      <a:pt x="509" y="1"/>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494;p40"/>
              <p:cNvSpPr/>
              <p:nvPr/>
            </p:nvSpPr>
            <p:spPr>
              <a:xfrm flipH="1">
                <a:off x="3176998" y="3230503"/>
                <a:ext cx="197777" cy="26048"/>
              </a:xfrm>
              <a:custGeom>
                <a:avLst/>
                <a:gdLst/>
                <a:ahLst/>
                <a:cxnLst/>
                <a:rect l="l" t="t" r="r" b="b"/>
                <a:pathLst>
                  <a:path w="3394" h="447" extrusionOk="0">
                    <a:moveTo>
                      <a:pt x="1774" y="1"/>
                    </a:moveTo>
                    <a:cubicBezTo>
                      <a:pt x="1405" y="1"/>
                      <a:pt x="1037" y="38"/>
                      <a:pt x="677" y="140"/>
                    </a:cubicBezTo>
                    <a:cubicBezTo>
                      <a:pt x="448" y="202"/>
                      <a:pt x="226" y="294"/>
                      <a:pt x="21" y="410"/>
                    </a:cubicBezTo>
                    <a:cubicBezTo>
                      <a:pt x="1" y="419"/>
                      <a:pt x="13" y="446"/>
                      <a:pt x="30" y="446"/>
                    </a:cubicBezTo>
                    <a:cubicBezTo>
                      <a:pt x="33" y="446"/>
                      <a:pt x="36" y="446"/>
                      <a:pt x="38" y="444"/>
                    </a:cubicBezTo>
                    <a:cubicBezTo>
                      <a:pt x="573" y="139"/>
                      <a:pt x="1177" y="40"/>
                      <a:pt x="1782" y="40"/>
                    </a:cubicBezTo>
                    <a:cubicBezTo>
                      <a:pt x="2042" y="40"/>
                      <a:pt x="2302" y="58"/>
                      <a:pt x="2558" y="86"/>
                    </a:cubicBezTo>
                    <a:cubicBezTo>
                      <a:pt x="2827" y="117"/>
                      <a:pt x="3093" y="154"/>
                      <a:pt x="3360" y="195"/>
                    </a:cubicBezTo>
                    <a:cubicBezTo>
                      <a:pt x="3361" y="195"/>
                      <a:pt x="3362" y="195"/>
                      <a:pt x="3363" y="195"/>
                    </a:cubicBezTo>
                    <a:cubicBezTo>
                      <a:pt x="3384" y="195"/>
                      <a:pt x="3393" y="161"/>
                      <a:pt x="3370" y="158"/>
                    </a:cubicBezTo>
                    <a:cubicBezTo>
                      <a:pt x="2844" y="79"/>
                      <a:pt x="2307" y="1"/>
                      <a:pt x="17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495;p40"/>
              <p:cNvSpPr/>
              <p:nvPr/>
            </p:nvSpPr>
            <p:spPr>
              <a:xfrm flipH="1">
                <a:off x="3152524" y="3015419"/>
                <a:ext cx="141660" cy="26223"/>
              </a:xfrm>
              <a:custGeom>
                <a:avLst/>
                <a:gdLst/>
                <a:ahLst/>
                <a:cxnLst/>
                <a:rect l="l" t="t" r="r" b="b"/>
                <a:pathLst>
                  <a:path w="2431" h="450" extrusionOk="0">
                    <a:moveTo>
                      <a:pt x="990" y="1"/>
                    </a:moveTo>
                    <a:cubicBezTo>
                      <a:pt x="660" y="1"/>
                      <a:pt x="330" y="62"/>
                      <a:pt x="21" y="186"/>
                    </a:cubicBezTo>
                    <a:cubicBezTo>
                      <a:pt x="0" y="195"/>
                      <a:pt x="5" y="228"/>
                      <a:pt x="23" y="228"/>
                    </a:cubicBezTo>
                    <a:cubicBezTo>
                      <a:pt x="26" y="228"/>
                      <a:pt x="28" y="228"/>
                      <a:pt x="31" y="227"/>
                    </a:cubicBezTo>
                    <a:cubicBezTo>
                      <a:pt x="337" y="104"/>
                      <a:pt x="665" y="43"/>
                      <a:pt x="992" y="43"/>
                    </a:cubicBezTo>
                    <a:cubicBezTo>
                      <a:pt x="1482" y="43"/>
                      <a:pt x="1972" y="179"/>
                      <a:pt x="2390" y="445"/>
                    </a:cubicBezTo>
                    <a:cubicBezTo>
                      <a:pt x="2394" y="448"/>
                      <a:pt x="2398" y="450"/>
                      <a:pt x="2402" y="450"/>
                    </a:cubicBezTo>
                    <a:cubicBezTo>
                      <a:pt x="2420" y="450"/>
                      <a:pt x="2430" y="422"/>
                      <a:pt x="2410" y="411"/>
                    </a:cubicBezTo>
                    <a:cubicBezTo>
                      <a:pt x="1987" y="140"/>
                      <a:pt x="1489" y="1"/>
                      <a:pt x="990" y="1"/>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496;p40"/>
              <p:cNvSpPr/>
              <p:nvPr/>
            </p:nvSpPr>
            <p:spPr>
              <a:xfrm flipH="1">
                <a:off x="3148153" y="3065475"/>
                <a:ext cx="128549" cy="52270"/>
              </a:xfrm>
              <a:custGeom>
                <a:avLst/>
                <a:gdLst/>
                <a:ahLst/>
                <a:cxnLst/>
                <a:rect l="l" t="t" r="r" b="b"/>
                <a:pathLst>
                  <a:path w="2206" h="897" extrusionOk="0">
                    <a:moveTo>
                      <a:pt x="212" y="1"/>
                    </a:moveTo>
                    <a:cubicBezTo>
                      <a:pt x="151" y="1"/>
                      <a:pt x="90" y="4"/>
                      <a:pt x="28" y="10"/>
                    </a:cubicBezTo>
                    <a:cubicBezTo>
                      <a:pt x="2" y="13"/>
                      <a:pt x="1" y="51"/>
                      <a:pt x="25" y="51"/>
                    </a:cubicBezTo>
                    <a:cubicBezTo>
                      <a:pt x="26" y="51"/>
                      <a:pt x="27" y="51"/>
                      <a:pt x="28" y="51"/>
                    </a:cubicBezTo>
                    <a:cubicBezTo>
                      <a:pt x="90" y="45"/>
                      <a:pt x="150" y="42"/>
                      <a:pt x="210" y="42"/>
                    </a:cubicBezTo>
                    <a:cubicBezTo>
                      <a:pt x="943" y="42"/>
                      <a:pt x="1584" y="483"/>
                      <a:pt x="2165" y="894"/>
                    </a:cubicBezTo>
                    <a:cubicBezTo>
                      <a:pt x="2169" y="896"/>
                      <a:pt x="2172" y="897"/>
                      <a:pt x="2176" y="897"/>
                    </a:cubicBezTo>
                    <a:cubicBezTo>
                      <a:pt x="2194" y="897"/>
                      <a:pt x="2206" y="871"/>
                      <a:pt x="2185" y="856"/>
                    </a:cubicBezTo>
                    <a:cubicBezTo>
                      <a:pt x="1602" y="443"/>
                      <a:pt x="951" y="1"/>
                      <a:pt x="212" y="1"/>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497;p40"/>
              <p:cNvSpPr/>
              <p:nvPr/>
            </p:nvSpPr>
            <p:spPr>
              <a:xfrm flipH="1">
                <a:off x="2398944" y="1814659"/>
                <a:ext cx="105998" cy="100170"/>
              </a:xfrm>
              <a:custGeom>
                <a:avLst/>
                <a:gdLst/>
                <a:ahLst/>
                <a:cxnLst/>
                <a:rect l="l" t="t" r="r" b="b"/>
                <a:pathLst>
                  <a:path w="1819" h="1719" extrusionOk="0">
                    <a:moveTo>
                      <a:pt x="31" y="1"/>
                    </a:moveTo>
                    <a:cubicBezTo>
                      <a:pt x="12" y="1"/>
                      <a:pt x="1" y="28"/>
                      <a:pt x="19" y="37"/>
                    </a:cubicBezTo>
                    <a:cubicBezTo>
                      <a:pt x="742" y="406"/>
                      <a:pt x="1552" y="863"/>
                      <a:pt x="1777" y="1706"/>
                    </a:cubicBezTo>
                    <a:cubicBezTo>
                      <a:pt x="1780" y="1714"/>
                      <a:pt x="1787" y="1718"/>
                      <a:pt x="1795" y="1718"/>
                    </a:cubicBezTo>
                    <a:cubicBezTo>
                      <a:pt x="1807" y="1718"/>
                      <a:pt x="1818" y="1710"/>
                      <a:pt x="1815" y="1696"/>
                    </a:cubicBezTo>
                    <a:cubicBezTo>
                      <a:pt x="1585" y="842"/>
                      <a:pt x="770" y="379"/>
                      <a:pt x="39" y="3"/>
                    </a:cubicBezTo>
                    <a:cubicBezTo>
                      <a:pt x="36" y="1"/>
                      <a:pt x="33" y="1"/>
                      <a:pt x="31" y="1"/>
                    </a:cubicBezTo>
                    <a:close/>
                  </a:path>
                </a:pathLst>
              </a:custGeom>
              <a:solidFill>
                <a:srgbClr val="E2B5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498;p40"/>
              <p:cNvSpPr/>
              <p:nvPr/>
            </p:nvSpPr>
            <p:spPr>
              <a:xfrm flipH="1">
                <a:off x="2542411" y="1779812"/>
                <a:ext cx="2855" cy="2214"/>
              </a:xfrm>
              <a:custGeom>
                <a:avLst/>
                <a:gdLst/>
                <a:ahLst/>
                <a:cxnLst/>
                <a:rect l="l" t="t" r="r" b="b"/>
                <a:pathLst>
                  <a:path w="49" h="38" extrusionOk="0">
                    <a:moveTo>
                      <a:pt x="24" y="0"/>
                    </a:moveTo>
                    <a:cubicBezTo>
                      <a:pt x="0" y="0"/>
                      <a:pt x="0" y="38"/>
                      <a:pt x="24" y="38"/>
                    </a:cubicBezTo>
                    <a:cubicBezTo>
                      <a:pt x="49" y="38"/>
                      <a:pt x="49" y="0"/>
                      <a:pt x="24" y="0"/>
                    </a:cubicBezTo>
                    <a:close/>
                  </a:path>
                </a:pathLst>
              </a:custGeom>
              <a:solidFill>
                <a:srgbClr val="E2B5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499;p40"/>
              <p:cNvSpPr/>
              <p:nvPr/>
            </p:nvSpPr>
            <p:spPr>
              <a:xfrm flipH="1">
                <a:off x="2286536" y="2935644"/>
                <a:ext cx="81873" cy="296898"/>
              </a:xfrm>
              <a:custGeom>
                <a:avLst/>
                <a:gdLst/>
                <a:ahLst/>
                <a:cxnLst/>
                <a:rect l="l" t="t" r="r" b="b"/>
                <a:pathLst>
                  <a:path w="1405" h="5095" extrusionOk="0">
                    <a:moveTo>
                      <a:pt x="26" y="0"/>
                    </a:moveTo>
                    <a:cubicBezTo>
                      <a:pt x="14" y="0"/>
                      <a:pt x="1" y="11"/>
                      <a:pt x="7" y="26"/>
                    </a:cubicBezTo>
                    <a:cubicBezTo>
                      <a:pt x="424" y="1319"/>
                      <a:pt x="792" y="2630"/>
                      <a:pt x="1106" y="3951"/>
                    </a:cubicBezTo>
                    <a:cubicBezTo>
                      <a:pt x="1195" y="4327"/>
                      <a:pt x="1281" y="4702"/>
                      <a:pt x="1362" y="5081"/>
                    </a:cubicBezTo>
                    <a:cubicBezTo>
                      <a:pt x="1364" y="5090"/>
                      <a:pt x="1371" y="5095"/>
                      <a:pt x="1378" y="5095"/>
                    </a:cubicBezTo>
                    <a:cubicBezTo>
                      <a:pt x="1390" y="5095"/>
                      <a:pt x="1404" y="5084"/>
                      <a:pt x="1400" y="5068"/>
                    </a:cubicBezTo>
                    <a:cubicBezTo>
                      <a:pt x="1117" y="3740"/>
                      <a:pt x="778" y="2422"/>
                      <a:pt x="389" y="1118"/>
                    </a:cubicBezTo>
                    <a:cubicBezTo>
                      <a:pt x="280" y="749"/>
                      <a:pt x="164" y="381"/>
                      <a:pt x="45" y="15"/>
                    </a:cubicBezTo>
                    <a:cubicBezTo>
                      <a:pt x="42" y="5"/>
                      <a:pt x="34" y="0"/>
                      <a:pt x="26" y="0"/>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500;p40"/>
              <p:cNvSpPr/>
              <p:nvPr/>
            </p:nvSpPr>
            <p:spPr>
              <a:xfrm flipH="1">
                <a:off x="2327968" y="2354028"/>
                <a:ext cx="23775" cy="255000"/>
              </a:xfrm>
              <a:custGeom>
                <a:avLst/>
                <a:gdLst/>
                <a:ahLst/>
                <a:cxnLst/>
                <a:rect l="l" t="t" r="r" b="b"/>
                <a:pathLst>
                  <a:path w="408" h="4376" extrusionOk="0">
                    <a:moveTo>
                      <a:pt x="259" y="0"/>
                    </a:moveTo>
                    <a:cubicBezTo>
                      <a:pt x="249" y="0"/>
                      <a:pt x="240" y="6"/>
                      <a:pt x="240" y="18"/>
                    </a:cubicBezTo>
                    <a:cubicBezTo>
                      <a:pt x="322" y="1148"/>
                      <a:pt x="407" y="2295"/>
                      <a:pt x="226" y="3418"/>
                    </a:cubicBezTo>
                    <a:cubicBezTo>
                      <a:pt x="175" y="3735"/>
                      <a:pt x="103" y="4047"/>
                      <a:pt x="5" y="4354"/>
                    </a:cubicBezTo>
                    <a:cubicBezTo>
                      <a:pt x="1" y="4368"/>
                      <a:pt x="12" y="4376"/>
                      <a:pt x="23" y="4376"/>
                    </a:cubicBezTo>
                    <a:cubicBezTo>
                      <a:pt x="31" y="4376"/>
                      <a:pt x="39" y="4372"/>
                      <a:pt x="42" y="4364"/>
                    </a:cubicBezTo>
                    <a:cubicBezTo>
                      <a:pt x="387" y="3275"/>
                      <a:pt x="404" y="2117"/>
                      <a:pt x="342" y="987"/>
                    </a:cubicBezTo>
                    <a:cubicBezTo>
                      <a:pt x="325" y="663"/>
                      <a:pt x="301" y="343"/>
                      <a:pt x="278" y="18"/>
                    </a:cubicBezTo>
                    <a:cubicBezTo>
                      <a:pt x="278" y="6"/>
                      <a:pt x="268" y="0"/>
                      <a:pt x="259" y="0"/>
                    </a:cubicBezTo>
                    <a:close/>
                  </a:path>
                </a:pathLst>
              </a:custGeom>
              <a:solidFill>
                <a:srgbClr val="2B52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501;p40"/>
              <p:cNvSpPr/>
              <p:nvPr/>
            </p:nvSpPr>
            <p:spPr>
              <a:xfrm flipH="1">
                <a:off x="2290790" y="2722542"/>
                <a:ext cx="48541" cy="47900"/>
              </a:xfrm>
              <a:custGeom>
                <a:avLst/>
                <a:gdLst/>
                <a:ahLst/>
                <a:cxnLst/>
                <a:rect l="l" t="t" r="r" b="b"/>
                <a:pathLst>
                  <a:path w="833" h="822" extrusionOk="0">
                    <a:moveTo>
                      <a:pt x="622" y="0"/>
                    </a:moveTo>
                    <a:cubicBezTo>
                      <a:pt x="611" y="0"/>
                      <a:pt x="597" y="13"/>
                      <a:pt x="604" y="30"/>
                    </a:cubicBezTo>
                    <a:cubicBezTo>
                      <a:pt x="689" y="221"/>
                      <a:pt x="795" y="508"/>
                      <a:pt x="614" y="679"/>
                    </a:cubicBezTo>
                    <a:cubicBezTo>
                      <a:pt x="529" y="760"/>
                      <a:pt x="412" y="784"/>
                      <a:pt x="294" y="784"/>
                    </a:cubicBezTo>
                    <a:cubicBezTo>
                      <a:pt x="204" y="784"/>
                      <a:pt x="113" y="770"/>
                      <a:pt x="34" y="757"/>
                    </a:cubicBezTo>
                    <a:cubicBezTo>
                      <a:pt x="33" y="757"/>
                      <a:pt x="32" y="757"/>
                      <a:pt x="31" y="757"/>
                    </a:cubicBezTo>
                    <a:cubicBezTo>
                      <a:pt x="9" y="757"/>
                      <a:pt x="1" y="791"/>
                      <a:pt x="24" y="795"/>
                    </a:cubicBezTo>
                    <a:cubicBezTo>
                      <a:pt x="105" y="808"/>
                      <a:pt x="197" y="822"/>
                      <a:pt x="288" y="822"/>
                    </a:cubicBezTo>
                    <a:cubicBezTo>
                      <a:pt x="424" y="822"/>
                      <a:pt x="558" y="792"/>
                      <a:pt x="652" y="692"/>
                    </a:cubicBezTo>
                    <a:cubicBezTo>
                      <a:pt x="832" y="504"/>
                      <a:pt x="727" y="217"/>
                      <a:pt x="635" y="9"/>
                    </a:cubicBezTo>
                    <a:cubicBezTo>
                      <a:pt x="633" y="3"/>
                      <a:pt x="628" y="0"/>
                      <a:pt x="622" y="0"/>
                    </a:cubicBezTo>
                    <a:close/>
                  </a:path>
                </a:pathLst>
              </a:custGeom>
              <a:solidFill>
                <a:srgbClr val="2B52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502;p40"/>
              <p:cNvSpPr/>
              <p:nvPr/>
            </p:nvSpPr>
            <p:spPr>
              <a:xfrm flipH="1">
                <a:off x="2454653" y="2790080"/>
                <a:ext cx="184607" cy="57107"/>
              </a:xfrm>
              <a:custGeom>
                <a:avLst/>
                <a:gdLst/>
                <a:ahLst/>
                <a:cxnLst/>
                <a:rect l="l" t="t" r="r" b="b"/>
                <a:pathLst>
                  <a:path w="3168" h="980" extrusionOk="0">
                    <a:moveTo>
                      <a:pt x="3146" y="1"/>
                    </a:moveTo>
                    <a:cubicBezTo>
                      <a:pt x="3139" y="1"/>
                      <a:pt x="3132" y="5"/>
                      <a:pt x="3129" y="14"/>
                    </a:cubicBezTo>
                    <a:cubicBezTo>
                      <a:pt x="3003" y="404"/>
                      <a:pt x="2696" y="717"/>
                      <a:pt x="2313" y="861"/>
                    </a:cubicBezTo>
                    <a:cubicBezTo>
                      <a:pt x="2160" y="918"/>
                      <a:pt x="2004" y="941"/>
                      <a:pt x="1846" y="941"/>
                    </a:cubicBezTo>
                    <a:cubicBezTo>
                      <a:pt x="1788" y="941"/>
                      <a:pt x="1730" y="938"/>
                      <a:pt x="1672" y="933"/>
                    </a:cubicBezTo>
                    <a:cubicBezTo>
                      <a:pt x="1405" y="912"/>
                      <a:pt x="1142" y="865"/>
                      <a:pt x="887" y="813"/>
                    </a:cubicBezTo>
                    <a:cubicBezTo>
                      <a:pt x="597" y="755"/>
                      <a:pt x="313" y="684"/>
                      <a:pt x="33" y="599"/>
                    </a:cubicBezTo>
                    <a:cubicBezTo>
                      <a:pt x="31" y="598"/>
                      <a:pt x="29" y="598"/>
                      <a:pt x="27" y="598"/>
                    </a:cubicBezTo>
                    <a:cubicBezTo>
                      <a:pt x="8" y="598"/>
                      <a:pt x="1" y="629"/>
                      <a:pt x="23" y="635"/>
                    </a:cubicBezTo>
                    <a:cubicBezTo>
                      <a:pt x="545" y="793"/>
                      <a:pt x="1088" y="912"/>
                      <a:pt x="1631" y="967"/>
                    </a:cubicBezTo>
                    <a:cubicBezTo>
                      <a:pt x="1703" y="975"/>
                      <a:pt x="1776" y="979"/>
                      <a:pt x="1848" y="979"/>
                    </a:cubicBezTo>
                    <a:cubicBezTo>
                      <a:pt x="2004" y="979"/>
                      <a:pt x="2157" y="959"/>
                      <a:pt x="2307" y="906"/>
                    </a:cubicBezTo>
                    <a:cubicBezTo>
                      <a:pt x="2494" y="837"/>
                      <a:pt x="2665" y="728"/>
                      <a:pt x="2809" y="591"/>
                    </a:cubicBezTo>
                    <a:cubicBezTo>
                      <a:pt x="2973" y="435"/>
                      <a:pt x="3096" y="240"/>
                      <a:pt x="3164" y="25"/>
                    </a:cubicBezTo>
                    <a:cubicBezTo>
                      <a:pt x="3167" y="10"/>
                      <a:pt x="3157" y="1"/>
                      <a:pt x="3146" y="1"/>
                    </a:cubicBezTo>
                    <a:close/>
                  </a:path>
                </a:pathLst>
              </a:custGeom>
              <a:solidFill>
                <a:srgbClr val="2B52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503;p40"/>
              <p:cNvSpPr/>
              <p:nvPr/>
            </p:nvSpPr>
            <p:spPr>
              <a:xfrm rot="10800000" flipH="1">
                <a:off x="1763789" y="1537450"/>
                <a:ext cx="2272500" cy="2272500"/>
              </a:xfrm>
              <a:prstGeom prst="ellipse">
                <a:avLst/>
              </a:prstGeom>
              <a:gradFill>
                <a:gsLst>
                  <a:gs pos="0">
                    <a:srgbClr val="645CA7">
                      <a:alpha val="76470"/>
                    </a:srgbClr>
                  </a:gs>
                  <a:gs pos="100000">
                    <a:srgbClr val="D77EAD">
                      <a:alpha val="7647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504;p40"/>
              <p:cNvSpPr/>
              <p:nvPr/>
            </p:nvSpPr>
            <p:spPr>
              <a:xfrm flipH="1">
                <a:off x="3691588" y="2990725"/>
                <a:ext cx="62400" cy="6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505;p40"/>
              <p:cNvSpPr/>
              <p:nvPr/>
            </p:nvSpPr>
            <p:spPr>
              <a:xfrm flipH="1">
                <a:off x="2239863" y="2199450"/>
                <a:ext cx="62400" cy="6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506;p40"/>
              <p:cNvSpPr/>
              <p:nvPr/>
            </p:nvSpPr>
            <p:spPr>
              <a:xfrm flipH="1">
                <a:off x="3561113" y="3020813"/>
                <a:ext cx="32400" cy="3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507;p40"/>
              <p:cNvSpPr/>
              <p:nvPr/>
            </p:nvSpPr>
            <p:spPr>
              <a:xfrm flipH="1">
                <a:off x="3239338" y="2432263"/>
                <a:ext cx="32400" cy="3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508;p40"/>
              <p:cNvSpPr/>
              <p:nvPr/>
            </p:nvSpPr>
            <p:spPr>
              <a:xfrm flipH="1">
                <a:off x="3467413" y="2506200"/>
                <a:ext cx="62400" cy="62400"/>
              </a:xfrm>
              <a:prstGeom prst="ellipse">
                <a:avLst/>
              </a:pr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509;p40"/>
              <p:cNvSpPr/>
              <p:nvPr/>
            </p:nvSpPr>
            <p:spPr>
              <a:xfrm flipH="1">
                <a:off x="3581538" y="2288625"/>
                <a:ext cx="62400" cy="62400"/>
              </a:xfrm>
              <a:prstGeom prst="ellipse">
                <a:avLst/>
              </a:pr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510;p40"/>
              <p:cNvSpPr/>
              <p:nvPr/>
            </p:nvSpPr>
            <p:spPr>
              <a:xfrm flipH="1">
                <a:off x="2627713" y="2877150"/>
                <a:ext cx="62400" cy="62400"/>
              </a:xfrm>
              <a:prstGeom prst="ellipse">
                <a:avLst/>
              </a:pr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511;p40"/>
              <p:cNvSpPr/>
              <p:nvPr/>
            </p:nvSpPr>
            <p:spPr>
              <a:xfrm flipH="1">
                <a:off x="3953438" y="2521188"/>
                <a:ext cx="32400" cy="3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512;p40"/>
              <p:cNvSpPr/>
              <p:nvPr/>
            </p:nvSpPr>
            <p:spPr>
              <a:xfrm flipH="1">
                <a:off x="2524388" y="2568588"/>
                <a:ext cx="32400" cy="3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513;p40"/>
              <p:cNvSpPr/>
              <p:nvPr/>
            </p:nvSpPr>
            <p:spPr>
              <a:xfrm flipH="1">
                <a:off x="2161391" y="1931292"/>
                <a:ext cx="1926775" cy="1422570"/>
              </a:xfrm>
              <a:custGeom>
                <a:avLst/>
                <a:gdLst/>
                <a:ahLst/>
                <a:cxnLst/>
                <a:rect l="l" t="t" r="r" b="b"/>
                <a:pathLst>
                  <a:path w="21098" h="15577" extrusionOk="0">
                    <a:moveTo>
                      <a:pt x="1074" y="0"/>
                    </a:moveTo>
                    <a:lnTo>
                      <a:pt x="295" y="468"/>
                    </a:lnTo>
                    <a:cubicBezTo>
                      <a:pt x="295" y="468"/>
                      <a:pt x="1" y="7414"/>
                      <a:pt x="7135" y="7414"/>
                    </a:cubicBezTo>
                    <a:cubicBezTo>
                      <a:pt x="7482" y="7414"/>
                      <a:pt x="7848" y="7398"/>
                      <a:pt x="8232" y="7363"/>
                    </a:cubicBezTo>
                    <a:lnTo>
                      <a:pt x="8232" y="7363"/>
                    </a:lnTo>
                    <a:cubicBezTo>
                      <a:pt x="8232" y="7363"/>
                      <a:pt x="5712" y="12159"/>
                      <a:pt x="5712" y="15576"/>
                    </a:cubicBezTo>
                    <a:lnTo>
                      <a:pt x="20920" y="15576"/>
                    </a:lnTo>
                    <a:cubicBezTo>
                      <a:pt x="20988" y="15576"/>
                      <a:pt x="21097" y="6957"/>
                      <a:pt x="14482" y="5557"/>
                    </a:cubicBezTo>
                    <a:lnTo>
                      <a:pt x="11772" y="4957"/>
                    </a:lnTo>
                    <a:cubicBezTo>
                      <a:pt x="7423" y="4909"/>
                      <a:pt x="2688" y="3618"/>
                      <a:pt x="1074" y="0"/>
                    </a:cubicBezTo>
                    <a:close/>
                  </a:path>
                </a:pathLst>
              </a:custGeom>
              <a:solidFill>
                <a:srgbClr val="D77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514;p40"/>
              <p:cNvSpPr/>
              <p:nvPr/>
            </p:nvSpPr>
            <p:spPr>
              <a:xfrm flipH="1">
                <a:off x="3268067" y="1922930"/>
                <a:ext cx="848135" cy="764390"/>
              </a:xfrm>
              <a:custGeom>
                <a:avLst/>
                <a:gdLst/>
                <a:ahLst/>
                <a:cxnLst/>
                <a:rect l="l" t="t" r="r" b="b"/>
                <a:pathLst>
                  <a:path w="9287" h="8370" extrusionOk="0">
                    <a:moveTo>
                      <a:pt x="612" y="1"/>
                    </a:moveTo>
                    <a:lnTo>
                      <a:pt x="612" y="1"/>
                    </a:lnTo>
                    <a:cubicBezTo>
                      <a:pt x="0" y="7151"/>
                      <a:pt x="3401" y="8369"/>
                      <a:pt x="5790" y="8369"/>
                    </a:cubicBezTo>
                    <a:cubicBezTo>
                      <a:pt x="7025" y="8369"/>
                      <a:pt x="7989" y="8044"/>
                      <a:pt x="7989" y="8044"/>
                    </a:cubicBezTo>
                    <a:lnTo>
                      <a:pt x="9287" y="6344"/>
                    </a:lnTo>
                    <a:lnTo>
                      <a:pt x="9287" y="6344"/>
                    </a:lnTo>
                    <a:cubicBezTo>
                      <a:pt x="9287" y="6344"/>
                      <a:pt x="8997" y="6403"/>
                      <a:pt x="8381" y="6403"/>
                    </a:cubicBezTo>
                    <a:cubicBezTo>
                      <a:pt x="7628" y="6403"/>
                      <a:pt x="6387" y="6314"/>
                      <a:pt x="4592" y="5920"/>
                    </a:cubicBezTo>
                    <a:cubicBezTo>
                      <a:pt x="1329" y="5203"/>
                      <a:pt x="612" y="1"/>
                      <a:pt x="612" y="1"/>
                    </a:cubicBezTo>
                    <a:close/>
                  </a:path>
                </a:pathLst>
              </a:custGeom>
              <a:solidFill>
                <a:srgbClr val="E06F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515;p40"/>
              <p:cNvSpPr/>
              <p:nvPr/>
            </p:nvSpPr>
            <p:spPr>
              <a:xfrm flipH="1">
                <a:off x="2124589" y="2249285"/>
                <a:ext cx="646398" cy="284021"/>
              </a:xfrm>
              <a:custGeom>
                <a:avLst/>
                <a:gdLst/>
                <a:ahLst/>
                <a:cxnLst/>
                <a:rect l="l" t="t" r="r" b="b"/>
                <a:pathLst>
                  <a:path w="7078" h="3110" extrusionOk="0">
                    <a:moveTo>
                      <a:pt x="6767" y="0"/>
                    </a:moveTo>
                    <a:cubicBezTo>
                      <a:pt x="6709" y="79"/>
                      <a:pt x="6647" y="153"/>
                      <a:pt x="6583" y="215"/>
                    </a:cubicBezTo>
                    <a:cubicBezTo>
                      <a:pt x="5094" y="1676"/>
                      <a:pt x="1267" y="1704"/>
                      <a:pt x="554" y="1830"/>
                    </a:cubicBezTo>
                    <a:cubicBezTo>
                      <a:pt x="489" y="1840"/>
                      <a:pt x="56" y="2007"/>
                      <a:pt x="1" y="2025"/>
                    </a:cubicBezTo>
                    <a:cubicBezTo>
                      <a:pt x="653" y="2151"/>
                      <a:pt x="1946" y="3014"/>
                      <a:pt x="3909" y="3096"/>
                    </a:cubicBezTo>
                    <a:cubicBezTo>
                      <a:pt x="4130" y="3105"/>
                      <a:pt x="4338" y="3109"/>
                      <a:pt x="4534" y="3109"/>
                    </a:cubicBezTo>
                    <a:cubicBezTo>
                      <a:pt x="6275" y="3109"/>
                      <a:pt x="7078" y="2792"/>
                      <a:pt x="7078" y="2792"/>
                    </a:cubicBezTo>
                    <a:lnTo>
                      <a:pt x="6767" y="0"/>
                    </a:lnTo>
                    <a:close/>
                  </a:path>
                </a:pathLst>
              </a:custGeom>
              <a:solidFill>
                <a:srgbClr val="4220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516;p40"/>
              <p:cNvSpPr/>
              <p:nvPr/>
            </p:nvSpPr>
            <p:spPr>
              <a:xfrm flipH="1">
                <a:off x="2003034" y="1275944"/>
                <a:ext cx="1577183" cy="1192887"/>
              </a:xfrm>
              <a:custGeom>
                <a:avLst/>
                <a:gdLst/>
                <a:ahLst/>
                <a:cxnLst/>
                <a:rect l="l" t="t" r="r" b="b"/>
                <a:pathLst>
                  <a:path w="17270" h="13062" extrusionOk="0">
                    <a:moveTo>
                      <a:pt x="7914" y="0"/>
                    </a:moveTo>
                    <a:cubicBezTo>
                      <a:pt x="5704" y="0"/>
                      <a:pt x="4311" y="1144"/>
                      <a:pt x="3414" y="3015"/>
                    </a:cubicBezTo>
                    <a:cubicBezTo>
                      <a:pt x="3393" y="3063"/>
                      <a:pt x="3373" y="3110"/>
                      <a:pt x="3352" y="3159"/>
                    </a:cubicBezTo>
                    <a:cubicBezTo>
                      <a:pt x="3029" y="3957"/>
                      <a:pt x="3049" y="4930"/>
                      <a:pt x="2140" y="5281"/>
                    </a:cubicBezTo>
                    <a:cubicBezTo>
                      <a:pt x="1178" y="5657"/>
                      <a:pt x="1" y="7893"/>
                      <a:pt x="2639" y="9631"/>
                    </a:cubicBezTo>
                    <a:cubicBezTo>
                      <a:pt x="5277" y="11372"/>
                      <a:pt x="6179" y="12023"/>
                      <a:pt x="6179" y="12023"/>
                    </a:cubicBezTo>
                    <a:lnTo>
                      <a:pt x="6169" y="12139"/>
                    </a:lnTo>
                    <a:cubicBezTo>
                      <a:pt x="6155" y="12294"/>
                      <a:pt x="6220" y="12440"/>
                      <a:pt x="6347" y="12529"/>
                    </a:cubicBezTo>
                    <a:cubicBezTo>
                      <a:pt x="6561" y="12686"/>
                      <a:pt x="6954" y="12908"/>
                      <a:pt x="7514" y="12986"/>
                    </a:cubicBezTo>
                    <a:cubicBezTo>
                      <a:pt x="7910" y="13041"/>
                      <a:pt x="8231" y="13058"/>
                      <a:pt x="8466" y="13061"/>
                    </a:cubicBezTo>
                    <a:cubicBezTo>
                      <a:pt x="8469" y="13061"/>
                      <a:pt x="8472" y="13061"/>
                      <a:pt x="8475" y="13061"/>
                    </a:cubicBezTo>
                    <a:cubicBezTo>
                      <a:pt x="8666" y="13061"/>
                      <a:pt x="8836" y="12956"/>
                      <a:pt x="8937" y="12795"/>
                    </a:cubicBezTo>
                    <a:cubicBezTo>
                      <a:pt x="8985" y="12724"/>
                      <a:pt x="9080" y="12645"/>
                      <a:pt x="9265" y="12590"/>
                    </a:cubicBezTo>
                    <a:cubicBezTo>
                      <a:pt x="9316" y="12576"/>
                      <a:pt x="9374" y="12563"/>
                      <a:pt x="9439" y="12549"/>
                    </a:cubicBezTo>
                    <a:cubicBezTo>
                      <a:pt x="10156" y="12426"/>
                      <a:pt x="13955" y="12334"/>
                      <a:pt x="15444" y="10873"/>
                    </a:cubicBezTo>
                    <a:cubicBezTo>
                      <a:pt x="15508" y="10811"/>
                      <a:pt x="15570" y="10737"/>
                      <a:pt x="15628" y="10658"/>
                    </a:cubicBezTo>
                    <a:cubicBezTo>
                      <a:pt x="16972" y="8900"/>
                      <a:pt x="17270" y="3264"/>
                      <a:pt x="12453" y="1151"/>
                    </a:cubicBezTo>
                    <a:cubicBezTo>
                      <a:pt x="10646" y="359"/>
                      <a:pt x="9152" y="0"/>
                      <a:pt x="7914" y="0"/>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517;p40"/>
              <p:cNvSpPr/>
              <p:nvPr/>
            </p:nvSpPr>
            <p:spPr>
              <a:xfrm flipH="1">
                <a:off x="2279567" y="2324993"/>
                <a:ext cx="745121" cy="152878"/>
              </a:xfrm>
              <a:custGeom>
                <a:avLst/>
                <a:gdLst/>
                <a:ahLst/>
                <a:cxnLst/>
                <a:rect l="l" t="t" r="r" b="b"/>
                <a:pathLst>
                  <a:path w="8159" h="1674" extrusionOk="0">
                    <a:moveTo>
                      <a:pt x="8159" y="0"/>
                    </a:moveTo>
                    <a:lnTo>
                      <a:pt x="8159" y="0"/>
                    </a:lnTo>
                    <a:cubicBezTo>
                      <a:pt x="7571" y="424"/>
                      <a:pt x="3694" y="741"/>
                      <a:pt x="3117" y="847"/>
                    </a:cubicBezTo>
                    <a:cubicBezTo>
                      <a:pt x="2544" y="950"/>
                      <a:pt x="2816" y="1281"/>
                      <a:pt x="1864" y="1363"/>
                    </a:cubicBezTo>
                    <a:cubicBezTo>
                      <a:pt x="1816" y="1367"/>
                      <a:pt x="1768" y="1369"/>
                      <a:pt x="1720" y="1369"/>
                    </a:cubicBezTo>
                    <a:cubicBezTo>
                      <a:pt x="828" y="1369"/>
                      <a:pt x="32" y="652"/>
                      <a:pt x="1" y="643"/>
                    </a:cubicBezTo>
                    <a:lnTo>
                      <a:pt x="1" y="643"/>
                    </a:lnTo>
                    <a:lnTo>
                      <a:pt x="18" y="799"/>
                    </a:lnTo>
                    <a:cubicBezTo>
                      <a:pt x="31" y="1483"/>
                      <a:pt x="898" y="1673"/>
                      <a:pt x="1704" y="1673"/>
                    </a:cubicBezTo>
                    <a:cubicBezTo>
                      <a:pt x="2338" y="1673"/>
                      <a:pt x="2935" y="1556"/>
                      <a:pt x="3049" y="1468"/>
                    </a:cubicBezTo>
                    <a:cubicBezTo>
                      <a:pt x="3311" y="1267"/>
                      <a:pt x="4786" y="1314"/>
                      <a:pt x="6350" y="1079"/>
                    </a:cubicBezTo>
                    <a:cubicBezTo>
                      <a:pt x="7910" y="847"/>
                      <a:pt x="8159" y="0"/>
                      <a:pt x="8159" y="0"/>
                    </a:cubicBezTo>
                    <a:close/>
                  </a:path>
                </a:pathLst>
              </a:custGeom>
              <a:solidFill>
                <a:srgbClr val="F99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518;p40"/>
              <p:cNvSpPr/>
              <p:nvPr/>
            </p:nvSpPr>
            <p:spPr>
              <a:xfrm flipH="1">
                <a:off x="2606537" y="1234301"/>
                <a:ext cx="709295" cy="480332"/>
              </a:xfrm>
              <a:custGeom>
                <a:avLst/>
                <a:gdLst/>
                <a:ahLst/>
                <a:cxnLst/>
                <a:rect l="l" t="t" r="r" b="b"/>
                <a:pathLst>
                  <a:path w="8046" h="4802" extrusionOk="0">
                    <a:moveTo>
                      <a:pt x="4926" y="0"/>
                    </a:moveTo>
                    <a:cubicBezTo>
                      <a:pt x="4504" y="0"/>
                      <a:pt x="4028" y="50"/>
                      <a:pt x="3492" y="167"/>
                    </a:cubicBezTo>
                    <a:cubicBezTo>
                      <a:pt x="631" y="792"/>
                      <a:pt x="0" y="4233"/>
                      <a:pt x="631" y="4721"/>
                    </a:cubicBezTo>
                    <a:cubicBezTo>
                      <a:pt x="703" y="4776"/>
                      <a:pt x="799" y="4801"/>
                      <a:pt x="916" y="4801"/>
                    </a:cubicBezTo>
                    <a:cubicBezTo>
                      <a:pt x="1827" y="4801"/>
                      <a:pt x="3955" y="3240"/>
                      <a:pt x="4929" y="2250"/>
                    </a:cubicBezTo>
                    <a:cubicBezTo>
                      <a:pt x="5620" y="1546"/>
                      <a:pt x="6280" y="1341"/>
                      <a:pt x="6813" y="1341"/>
                    </a:cubicBezTo>
                    <a:cubicBezTo>
                      <a:pt x="7551" y="1341"/>
                      <a:pt x="8046" y="1734"/>
                      <a:pt x="8046" y="1734"/>
                    </a:cubicBezTo>
                    <a:cubicBezTo>
                      <a:pt x="8046" y="1734"/>
                      <a:pt x="7414" y="0"/>
                      <a:pt x="4926" y="0"/>
                    </a:cubicBezTo>
                    <a:close/>
                  </a:path>
                </a:pathLst>
              </a:custGeom>
              <a:solidFill>
                <a:srgbClr val="F99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519;p40"/>
              <p:cNvSpPr/>
              <p:nvPr/>
            </p:nvSpPr>
            <p:spPr>
              <a:xfrm flipH="1">
                <a:off x="3048341" y="1713116"/>
                <a:ext cx="272605" cy="140914"/>
              </a:xfrm>
              <a:custGeom>
                <a:avLst/>
                <a:gdLst/>
                <a:ahLst/>
                <a:cxnLst/>
                <a:rect l="l" t="t" r="r" b="b"/>
                <a:pathLst>
                  <a:path w="2985" h="1543" extrusionOk="0">
                    <a:moveTo>
                      <a:pt x="1773" y="0"/>
                    </a:moveTo>
                    <a:cubicBezTo>
                      <a:pt x="1158" y="0"/>
                      <a:pt x="266" y="292"/>
                      <a:pt x="29" y="809"/>
                    </a:cubicBezTo>
                    <a:cubicBezTo>
                      <a:pt x="1" y="870"/>
                      <a:pt x="55" y="926"/>
                      <a:pt x="105" y="926"/>
                    </a:cubicBezTo>
                    <a:cubicBezTo>
                      <a:pt x="127" y="926"/>
                      <a:pt x="149" y="915"/>
                      <a:pt x="162" y="887"/>
                    </a:cubicBezTo>
                    <a:cubicBezTo>
                      <a:pt x="377" y="423"/>
                      <a:pt x="1277" y="153"/>
                      <a:pt x="1767" y="153"/>
                    </a:cubicBezTo>
                    <a:cubicBezTo>
                      <a:pt x="1782" y="153"/>
                      <a:pt x="1797" y="153"/>
                      <a:pt x="1811" y="154"/>
                    </a:cubicBezTo>
                    <a:cubicBezTo>
                      <a:pt x="2183" y="170"/>
                      <a:pt x="2589" y="313"/>
                      <a:pt x="2736" y="707"/>
                    </a:cubicBezTo>
                    <a:cubicBezTo>
                      <a:pt x="2821" y="942"/>
                      <a:pt x="2787" y="1225"/>
                      <a:pt x="2763" y="1468"/>
                    </a:cubicBezTo>
                    <a:cubicBezTo>
                      <a:pt x="2758" y="1517"/>
                      <a:pt x="2795" y="1542"/>
                      <a:pt x="2834" y="1542"/>
                    </a:cubicBezTo>
                    <a:cubicBezTo>
                      <a:pt x="2873" y="1542"/>
                      <a:pt x="2915" y="1517"/>
                      <a:pt x="2920" y="1468"/>
                    </a:cubicBezTo>
                    <a:cubicBezTo>
                      <a:pt x="2985" y="740"/>
                      <a:pt x="2811" y="143"/>
                      <a:pt x="2008" y="17"/>
                    </a:cubicBezTo>
                    <a:cubicBezTo>
                      <a:pt x="1937" y="6"/>
                      <a:pt x="1858" y="0"/>
                      <a:pt x="1773" y="0"/>
                    </a:cubicBezTo>
                    <a:close/>
                  </a:path>
                </a:pathLst>
              </a:custGeom>
              <a:solidFill>
                <a:srgbClr val="5B4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520;p40"/>
              <p:cNvSpPr/>
              <p:nvPr/>
            </p:nvSpPr>
            <p:spPr>
              <a:xfrm flipH="1">
                <a:off x="2783590" y="1827546"/>
                <a:ext cx="174065" cy="83562"/>
              </a:xfrm>
              <a:custGeom>
                <a:avLst/>
                <a:gdLst/>
                <a:ahLst/>
                <a:cxnLst/>
                <a:rect l="l" t="t" r="r" b="b"/>
                <a:pathLst>
                  <a:path w="1906" h="915" extrusionOk="0">
                    <a:moveTo>
                      <a:pt x="1669" y="0"/>
                    </a:moveTo>
                    <a:cubicBezTo>
                      <a:pt x="1616" y="0"/>
                      <a:pt x="1562" y="56"/>
                      <a:pt x="1598" y="116"/>
                    </a:cubicBezTo>
                    <a:cubicBezTo>
                      <a:pt x="1687" y="269"/>
                      <a:pt x="1584" y="406"/>
                      <a:pt x="1441" y="470"/>
                    </a:cubicBezTo>
                    <a:cubicBezTo>
                      <a:pt x="1407" y="485"/>
                      <a:pt x="1372" y="492"/>
                      <a:pt x="1336" y="492"/>
                    </a:cubicBezTo>
                    <a:cubicBezTo>
                      <a:pt x="1226" y="492"/>
                      <a:pt x="1113" y="429"/>
                      <a:pt x="1038" y="355"/>
                    </a:cubicBezTo>
                    <a:cubicBezTo>
                      <a:pt x="959" y="276"/>
                      <a:pt x="915" y="177"/>
                      <a:pt x="820" y="109"/>
                    </a:cubicBezTo>
                    <a:cubicBezTo>
                      <a:pt x="744" y="58"/>
                      <a:pt x="658" y="33"/>
                      <a:pt x="570" y="33"/>
                    </a:cubicBezTo>
                    <a:cubicBezTo>
                      <a:pt x="522" y="33"/>
                      <a:pt x="474" y="40"/>
                      <a:pt x="427" y="54"/>
                    </a:cubicBezTo>
                    <a:cubicBezTo>
                      <a:pt x="75" y="163"/>
                      <a:pt x="1" y="546"/>
                      <a:pt x="96" y="859"/>
                    </a:cubicBezTo>
                    <a:cubicBezTo>
                      <a:pt x="107" y="898"/>
                      <a:pt x="137" y="914"/>
                      <a:pt x="168" y="914"/>
                    </a:cubicBezTo>
                    <a:cubicBezTo>
                      <a:pt x="215" y="914"/>
                      <a:pt x="263" y="876"/>
                      <a:pt x="246" y="818"/>
                    </a:cubicBezTo>
                    <a:cubicBezTo>
                      <a:pt x="178" y="593"/>
                      <a:pt x="209" y="293"/>
                      <a:pt x="472" y="215"/>
                    </a:cubicBezTo>
                    <a:cubicBezTo>
                      <a:pt x="504" y="205"/>
                      <a:pt x="534" y="201"/>
                      <a:pt x="562" y="201"/>
                    </a:cubicBezTo>
                    <a:cubicBezTo>
                      <a:pt x="708" y="201"/>
                      <a:pt x="808" y="316"/>
                      <a:pt x="905" y="433"/>
                    </a:cubicBezTo>
                    <a:cubicBezTo>
                      <a:pt x="1016" y="567"/>
                      <a:pt x="1142" y="642"/>
                      <a:pt x="1309" y="642"/>
                    </a:cubicBezTo>
                    <a:cubicBezTo>
                      <a:pt x="1333" y="642"/>
                      <a:pt x="1357" y="640"/>
                      <a:pt x="1383" y="637"/>
                    </a:cubicBezTo>
                    <a:cubicBezTo>
                      <a:pt x="1693" y="601"/>
                      <a:pt x="1905" y="334"/>
                      <a:pt x="1731" y="37"/>
                    </a:cubicBezTo>
                    <a:cubicBezTo>
                      <a:pt x="1715" y="11"/>
                      <a:pt x="1692" y="0"/>
                      <a:pt x="1669" y="0"/>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521;p40"/>
              <p:cNvSpPr/>
              <p:nvPr/>
            </p:nvSpPr>
            <p:spPr>
              <a:xfrm flipH="1">
                <a:off x="2392080" y="1861063"/>
                <a:ext cx="284386" cy="170595"/>
              </a:xfrm>
              <a:custGeom>
                <a:avLst/>
                <a:gdLst/>
                <a:ahLst/>
                <a:cxnLst/>
                <a:rect l="l" t="t" r="r" b="b"/>
                <a:pathLst>
                  <a:path w="3114" h="1868" extrusionOk="0">
                    <a:moveTo>
                      <a:pt x="1701" y="1"/>
                    </a:moveTo>
                    <a:cubicBezTo>
                      <a:pt x="1044" y="1"/>
                      <a:pt x="259" y="415"/>
                      <a:pt x="21" y="1008"/>
                    </a:cubicBezTo>
                    <a:cubicBezTo>
                      <a:pt x="0" y="1064"/>
                      <a:pt x="47" y="1101"/>
                      <a:pt x="95" y="1101"/>
                    </a:cubicBezTo>
                    <a:cubicBezTo>
                      <a:pt x="126" y="1101"/>
                      <a:pt x="158" y="1085"/>
                      <a:pt x="171" y="1049"/>
                    </a:cubicBezTo>
                    <a:cubicBezTo>
                      <a:pt x="380" y="528"/>
                      <a:pt x="1160" y="155"/>
                      <a:pt x="1708" y="155"/>
                    </a:cubicBezTo>
                    <a:cubicBezTo>
                      <a:pt x="1716" y="155"/>
                      <a:pt x="1723" y="155"/>
                      <a:pt x="1731" y="155"/>
                    </a:cubicBezTo>
                    <a:cubicBezTo>
                      <a:pt x="2598" y="175"/>
                      <a:pt x="2956" y="1025"/>
                      <a:pt x="2738" y="1773"/>
                    </a:cubicBezTo>
                    <a:cubicBezTo>
                      <a:pt x="2720" y="1830"/>
                      <a:pt x="2767" y="1868"/>
                      <a:pt x="2814" y="1868"/>
                    </a:cubicBezTo>
                    <a:cubicBezTo>
                      <a:pt x="2845" y="1868"/>
                      <a:pt x="2876" y="1852"/>
                      <a:pt x="2888" y="1814"/>
                    </a:cubicBezTo>
                    <a:cubicBezTo>
                      <a:pt x="3114" y="1042"/>
                      <a:pt x="2796" y="158"/>
                      <a:pt x="1926" y="18"/>
                    </a:cubicBezTo>
                    <a:cubicBezTo>
                      <a:pt x="1853" y="6"/>
                      <a:pt x="1778" y="1"/>
                      <a:pt x="1701" y="1"/>
                    </a:cubicBezTo>
                    <a:close/>
                  </a:path>
                </a:pathLst>
              </a:custGeom>
              <a:solidFill>
                <a:srgbClr val="5B4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522;p40"/>
              <p:cNvSpPr/>
              <p:nvPr/>
            </p:nvSpPr>
            <p:spPr>
              <a:xfrm flipH="1">
                <a:off x="1850247" y="1203341"/>
                <a:ext cx="1933259" cy="1323939"/>
              </a:xfrm>
              <a:custGeom>
                <a:avLst/>
                <a:gdLst/>
                <a:ahLst/>
                <a:cxnLst/>
                <a:rect l="l" t="t" r="r" b="b"/>
                <a:pathLst>
                  <a:path w="21169" h="14497" extrusionOk="0">
                    <a:moveTo>
                      <a:pt x="10036" y="1"/>
                    </a:moveTo>
                    <a:cubicBezTo>
                      <a:pt x="9537" y="1"/>
                      <a:pt x="8998" y="79"/>
                      <a:pt x="8432" y="277"/>
                    </a:cubicBezTo>
                    <a:cubicBezTo>
                      <a:pt x="6476" y="959"/>
                      <a:pt x="5353" y="3503"/>
                      <a:pt x="4653" y="4830"/>
                    </a:cubicBezTo>
                    <a:cubicBezTo>
                      <a:pt x="3769" y="6503"/>
                      <a:pt x="1850" y="7776"/>
                      <a:pt x="322" y="7961"/>
                    </a:cubicBezTo>
                    <a:cubicBezTo>
                      <a:pt x="322" y="7961"/>
                      <a:pt x="1" y="12228"/>
                      <a:pt x="8395" y="12934"/>
                    </a:cubicBezTo>
                    <a:lnTo>
                      <a:pt x="8405" y="12818"/>
                    </a:lnTo>
                    <a:cubicBezTo>
                      <a:pt x="8405" y="12818"/>
                      <a:pt x="7503" y="12167"/>
                      <a:pt x="4865" y="10426"/>
                    </a:cubicBezTo>
                    <a:cubicBezTo>
                      <a:pt x="2227" y="8688"/>
                      <a:pt x="3404" y="6452"/>
                      <a:pt x="4366" y="6076"/>
                    </a:cubicBezTo>
                    <a:cubicBezTo>
                      <a:pt x="4919" y="5865"/>
                      <a:pt x="5128" y="5421"/>
                      <a:pt x="5278" y="4926"/>
                    </a:cubicBezTo>
                    <a:cubicBezTo>
                      <a:pt x="7023" y="4810"/>
                      <a:pt x="9515" y="1537"/>
                      <a:pt x="10712" y="1400"/>
                    </a:cubicBezTo>
                    <a:cubicBezTo>
                      <a:pt x="10842" y="1385"/>
                      <a:pt x="10963" y="1378"/>
                      <a:pt x="11075" y="1378"/>
                    </a:cubicBezTo>
                    <a:cubicBezTo>
                      <a:pt x="12210" y="1378"/>
                      <a:pt x="12433" y="2082"/>
                      <a:pt x="12433" y="2082"/>
                    </a:cubicBezTo>
                    <a:lnTo>
                      <a:pt x="12453" y="2082"/>
                    </a:lnTo>
                    <a:cubicBezTo>
                      <a:pt x="12487" y="2080"/>
                      <a:pt x="12520" y="2079"/>
                      <a:pt x="12553" y="2079"/>
                    </a:cubicBezTo>
                    <a:cubicBezTo>
                      <a:pt x="13236" y="2079"/>
                      <a:pt x="13872" y="2506"/>
                      <a:pt x="14266" y="3066"/>
                    </a:cubicBezTo>
                    <a:cubicBezTo>
                      <a:pt x="14679" y="3653"/>
                      <a:pt x="14867" y="4370"/>
                      <a:pt x="14993" y="5076"/>
                    </a:cubicBezTo>
                    <a:cubicBezTo>
                      <a:pt x="15119" y="5783"/>
                      <a:pt x="15195" y="6507"/>
                      <a:pt x="15427" y="7186"/>
                    </a:cubicBezTo>
                    <a:cubicBezTo>
                      <a:pt x="15737" y="8101"/>
                      <a:pt x="16359" y="8923"/>
                      <a:pt x="17161" y="9453"/>
                    </a:cubicBezTo>
                    <a:cubicBezTo>
                      <a:pt x="16950" y="10101"/>
                      <a:pt x="16642" y="10781"/>
                      <a:pt x="16263" y="11484"/>
                    </a:cubicBezTo>
                    <a:cubicBezTo>
                      <a:pt x="14914" y="13988"/>
                      <a:pt x="18455" y="14496"/>
                      <a:pt x="19010" y="14496"/>
                    </a:cubicBezTo>
                    <a:cubicBezTo>
                      <a:pt x="19099" y="14496"/>
                      <a:pt x="19112" y="14484"/>
                      <a:pt x="19018" y="14464"/>
                    </a:cubicBezTo>
                    <a:cubicBezTo>
                      <a:pt x="18981" y="14457"/>
                      <a:pt x="18946" y="14447"/>
                      <a:pt x="18916" y="14436"/>
                    </a:cubicBezTo>
                    <a:cubicBezTo>
                      <a:pt x="18335" y="14263"/>
                      <a:pt x="18355" y="13781"/>
                      <a:pt x="18355" y="13781"/>
                    </a:cubicBezTo>
                    <a:lnTo>
                      <a:pt x="18355" y="13781"/>
                    </a:lnTo>
                    <a:cubicBezTo>
                      <a:pt x="18754" y="13975"/>
                      <a:pt x="19097" y="14048"/>
                      <a:pt x="19388" y="14048"/>
                    </a:cubicBezTo>
                    <a:cubicBezTo>
                      <a:pt x="20274" y="14048"/>
                      <a:pt x="20673" y="13368"/>
                      <a:pt x="20673" y="13368"/>
                    </a:cubicBezTo>
                    <a:lnTo>
                      <a:pt x="20673" y="13368"/>
                    </a:lnTo>
                    <a:cubicBezTo>
                      <a:pt x="20673" y="13368"/>
                      <a:pt x="20435" y="13513"/>
                      <a:pt x="20173" y="13513"/>
                    </a:cubicBezTo>
                    <a:cubicBezTo>
                      <a:pt x="19841" y="13513"/>
                      <a:pt x="19470" y="13281"/>
                      <a:pt x="19493" y="12228"/>
                    </a:cubicBezTo>
                    <a:cubicBezTo>
                      <a:pt x="19534" y="10344"/>
                      <a:pt x="21169" y="7838"/>
                      <a:pt x="19059" y="3656"/>
                    </a:cubicBezTo>
                    <a:cubicBezTo>
                      <a:pt x="17874" y="1311"/>
                      <a:pt x="16160" y="815"/>
                      <a:pt x="14867" y="815"/>
                    </a:cubicBezTo>
                    <a:cubicBezTo>
                      <a:pt x="13919" y="815"/>
                      <a:pt x="13197" y="1083"/>
                      <a:pt x="13080" y="1083"/>
                    </a:cubicBezTo>
                    <a:cubicBezTo>
                      <a:pt x="13072" y="1083"/>
                      <a:pt x="13067" y="1081"/>
                      <a:pt x="13065" y="1079"/>
                    </a:cubicBezTo>
                    <a:cubicBezTo>
                      <a:pt x="12812" y="811"/>
                      <a:pt x="11636" y="1"/>
                      <a:pt x="10036" y="1"/>
                    </a:cubicBezTo>
                    <a:close/>
                  </a:path>
                </a:pathLst>
              </a:custGeom>
              <a:solidFill>
                <a:srgbClr val="632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523;p40"/>
              <p:cNvSpPr/>
              <p:nvPr/>
            </p:nvSpPr>
            <p:spPr>
              <a:xfrm flipH="1">
                <a:off x="1931894" y="2052845"/>
                <a:ext cx="254523" cy="235162"/>
              </a:xfrm>
              <a:custGeom>
                <a:avLst/>
                <a:gdLst/>
                <a:ahLst/>
                <a:cxnLst/>
                <a:rect l="l" t="t" r="r" b="b"/>
                <a:pathLst>
                  <a:path w="2787" h="2575" extrusionOk="0">
                    <a:moveTo>
                      <a:pt x="1486" y="1"/>
                    </a:moveTo>
                    <a:cubicBezTo>
                      <a:pt x="1154" y="1"/>
                      <a:pt x="813" y="108"/>
                      <a:pt x="499" y="318"/>
                    </a:cubicBezTo>
                    <a:cubicBezTo>
                      <a:pt x="445" y="352"/>
                      <a:pt x="387" y="403"/>
                      <a:pt x="373" y="482"/>
                    </a:cubicBezTo>
                    <a:lnTo>
                      <a:pt x="355" y="546"/>
                    </a:lnTo>
                    <a:lnTo>
                      <a:pt x="89" y="1602"/>
                    </a:lnTo>
                    <a:cubicBezTo>
                      <a:pt x="1" y="1847"/>
                      <a:pt x="72" y="2141"/>
                      <a:pt x="212" y="2301"/>
                    </a:cubicBezTo>
                    <a:cubicBezTo>
                      <a:pt x="349" y="2465"/>
                      <a:pt x="540" y="2523"/>
                      <a:pt x="727" y="2550"/>
                    </a:cubicBezTo>
                    <a:cubicBezTo>
                      <a:pt x="830" y="2566"/>
                      <a:pt x="934" y="2574"/>
                      <a:pt x="1038" y="2574"/>
                    </a:cubicBezTo>
                    <a:cubicBezTo>
                      <a:pt x="1291" y="2574"/>
                      <a:pt x="1545" y="2528"/>
                      <a:pt x="1796" y="2441"/>
                    </a:cubicBezTo>
                    <a:cubicBezTo>
                      <a:pt x="1987" y="2373"/>
                      <a:pt x="2182" y="2274"/>
                      <a:pt x="2353" y="2114"/>
                    </a:cubicBezTo>
                    <a:cubicBezTo>
                      <a:pt x="2520" y="1950"/>
                      <a:pt x="2663" y="1718"/>
                      <a:pt x="2718" y="1452"/>
                    </a:cubicBezTo>
                    <a:cubicBezTo>
                      <a:pt x="2786" y="1117"/>
                      <a:pt x="2707" y="765"/>
                      <a:pt x="2554" y="526"/>
                    </a:cubicBezTo>
                    <a:cubicBezTo>
                      <a:pt x="2400" y="287"/>
                      <a:pt x="2175" y="151"/>
                      <a:pt x="1943" y="72"/>
                    </a:cubicBezTo>
                    <a:cubicBezTo>
                      <a:pt x="1795" y="24"/>
                      <a:pt x="1642" y="1"/>
                      <a:pt x="1486"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524;p40"/>
              <p:cNvSpPr/>
              <p:nvPr/>
            </p:nvSpPr>
            <p:spPr>
              <a:xfrm flipH="1">
                <a:off x="2531898" y="1908186"/>
                <a:ext cx="717358" cy="199362"/>
              </a:xfrm>
              <a:custGeom>
                <a:avLst/>
                <a:gdLst/>
                <a:ahLst/>
                <a:cxnLst/>
                <a:rect l="l" t="t" r="r" b="b"/>
                <a:pathLst>
                  <a:path w="7855" h="2183" extrusionOk="0">
                    <a:moveTo>
                      <a:pt x="105" y="0"/>
                    </a:moveTo>
                    <a:cubicBezTo>
                      <a:pt x="41" y="0"/>
                      <a:pt x="0" y="97"/>
                      <a:pt x="70" y="137"/>
                    </a:cubicBezTo>
                    <a:cubicBezTo>
                      <a:pt x="1377" y="881"/>
                      <a:pt x="2641" y="1612"/>
                      <a:pt x="4132" y="1902"/>
                    </a:cubicBezTo>
                    <a:cubicBezTo>
                      <a:pt x="5004" y="2074"/>
                      <a:pt x="5613" y="2182"/>
                      <a:pt x="6276" y="2182"/>
                    </a:cubicBezTo>
                    <a:cubicBezTo>
                      <a:pt x="6718" y="2182"/>
                      <a:pt x="7183" y="2134"/>
                      <a:pt x="7768" y="2025"/>
                    </a:cubicBezTo>
                    <a:cubicBezTo>
                      <a:pt x="7854" y="2008"/>
                      <a:pt x="7823" y="1883"/>
                      <a:pt x="7741" y="1883"/>
                    </a:cubicBezTo>
                    <a:cubicBezTo>
                      <a:pt x="7737" y="1883"/>
                      <a:pt x="7732" y="1884"/>
                      <a:pt x="7727" y="1885"/>
                    </a:cubicBezTo>
                    <a:cubicBezTo>
                      <a:pt x="7149" y="1992"/>
                      <a:pt x="6676" y="2040"/>
                      <a:pt x="6229" y="2040"/>
                    </a:cubicBezTo>
                    <a:cubicBezTo>
                      <a:pt x="5487" y="2040"/>
                      <a:pt x="4817" y="1908"/>
                      <a:pt x="3862" y="1697"/>
                    </a:cubicBezTo>
                    <a:cubicBezTo>
                      <a:pt x="2518" y="1400"/>
                      <a:pt x="1330" y="687"/>
                      <a:pt x="142" y="11"/>
                    </a:cubicBezTo>
                    <a:cubicBezTo>
                      <a:pt x="129" y="4"/>
                      <a:pt x="117" y="0"/>
                      <a:pt x="105" y="0"/>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525;p40"/>
              <p:cNvSpPr/>
              <p:nvPr/>
            </p:nvSpPr>
            <p:spPr>
              <a:xfrm flipH="1">
                <a:off x="2845691" y="2110928"/>
                <a:ext cx="114978" cy="32877"/>
              </a:xfrm>
              <a:custGeom>
                <a:avLst/>
                <a:gdLst/>
                <a:ahLst/>
                <a:cxnLst/>
                <a:rect l="l" t="t" r="r" b="b"/>
                <a:pathLst>
                  <a:path w="1259" h="360" extrusionOk="0">
                    <a:moveTo>
                      <a:pt x="106" y="1"/>
                    </a:moveTo>
                    <a:cubicBezTo>
                      <a:pt x="49" y="1"/>
                      <a:pt x="0" y="74"/>
                      <a:pt x="50" y="126"/>
                    </a:cubicBezTo>
                    <a:cubicBezTo>
                      <a:pt x="253" y="336"/>
                      <a:pt x="612" y="359"/>
                      <a:pt x="922" y="359"/>
                    </a:cubicBezTo>
                    <a:cubicBezTo>
                      <a:pt x="1009" y="359"/>
                      <a:pt x="1092" y="358"/>
                      <a:pt x="1167" y="358"/>
                    </a:cubicBezTo>
                    <a:cubicBezTo>
                      <a:pt x="1258" y="358"/>
                      <a:pt x="1258" y="211"/>
                      <a:pt x="1167" y="211"/>
                    </a:cubicBezTo>
                    <a:cubicBezTo>
                      <a:pt x="1088" y="211"/>
                      <a:pt x="996" y="214"/>
                      <a:pt x="899" y="214"/>
                    </a:cubicBezTo>
                    <a:cubicBezTo>
                      <a:pt x="629" y="214"/>
                      <a:pt x="319" y="192"/>
                      <a:pt x="157" y="23"/>
                    </a:cubicBezTo>
                    <a:cubicBezTo>
                      <a:pt x="141" y="8"/>
                      <a:pt x="123" y="1"/>
                      <a:pt x="106" y="1"/>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526;p40"/>
              <p:cNvSpPr/>
              <p:nvPr/>
            </p:nvSpPr>
            <p:spPr>
              <a:xfrm flipH="1">
                <a:off x="2377103" y="1750742"/>
                <a:ext cx="191143" cy="146942"/>
              </a:xfrm>
              <a:custGeom>
                <a:avLst/>
                <a:gdLst/>
                <a:ahLst/>
                <a:cxnLst/>
                <a:rect l="l" t="t" r="r" b="b"/>
                <a:pathLst>
                  <a:path w="2093" h="1609" extrusionOk="0">
                    <a:moveTo>
                      <a:pt x="714" y="0"/>
                    </a:moveTo>
                    <a:cubicBezTo>
                      <a:pt x="454" y="4"/>
                      <a:pt x="208" y="79"/>
                      <a:pt x="0" y="233"/>
                    </a:cubicBezTo>
                    <a:lnTo>
                      <a:pt x="3" y="267"/>
                    </a:lnTo>
                    <a:cubicBezTo>
                      <a:pt x="102" y="256"/>
                      <a:pt x="201" y="250"/>
                      <a:pt x="299" y="250"/>
                    </a:cubicBezTo>
                    <a:cubicBezTo>
                      <a:pt x="423" y="250"/>
                      <a:pt x="547" y="260"/>
                      <a:pt x="669" y="281"/>
                    </a:cubicBezTo>
                    <a:cubicBezTo>
                      <a:pt x="887" y="318"/>
                      <a:pt x="1095" y="397"/>
                      <a:pt x="1277" y="520"/>
                    </a:cubicBezTo>
                    <a:cubicBezTo>
                      <a:pt x="1458" y="643"/>
                      <a:pt x="1611" y="807"/>
                      <a:pt x="1734" y="991"/>
                    </a:cubicBezTo>
                    <a:cubicBezTo>
                      <a:pt x="1853" y="1175"/>
                      <a:pt x="1938" y="1387"/>
                      <a:pt x="1946" y="1609"/>
                    </a:cubicBezTo>
                    <a:lnTo>
                      <a:pt x="1979" y="1609"/>
                    </a:lnTo>
                    <a:cubicBezTo>
                      <a:pt x="2093" y="1373"/>
                      <a:pt x="2052" y="1086"/>
                      <a:pt x="1952" y="851"/>
                    </a:cubicBezTo>
                    <a:cubicBezTo>
                      <a:pt x="1853" y="612"/>
                      <a:pt x="1689" y="404"/>
                      <a:pt x="1472" y="243"/>
                    </a:cubicBezTo>
                    <a:cubicBezTo>
                      <a:pt x="1246" y="76"/>
                      <a:pt x="969" y="0"/>
                      <a:pt x="714" y="0"/>
                    </a:cubicBezTo>
                    <a:close/>
                  </a:path>
                </a:pathLst>
              </a:custGeom>
              <a:solidFill>
                <a:srgbClr val="4220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527;p40"/>
              <p:cNvSpPr/>
              <p:nvPr/>
            </p:nvSpPr>
            <p:spPr>
              <a:xfrm flipH="1">
                <a:off x="3036468" y="1609189"/>
                <a:ext cx="178997" cy="67124"/>
              </a:xfrm>
              <a:custGeom>
                <a:avLst/>
                <a:gdLst/>
                <a:ahLst/>
                <a:cxnLst/>
                <a:rect l="l" t="t" r="r" b="b"/>
                <a:pathLst>
                  <a:path w="1960" h="735" extrusionOk="0">
                    <a:moveTo>
                      <a:pt x="980" y="0"/>
                    </a:moveTo>
                    <a:cubicBezTo>
                      <a:pt x="795" y="0"/>
                      <a:pt x="620" y="35"/>
                      <a:pt x="458" y="104"/>
                    </a:cubicBezTo>
                    <a:cubicBezTo>
                      <a:pt x="290" y="172"/>
                      <a:pt x="79" y="291"/>
                      <a:pt x="0" y="503"/>
                    </a:cubicBezTo>
                    <a:lnTo>
                      <a:pt x="21" y="530"/>
                    </a:lnTo>
                    <a:cubicBezTo>
                      <a:pt x="161" y="438"/>
                      <a:pt x="335" y="403"/>
                      <a:pt x="502" y="376"/>
                    </a:cubicBezTo>
                    <a:cubicBezTo>
                      <a:pt x="636" y="355"/>
                      <a:pt x="771" y="342"/>
                      <a:pt x="906" y="342"/>
                    </a:cubicBezTo>
                    <a:cubicBezTo>
                      <a:pt x="943" y="342"/>
                      <a:pt x="980" y="343"/>
                      <a:pt x="1017" y="345"/>
                    </a:cubicBezTo>
                    <a:cubicBezTo>
                      <a:pt x="1359" y="353"/>
                      <a:pt x="1704" y="479"/>
                      <a:pt x="1932" y="734"/>
                    </a:cubicBezTo>
                    <a:lnTo>
                      <a:pt x="1959" y="714"/>
                    </a:lnTo>
                    <a:cubicBezTo>
                      <a:pt x="1939" y="496"/>
                      <a:pt x="1795" y="312"/>
                      <a:pt x="1622" y="195"/>
                    </a:cubicBezTo>
                    <a:cubicBezTo>
                      <a:pt x="1447" y="69"/>
                      <a:pt x="1236" y="11"/>
                      <a:pt x="1034" y="1"/>
                    </a:cubicBezTo>
                    <a:cubicBezTo>
                      <a:pt x="1016" y="1"/>
                      <a:pt x="998" y="0"/>
                      <a:pt x="980" y="0"/>
                    </a:cubicBezTo>
                    <a:close/>
                  </a:path>
                </a:pathLst>
              </a:custGeom>
              <a:solidFill>
                <a:srgbClr val="4220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528;p40"/>
              <p:cNvSpPr/>
              <p:nvPr/>
            </p:nvSpPr>
            <p:spPr>
              <a:xfrm flipH="1">
                <a:off x="2291988" y="2822896"/>
                <a:ext cx="93243" cy="2557"/>
              </a:xfrm>
              <a:custGeom>
                <a:avLst/>
                <a:gdLst/>
                <a:ahLst/>
                <a:cxnLst/>
                <a:rect l="l" t="t" r="r" b="b"/>
                <a:pathLst>
                  <a:path w="1021" h="28" extrusionOk="0">
                    <a:moveTo>
                      <a:pt x="510" y="1"/>
                    </a:moveTo>
                    <a:cubicBezTo>
                      <a:pt x="342" y="1"/>
                      <a:pt x="174" y="5"/>
                      <a:pt x="7" y="14"/>
                    </a:cubicBezTo>
                    <a:cubicBezTo>
                      <a:pt x="0" y="17"/>
                      <a:pt x="0" y="28"/>
                      <a:pt x="7" y="28"/>
                    </a:cubicBezTo>
                    <a:cubicBezTo>
                      <a:pt x="181" y="17"/>
                      <a:pt x="357" y="12"/>
                      <a:pt x="532" y="12"/>
                    </a:cubicBezTo>
                    <a:cubicBezTo>
                      <a:pt x="693" y="12"/>
                      <a:pt x="854" y="16"/>
                      <a:pt x="1013" y="24"/>
                    </a:cubicBezTo>
                    <a:cubicBezTo>
                      <a:pt x="1020" y="24"/>
                      <a:pt x="1020" y="14"/>
                      <a:pt x="1013" y="14"/>
                    </a:cubicBezTo>
                    <a:cubicBezTo>
                      <a:pt x="846" y="5"/>
                      <a:pt x="678" y="1"/>
                      <a:pt x="510" y="1"/>
                    </a:cubicBezTo>
                    <a:close/>
                  </a:path>
                </a:pathLst>
              </a:custGeom>
              <a:solidFill>
                <a:srgbClr val="7C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529;p40"/>
              <p:cNvSpPr/>
              <p:nvPr/>
            </p:nvSpPr>
            <p:spPr>
              <a:xfrm flipH="1">
                <a:off x="3967343" y="1739783"/>
                <a:ext cx="142193" cy="243016"/>
              </a:xfrm>
              <a:custGeom>
                <a:avLst/>
                <a:gdLst/>
                <a:ahLst/>
                <a:cxnLst/>
                <a:rect l="l" t="t" r="r" b="b"/>
                <a:pathLst>
                  <a:path w="1557" h="2661" extrusionOk="0">
                    <a:moveTo>
                      <a:pt x="573" y="0"/>
                    </a:moveTo>
                    <a:cubicBezTo>
                      <a:pt x="545" y="0"/>
                      <a:pt x="517" y="5"/>
                      <a:pt x="489" y="15"/>
                    </a:cubicBezTo>
                    <a:cubicBezTo>
                      <a:pt x="341" y="62"/>
                      <a:pt x="270" y="226"/>
                      <a:pt x="328" y="366"/>
                    </a:cubicBezTo>
                    <a:lnTo>
                      <a:pt x="669" y="1193"/>
                    </a:lnTo>
                    <a:cubicBezTo>
                      <a:pt x="673" y="1203"/>
                      <a:pt x="679" y="1213"/>
                      <a:pt x="683" y="1223"/>
                    </a:cubicBezTo>
                    <a:lnTo>
                      <a:pt x="0" y="1746"/>
                    </a:lnTo>
                    <a:lnTo>
                      <a:pt x="697" y="2660"/>
                    </a:lnTo>
                    <a:lnTo>
                      <a:pt x="1045" y="2394"/>
                    </a:lnTo>
                    <a:cubicBezTo>
                      <a:pt x="1475" y="2066"/>
                      <a:pt x="1557" y="1455"/>
                      <a:pt x="1229" y="1025"/>
                    </a:cubicBezTo>
                    <a:cubicBezTo>
                      <a:pt x="1160" y="943"/>
                      <a:pt x="1103" y="848"/>
                      <a:pt x="1062" y="749"/>
                    </a:cubicBezTo>
                    <a:lnTo>
                      <a:pt x="823" y="172"/>
                    </a:lnTo>
                    <a:cubicBezTo>
                      <a:pt x="782" y="69"/>
                      <a:pt x="681" y="0"/>
                      <a:pt x="573" y="0"/>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530;p40"/>
              <p:cNvSpPr/>
              <p:nvPr/>
            </p:nvSpPr>
            <p:spPr>
              <a:xfrm flipH="1">
                <a:off x="2407605" y="2712342"/>
                <a:ext cx="202833" cy="629869"/>
              </a:xfrm>
              <a:custGeom>
                <a:avLst/>
                <a:gdLst/>
                <a:ahLst/>
                <a:cxnLst/>
                <a:rect l="l" t="t" r="r" b="b"/>
                <a:pathLst>
                  <a:path w="2221" h="6897" extrusionOk="0">
                    <a:moveTo>
                      <a:pt x="53" y="1"/>
                    </a:moveTo>
                    <a:cubicBezTo>
                      <a:pt x="34" y="1"/>
                      <a:pt x="17" y="4"/>
                      <a:pt x="1" y="11"/>
                    </a:cubicBezTo>
                    <a:cubicBezTo>
                      <a:pt x="1" y="11"/>
                      <a:pt x="1957" y="2899"/>
                      <a:pt x="971" y="6896"/>
                    </a:cubicBezTo>
                    <a:lnTo>
                      <a:pt x="1847" y="6896"/>
                    </a:lnTo>
                    <a:cubicBezTo>
                      <a:pt x="2042" y="5739"/>
                      <a:pt x="2220" y="4971"/>
                      <a:pt x="1762" y="2919"/>
                    </a:cubicBezTo>
                    <a:cubicBezTo>
                      <a:pt x="1433" y="1441"/>
                      <a:pt x="440" y="1"/>
                      <a:pt x="53" y="1"/>
                    </a:cubicBezTo>
                    <a:close/>
                  </a:path>
                </a:pathLst>
              </a:custGeom>
              <a:solidFill>
                <a:srgbClr val="E06F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531;p40"/>
              <p:cNvSpPr/>
              <p:nvPr/>
            </p:nvSpPr>
            <p:spPr>
              <a:xfrm flipH="1">
                <a:off x="3027701" y="2373578"/>
                <a:ext cx="1735" cy="1370"/>
              </a:xfrm>
              <a:custGeom>
                <a:avLst/>
                <a:gdLst/>
                <a:ahLst/>
                <a:cxnLst/>
                <a:rect l="l" t="t" r="r" b="b"/>
                <a:pathLst>
                  <a:path w="19" h="15" extrusionOk="0">
                    <a:moveTo>
                      <a:pt x="8" y="1"/>
                    </a:moveTo>
                    <a:cubicBezTo>
                      <a:pt x="1" y="1"/>
                      <a:pt x="1" y="15"/>
                      <a:pt x="8" y="15"/>
                    </a:cubicBezTo>
                    <a:cubicBezTo>
                      <a:pt x="18" y="15"/>
                      <a:pt x="18" y="1"/>
                      <a:pt x="8" y="1"/>
                    </a:cubicBezTo>
                    <a:close/>
                  </a:path>
                </a:pathLst>
              </a:custGeom>
              <a:solidFill>
                <a:srgbClr val="7C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532;p40"/>
              <p:cNvSpPr/>
              <p:nvPr/>
            </p:nvSpPr>
            <p:spPr>
              <a:xfrm flipH="1">
                <a:off x="4038394" y="1928917"/>
                <a:ext cx="75891" cy="46850"/>
              </a:xfrm>
              <a:custGeom>
                <a:avLst/>
                <a:gdLst/>
                <a:ahLst/>
                <a:cxnLst/>
                <a:rect l="l" t="t" r="r" b="b"/>
                <a:pathLst>
                  <a:path w="831" h="513" extrusionOk="0">
                    <a:moveTo>
                      <a:pt x="611" y="1"/>
                    </a:moveTo>
                    <a:cubicBezTo>
                      <a:pt x="592" y="1"/>
                      <a:pt x="573" y="4"/>
                      <a:pt x="554" y="9"/>
                    </a:cubicBezTo>
                    <a:lnTo>
                      <a:pt x="168" y="118"/>
                    </a:lnTo>
                    <a:cubicBezTo>
                      <a:pt x="62" y="149"/>
                      <a:pt x="1" y="261"/>
                      <a:pt x="32" y="367"/>
                    </a:cubicBezTo>
                    <a:cubicBezTo>
                      <a:pt x="57" y="455"/>
                      <a:pt x="138" y="512"/>
                      <a:pt x="225" y="512"/>
                    </a:cubicBezTo>
                    <a:cubicBezTo>
                      <a:pt x="243" y="512"/>
                      <a:pt x="262" y="509"/>
                      <a:pt x="281" y="504"/>
                    </a:cubicBezTo>
                    <a:lnTo>
                      <a:pt x="663" y="395"/>
                    </a:lnTo>
                    <a:cubicBezTo>
                      <a:pt x="769" y="361"/>
                      <a:pt x="831" y="252"/>
                      <a:pt x="799" y="146"/>
                    </a:cubicBezTo>
                    <a:cubicBezTo>
                      <a:pt x="775" y="56"/>
                      <a:pt x="696" y="1"/>
                      <a:pt x="611"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533;p40"/>
              <p:cNvSpPr/>
              <p:nvPr/>
            </p:nvSpPr>
            <p:spPr>
              <a:xfrm flipH="1">
                <a:off x="4043417" y="1891657"/>
                <a:ext cx="88585" cy="59635"/>
              </a:xfrm>
              <a:custGeom>
                <a:avLst/>
                <a:gdLst/>
                <a:ahLst/>
                <a:cxnLst/>
                <a:rect l="l" t="t" r="r" b="b"/>
                <a:pathLst>
                  <a:path w="970" h="653" extrusionOk="0">
                    <a:moveTo>
                      <a:pt x="696" y="1"/>
                    </a:moveTo>
                    <a:cubicBezTo>
                      <a:pt x="666" y="1"/>
                      <a:pt x="636" y="6"/>
                      <a:pt x="608" y="17"/>
                    </a:cubicBezTo>
                    <a:lnTo>
                      <a:pt x="185" y="185"/>
                    </a:lnTo>
                    <a:cubicBezTo>
                      <a:pt x="62" y="236"/>
                      <a:pt x="0" y="376"/>
                      <a:pt x="51" y="499"/>
                    </a:cubicBezTo>
                    <a:cubicBezTo>
                      <a:pt x="88" y="596"/>
                      <a:pt x="179" y="652"/>
                      <a:pt x="276" y="652"/>
                    </a:cubicBezTo>
                    <a:cubicBezTo>
                      <a:pt x="306" y="652"/>
                      <a:pt x="336" y="647"/>
                      <a:pt x="366" y="636"/>
                    </a:cubicBezTo>
                    <a:lnTo>
                      <a:pt x="785" y="468"/>
                    </a:lnTo>
                    <a:cubicBezTo>
                      <a:pt x="908" y="417"/>
                      <a:pt x="970" y="277"/>
                      <a:pt x="922" y="154"/>
                    </a:cubicBezTo>
                    <a:cubicBezTo>
                      <a:pt x="883" y="58"/>
                      <a:pt x="791" y="1"/>
                      <a:pt x="696"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534;p40"/>
              <p:cNvSpPr/>
              <p:nvPr/>
            </p:nvSpPr>
            <p:spPr>
              <a:xfrm flipH="1">
                <a:off x="1976095" y="2123804"/>
                <a:ext cx="152056" cy="92786"/>
              </a:xfrm>
              <a:custGeom>
                <a:avLst/>
                <a:gdLst/>
                <a:ahLst/>
                <a:cxnLst/>
                <a:rect l="l" t="t" r="r" b="b"/>
                <a:pathLst>
                  <a:path w="1665" h="1016" extrusionOk="0">
                    <a:moveTo>
                      <a:pt x="703" y="1"/>
                    </a:moveTo>
                    <a:cubicBezTo>
                      <a:pt x="278" y="1"/>
                      <a:pt x="1" y="384"/>
                      <a:pt x="1" y="384"/>
                    </a:cubicBezTo>
                    <a:lnTo>
                      <a:pt x="59" y="784"/>
                    </a:lnTo>
                    <a:cubicBezTo>
                      <a:pt x="273" y="949"/>
                      <a:pt x="497" y="1016"/>
                      <a:pt x="698" y="1016"/>
                    </a:cubicBezTo>
                    <a:cubicBezTo>
                      <a:pt x="1269" y="1016"/>
                      <a:pt x="1664" y="482"/>
                      <a:pt x="1165" y="152"/>
                    </a:cubicBezTo>
                    <a:cubicBezTo>
                      <a:pt x="998" y="42"/>
                      <a:pt x="842" y="1"/>
                      <a:pt x="703" y="1"/>
                    </a:cubicBezTo>
                    <a:close/>
                  </a:path>
                </a:pathLst>
              </a:custGeom>
              <a:solidFill>
                <a:srgbClr val="F99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535;p40"/>
              <p:cNvSpPr/>
              <p:nvPr/>
            </p:nvSpPr>
            <p:spPr>
              <a:xfrm flipH="1">
                <a:off x="3260580" y="1799418"/>
                <a:ext cx="188129" cy="115252"/>
              </a:xfrm>
              <a:custGeom>
                <a:avLst/>
                <a:gdLst/>
                <a:ahLst/>
                <a:cxnLst/>
                <a:rect l="l" t="t" r="r" b="b"/>
                <a:pathLst>
                  <a:path w="2060" h="1262" extrusionOk="0">
                    <a:moveTo>
                      <a:pt x="632" y="1"/>
                    </a:moveTo>
                    <a:cubicBezTo>
                      <a:pt x="382" y="1"/>
                      <a:pt x="187" y="83"/>
                      <a:pt x="120" y="242"/>
                    </a:cubicBezTo>
                    <a:cubicBezTo>
                      <a:pt x="1" y="515"/>
                      <a:pt x="315" y="912"/>
                      <a:pt x="820" y="1126"/>
                    </a:cubicBezTo>
                    <a:cubicBezTo>
                      <a:pt x="1032" y="1217"/>
                      <a:pt x="1243" y="1261"/>
                      <a:pt x="1426" y="1261"/>
                    </a:cubicBezTo>
                    <a:cubicBezTo>
                      <a:pt x="1677" y="1261"/>
                      <a:pt x="1874" y="1179"/>
                      <a:pt x="1943" y="1021"/>
                    </a:cubicBezTo>
                    <a:cubicBezTo>
                      <a:pt x="2060" y="748"/>
                      <a:pt x="1745" y="351"/>
                      <a:pt x="1244" y="137"/>
                    </a:cubicBezTo>
                    <a:cubicBezTo>
                      <a:pt x="1029" y="46"/>
                      <a:pt x="816" y="1"/>
                      <a:pt x="632" y="1"/>
                    </a:cubicBezTo>
                    <a:close/>
                  </a:path>
                </a:pathLst>
              </a:custGeom>
              <a:solidFill>
                <a:srgbClr val="EA8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536;p40"/>
              <p:cNvSpPr/>
              <p:nvPr/>
            </p:nvSpPr>
            <p:spPr>
              <a:xfrm flipH="1">
                <a:off x="2290801" y="2044443"/>
                <a:ext cx="183015" cy="120640"/>
              </a:xfrm>
              <a:custGeom>
                <a:avLst/>
                <a:gdLst/>
                <a:ahLst/>
                <a:cxnLst/>
                <a:rect l="l" t="t" r="r" b="b"/>
                <a:pathLst>
                  <a:path w="2004" h="1321" extrusionOk="0">
                    <a:moveTo>
                      <a:pt x="1081" y="1"/>
                    </a:moveTo>
                    <a:cubicBezTo>
                      <a:pt x="1036" y="1"/>
                      <a:pt x="989" y="3"/>
                      <a:pt x="942" y="7"/>
                    </a:cubicBezTo>
                    <a:cubicBezTo>
                      <a:pt x="406" y="58"/>
                      <a:pt x="0" y="393"/>
                      <a:pt x="38" y="755"/>
                    </a:cubicBezTo>
                    <a:cubicBezTo>
                      <a:pt x="69" y="1082"/>
                      <a:pt x="455" y="1321"/>
                      <a:pt x="927" y="1321"/>
                    </a:cubicBezTo>
                    <a:cubicBezTo>
                      <a:pt x="973" y="1321"/>
                      <a:pt x="1019" y="1319"/>
                      <a:pt x="1065" y="1314"/>
                    </a:cubicBezTo>
                    <a:cubicBezTo>
                      <a:pt x="1601" y="1263"/>
                      <a:pt x="2004" y="929"/>
                      <a:pt x="1970" y="567"/>
                    </a:cubicBezTo>
                    <a:cubicBezTo>
                      <a:pt x="1939" y="237"/>
                      <a:pt x="1553" y="1"/>
                      <a:pt x="1081" y="1"/>
                    </a:cubicBezTo>
                    <a:close/>
                  </a:path>
                </a:pathLst>
              </a:custGeom>
              <a:solidFill>
                <a:srgbClr val="EA8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537;p40"/>
              <p:cNvSpPr/>
              <p:nvPr/>
            </p:nvSpPr>
            <p:spPr>
              <a:xfrm flipH="1">
                <a:off x="2488885" y="2067822"/>
                <a:ext cx="30320" cy="48676"/>
              </a:xfrm>
              <a:custGeom>
                <a:avLst/>
                <a:gdLst/>
                <a:ahLst/>
                <a:cxnLst/>
                <a:rect l="l" t="t" r="r" b="b"/>
                <a:pathLst>
                  <a:path w="332" h="533" extrusionOk="0">
                    <a:moveTo>
                      <a:pt x="252" y="1"/>
                    </a:moveTo>
                    <a:cubicBezTo>
                      <a:pt x="219" y="1"/>
                      <a:pt x="186" y="20"/>
                      <a:pt x="180" y="62"/>
                    </a:cubicBezTo>
                    <a:cubicBezTo>
                      <a:pt x="163" y="191"/>
                      <a:pt x="115" y="308"/>
                      <a:pt x="40" y="413"/>
                    </a:cubicBezTo>
                    <a:cubicBezTo>
                      <a:pt x="0" y="470"/>
                      <a:pt x="52" y="533"/>
                      <a:pt x="104" y="533"/>
                    </a:cubicBezTo>
                    <a:cubicBezTo>
                      <a:pt x="124" y="533"/>
                      <a:pt x="144" y="524"/>
                      <a:pt x="159" y="502"/>
                    </a:cubicBezTo>
                    <a:cubicBezTo>
                      <a:pt x="248" y="376"/>
                      <a:pt x="303" y="232"/>
                      <a:pt x="327" y="79"/>
                    </a:cubicBezTo>
                    <a:cubicBezTo>
                      <a:pt x="332" y="29"/>
                      <a:pt x="292" y="1"/>
                      <a:pt x="252" y="1"/>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 name="Google Shape;538;p40"/>
            <p:cNvSpPr/>
            <p:nvPr/>
          </p:nvSpPr>
          <p:spPr>
            <a:xfrm flipH="1">
              <a:off x="3944381" y="1569605"/>
              <a:ext cx="85206" cy="66941"/>
            </a:xfrm>
            <a:custGeom>
              <a:avLst/>
              <a:gdLst/>
              <a:ahLst/>
              <a:cxnLst/>
              <a:rect l="l" t="t" r="r" b="b"/>
              <a:pathLst>
                <a:path w="933" h="733" extrusionOk="0">
                  <a:moveTo>
                    <a:pt x="655" y="1"/>
                  </a:moveTo>
                  <a:cubicBezTo>
                    <a:pt x="610" y="1"/>
                    <a:pt x="564" y="14"/>
                    <a:pt x="523" y="40"/>
                  </a:cubicBezTo>
                  <a:lnTo>
                    <a:pt x="144" y="289"/>
                  </a:lnTo>
                  <a:cubicBezTo>
                    <a:pt x="32" y="360"/>
                    <a:pt x="0" y="511"/>
                    <a:pt x="73" y="623"/>
                  </a:cubicBezTo>
                  <a:cubicBezTo>
                    <a:pt x="119" y="694"/>
                    <a:pt x="196" y="732"/>
                    <a:pt x="274" y="732"/>
                  </a:cubicBezTo>
                  <a:cubicBezTo>
                    <a:pt x="320" y="732"/>
                    <a:pt x="366" y="719"/>
                    <a:pt x="407" y="691"/>
                  </a:cubicBezTo>
                  <a:lnTo>
                    <a:pt x="789" y="445"/>
                  </a:lnTo>
                  <a:cubicBezTo>
                    <a:pt x="898" y="371"/>
                    <a:pt x="933" y="220"/>
                    <a:pt x="857" y="111"/>
                  </a:cubicBezTo>
                  <a:cubicBezTo>
                    <a:pt x="811" y="40"/>
                    <a:pt x="734" y="1"/>
                    <a:pt x="655"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539;p40"/>
            <p:cNvSpPr/>
            <p:nvPr/>
          </p:nvSpPr>
          <p:spPr>
            <a:xfrm flipH="1">
              <a:off x="3921915" y="1616546"/>
              <a:ext cx="88677" cy="59635"/>
            </a:xfrm>
            <a:custGeom>
              <a:avLst/>
              <a:gdLst/>
              <a:ahLst/>
              <a:cxnLst/>
              <a:rect l="l" t="t" r="r" b="b"/>
              <a:pathLst>
                <a:path w="971" h="653" extrusionOk="0">
                  <a:moveTo>
                    <a:pt x="694" y="1"/>
                  </a:moveTo>
                  <a:cubicBezTo>
                    <a:pt x="664" y="1"/>
                    <a:pt x="634" y="6"/>
                    <a:pt x="605" y="17"/>
                  </a:cubicBezTo>
                  <a:lnTo>
                    <a:pt x="185" y="188"/>
                  </a:lnTo>
                  <a:cubicBezTo>
                    <a:pt x="62" y="235"/>
                    <a:pt x="1" y="375"/>
                    <a:pt x="49" y="501"/>
                  </a:cubicBezTo>
                  <a:cubicBezTo>
                    <a:pt x="87" y="595"/>
                    <a:pt x="178" y="653"/>
                    <a:pt x="273" y="653"/>
                  </a:cubicBezTo>
                  <a:cubicBezTo>
                    <a:pt x="303" y="653"/>
                    <a:pt x="333" y="647"/>
                    <a:pt x="363" y="635"/>
                  </a:cubicBezTo>
                  <a:lnTo>
                    <a:pt x="786" y="468"/>
                  </a:lnTo>
                  <a:cubicBezTo>
                    <a:pt x="909" y="416"/>
                    <a:pt x="971" y="276"/>
                    <a:pt x="919" y="153"/>
                  </a:cubicBezTo>
                  <a:cubicBezTo>
                    <a:pt x="882" y="59"/>
                    <a:pt x="791" y="1"/>
                    <a:pt x="694"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 name="Google Shape;726;p28"/>
          <p:cNvSpPr txBox="1">
            <a:spLocks noGrp="1"/>
          </p:cNvSpPr>
          <p:nvPr>
            <p:ph type="ctrTitle"/>
          </p:nvPr>
        </p:nvSpPr>
        <p:spPr>
          <a:xfrm>
            <a:off x="1293225" y="162450"/>
            <a:ext cx="7031400" cy="732900"/>
          </a:xfrm>
          <a:prstGeom prst="rect">
            <a:avLst/>
          </a:prstGeom>
        </p:spPr>
        <p:txBody>
          <a:bodyPr spcFirstLastPara="1" wrap="square" lIns="91425" tIns="91425" rIns="91425" bIns="91425" anchor="b" anchorCtr="0">
            <a:noAutofit/>
          </a:bodyPr>
          <a:lstStyle/>
          <a:p>
            <a:pPr lvl="0"/>
            <a:r>
              <a:rPr lang="vi-VN" b="1" dirty="0">
                <a:solidFill>
                  <a:srgbClr val="7030A0"/>
                </a:solidFill>
                <a:latin typeface="Englebert" charset="0"/>
                <a:cs typeface="Times New Roman" pitchFamily="18" charset="0"/>
              </a:rPr>
              <a:t>Trò chơi “Đoàn tàu vui vẻ”</a:t>
            </a:r>
            <a:endParaRPr b="1" dirty="0">
              <a:solidFill>
                <a:srgbClr val="7030A0"/>
              </a:solidFill>
              <a:latin typeface="Englebert" charset="0"/>
              <a:cs typeface="Times New Roman" pitchFamily="18" charset="0"/>
            </a:endParaRPr>
          </a:p>
        </p:txBody>
      </p:sp>
      <p:sp>
        <p:nvSpPr>
          <p:cNvPr id="251" name="Content Placeholder 2"/>
          <p:cNvSpPr txBox="1">
            <a:spLocks/>
          </p:cNvSpPr>
          <p:nvPr/>
        </p:nvSpPr>
        <p:spPr bwMode="auto">
          <a:xfrm>
            <a:off x="2939143" y="964668"/>
            <a:ext cx="5691673" cy="3932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lgn="just">
              <a:buClr>
                <a:srgbClr val="7030A0"/>
              </a:buClr>
              <a:buNone/>
            </a:pPr>
            <a:r>
              <a:rPr lang="vi-VN" sz="2400" b="1" dirty="0">
                <a:solidFill>
                  <a:srgbClr val="7030A0"/>
                </a:solidFill>
                <a:latin typeface="Bahnschrift Light Condensed" pitchFamily="34" charset="0"/>
                <a:cs typeface="Times New Roman" pitchFamily="18" charset="0"/>
                <a:sym typeface="Englebert" charset="0"/>
              </a:rPr>
              <a:t>+ 2 tổ khoảng 10 HS đứng xếp h</a:t>
            </a:r>
            <a:r>
              <a:rPr lang="en-US" sz="2400" b="1" dirty="0" err="1">
                <a:solidFill>
                  <a:srgbClr val="7030A0"/>
                </a:solidFill>
                <a:latin typeface="Bahnschrift Light Condensed" pitchFamily="34" charset="0"/>
                <a:cs typeface="Times New Roman" pitchFamily="18" charset="0"/>
                <a:sym typeface="Englebert" charset="0"/>
              </a:rPr>
              <a:t>àng</a:t>
            </a:r>
            <a:r>
              <a:rPr lang="vi-VN" sz="2400" b="1" dirty="0">
                <a:solidFill>
                  <a:srgbClr val="7030A0"/>
                </a:solidFill>
                <a:latin typeface="Bahnschrift Light Condensed" pitchFamily="34" charset="0"/>
                <a:cs typeface="Times New Roman" pitchFamily="18" charset="0"/>
                <a:sym typeface="Englebert" charset="0"/>
              </a:rPr>
              <a:t> song song tạo thành một đoàn tàu.</a:t>
            </a:r>
          </a:p>
          <a:p>
            <a:pPr marL="0" indent="0" algn="just">
              <a:buClr>
                <a:srgbClr val="7030A0"/>
              </a:buClr>
              <a:buNone/>
            </a:pPr>
            <a:r>
              <a:rPr lang="vi-VN" sz="2400" b="1" dirty="0">
                <a:solidFill>
                  <a:srgbClr val="7030A0"/>
                </a:solidFill>
                <a:latin typeface="Bahnschrift Light Condensed" pitchFamily="34" charset="0"/>
                <a:cs typeface="Times New Roman" pitchFamily="18" charset="0"/>
                <a:sym typeface="Englebert" charset="0"/>
              </a:rPr>
              <a:t>+ Các bạn HS trong lớp lần lượt đi vào khoang tàu, mỗi khi các bạn đi qua, những bạn đứng hai bên phải hô to nhứng phẩm chất tốt đẹp của ban. Ví dụ: hiền lành, chăm chỉ, trung thực, nhân ái, trách nhiệm,…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2"/>
                                        </p:tgtEl>
                                        <p:attrNameLst>
                                          <p:attrName>style.visibility</p:attrName>
                                        </p:attrNameLst>
                                      </p:cBhvr>
                                      <p:to>
                                        <p:strVal val="visible"/>
                                      </p:to>
                                    </p:set>
                                    <p:animEffect transition="in" filter="wipe(down)">
                                      <p:cBhvr>
                                        <p:cTn id="7" dur="500"/>
                                        <p:tgtEl>
                                          <p:spTgt spid="16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wipe(down)">
                                      <p:cBhvr>
                                        <p:cTn id="12" dur="580">
                                          <p:stCondLst>
                                            <p:cond delay="0"/>
                                          </p:stCondLst>
                                        </p:cTn>
                                        <p:tgtEl>
                                          <p:spTgt spid="65"/>
                                        </p:tgtEl>
                                      </p:cBhvr>
                                    </p:animEffect>
                                    <p:anim calcmode="lin" valueType="num">
                                      <p:cBhvr>
                                        <p:cTn id="13" dur="1822" tmFilter="0,0; 0.14,0.36; 0.43,0.73; 0.71,0.91; 1.0,1.0">
                                          <p:stCondLst>
                                            <p:cond delay="0"/>
                                          </p:stCondLst>
                                        </p:cTn>
                                        <p:tgtEl>
                                          <p:spTgt spid="6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5"/>
                                        </p:tgtEl>
                                        <p:attrNameLst>
                                          <p:attrName>ppt_y</p:attrName>
                                        </p:attrNameLst>
                                      </p:cBhvr>
                                      <p:tavLst>
                                        <p:tav tm="0" fmla="#ppt_y-sin(pi*$)/81">
                                          <p:val>
                                            <p:fltVal val="0"/>
                                          </p:val>
                                        </p:tav>
                                        <p:tav tm="100000">
                                          <p:val>
                                            <p:fltVal val="1"/>
                                          </p:val>
                                        </p:tav>
                                      </p:tavLst>
                                    </p:anim>
                                    <p:animScale>
                                      <p:cBhvr>
                                        <p:cTn id="18" dur="26">
                                          <p:stCondLst>
                                            <p:cond delay="650"/>
                                          </p:stCondLst>
                                        </p:cTn>
                                        <p:tgtEl>
                                          <p:spTgt spid="65"/>
                                        </p:tgtEl>
                                      </p:cBhvr>
                                      <p:to x="100000" y="60000"/>
                                    </p:animScale>
                                    <p:animScale>
                                      <p:cBhvr>
                                        <p:cTn id="19" dur="166" decel="50000">
                                          <p:stCondLst>
                                            <p:cond delay="676"/>
                                          </p:stCondLst>
                                        </p:cTn>
                                        <p:tgtEl>
                                          <p:spTgt spid="65"/>
                                        </p:tgtEl>
                                      </p:cBhvr>
                                      <p:to x="100000" y="100000"/>
                                    </p:animScale>
                                    <p:animScale>
                                      <p:cBhvr>
                                        <p:cTn id="20" dur="26">
                                          <p:stCondLst>
                                            <p:cond delay="1312"/>
                                          </p:stCondLst>
                                        </p:cTn>
                                        <p:tgtEl>
                                          <p:spTgt spid="65"/>
                                        </p:tgtEl>
                                      </p:cBhvr>
                                      <p:to x="100000" y="80000"/>
                                    </p:animScale>
                                    <p:animScale>
                                      <p:cBhvr>
                                        <p:cTn id="21" dur="166" decel="50000">
                                          <p:stCondLst>
                                            <p:cond delay="1338"/>
                                          </p:stCondLst>
                                        </p:cTn>
                                        <p:tgtEl>
                                          <p:spTgt spid="65"/>
                                        </p:tgtEl>
                                      </p:cBhvr>
                                      <p:to x="100000" y="100000"/>
                                    </p:animScale>
                                    <p:animScale>
                                      <p:cBhvr>
                                        <p:cTn id="22" dur="26">
                                          <p:stCondLst>
                                            <p:cond delay="1642"/>
                                          </p:stCondLst>
                                        </p:cTn>
                                        <p:tgtEl>
                                          <p:spTgt spid="65"/>
                                        </p:tgtEl>
                                      </p:cBhvr>
                                      <p:to x="100000" y="90000"/>
                                    </p:animScale>
                                    <p:animScale>
                                      <p:cBhvr>
                                        <p:cTn id="23" dur="166" decel="50000">
                                          <p:stCondLst>
                                            <p:cond delay="1668"/>
                                          </p:stCondLst>
                                        </p:cTn>
                                        <p:tgtEl>
                                          <p:spTgt spid="65"/>
                                        </p:tgtEl>
                                      </p:cBhvr>
                                      <p:to x="100000" y="100000"/>
                                    </p:animScale>
                                    <p:animScale>
                                      <p:cBhvr>
                                        <p:cTn id="24" dur="26">
                                          <p:stCondLst>
                                            <p:cond delay="1808"/>
                                          </p:stCondLst>
                                        </p:cTn>
                                        <p:tgtEl>
                                          <p:spTgt spid="65"/>
                                        </p:tgtEl>
                                      </p:cBhvr>
                                      <p:to x="100000" y="95000"/>
                                    </p:animScale>
                                    <p:animScale>
                                      <p:cBhvr>
                                        <p:cTn id="25" dur="166" decel="50000">
                                          <p:stCondLst>
                                            <p:cond delay="1834"/>
                                          </p:stCondLst>
                                        </p:cTn>
                                        <p:tgtEl>
                                          <p:spTgt spid="65"/>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51">
                                            <p:txEl>
                                              <p:pRg st="0" end="0"/>
                                            </p:txEl>
                                          </p:spTgt>
                                        </p:tgtEl>
                                        <p:attrNameLst>
                                          <p:attrName>style.visibility</p:attrName>
                                        </p:attrNameLst>
                                      </p:cBhvr>
                                      <p:to>
                                        <p:strVal val="visible"/>
                                      </p:to>
                                    </p:set>
                                    <p:animEffect transition="in" filter="wipe(down)">
                                      <p:cBhvr>
                                        <p:cTn id="30" dur="500"/>
                                        <p:tgtEl>
                                          <p:spTgt spid="251">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51">
                                            <p:txEl>
                                              <p:pRg st="1" end="1"/>
                                            </p:txEl>
                                          </p:spTgt>
                                        </p:tgtEl>
                                        <p:attrNameLst>
                                          <p:attrName>style.visibility</p:attrName>
                                        </p:attrNameLst>
                                      </p:cBhvr>
                                      <p:to>
                                        <p:strVal val="visible"/>
                                      </p:to>
                                    </p:set>
                                    <p:animEffect transition="in" filter="wipe(down)">
                                      <p:cBhvr>
                                        <p:cTn id="35" dur="500"/>
                                        <p:tgtEl>
                                          <p:spTgt spid="2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p:bldP spid="25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30"/>
          <p:cNvSpPr txBox="1">
            <a:spLocks noGrp="1"/>
          </p:cNvSpPr>
          <p:nvPr>
            <p:ph type="ctrTitle"/>
          </p:nvPr>
        </p:nvSpPr>
        <p:spPr>
          <a:xfrm flipH="1">
            <a:off x="3859333" y="2328407"/>
            <a:ext cx="5846743" cy="1008900"/>
          </a:xfrm>
          <a:prstGeom prst="rect">
            <a:avLst/>
          </a:prstGeom>
        </p:spPr>
        <p:txBody>
          <a:bodyPr spcFirstLastPara="1" wrap="square" lIns="91425" tIns="91425" rIns="91425" bIns="91425" anchor="b" anchorCtr="0">
            <a:noAutofit/>
          </a:bodyPr>
          <a:lstStyle/>
          <a:p>
            <a:pPr lvl="0" algn="ctr"/>
            <a:r>
              <a:rPr lang="vi-VN" sz="4800" b="1" dirty="0">
                <a:solidFill>
                  <a:srgbClr val="7030A0"/>
                </a:solidFill>
              </a:rPr>
              <a:t>1. Tìm hiểu về</a:t>
            </a:r>
            <a:br>
              <a:rPr lang="en-US" sz="4800" b="1" dirty="0">
                <a:solidFill>
                  <a:srgbClr val="7030A0"/>
                </a:solidFill>
              </a:rPr>
            </a:br>
            <a:r>
              <a:rPr lang="vi-VN" sz="4800" b="1" dirty="0">
                <a:solidFill>
                  <a:srgbClr val="7030A0"/>
                </a:solidFill>
              </a:rPr>
              <a:t> đức tính đặc trưng</a:t>
            </a:r>
            <a:endParaRPr sz="4800" b="1" dirty="0">
              <a:solidFill>
                <a:srgbClr val="7030A0"/>
              </a:solidFill>
            </a:endParaRPr>
          </a:p>
        </p:txBody>
      </p:sp>
      <p:pic>
        <p:nvPicPr>
          <p:cNvPr id="151" name="Google Shape;151;p30"/>
          <p:cNvPicPr preferRelativeResize="0"/>
          <p:nvPr/>
        </p:nvPicPr>
        <p:blipFill rotWithShape="1">
          <a:blip r:embed="rId3">
            <a:alphaModFix/>
          </a:blip>
          <a:srcRect r="31266"/>
          <a:stretch/>
        </p:blipFill>
        <p:spPr>
          <a:xfrm>
            <a:off x="0" y="-25"/>
            <a:ext cx="6285020" cy="514352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1"/>
          <p:cNvSpPr txBox="1">
            <a:spLocks noGrp="1"/>
          </p:cNvSpPr>
          <p:nvPr>
            <p:ph type="ctrTitle"/>
          </p:nvPr>
        </p:nvSpPr>
        <p:spPr>
          <a:xfrm>
            <a:off x="2666911" y="1297022"/>
            <a:ext cx="4510639" cy="369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2400" b="1" dirty="0"/>
              <a:t>Giới thiệu chương trình Ngữ văn 10</a:t>
            </a:r>
            <a:endParaRPr sz="2400" b="1" dirty="0">
              <a:solidFill>
                <a:srgbClr val="FFFFFF"/>
              </a:solidFill>
            </a:endParaRPr>
          </a:p>
        </p:txBody>
      </p:sp>
      <p:sp>
        <p:nvSpPr>
          <p:cNvPr id="158" name="Google Shape;158;p31"/>
          <p:cNvSpPr txBox="1">
            <a:spLocks noGrp="1"/>
          </p:cNvSpPr>
          <p:nvPr>
            <p:ph type="title" idx="2"/>
          </p:nvPr>
        </p:nvSpPr>
        <p:spPr>
          <a:xfrm>
            <a:off x="1713027" y="954300"/>
            <a:ext cx="1031100" cy="818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s" dirty="0">
                <a:solidFill>
                  <a:srgbClr val="FFFFFF"/>
                </a:solidFill>
              </a:rPr>
              <a:t>01</a:t>
            </a:r>
            <a:endParaRPr dirty="0">
              <a:solidFill>
                <a:srgbClr val="FFFFFF"/>
              </a:solidFill>
            </a:endParaRPr>
          </a:p>
        </p:txBody>
      </p:sp>
      <p:sp>
        <p:nvSpPr>
          <p:cNvPr id="162" name="Google Shape;162;p31"/>
          <p:cNvSpPr txBox="1">
            <a:spLocks noGrp="1"/>
          </p:cNvSpPr>
          <p:nvPr>
            <p:ph type="ctrTitle" idx="6"/>
          </p:nvPr>
        </p:nvSpPr>
        <p:spPr>
          <a:xfrm>
            <a:off x="2657080" y="2333118"/>
            <a:ext cx="4717114" cy="369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2400" b="1" dirty="0"/>
              <a:t>Phương pháp học tốt môn Ngữ văn?</a:t>
            </a:r>
            <a:endParaRPr sz="2400" b="1" dirty="0">
              <a:solidFill>
                <a:srgbClr val="FFFFFF"/>
              </a:solidFill>
            </a:endParaRPr>
          </a:p>
        </p:txBody>
      </p:sp>
      <p:sp>
        <p:nvSpPr>
          <p:cNvPr id="164" name="Google Shape;164;p31"/>
          <p:cNvSpPr txBox="1">
            <a:spLocks noGrp="1"/>
          </p:cNvSpPr>
          <p:nvPr>
            <p:ph type="title" idx="8"/>
          </p:nvPr>
        </p:nvSpPr>
        <p:spPr>
          <a:xfrm>
            <a:off x="1713027" y="1990400"/>
            <a:ext cx="1031100" cy="818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s" dirty="0">
                <a:solidFill>
                  <a:srgbClr val="FFFFFF"/>
                </a:solidFill>
              </a:rPr>
              <a:t>02</a:t>
            </a:r>
            <a:endParaRPr dirty="0">
              <a:solidFill>
                <a:srgbClr val="FFFFFF"/>
              </a:solidFill>
            </a:endParaRPr>
          </a:p>
        </p:txBody>
      </p:sp>
      <p:sp>
        <p:nvSpPr>
          <p:cNvPr id="168" name="Google Shape;168;p31"/>
          <p:cNvSpPr txBox="1">
            <a:spLocks noGrp="1"/>
          </p:cNvSpPr>
          <p:nvPr>
            <p:ph type="ctrTitle" idx="15"/>
          </p:nvPr>
        </p:nvSpPr>
        <p:spPr>
          <a:xfrm>
            <a:off x="2676743" y="3359386"/>
            <a:ext cx="4500807" cy="369600"/>
          </a:xfrm>
          <a:prstGeom prst="rect">
            <a:avLst/>
          </a:prstGeom>
        </p:spPr>
        <p:txBody>
          <a:bodyPr spcFirstLastPara="1" wrap="square" lIns="91425" tIns="91425" rIns="91425" bIns="91425" anchor="b" anchorCtr="0">
            <a:noAutofit/>
          </a:bodyPr>
          <a:lstStyle/>
          <a:p>
            <a:pPr lvl="0"/>
            <a:r>
              <a:rPr lang="en-US" sz="2400" b="1" dirty="0" err="1"/>
              <a:t>Gameshow</a:t>
            </a:r>
            <a:r>
              <a:rPr lang="en-US" sz="2400" b="1" dirty="0"/>
              <a:t> «RUNG CHUÔNG VÀNG»</a:t>
            </a:r>
          </a:p>
        </p:txBody>
      </p:sp>
      <p:sp>
        <p:nvSpPr>
          <p:cNvPr id="170" name="Google Shape;170;p31"/>
          <p:cNvSpPr txBox="1">
            <a:spLocks noGrp="1"/>
          </p:cNvSpPr>
          <p:nvPr>
            <p:ph type="title" idx="17"/>
          </p:nvPr>
        </p:nvSpPr>
        <p:spPr>
          <a:xfrm>
            <a:off x="1713027" y="3026500"/>
            <a:ext cx="1031100" cy="8181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s" dirty="0">
                <a:solidFill>
                  <a:srgbClr val="FFFFFF"/>
                </a:solidFill>
              </a:rPr>
              <a:t>03</a:t>
            </a:r>
            <a:endParaRPr dirty="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circle(in)">
                                      <p:cBhvr>
                                        <p:cTn id="7" dur="2000"/>
                                        <p:tgtEl>
                                          <p:spTgt spid="15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6"/>
                                        </p:tgtEl>
                                        <p:attrNameLst>
                                          <p:attrName>style.visibility</p:attrName>
                                        </p:attrNameLst>
                                      </p:cBhvr>
                                      <p:to>
                                        <p:strVal val="visible"/>
                                      </p:to>
                                    </p:set>
                                    <p:anim calcmode="lin" valueType="num">
                                      <p:cBhvr additive="base">
                                        <p:cTn id="12" dur="500" fill="hold"/>
                                        <p:tgtEl>
                                          <p:spTgt spid="156"/>
                                        </p:tgtEl>
                                        <p:attrNameLst>
                                          <p:attrName>ppt_x</p:attrName>
                                        </p:attrNameLst>
                                      </p:cBhvr>
                                      <p:tavLst>
                                        <p:tav tm="0">
                                          <p:val>
                                            <p:strVal val="#ppt_x"/>
                                          </p:val>
                                        </p:tav>
                                        <p:tav tm="100000">
                                          <p:val>
                                            <p:strVal val="#ppt_x"/>
                                          </p:val>
                                        </p:tav>
                                      </p:tavLst>
                                    </p:anim>
                                    <p:anim calcmode="lin" valueType="num">
                                      <p:cBhvr additive="base">
                                        <p:cTn id="13" dur="500" fill="hold"/>
                                        <p:tgtEl>
                                          <p:spTgt spid="15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64"/>
                                        </p:tgtEl>
                                        <p:attrNameLst>
                                          <p:attrName>style.visibility</p:attrName>
                                        </p:attrNameLst>
                                      </p:cBhvr>
                                      <p:to>
                                        <p:strVal val="visible"/>
                                      </p:to>
                                    </p:set>
                                    <p:animEffect transition="in" filter="fade">
                                      <p:cBhvr>
                                        <p:cTn id="18" dur="1000"/>
                                        <p:tgtEl>
                                          <p:spTgt spid="164"/>
                                        </p:tgtEl>
                                      </p:cBhvr>
                                    </p:animEffect>
                                    <p:anim calcmode="lin" valueType="num">
                                      <p:cBhvr>
                                        <p:cTn id="19" dur="1000" fill="hold"/>
                                        <p:tgtEl>
                                          <p:spTgt spid="164"/>
                                        </p:tgtEl>
                                        <p:attrNameLst>
                                          <p:attrName>ppt_x</p:attrName>
                                        </p:attrNameLst>
                                      </p:cBhvr>
                                      <p:tavLst>
                                        <p:tav tm="0">
                                          <p:val>
                                            <p:strVal val="#ppt_x"/>
                                          </p:val>
                                        </p:tav>
                                        <p:tav tm="100000">
                                          <p:val>
                                            <p:strVal val="#ppt_x"/>
                                          </p:val>
                                        </p:tav>
                                      </p:tavLst>
                                    </p:anim>
                                    <p:anim calcmode="lin" valueType="num">
                                      <p:cBhvr>
                                        <p:cTn id="20" dur="1000" fill="hold"/>
                                        <p:tgtEl>
                                          <p:spTgt spid="16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62"/>
                                        </p:tgtEl>
                                        <p:attrNameLst>
                                          <p:attrName>style.visibility</p:attrName>
                                        </p:attrNameLst>
                                      </p:cBhvr>
                                      <p:to>
                                        <p:strVal val="visible"/>
                                      </p:to>
                                    </p:set>
                                    <p:animEffect transition="in" filter="wipe(down)">
                                      <p:cBhvr>
                                        <p:cTn id="25" dur="500"/>
                                        <p:tgtEl>
                                          <p:spTgt spid="16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70"/>
                                        </p:tgtEl>
                                        <p:attrNameLst>
                                          <p:attrName>style.visibility</p:attrName>
                                        </p:attrNameLst>
                                      </p:cBhvr>
                                      <p:to>
                                        <p:strVal val="visible"/>
                                      </p:to>
                                    </p:set>
                                    <p:animEffect transition="in" filter="wipe(down)">
                                      <p:cBhvr>
                                        <p:cTn id="30" dur="500"/>
                                        <p:tgtEl>
                                          <p:spTgt spid="17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68"/>
                                        </p:tgtEl>
                                        <p:attrNameLst>
                                          <p:attrName>style.visibility</p:attrName>
                                        </p:attrNameLst>
                                      </p:cBhvr>
                                      <p:to>
                                        <p:strVal val="visible"/>
                                      </p:to>
                                    </p:set>
                                    <p:animEffect transition="in" filter="wipe(down)">
                                      <p:cBhvr>
                                        <p:cTn id="35" dur="50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p:bldP spid="158" grpId="0"/>
      <p:bldP spid="162" grpId="0"/>
      <p:bldP spid="164" grpId="0"/>
      <p:bldP spid="168" grpId="0"/>
      <p:bldP spid="17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396;p56"/>
          <p:cNvPicPr preferRelativeResize="0"/>
          <p:nvPr/>
        </p:nvPicPr>
        <p:blipFill>
          <a:blip r:embed="rId2">
            <a:alphaModFix/>
          </a:blip>
          <a:stretch>
            <a:fillRect/>
          </a:stretch>
        </p:blipFill>
        <p:spPr>
          <a:xfrm>
            <a:off x="3091436" y="107851"/>
            <a:ext cx="2576945" cy="1316537"/>
          </a:xfrm>
          <a:prstGeom prst="rect">
            <a:avLst/>
          </a:prstGeom>
          <a:noFill/>
          <a:ln>
            <a:noFill/>
          </a:ln>
        </p:spPr>
      </p:pic>
      <p:sp>
        <p:nvSpPr>
          <p:cNvPr id="5" name="Google Shape;1959;p34"/>
          <p:cNvSpPr txBox="1">
            <a:spLocks noGrp="1"/>
          </p:cNvSpPr>
          <p:nvPr>
            <p:ph type="ctrTitle" idx="4294967295"/>
          </p:nvPr>
        </p:nvSpPr>
        <p:spPr>
          <a:xfrm>
            <a:off x="-665639" y="3144114"/>
            <a:ext cx="2283000" cy="89325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3600" b="0" i="0" u="none" strike="noStrike" kern="0" cap="none" spc="0" normalizeH="0" baseline="0" noProof="0" dirty="0">
                <a:ln>
                  <a:noFill/>
                </a:ln>
                <a:solidFill>
                  <a:srgbClr val="7030A0"/>
                </a:solidFill>
                <a:effectLst>
                  <a:outerShdw blurRad="38100" dist="38100" dir="2700000" algn="tl">
                    <a:srgbClr val="000000">
                      <a:alpha val="43137"/>
                    </a:srgbClr>
                  </a:outerShdw>
                </a:effectLst>
                <a:uLnTx/>
                <a:uFillTx/>
              </a:rPr>
              <a:t>3</a:t>
            </a:r>
            <a:endParaRPr kumimoji="0" sz="3600" b="0" i="0" u="none" strike="noStrike" kern="0" cap="none" spc="0" normalizeH="0" baseline="0" noProof="0" dirty="0">
              <a:ln>
                <a:noFill/>
              </a:ln>
              <a:solidFill>
                <a:srgbClr val="7030A0"/>
              </a:solidFill>
              <a:effectLst>
                <a:outerShdw blurRad="38100" dist="38100" dir="2700000" algn="tl">
                  <a:srgbClr val="000000">
                    <a:alpha val="43137"/>
                  </a:srgbClr>
                </a:outerShdw>
              </a:effectLst>
              <a:uLnTx/>
              <a:uFillTx/>
            </a:endParaRPr>
          </a:p>
        </p:txBody>
      </p:sp>
      <p:sp>
        <p:nvSpPr>
          <p:cNvPr id="6" name="Google Shape;1960;p34"/>
          <p:cNvSpPr txBox="1">
            <a:spLocks noGrp="1"/>
          </p:cNvSpPr>
          <p:nvPr>
            <p:ph type="ctrTitle"/>
          </p:nvPr>
        </p:nvSpPr>
        <p:spPr>
          <a:xfrm>
            <a:off x="-665639" y="1424388"/>
            <a:ext cx="2283000" cy="577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3600" b="1" i="0" u="none" strike="noStrike" kern="0" cap="none" spc="0" normalizeH="0" baseline="0" noProof="0" dirty="0">
                <a:ln>
                  <a:noFill/>
                </a:ln>
                <a:solidFill>
                  <a:srgbClr val="7030A0"/>
                </a:solidFill>
                <a:effectLst>
                  <a:outerShdw blurRad="38100" dist="38100" dir="2700000" algn="tl">
                    <a:srgbClr val="000000">
                      <a:alpha val="43137"/>
                    </a:srgbClr>
                  </a:outerShdw>
                </a:effectLst>
                <a:uLnTx/>
                <a:uFillTx/>
              </a:rPr>
              <a:t>1</a:t>
            </a:r>
            <a:endParaRPr kumimoji="0" sz="3600" b="1" i="0" u="none" strike="noStrike" kern="0" cap="none" spc="0" normalizeH="0" baseline="0" noProof="0" dirty="0">
              <a:ln>
                <a:noFill/>
              </a:ln>
              <a:solidFill>
                <a:srgbClr val="7030A0"/>
              </a:solidFill>
              <a:effectLst>
                <a:outerShdw blurRad="38100" dist="38100" dir="2700000" algn="tl">
                  <a:srgbClr val="000000">
                    <a:alpha val="43137"/>
                  </a:srgbClr>
                </a:outerShdw>
              </a:effectLst>
              <a:uLnTx/>
              <a:uFillTx/>
            </a:endParaRPr>
          </a:p>
        </p:txBody>
      </p:sp>
      <p:sp>
        <p:nvSpPr>
          <p:cNvPr id="7" name="Google Shape;1961;p34"/>
          <p:cNvSpPr txBox="1">
            <a:spLocks noGrp="1"/>
          </p:cNvSpPr>
          <p:nvPr>
            <p:ph type="subTitle" idx="4294967295"/>
          </p:nvPr>
        </p:nvSpPr>
        <p:spPr>
          <a:xfrm flipH="1">
            <a:off x="839752" y="2126144"/>
            <a:ext cx="7697757" cy="1905000"/>
          </a:xfrm>
          <a:prstGeom prst="rect">
            <a:avLst/>
          </a:prstGeom>
        </p:spPr>
        <p:txBody>
          <a:bodyPr spcFirstLastPara="1" wrap="square" lIns="91425" tIns="91425" rIns="91425" bIns="91425" anchor="t" anchorCtr="0">
            <a:noAutofit/>
          </a:bodyPr>
          <a:lstStyle/>
          <a:p>
            <a:pPr marL="0" lvl="0" indent="0" algn="just">
              <a:lnSpc>
                <a:spcPct val="100000"/>
              </a:lnSpc>
              <a:buNone/>
            </a:pPr>
            <a:r>
              <a:rPr lang="vi-VN" sz="2400" dirty="0">
                <a:solidFill>
                  <a:srgbClr val="7030A0"/>
                </a:solidFill>
                <a:latin typeface="Times New Roman" pitchFamily="18" charset="0"/>
                <a:cs typeface="Times New Roman" pitchFamily="18" charset="0"/>
              </a:rPr>
              <a:t>Tiến không bao giờ nói dối và chưa từng quay cóp trong học tập. Tiến từ chối : nhận những g</a:t>
            </a:r>
            <a:r>
              <a:rPr lang="en-US" sz="2400" dirty="0">
                <a:solidFill>
                  <a:srgbClr val="7030A0"/>
                </a:solidFill>
                <a:latin typeface="Times New Roman" pitchFamily="18" charset="0"/>
                <a:cs typeface="Times New Roman" pitchFamily="18" charset="0"/>
              </a:rPr>
              <a:t>ì</a:t>
            </a:r>
            <a:r>
              <a:rPr lang="vi-VN" sz="2400" dirty="0">
                <a:solidFill>
                  <a:srgbClr val="7030A0"/>
                </a:solidFill>
                <a:latin typeface="Times New Roman" pitchFamily="18" charset="0"/>
                <a:cs typeface="Times New Roman" pitchFamily="18" charset="0"/>
              </a:rPr>
              <a:t> mà tự cảm thấy minh không xứng đáng.</a:t>
            </a:r>
            <a:endParaRPr sz="2400" dirty="0">
              <a:solidFill>
                <a:srgbClr val="7030A0"/>
              </a:solidFill>
              <a:latin typeface="Times New Roman" pitchFamily="18" charset="0"/>
              <a:cs typeface="Times New Roman" pitchFamily="18" charset="0"/>
            </a:endParaRPr>
          </a:p>
        </p:txBody>
      </p:sp>
      <p:sp>
        <p:nvSpPr>
          <p:cNvPr id="8" name="Google Shape;1962;p34"/>
          <p:cNvSpPr txBox="1">
            <a:spLocks noGrp="1"/>
          </p:cNvSpPr>
          <p:nvPr>
            <p:ph type="subTitle" idx="4294967295"/>
          </p:nvPr>
        </p:nvSpPr>
        <p:spPr>
          <a:xfrm flipH="1">
            <a:off x="830423" y="1306525"/>
            <a:ext cx="7800391" cy="958246"/>
          </a:xfrm>
          <a:prstGeom prst="rect">
            <a:avLst/>
          </a:prstGeom>
        </p:spPr>
        <p:txBody>
          <a:bodyPr spcFirstLastPara="1" wrap="square" lIns="91425" tIns="91425" rIns="91425" bIns="91425" anchor="t" anchorCtr="0">
            <a:noAutofit/>
          </a:bodyPr>
          <a:lstStyle/>
          <a:p>
            <a:pPr marL="0" lvl="0" indent="0" algn="just">
              <a:lnSpc>
                <a:spcPct val="100000"/>
              </a:lnSpc>
              <a:buNone/>
            </a:pPr>
            <a:r>
              <a:rPr lang="vi-VN" sz="2400" dirty="0">
                <a:solidFill>
                  <a:srgbClr val="7030A0"/>
                </a:solidFill>
                <a:latin typeface="Times New Roman" pitchFamily="18" charset="0"/>
                <a:cs typeface="Times New Roman" pitchFamily="18" charset="0"/>
              </a:rPr>
              <a:t>Hà </a:t>
            </a:r>
            <a:r>
              <a:rPr lang="en-US" sz="2400" dirty="0">
                <a:solidFill>
                  <a:srgbClr val="7030A0"/>
                </a:solidFill>
                <a:latin typeface="Times New Roman" pitchFamily="18" charset="0"/>
                <a:cs typeface="Times New Roman" pitchFamily="18" charset="0"/>
              </a:rPr>
              <a:t>l</a:t>
            </a:r>
            <a:r>
              <a:rPr lang="vi-VN" sz="2400" dirty="0">
                <a:solidFill>
                  <a:srgbClr val="7030A0"/>
                </a:solidFill>
                <a:latin typeface="Times New Roman" pitchFamily="18" charset="0"/>
                <a:cs typeface="Times New Roman" pitchFamily="18" charset="0"/>
              </a:rPr>
              <a:t>à một bạn gái giàu tình cảm, dễ xúc động. Hà luôn quan tâm, chia sẻ và giúp đỡ những người xung quanh.</a:t>
            </a:r>
            <a:endParaRPr sz="2400" dirty="0">
              <a:solidFill>
                <a:srgbClr val="7030A0"/>
              </a:solidFill>
              <a:latin typeface="Times New Roman" pitchFamily="18" charset="0"/>
              <a:cs typeface="Times New Roman" pitchFamily="18" charset="0"/>
            </a:endParaRPr>
          </a:p>
        </p:txBody>
      </p:sp>
      <p:sp>
        <p:nvSpPr>
          <p:cNvPr id="9" name="Google Shape;1963;p34"/>
          <p:cNvSpPr txBox="1">
            <a:spLocks/>
          </p:cNvSpPr>
          <p:nvPr/>
        </p:nvSpPr>
        <p:spPr>
          <a:xfrm>
            <a:off x="-665639" y="2264867"/>
            <a:ext cx="2283000" cy="57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6"/>
              </a:buClr>
              <a:buSzPts val="2400"/>
              <a:buFont typeface="Tulpen One"/>
              <a:buNone/>
              <a:defRPr sz="3600" b="1" i="0" u="none" strike="noStrike" cap="none">
                <a:solidFill>
                  <a:schemeClr val="accent1"/>
                </a:solidFill>
                <a:latin typeface="Tulpen One"/>
                <a:ea typeface="Tulpen One"/>
                <a:cs typeface="Tulpen One"/>
                <a:sym typeface="Tulpen One"/>
              </a:defRPr>
            </a:lvl1pPr>
            <a:lvl2pPr marR="0" lvl="1" algn="l" rtl="0">
              <a:lnSpc>
                <a:spcPct val="100000"/>
              </a:lnSpc>
              <a:spcBef>
                <a:spcPts val="0"/>
              </a:spcBef>
              <a:spcAft>
                <a:spcPts val="0"/>
              </a:spcAft>
              <a:buClr>
                <a:schemeClr val="accent6"/>
              </a:buClr>
              <a:buSzPts val="2400"/>
              <a:buFont typeface="Tulpen One"/>
              <a:buNone/>
              <a:defRPr sz="2400" b="1" i="0" u="none" strike="noStrike" cap="none">
                <a:solidFill>
                  <a:schemeClr val="accent6"/>
                </a:solidFill>
                <a:latin typeface="Tulpen One"/>
                <a:ea typeface="Tulpen One"/>
                <a:cs typeface="Tulpen One"/>
                <a:sym typeface="Tulpen One"/>
              </a:defRPr>
            </a:lvl2pPr>
            <a:lvl3pPr marR="0" lvl="2" algn="l" rtl="0">
              <a:lnSpc>
                <a:spcPct val="100000"/>
              </a:lnSpc>
              <a:spcBef>
                <a:spcPts val="0"/>
              </a:spcBef>
              <a:spcAft>
                <a:spcPts val="0"/>
              </a:spcAft>
              <a:buClr>
                <a:schemeClr val="accent6"/>
              </a:buClr>
              <a:buSzPts val="2400"/>
              <a:buFont typeface="Tulpen One"/>
              <a:buNone/>
              <a:defRPr sz="2400" b="1" i="0" u="none" strike="noStrike" cap="none">
                <a:solidFill>
                  <a:schemeClr val="accent6"/>
                </a:solidFill>
                <a:latin typeface="Tulpen One"/>
                <a:ea typeface="Tulpen One"/>
                <a:cs typeface="Tulpen One"/>
                <a:sym typeface="Tulpen One"/>
              </a:defRPr>
            </a:lvl3pPr>
            <a:lvl4pPr marR="0" lvl="3" algn="l" rtl="0">
              <a:lnSpc>
                <a:spcPct val="100000"/>
              </a:lnSpc>
              <a:spcBef>
                <a:spcPts val="0"/>
              </a:spcBef>
              <a:spcAft>
                <a:spcPts val="0"/>
              </a:spcAft>
              <a:buClr>
                <a:schemeClr val="accent6"/>
              </a:buClr>
              <a:buSzPts val="2400"/>
              <a:buFont typeface="Tulpen One"/>
              <a:buNone/>
              <a:defRPr sz="2400" b="1" i="0" u="none" strike="noStrike" cap="none">
                <a:solidFill>
                  <a:schemeClr val="accent6"/>
                </a:solidFill>
                <a:latin typeface="Tulpen One"/>
                <a:ea typeface="Tulpen One"/>
                <a:cs typeface="Tulpen One"/>
                <a:sym typeface="Tulpen One"/>
              </a:defRPr>
            </a:lvl4pPr>
            <a:lvl5pPr marR="0" lvl="4" algn="l" rtl="0">
              <a:lnSpc>
                <a:spcPct val="100000"/>
              </a:lnSpc>
              <a:spcBef>
                <a:spcPts val="0"/>
              </a:spcBef>
              <a:spcAft>
                <a:spcPts val="0"/>
              </a:spcAft>
              <a:buClr>
                <a:schemeClr val="accent6"/>
              </a:buClr>
              <a:buSzPts val="2400"/>
              <a:buFont typeface="Tulpen One"/>
              <a:buNone/>
              <a:defRPr sz="2400" b="1" i="0" u="none" strike="noStrike" cap="none">
                <a:solidFill>
                  <a:schemeClr val="accent6"/>
                </a:solidFill>
                <a:latin typeface="Tulpen One"/>
                <a:ea typeface="Tulpen One"/>
                <a:cs typeface="Tulpen One"/>
                <a:sym typeface="Tulpen One"/>
              </a:defRPr>
            </a:lvl5pPr>
            <a:lvl6pPr marR="0" lvl="5" algn="l" rtl="0">
              <a:lnSpc>
                <a:spcPct val="100000"/>
              </a:lnSpc>
              <a:spcBef>
                <a:spcPts val="0"/>
              </a:spcBef>
              <a:spcAft>
                <a:spcPts val="0"/>
              </a:spcAft>
              <a:buClr>
                <a:schemeClr val="accent6"/>
              </a:buClr>
              <a:buSzPts val="2400"/>
              <a:buFont typeface="Tulpen One"/>
              <a:buNone/>
              <a:defRPr sz="2400" b="1" i="0" u="none" strike="noStrike" cap="none">
                <a:solidFill>
                  <a:schemeClr val="accent6"/>
                </a:solidFill>
                <a:latin typeface="Tulpen One"/>
                <a:ea typeface="Tulpen One"/>
                <a:cs typeface="Tulpen One"/>
                <a:sym typeface="Tulpen One"/>
              </a:defRPr>
            </a:lvl6pPr>
            <a:lvl7pPr marR="0" lvl="6" algn="l" rtl="0">
              <a:lnSpc>
                <a:spcPct val="100000"/>
              </a:lnSpc>
              <a:spcBef>
                <a:spcPts val="0"/>
              </a:spcBef>
              <a:spcAft>
                <a:spcPts val="0"/>
              </a:spcAft>
              <a:buClr>
                <a:schemeClr val="accent6"/>
              </a:buClr>
              <a:buSzPts val="2400"/>
              <a:buFont typeface="Tulpen One"/>
              <a:buNone/>
              <a:defRPr sz="2400" b="1" i="0" u="none" strike="noStrike" cap="none">
                <a:solidFill>
                  <a:schemeClr val="accent6"/>
                </a:solidFill>
                <a:latin typeface="Tulpen One"/>
                <a:ea typeface="Tulpen One"/>
                <a:cs typeface="Tulpen One"/>
                <a:sym typeface="Tulpen One"/>
              </a:defRPr>
            </a:lvl7pPr>
            <a:lvl8pPr marR="0" lvl="7" algn="l" rtl="0">
              <a:lnSpc>
                <a:spcPct val="100000"/>
              </a:lnSpc>
              <a:spcBef>
                <a:spcPts val="0"/>
              </a:spcBef>
              <a:spcAft>
                <a:spcPts val="0"/>
              </a:spcAft>
              <a:buClr>
                <a:schemeClr val="accent6"/>
              </a:buClr>
              <a:buSzPts val="2400"/>
              <a:buFont typeface="Tulpen One"/>
              <a:buNone/>
              <a:defRPr sz="2400" b="1" i="0" u="none" strike="noStrike" cap="none">
                <a:solidFill>
                  <a:schemeClr val="accent6"/>
                </a:solidFill>
                <a:latin typeface="Tulpen One"/>
                <a:ea typeface="Tulpen One"/>
                <a:cs typeface="Tulpen One"/>
                <a:sym typeface="Tulpen One"/>
              </a:defRPr>
            </a:lvl8pPr>
            <a:lvl9pPr marR="0" lvl="8" algn="l" rtl="0">
              <a:lnSpc>
                <a:spcPct val="100000"/>
              </a:lnSpc>
              <a:spcBef>
                <a:spcPts val="0"/>
              </a:spcBef>
              <a:spcAft>
                <a:spcPts val="0"/>
              </a:spcAft>
              <a:buClr>
                <a:schemeClr val="accent6"/>
              </a:buClr>
              <a:buSzPts val="2400"/>
              <a:buFont typeface="Tulpen One"/>
              <a:buNone/>
              <a:defRPr sz="2400" b="1" i="0" u="none" strike="noStrike" cap="none">
                <a:solidFill>
                  <a:schemeClr val="accent6"/>
                </a:solidFill>
                <a:latin typeface="Tulpen One"/>
                <a:ea typeface="Tulpen One"/>
                <a:cs typeface="Tulpen One"/>
                <a:sym typeface="Tulpen One"/>
              </a:defRPr>
            </a:lvl9pPr>
          </a:lstStyle>
          <a:p>
            <a:pPr marL="0" marR="0" lvl="0" indent="0" algn="ctr" defTabSz="914400" rtl="0" eaLnBrk="1" fontAlgn="auto" latinLnBrk="0" hangingPunct="1">
              <a:lnSpc>
                <a:spcPct val="100000"/>
              </a:lnSpc>
              <a:spcBef>
                <a:spcPts val="0"/>
              </a:spcBef>
              <a:spcAft>
                <a:spcPts val="0"/>
              </a:spcAft>
              <a:buClr>
                <a:srgbClr val="043025"/>
              </a:buClr>
              <a:buSzPts val="2400"/>
              <a:buFont typeface="Tulpen One"/>
              <a:buNone/>
              <a:tabLst/>
              <a:defRPr/>
            </a:pPr>
            <a:r>
              <a:rPr kumimoji="0" lang="en" sz="3600" b="1" i="0" u="none" strike="noStrike" kern="0" cap="none" spc="0" normalizeH="0" baseline="0" noProof="0" dirty="0">
                <a:ln>
                  <a:noFill/>
                </a:ln>
                <a:solidFill>
                  <a:srgbClr val="7030A0"/>
                </a:solidFill>
                <a:effectLst>
                  <a:outerShdw blurRad="38100" dist="38100" dir="2700000" algn="tl">
                    <a:srgbClr val="000000">
                      <a:alpha val="43137"/>
                    </a:srgbClr>
                  </a:outerShdw>
                </a:effectLst>
                <a:uLnTx/>
                <a:uFillTx/>
                <a:latin typeface="Tulpen One"/>
                <a:sym typeface="Tulpen One"/>
              </a:rPr>
              <a:t>2</a:t>
            </a:r>
          </a:p>
        </p:txBody>
      </p:sp>
      <p:sp>
        <p:nvSpPr>
          <p:cNvPr id="12" name="Google Shape;1966;p34"/>
          <p:cNvSpPr txBox="1">
            <a:spLocks/>
          </p:cNvSpPr>
          <p:nvPr/>
        </p:nvSpPr>
        <p:spPr>
          <a:xfrm flipH="1">
            <a:off x="870001" y="3306467"/>
            <a:ext cx="7543955" cy="435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6"/>
              </a:buClr>
              <a:buSzPts val="1400"/>
              <a:buFont typeface="Barlow"/>
              <a:buNone/>
              <a:defRPr sz="1400" b="0" i="0" u="none" strike="noStrike" cap="none">
                <a:solidFill>
                  <a:schemeClr val="accent5"/>
                </a:solidFill>
                <a:latin typeface="Barlow"/>
                <a:ea typeface="Barlow"/>
                <a:cs typeface="Barlow"/>
                <a:sym typeface="Barlow"/>
              </a:defRPr>
            </a:lvl1pPr>
            <a:lvl2pPr marL="914400" marR="0" lvl="1" indent="-317500" algn="ctr" rtl="0">
              <a:lnSpc>
                <a:spcPct val="100000"/>
              </a:lnSpc>
              <a:spcBef>
                <a:spcPts val="0"/>
              </a:spcBef>
              <a:spcAft>
                <a:spcPts val="0"/>
              </a:spcAft>
              <a:buClr>
                <a:schemeClr val="accent6"/>
              </a:buClr>
              <a:buSzPts val="1400"/>
              <a:buFont typeface="Barlow"/>
              <a:buNone/>
              <a:defRPr sz="1400" b="0" i="0" u="none" strike="noStrike" cap="none">
                <a:solidFill>
                  <a:schemeClr val="accent6"/>
                </a:solidFill>
                <a:latin typeface="Barlow"/>
                <a:ea typeface="Barlow"/>
                <a:cs typeface="Barlow"/>
                <a:sym typeface="Barlow"/>
              </a:defRPr>
            </a:lvl2pPr>
            <a:lvl3pPr marL="1371600" marR="0" lvl="2" indent="-317500" algn="ctr" rtl="0">
              <a:lnSpc>
                <a:spcPct val="100000"/>
              </a:lnSpc>
              <a:spcBef>
                <a:spcPts val="0"/>
              </a:spcBef>
              <a:spcAft>
                <a:spcPts val="0"/>
              </a:spcAft>
              <a:buClr>
                <a:schemeClr val="accent6"/>
              </a:buClr>
              <a:buSzPts val="1400"/>
              <a:buFont typeface="Barlow"/>
              <a:buNone/>
              <a:defRPr sz="1400" b="0" i="0" u="none" strike="noStrike" cap="none">
                <a:solidFill>
                  <a:schemeClr val="accent6"/>
                </a:solidFill>
                <a:latin typeface="Barlow"/>
                <a:ea typeface="Barlow"/>
                <a:cs typeface="Barlow"/>
                <a:sym typeface="Barlow"/>
              </a:defRPr>
            </a:lvl3pPr>
            <a:lvl4pPr marL="1828800" marR="0" lvl="3" indent="-317500" algn="ctr" rtl="0">
              <a:lnSpc>
                <a:spcPct val="100000"/>
              </a:lnSpc>
              <a:spcBef>
                <a:spcPts val="0"/>
              </a:spcBef>
              <a:spcAft>
                <a:spcPts val="0"/>
              </a:spcAft>
              <a:buClr>
                <a:schemeClr val="accent6"/>
              </a:buClr>
              <a:buSzPts val="1400"/>
              <a:buFont typeface="Barlow"/>
              <a:buNone/>
              <a:defRPr sz="1400" b="0" i="0" u="none" strike="noStrike" cap="none">
                <a:solidFill>
                  <a:schemeClr val="accent6"/>
                </a:solidFill>
                <a:latin typeface="Barlow"/>
                <a:ea typeface="Barlow"/>
                <a:cs typeface="Barlow"/>
                <a:sym typeface="Barlow"/>
              </a:defRPr>
            </a:lvl4pPr>
            <a:lvl5pPr marL="2286000" marR="0" lvl="4" indent="-317500" algn="ctr" rtl="0">
              <a:lnSpc>
                <a:spcPct val="100000"/>
              </a:lnSpc>
              <a:spcBef>
                <a:spcPts val="0"/>
              </a:spcBef>
              <a:spcAft>
                <a:spcPts val="0"/>
              </a:spcAft>
              <a:buClr>
                <a:schemeClr val="accent6"/>
              </a:buClr>
              <a:buSzPts val="1400"/>
              <a:buFont typeface="Barlow"/>
              <a:buNone/>
              <a:defRPr sz="1400" b="0" i="0" u="none" strike="noStrike" cap="none">
                <a:solidFill>
                  <a:schemeClr val="accent6"/>
                </a:solidFill>
                <a:latin typeface="Barlow"/>
                <a:ea typeface="Barlow"/>
                <a:cs typeface="Barlow"/>
                <a:sym typeface="Barlow"/>
              </a:defRPr>
            </a:lvl5pPr>
            <a:lvl6pPr marL="2743200" marR="0" lvl="5" indent="-317500" algn="ctr" rtl="0">
              <a:lnSpc>
                <a:spcPct val="100000"/>
              </a:lnSpc>
              <a:spcBef>
                <a:spcPts val="0"/>
              </a:spcBef>
              <a:spcAft>
                <a:spcPts val="0"/>
              </a:spcAft>
              <a:buClr>
                <a:schemeClr val="accent6"/>
              </a:buClr>
              <a:buSzPts val="1400"/>
              <a:buFont typeface="Barlow"/>
              <a:buNone/>
              <a:defRPr sz="1400" b="0" i="0" u="none" strike="noStrike" cap="none">
                <a:solidFill>
                  <a:schemeClr val="accent6"/>
                </a:solidFill>
                <a:latin typeface="Barlow"/>
                <a:ea typeface="Barlow"/>
                <a:cs typeface="Barlow"/>
                <a:sym typeface="Barlow"/>
              </a:defRPr>
            </a:lvl6pPr>
            <a:lvl7pPr marL="3200400" marR="0" lvl="6" indent="-317500" algn="ctr" rtl="0">
              <a:lnSpc>
                <a:spcPct val="100000"/>
              </a:lnSpc>
              <a:spcBef>
                <a:spcPts val="0"/>
              </a:spcBef>
              <a:spcAft>
                <a:spcPts val="0"/>
              </a:spcAft>
              <a:buClr>
                <a:schemeClr val="accent6"/>
              </a:buClr>
              <a:buSzPts val="1400"/>
              <a:buFont typeface="Barlow"/>
              <a:buNone/>
              <a:defRPr sz="1400" b="0" i="0" u="none" strike="noStrike" cap="none">
                <a:solidFill>
                  <a:schemeClr val="accent6"/>
                </a:solidFill>
                <a:latin typeface="Barlow"/>
                <a:ea typeface="Barlow"/>
                <a:cs typeface="Barlow"/>
                <a:sym typeface="Barlow"/>
              </a:defRPr>
            </a:lvl7pPr>
            <a:lvl8pPr marL="3657600" marR="0" lvl="7" indent="-317500" algn="ctr" rtl="0">
              <a:lnSpc>
                <a:spcPct val="100000"/>
              </a:lnSpc>
              <a:spcBef>
                <a:spcPts val="0"/>
              </a:spcBef>
              <a:spcAft>
                <a:spcPts val="0"/>
              </a:spcAft>
              <a:buClr>
                <a:schemeClr val="accent6"/>
              </a:buClr>
              <a:buSzPts val="1400"/>
              <a:buFont typeface="Barlow"/>
              <a:buNone/>
              <a:defRPr sz="1400" b="0" i="0" u="none" strike="noStrike" cap="none">
                <a:solidFill>
                  <a:schemeClr val="accent6"/>
                </a:solidFill>
                <a:latin typeface="Barlow"/>
                <a:ea typeface="Barlow"/>
                <a:cs typeface="Barlow"/>
                <a:sym typeface="Barlow"/>
              </a:defRPr>
            </a:lvl8pPr>
            <a:lvl9pPr marL="4114800" marR="0" lvl="8" indent="-317500" algn="ctr" rtl="0">
              <a:lnSpc>
                <a:spcPct val="100000"/>
              </a:lnSpc>
              <a:spcBef>
                <a:spcPts val="0"/>
              </a:spcBef>
              <a:spcAft>
                <a:spcPts val="0"/>
              </a:spcAft>
              <a:buClr>
                <a:schemeClr val="accent6"/>
              </a:buClr>
              <a:buSzPts val="1400"/>
              <a:buFont typeface="Barlow"/>
              <a:buNone/>
              <a:defRPr sz="1400" b="0" i="0" u="none" strike="noStrike" cap="none">
                <a:solidFill>
                  <a:schemeClr val="accent6"/>
                </a:solidFill>
                <a:latin typeface="Barlow"/>
                <a:ea typeface="Barlow"/>
                <a:cs typeface="Barlow"/>
                <a:sym typeface="Barlow"/>
              </a:defRPr>
            </a:lvl9pPr>
          </a:lstStyle>
          <a:p>
            <a:pPr marL="0" lvl="0" indent="0" algn="just">
              <a:buClr>
                <a:srgbClr val="FFBF49"/>
              </a:buClr>
              <a:defRPr/>
            </a:pPr>
            <a:r>
              <a:rPr lang="vi-VN" sz="2400" dirty="0">
                <a:solidFill>
                  <a:srgbClr val="7030A0"/>
                </a:solidFill>
                <a:latin typeface="Times New Roman" pitchFamily="18" charset="0"/>
                <a:cs typeface="Times New Roman" pitchFamily="18" charset="0"/>
              </a:rPr>
              <a:t>Phương luôn tươi cười với mọi người. Bạn luôn sẵn sàng giúp đỡ những người gặp khó khăn. Khi người khác góp ý hay phê bình, Phương cũng đều cảm ơn và hứa rút kinh </a:t>
            </a:r>
            <a:r>
              <a:rPr lang="en-US" sz="2400" dirty="0">
                <a:solidFill>
                  <a:srgbClr val="7030A0"/>
                </a:solidFill>
                <a:latin typeface="Times New Roman" pitchFamily="18" charset="0"/>
                <a:cs typeface="Times New Roman" pitchFamily="18" charset="0"/>
              </a:rPr>
              <a:t>        </a:t>
            </a:r>
            <a:r>
              <a:rPr lang="vi-VN" sz="2400" dirty="0">
                <a:solidFill>
                  <a:srgbClr val="7030A0"/>
                </a:solidFill>
                <a:latin typeface="Times New Roman" pitchFamily="18" charset="0"/>
                <a:cs typeface="Times New Roman" pitchFamily="18" charset="0"/>
              </a:rPr>
              <a:t>nghiệm.</a:t>
            </a:r>
            <a:endParaRPr kumimoji="0" lang="en-US" sz="2400" b="0" i="0" u="none" strike="noStrike" kern="0" cap="none" spc="0" normalizeH="0" baseline="0" noProof="0" dirty="0">
              <a:ln>
                <a:noFill/>
              </a:ln>
              <a:solidFill>
                <a:srgbClr val="7030A0"/>
              </a:solidFill>
              <a:effectLst/>
              <a:uLnTx/>
              <a:uFillTx/>
              <a:latin typeface="Times New Roman" pitchFamily="18" charset="0"/>
              <a:cs typeface="Times New Roman" pitchFamily="18" charset="0"/>
              <a:sym typeface="Barlow"/>
            </a:endParaRPr>
          </a:p>
        </p:txBody>
      </p:sp>
      <p:sp>
        <p:nvSpPr>
          <p:cNvPr id="13" name="Google Shape;1967;p34"/>
          <p:cNvSpPr/>
          <p:nvPr/>
        </p:nvSpPr>
        <p:spPr>
          <a:xfrm rot="387233">
            <a:off x="4114742" y="1243782"/>
            <a:ext cx="28476" cy="19469"/>
          </a:xfrm>
          <a:custGeom>
            <a:avLst/>
            <a:gdLst/>
            <a:ahLst/>
            <a:cxnLst/>
            <a:rect l="l" t="t" r="r" b="b"/>
            <a:pathLst>
              <a:path w="1135" h="776" extrusionOk="0">
                <a:moveTo>
                  <a:pt x="145" y="1"/>
                </a:moveTo>
                <a:cubicBezTo>
                  <a:pt x="64" y="1"/>
                  <a:pt x="0" y="104"/>
                  <a:pt x="72" y="174"/>
                </a:cubicBezTo>
                <a:cubicBezTo>
                  <a:pt x="206" y="299"/>
                  <a:pt x="335" y="417"/>
                  <a:pt x="483" y="527"/>
                </a:cubicBezTo>
                <a:cubicBezTo>
                  <a:pt x="624" y="634"/>
                  <a:pt x="772" y="759"/>
                  <a:pt x="947" y="775"/>
                </a:cubicBezTo>
                <a:cubicBezTo>
                  <a:pt x="952" y="775"/>
                  <a:pt x="956" y="775"/>
                  <a:pt x="960" y="775"/>
                </a:cubicBezTo>
                <a:cubicBezTo>
                  <a:pt x="1060" y="775"/>
                  <a:pt x="1135" y="638"/>
                  <a:pt x="1076" y="554"/>
                </a:cubicBezTo>
                <a:cubicBezTo>
                  <a:pt x="978" y="417"/>
                  <a:pt x="814" y="353"/>
                  <a:pt x="670" y="273"/>
                </a:cubicBezTo>
                <a:cubicBezTo>
                  <a:pt x="510" y="185"/>
                  <a:pt x="351" y="102"/>
                  <a:pt x="195" y="14"/>
                </a:cubicBezTo>
                <a:cubicBezTo>
                  <a:pt x="178" y="5"/>
                  <a:pt x="161" y="1"/>
                  <a:pt x="145" y="1"/>
                </a:cubicBezTo>
                <a:close/>
              </a:path>
            </a:pathLst>
          </a:custGeom>
          <a:solidFill>
            <a:srgbClr val="FAD9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7030A0"/>
              </a:solidFill>
              <a:effectLst/>
              <a:uLnTx/>
              <a:uFillTx/>
            </a:endParaRPr>
          </a:p>
        </p:txBody>
      </p:sp>
      <p:sp>
        <p:nvSpPr>
          <p:cNvPr id="14" name="Google Shape;1968;p34"/>
          <p:cNvSpPr/>
          <p:nvPr/>
        </p:nvSpPr>
        <p:spPr>
          <a:xfrm rot="387233">
            <a:off x="4125843" y="1226671"/>
            <a:ext cx="23985" cy="16534"/>
          </a:xfrm>
          <a:custGeom>
            <a:avLst/>
            <a:gdLst/>
            <a:ahLst/>
            <a:cxnLst/>
            <a:rect l="l" t="t" r="r" b="b"/>
            <a:pathLst>
              <a:path w="956" h="659" extrusionOk="0">
                <a:moveTo>
                  <a:pt x="142" y="1"/>
                </a:moveTo>
                <a:cubicBezTo>
                  <a:pt x="53" y="1"/>
                  <a:pt x="1" y="119"/>
                  <a:pt x="66" y="188"/>
                </a:cubicBezTo>
                <a:cubicBezTo>
                  <a:pt x="180" y="305"/>
                  <a:pt x="298" y="408"/>
                  <a:pt x="431" y="500"/>
                </a:cubicBezTo>
                <a:cubicBezTo>
                  <a:pt x="539" y="569"/>
                  <a:pt x="642" y="658"/>
                  <a:pt x="769" y="658"/>
                </a:cubicBezTo>
                <a:cubicBezTo>
                  <a:pt x="793" y="658"/>
                  <a:pt x="819" y="655"/>
                  <a:pt x="845" y="648"/>
                </a:cubicBezTo>
                <a:cubicBezTo>
                  <a:pt x="917" y="625"/>
                  <a:pt x="955" y="553"/>
                  <a:pt x="940" y="484"/>
                </a:cubicBezTo>
                <a:cubicBezTo>
                  <a:pt x="906" y="321"/>
                  <a:pt x="747" y="260"/>
                  <a:pt x="613" y="188"/>
                </a:cubicBezTo>
                <a:cubicBezTo>
                  <a:pt x="473" y="107"/>
                  <a:pt x="328" y="51"/>
                  <a:pt x="172" y="5"/>
                </a:cubicBezTo>
                <a:cubicBezTo>
                  <a:pt x="161" y="2"/>
                  <a:pt x="152" y="1"/>
                  <a:pt x="142" y="1"/>
                </a:cubicBezTo>
                <a:close/>
              </a:path>
            </a:pathLst>
          </a:custGeom>
          <a:solidFill>
            <a:srgbClr val="FAD9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7030A0"/>
              </a:solidFill>
              <a:effectLst/>
              <a:uLnTx/>
              <a:uFillTx/>
            </a:endParaRPr>
          </a:p>
        </p:txBody>
      </p:sp>
      <p:sp>
        <p:nvSpPr>
          <p:cNvPr id="15" name="Google Shape;1969;p34"/>
          <p:cNvSpPr/>
          <p:nvPr/>
        </p:nvSpPr>
        <p:spPr>
          <a:xfrm rot="387233">
            <a:off x="4137476" y="1208463"/>
            <a:ext cx="35501" cy="16233"/>
          </a:xfrm>
          <a:custGeom>
            <a:avLst/>
            <a:gdLst/>
            <a:ahLst/>
            <a:cxnLst/>
            <a:rect l="l" t="t" r="r" b="b"/>
            <a:pathLst>
              <a:path w="1415" h="647" extrusionOk="0">
                <a:moveTo>
                  <a:pt x="171" y="0"/>
                </a:moveTo>
                <a:cubicBezTo>
                  <a:pt x="44" y="0"/>
                  <a:pt x="0" y="175"/>
                  <a:pt x="133" y="222"/>
                </a:cubicBezTo>
                <a:cubicBezTo>
                  <a:pt x="510" y="359"/>
                  <a:pt x="871" y="576"/>
                  <a:pt x="1266" y="644"/>
                </a:cubicBezTo>
                <a:cubicBezTo>
                  <a:pt x="1273" y="646"/>
                  <a:pt x="1279" y="646"/>
                  <a:pt x="1285" y="646"/>
                </a:cubicBezTo>
                <a:cubicBezTo>
                  <a:pt x="1363" y="646"/>
                  <a:pt x="1414" y="555"/>
                  <a:pt x="1354" y="488"/>
                </a:cubicBezTo>
                <a:cubicBezTo>
                  <a:pt x="1061" y="165"/>
                  <a:pt x="609" y="67"/>
                  <a:pt x="194" y="2"/>
                </a:cubicBezTo>
                <a:cubicBezTo>
                  <a:pt x="186" y="1"/>
                  <a:pt x="179" y="0"/>
                  <a:pt x="171" y="0"/>
                </a:cubicBezTo>
                <a:close/>
              </a:path>
            </a:pathLst>
          </a:custGeom>
          <a:solidFill>
            <a:srgbClr val="FAD9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7030A0"/>
              </a:solidFill>
              <a:effectLst/>
              <a:uLnTx/>
              <a:uFillTx/>
            </a:endParaRPr>
          </a:p>
        </p:txBody>
      </p:sp>
      <p:sp>
        <p:nvSpPr>
          <p:cNvPr id="16" name="Google Shape;1970;p34"/>
          <p:cNvSpPr/>
          <p:nvPr/>
        </p:nvSpPr>
        <p:spPr>
          <a:xfrm rot="387233">
            <a:off x="4184061" y="1291333"/>
            <a:ext cx="25992" cy="13774"/>
          </a:xfrm>
          <a:custGeom>
            <a:avLst/>
            <a:gdLst/>
            <a:ahLst/>
            <a:cxnLst/>
            <a:rect l="l" t="t" r="r" b="b"/>
            <a:pathLst>
              <a:path w="1036" h="549" extrusionOk="0">
                <a:moveTo>
                  <a:pt x="134" y="0"/>
                </a:moveTo>
                <a:cubicBezTo>
                  <a:pt x="5" y="0"/>
                  <a:pt x="1" y="180"/>
                  <a:pt x="85" y="245"/>
                </a:cubicBezTo>
                <a:cubicBezTo>
                  <a:pt x="199" y="332"/>
                  <a:pt x="347" y="385"/>
                  <a:pt x="476" y="447"/>
                </a:cubicBezTo>
                <a:cubicBezTo>
                  <a:pt x="602" y="503"/>
                  <a:pt x="731" y="545"/>
                  <a:pt x="868" y="549"/>
                </a:cubicBezTo>
                <a:cubicBezTo>
                  <a:pt x="978" y="549"/>
                  <a:pt x="1035" y="408"/>
                  <a:pt x="959" y="332"/>
                </a:cubicBezTo>
                <a:cubicBezTo>
                  <a:pt x="853" y="234"/>
                  <a:pt x="720" y="173"/>
                  <a:pt x="583" y="124"/>
                </a:cubicBezTo>
                <a:cubicBezTo>
                  <a:pt x="442" y="74"/>
                  <a:pt x="297" y="17"/>
                  <a:pt x="153" y="1"/>
                </a:cubicBezTo>
                <a:cubicBezTo>
                  <a:pt x="146" y="0"/>
                  <a:pt x="140" y="0"/>
                  <a:pt x="134" y="0"/>
                </a:cubicBezTo>
                <a:close/>
              </a:path>
            </a:pathLst>
          </a:custGeom>
          <a:solidFill>
            <a:srgbClr val="FAD9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7030A0"/>
              </a:solidFill>
              <a:effectLst/>
              <a:uLnTx/>
              <a:uFillTx/>
            </a:endParaRPr>
          </a:p>
        </p:txBody>
      </p:sp>
      <p:sp>
        <p:nvSpPr>
          <p:cNvPr id="17" name="Google Shape;1971;p34"/>
          <p:cNvSpPr/>
          <p:nvPr/>
        </p:nvSpPr>
        <p:spPr>
          <a:xfrm rot="387233">
            <a:off x="4203262" y="1271493"/>
            <a:ext cx="32139" cy="17437"/>
          </a:xfrm>
          <a:custGeom>
            <a:avLst/>
            <a:gdLst/>
            <a:ahLst/>
            <a:cxnLst/>
            <a:rect l="l" t="t" r="r" b="b"/>
            <a:pathLst>
              <a:path w="1281" h="695" extrusionOk="0">
                <a:moveTo>
                  <a:pt x="174" y="1"/>
                </a:moveTo>
                <a:cubicBezTo>
                  <a:pt x="40" y="1"/>
                  <a:pt x="0" y="204"/>
                  <a:pt x="143" y="253"/>
                </a:cubicBezTo>
                <a:cubicBezTo>
                  <a:pt x="444" y="363"/>
                  <a:pt x="741" y="522"/>
                  <a:pt x="1022" y="675"/>
                </a:cubicBezTo>
                <a:cubicBezTo>
                  <a:pt x="1047" y="688"/>
                  <a:pt x="1072" y="695"/>
                  <a:pt x="1095" y="695"/>
                </a:cubicBezTo>
                <a:cubicBezTo>
                  <a:pt x="1216" y="695"/>
                  <a:pt x="1281" y="521"/>
                  <a:pt x="1162" y="431"/>
                </a:cubicBezTo>
                <a:cubicBezTo>
                  <a:pt x="873" y="211"/>
                  <a:pt x="562" y="93"/>
                  <a:pt x="211" y="6"/>
                </a:cubicBezTo>
                <a:cubicBezTo>
                  <a:pt x="198" y="2"/>
                  <a:pt x="186" y="1"/>
                  <a:pt x="174" y="1"/>
                </a:cubicBezTo>
                <a:close/>
              </a:path>
            </a:pathLst>
          </a:custGeom>
          <a:solidFill>
            <a:srgbClr val="FAD9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7030A0"/>
              </a:solidFill>
              <a:effectLst/>
              <a:uLnTx/>
              <a:uFillTx/>
            </a:endParaRPr>
          </a:p>
        </p:txBody>
      </p:sp>
      <p:sp>
        <p:nvSpPr>
          <p:cNvPr id="18" name="Google Shape;1972;p34"/>
          <p:cNvSpPr/>
          <p:nvPr/>
        </p:nvSpPr>
        <p:spPr>
          <a:xfrm rot="387233">
            <a:off x="4161547" y="1259795"/>
            <a:ext cx="20297" cy="10312"/>
          </a:xfrm>
          <a:custGeom>
            <a:avLst/>
            <a:gdLst/>
            <a:ahLst/>
            <a:cxnLst/>
            <a:rect l="l" t="t" r="r" b="b"/>
            <a:pathLst>
              <a:path w="809" h="411" extrusionOk="0">
                <a:moveTo>
                  <a:pt x="165" y="0"/>
                </a:moveTo>
                <a:cubicBezTo>
                  <a:pt x="63" y="0"/>
                  <a:pt x="1" y="153"/>
                  <a:pt x="105" y="206"/>
                </a:cubicBezTo>
                <a:cubicBezTo>
                  <a:pt x="270" y="285"/>
                  <a:pt x="452" y="411"/>
                  <a:pt x="638" y="411"/>
                </a:cubicBezTo>
                <a:cubicBezTo>
                  <a:pt x="740" y="411"/>
                  <a:pt x="809" y="269"/>
                  <a:pt x="726" y="201"/>
                </a:cubicBezTo>
                <a:cubicBezTo>
                  <a:pt x="581" y="76"/>
                  <a:pt x="372" y="50"/>
                  <a:pt x="193" y="4"/>
                </a:cubicBezTo>
                <a:cubicBezTo>
                  <a:pt x="184" y="1"/>
                  <a:pt x="174" y="0"/>
                  <a:pt x="165" y="0"/>
                </a:cubicBezTo>
                <a:close/>
              </a:path>
            </a:pathLst>
          </a:custGeom>
          <a:solidFill>
            <a:srgbClr val="FAD9D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7030A0"/>
              </a:solidFill>
              <a:effectLst/>
              <a:uLnTx/>
              <a:uFillTx/>
            </a:endParaRPr>
          </a:p>
        </p:txBody>
      </p:sp>
      <p:sp>
        <p:nvSpPr>
          <p:cNvPr id="3" name="Rectangle 2"/>
          <p:cNvSpPr/>
          <p:nvPr/>
        </p:nvSpPr>
        <p:spPr>
          <a:xfrm>
            <a:off x="-49619" y="107851"/>
            <a:ext cx="8857718" cy="263918"/>
          </a:xfrm>
          <a:prstGeom prst="rect">
            <a:avLst/>
          </a:prstGeom>
        </p:spPr>
        <p:txBody>
          <a:bodyPr wrap="square">
            <a:spAutoFit/>
          </a:bodyPr>
          <a:lstStyle/>
          <a:p>
            <a:pPr marL="279400" lvl="0" algn="just">
              <a:lnSpc>
                <a:spcPts val="1100"/>
              </a:lnSpc>
              <a:spcAft>
                <a:spcPts val="2050"/>
              </a:spcAft>
            </a:pPr>
            <a:r>
              <a:rPr lang="vi-VN" sz="2200" dirty="0">
                <a:solidFill>
                  <a:srgbClr val="00B050"/>
                </a:solidFill>
                <a:latin typeface="+mj-lt"/>
              </a:rPr>
              <a:t>Nhận biết đức t</a:t>
            </a:r>
            <a:r>
              <a:rPr lang="en-US" sz="2200" dirty="0">
                <a:solidFill>
                  <a:srgbClr val="00B050"/>
                </a:solidFill>
                <a:latin typeface="Times New Roman" panose="02020603050405020304" pitchFamily="18" charset="0"/>
                <a:cs typeface="Times New Roman" panose="02020603050405020304" pitchFamily="18" charset="0"/>
              </a:rPr>
              <a:t>í</a:t>
            </a:r>
            <a:r>
              <a:rPr lang="vi-VN" sz="2200" dirty="0">
                <a:solidFill>
                  <a:srgbClr val="00B050"/>
                </a:solidFill>
                <a:latin typeface="+mj-lt"/>
              </a:rPr>
              <a:t>nh đặc trưng của từng bạn trong các trường hợp dưới đây:</a:t>
            </a:r>
            <a:endParaRPr lang="en-US" sz="2200" dirty="0">
              <a:solidFill>
                <a:srgbClr val="00B050"/>
              </a:solidFill>
              <a:latin typeface="+mj-lt"/>
            </a:endParaRPr>
          </a:p>
        </p:txBody>
      </p:sp>
    </p:spTree>
    <p:extLst>
      <p:ext uri="{BB962C8B-B14F-4D97-AF65-F5344CB8AC3E}">
        <p14:creationId xmlns:p14="http://schemas.microsoft.com/office/powerpoint/2010/main" val="2994338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wipe(down)">
                                      <p:cBhvr>
                                        <p:cTn id="22" dur="5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wipe(down)">
                                      <p:cBhvr>
                                        <p:cTn id="3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build="p"/>
      <p:bldP spid="8" grpId="0" build="p"/>
      <p:bldP spid="9" grpId="0"/>
      <p:bldP spid="1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sp>
        <p:nvSpPr>
          <p:cNvPr id="1271" name="Google Shape;1271;p52"/>
          <p:cNvSpPr txBox="1">
            <a:spLocks noGrp="1"/>
          </p:cNvSpPr>
          <p:nvPr>
            <p:ph type="ctrTitle" idx="2"/>
          </p:nvPr>
        </p:nvSpPr>
        <p:spPr>
          <a:xfrm>
            <a:off x="609425" y="2601875"/>
            <a:ext cx="6821100" cy="121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BUDGET</a:t>
            </a:r>
            <a:endParaRPr/>
          </a:p>
        </p:txBody>
      </p:sp>
      <p:sp>
        <p:nvSpPr>
          <p:cNvPr id="6" name="Google Shape;704;p42"/>
          <p:cNvSpPr txBox="1">
            <a:spLocks/>
          </p:cNvSpPr>
          <p:nvPr/>
        </p:nvSpPr>
        <p:spPr>
          <a:xfrm>
            <a:off x="371922" y="1794386"/>
            <a:ext cx="3891323" cy="1215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FFFF"/>
              </a:buClr>
              <a:buSzPts val="6000"/>
              <a:buFont typeface="Englebert"/>
              <a:buNone/>
              <a:defRPr sz="6000" b="0" i="0" u="none" strike="noStrike" cap="none">
                <a:solidFill>
                  <a:srgbClr val="FFFFFF"/>
                </a:solidFill>
                <a:latin typeface="Englebert"/>
                <a:ea typeface="Englebert"/>
                <a:cs typeface="Englebert"/>
                <a:sym typeface="Englebert"/>
              </a:defRPr>
            </a:lvl1pPr>
            <a:lvl2pPr marR="0" lvl="1" algn="l" rtl="0">
              <a:lnSpc>
                <a:spcPct val="100000"/>
              </a:lnSpc>
              <a:spcBef>
                <a:spcPts val="0"/>
              </a:spcBef>
              <a:spcAft>
                <a:spcPts val="0"/>
              </a:spcAft>
              <a:buClr>
                <a:srgbClr val="434343"/>
              </a:buClr>
              <a:buSzPts val="6000"/>
              <a:buFont typeface="Oswald Regular"/>
              <a:buNone/>
              <a:defRPr sz="6000" b="0" i="0" u="none" strike="noStrike" cap="none">
                <a:solidFill>
                  <a:srgbClr val="434343"/>
                </a:solidFill>
                <a:latin typeface="Oswald Regular"/>
                <a:ea typeface="Oswald Regular"/>
                <a:cs typeface="Oswald Regular"/>
                <a:sym typeface="Oswald Regular"/>
              </a:defRPr>
            </a:lvl2pPr>
            <a:lvl3pPr marR="0" lvl="2" algn="l" rtl="0">
              <a:lnSpc>
                <a:spcPct val="100000"/>
              </a:lnSpc>
              <a:spcBef>
                <a:spcPts val="0"/>
              </a:spcBef>
              <a:spcAft>
                <a:spcPts val="0"/>
              </a:spcAft>
              <a:buClr>
                <a:srgbClr val="434343"/>
              </a:buClr>
              <a:buSzPts val="6000"/>
              <a:buFont typeface="Oswald Regular"/>
              <a:buNone/>
              <a:defRPr sz="6000" b="0" i="0" u="none" strike="noStrike" cap="none">
                <a:solidFill>
                  <a:srgbClr val="434343"/>
                </a:solidFill>
                <a:latin typeface="Oswald Regular"/>
                <a:ea typeface="Oswald Regular"/>
                <a:cs typeface="Oswald Regular"/>
                <a:sym typeface="Oswald Regular"/>
              </a:defRPr>
            </a:lvl3pPr>
            <a:lvl4pPr marR="0" lvl="3" algn="l" rtl="0">
              <a:lnSpc>
                <a:spcPct val="100000"/>
              </a:lnSpc>
              <a:spcBef>
                <a:spcPts val="0"/>
              </a:spcBef>
              <a:spcAft>
                <a:spcPts val="0"/>
              </a:spcAft>
              <a:buClr>
                <a:srgbClr val="434343"/>
              </a:buClr>
              <a:buSzPts val="6000"/>
              <a:buFont typeface="Oswald Regular"/>
              <a:buNone/>
              <a:defRPr sz="6000" b="0" i="0" u="none" strike="noStrike" cap="none">
                <a:solidFill>
                  <a:srgbClr val="434343"/>
                </a:solidFill>
                <a:latin typeface="Oswald Regular"/>
                <a:ea typeface="Oswald Regular"/>
                <a:cs typeface="Oswald Regular"/>
                <a:sym typeface="Oswald Regular"/>
              </a:defRPr>
            </a:lvl4pPr>
            <a:lvl5pPr marR="0" lvl="4" algn="l" rtl="0">
              <a:lnSpc>
                <a:spcPct val="100000"/>
              </a:lnSpc>
              <a:spcBef>
                <a:spcPts val="0"/>
              </a:spcBef>
              <a:spcAft>
                <a:spcPts val="0"/>
              </a:spcAft>
              <a:buClr>
                <a:srgbClr val="434343"/>
              </a:buClr>
              <a:buSzPts val="6000"/>
              <a:buFont typeface="Oswald Regular"/>
              <a:buNone/>
              <a:defRPr sz="6000" b="0" i="0" u="none" strike="noStrike" cap="none">
                <a:solidFill>
                  <a:srgbClr val="434343"/>
                </a:solidFill>
                <a:latin typeface="Oswald Regular"/>
                <a:ea typeface="Oswald Regular"/>
                <a:cs typeface="Oswald Regular"/>
                <a:sym typeface="Oswald Regular"/>
              </a:defRPr>
            </a:lvl5pPr>
            <a:lvl6pPr marR="0" lvl="5" algn="l" rtl="0">
              <a:lnSpc>
                <a:spcPct val="100000"/>
              </a:lnSpc>
              <a:spcBef>
                <a:spcPts val="0"/>
              </a:spcBef>
              <a:spcAft>
                <a:spcPts val="0"/>
              </a:spcAft>
              <a:buClr>
                <a:srgbClr val="434343"/>
              </a:buClr>
              <a:buSzPts val="6000"/>
              <a:buFont typeface="Oswald Regular"/>
              <a:buNone/>
              <a:defRPr sz="6000" b="0" i="0" u="none" strike="noStrike" cap="none">
                <a:solidFill>
                  <a:srgbClr val="434343"/>
                </a:solidFill>
                <a:latin typeface="Oswald Regular"/>
                <a:ea typeface="Oswald Regular"/>
                <a:cs typeface="Oswald Regular"/>
                <a:sym typeface="Oswald Regular"/>
              </a:defRPr>
            </a:lvl6pPr>
            <a:lvl7pPr marR="0" lvl="6" algn="l" rtl="0">
              <a:lnSpc>
                <a:spcPct val="100000"/>
              </a:lnSpc>
              <a:spcBef>
                <a:spcPts val="0"/>
              </a:spcBef>
              <a:spcAft>
                <a:spcPts val="0"/>
              </a:spcAft>
              <a:buClr>
                <a:srgbClr val="434343"/>
              </a:buClr>
              <a:buSzPts val="6000"/>
              <a:buFont typeface="Oswald Regular"/>
              <a:buNone/>
              <a:defRPr sz="6000" b="0" i="0" u="none" strike="noStrike" cap="none">
                <a:solidFill>
                  <a:srgbClr val="434343"/>
                </a:solidFill>
                <a:latin typeface="Oswald Regular"/>
                <a:ea typeface="Oswald Regular"/>
                <a:cs typeface="Oswald Regular"/>
                <a:sym typeface="Oswald Regular"/>
              </a:defRPr>
            </a:lvl7pPr>
            <a:lvl8pPr marR="0" lvl="7" algn="l" rtl="0">
              <a:lnSpc>
                <a:spcPct val="100000"/>
              </a:lnSpc>
              <a:spcBef>
                <a:spcPts val="0"/>
              </a:spcBef>
              <a:spcAft>
                <a:spcPts val="0"/>
              </a:spcAft>
              <a:buClr>
                <a:srgbClr val="434343"/>
              </a:buClr>
              <a:buSzPts val="6000"/>
              <a:buFont typeface="Oswald Regular"/>
              <a:buNone/>
              <a:defRPr sz="6000" b="0" i="0" u="none" strike="noStrike" cap="none">
                <a:solidFill>
                  <a:srgbClr val="434343"/>
                </a:solidFill>
                <a:latin typeface="Oswald Regular"/>
                <a:ea typeface="Oswald Regular"/>
                <a:cs typeface="Oswald Regular"/>
                <a:sym typeface="Oswald Regular"/>
              </a:defRPr>
            </a:lvl8pPr>
            <a:lvl9pPr marR="0" lvl="8" algn="l" rtl="0">
              <a:lnSpc>
                <a:spcPct val="100000"/>
              </a:lnSpc>
              <a:spcBef>
                <a:spcPts val="0"/>
              </a:spcBef>
              <a:spcAft>
                <a:spcPts val="0"/>
              </a:spcAft>
              <a:buClr>
                <a:srgbClr val="434343"/>
              </a:buClr>
              <a:buSzPts val="6000"/>
              <a:buFont typeface="Oswald Regular"/>
              <a:buNone/>
              <a:defRPr sz="6000" b="0" i="0" u="none" strike="noStrike" cap="none">
                <a:solidFill>
                  <a:srgbClr val="434343"/>
                </a:solidFill>
                <a:latin typeface="Oswald Regular"/>
                <a:ea typeface="Oswald Regular"/>
                <a:cs typeface="Oswald Regular"/>
                <a:sym typeface="Oswald Regular"/>
              </a:defRPr>
            </a:lvl9pPr>
          </a:lstStyle>
          <a:p>
            <a:endParaRPr lang="vi-VN" sz="4400" dirty="0">
              <a:solidFill>
                <a:srgbClr val="7030A0"/>
              </a:solidFill>
            </a:endParaRPr>
          </a:p>
        </p:txBody>
      </p:sp>
      <p:sp>
        <p:nvSpPr>
          <p:cNvPr id="2" name="Title 1"/>
          <p:cNvSpPr>
            <a:spLocks noGrp="1"/>
          </p:cNvSpPr>
          <p:nvPr>
            <p:ph type="title"/>
          </p:nvPr>
        </p:nvSpPr>
        <p:spPr>
          <a:xfrm>
            <a:off x="266482" y="638181"/>
            <a:ext cx="5397199" cy="1280700"/>
          </a:xfrm>
        </p:spPr>
        <p:txBody>
          <a:bodyPr/>
          <a:lstStyle/>
          <a:p>
            <a:r>
              <a:rPr lang="vi-VN" sz="4400" dirty="0">
                <a:solidFill>
                  <a:srgbClr val="7030A0"/>
                </a:solidFill>
              </a:rPr>
              <a:t>2. Nhận diện và giới thiệu được đức tính đặc trưng của em</a:t>
            </a:r>
            <a:endParaRPr lang="en-US" sz="4400"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3852" y="292607"/>
            <a:ext cx="3956181" cy="5262979"/>
          </a:xfrm>
          <a:prstGeom prst="rect">
            <a:avLst/>
          </a:prstGeom>
        </p:spPr>
        <p:txBody>
          <a:bodyPr wrap="square">
            <a:spAutoFit/>
          </a:bodyPr>
          <a:lstStyle/>
          <a:p>
            <a:pPr marL="342900" lvl="0" indent="-342900" algn="just">
              <a:buSzPts val="1000"/>
              <a:buFont typeface="Symbol"/>
              <a:buChar char="-"/>
            </a:pPr>
            <a:r>
              <a:rPr lang="vi-VN" sz="2800" dirty="0">
                <a:solidFill>
                  <a:srgbClr val="7030A0"/>
                </a:solidFill>
                <a:latin typeface="+mj-lt"/>
              </a:rPr>
              <a:t> Xác định đức tính đặc trưng của bản thân.</a:t>
            </a:r>
            <a:endParaRPr lang="en-US" sz="2800" dirty="0">
              <a:solidFill>
                <a:srgbClr val="7030A0"/>
              </a:solidFill>
              <a:latin typeface="+mj-lt"/>
            </a:endParaRPr>
          </a:p>
          <a:p>
            <a:pPr marL="342900" marR="177800" lvl="0" indent="-342900">
              <a:buSzPts val="1000"/>
              <a:buFont typeface="Symbol"/>
              <a:buChar char="-"/>
            </a:pPr>
            <a:r>
              <a:rPr lang="vi-VN" sz="2800" dirty="0">
                <a:solidFill>
                  <a:srgbClr val="7030A0"/>
                </a:solidFill>
                <a:latin typeface="+mj-lt"/>
              </a:rPr>
              <a:t> Giới thiệu đức tính đặc trưng của bản thân và nêu rõ điều em thích hoặc tự hào về đức tính đặc trưng của em.</a:t>
            </a:r>
            <a:endParaRPr lang="en-US" sz="2800" dirty="0">
              <a:solidFill>
                <a:srgbClr val="7030A0"/>
              </a:solidFill>
              <a:latin typeface="+mj-lt"/>
            </a:endParaRPr>
          </a:p>
          <a:p>
            <a:pPr marL="342900" lvl="0" indent="-342900" algn="just">
              <a:buSzPts val="1000"/>
              <a:buFont typeface="Symbol"/>
              <a:buChar char="-"/>
            </a:pPr>
            <a:r>
              <a:rPr lang="vi-VN" sz="2800" dirty="0">
                <a:solidFill>
                  <a:srgbClr val="7030A0"/>
                </a:solidFill>
                <a:latin typeface="+mj-lt"/>
              </a:rPr>
              <a:t> Tạo lập vườn hoa đẹp của lớp.</a:t>
            </a:r>
            <a:endParaRPr lang="en-US" sz="2800" dirty="0">
              <a:solidFill>
                <a:srgbClr val="7030A0"/>
              </a:solidFill>
              <a:latin typeface="+mj-lt"/>
            </a:endParaRPr>
          </a:p>
          <a:p>
            <a:br>
              <a:rPr lang="vi-VN" sz="2800" dirty="0">
                <a:solidFill>
                  <a:srgbClr val="7030A0"/>
                </a:solidFill>
                <a:latin typeface="+mj-lt"/>
              </a:rPr>
            </a:br>
            <a:endParaRPr lang="en-US" sz="2800" dirty="0">
              <a:solidFill>
                <a:srgbClr val="7030A0"/>
              </a:solidFill>
              <a:latin typeface="+mj-l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7924" y="292607"/>
            <a:ext cx="3945488" cy="43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5823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5071" y="302317"/>
            <a:ext cx="2121093" cy="678327"/>
          </a:xfrm>
          <a:prstGeom prst="rect">
            <a:avLst/>
          </a:prstGeom>
        </p:spPr>
        <p:txBody>
          <a:bodyPr wrap="none">
            <a:spAutoFit/>
          </a:bodyPr>
          <a:lstStyle/>
          <a:p>
            <a:pPr algn="just">
              <a:lnSpc>
                <a:spcPct val="115000"/>
              </a:lnSpc>
              <a:spcAft>
                <a:spcPts val="800"/>
              </a:spcAft>
            </a:pPr>
            <a:r>
              <a:rPr lang="en-US" sz="3600" b="1" dirty="0" err="1">
                <a:solidFill>
                  <a:srgbClr val="7030A0"/>
                </a:solidFill>
                <a:latin typeface="Times New Roman"/>
                <a:ea typeface="Calibri"/>
                <a:cs typeface="Times New Roman"/>
              </a:rPr>
              <a:t>Vận</a:t>
            </a:r>
            <a:r>
              <a:rPr lang="en-US" sz="3600" b="1" dirty="0">
                <a:solidFill>
                  <a:srgbClr val="7030A0"/>
                </a:solidFill>
                <a:latin typeface="Times New Roman"/>
                <a:ea typeface="Calibri"/>
                <a:cs typeface="Times New Roman"/>
              </a:rPr>
              <a:t> </a:t>
            </a:r>
            <a:r>
              <a:rPr lang="en-US" sz="3600" b="1" dirty="0" err="1">
                <a:solidFill>
                  <a:srgbClr val="7030A0"/>
                </a:solidFill>
                <a:latin typeface="Times New Roman"/>
                <a:ea typeface="Calibri"/>
                <a:cs typeface="Times New Roman"/>
              </a:rPr>
              <a:t>dụng</a:t>
            </a:r>
            <a:endParaRPr lang="en-US" sz="3200" dirty="0">
              <a:solidFill>
                <a:srgbClr val="7030A0"/>
              </a:solidFill>
              <a:effectLst/>
              <a:latin typeface="Times New Roman"/>
              <a:ea typeface="Calibri"/>
              <a:cs typeface="Times New Roman"/>
            </a:endParaRPr>
          </a:p>
        </p:txBody>
      </p:sp>
      <p:graphicFrame>
        <p:nvGraphicFramePr>
          <p:cNvPr id="3" name="Table 2"/>
          <p:cNvGraphicFramePr>
            <a:graphicFrameLocks noGrp="1"/>
          </p:cNvGraphicFramePr>
          <p:nvPr>
            <p:extLst>
              <p:ext uri="{D42A27DB-BD31-4B8C-83A1-F6EECF244321}">
                <p14:modId xmlns:p14="http://schemas.microsoft.com/office/powerpoint/2010/main" val="3752296299"/>
              </p:ext>
            </p:extLst>
          </p:nvPr>
        </p:nvGraphicFramePr>
        <p:xfrm>
          <a:off x="902367" y="1900710"/>
          <a:ext cx="7719119" cy="2484677"/>
        </p:xfrm>
        <a:graphic>
          <a:graphicData uri="http://schemas.openxmlformats.org/drawingml/2006/table">
            <a:tbl>
              <a:tblPr/>
              <a:tblGrid>
                <a:gridCol w="954389">
                  <a:extLst>
                    <a:ext uri="{9D8B030D-6E8A-4147-A177-3AD203B41FA5}">
                      <a16:colId xmlns:a16="http://schemas.microsoft.com/office/drawing/2014/main" val="20000"/>
                    </a:ext>
                  </a:extLst>
                </a:gridCol>
                <a:gridCol w="3216516">
                  <a:extLst>
                    <a:ext uri="{9D8B030D-6E8A-4147-A177-3AD203B41FA5}">
                      <a16:colId xmlns:a16="http://schemas.microsoft.com/office/drawing/2014/main" val="20001"/>
                    </a:ext>
                  </a:extLst>
                </a:gridCol>
                <a:gridCol w="3548214">
                  <a:extLst>
                    <a:ext uri="{9D8B030D-6E8A-4147-A177-3AD203B41FA5}">
                      <a16:colId xmlns:a16="http://schemas.microsoft.com/office/drawing/2014/main" val="20002"/>
                    </a:ext>
                  </a:extLst>
                </a:gridCol>
              </a:tblGrid>
              <a:tr h="841671">
                <a:tc>
                  <a:txBody>
                    <a:bodyPr/>
                    <a:lstStyle/>
                    <a:p>
                      <a:pPr marL="0" marR="0" algn="ctr">
                        <a:lnSpc>
                          <a:spcPts val="1150"/>
                        </a:lnSpc>
                        <a:spcBef>
                          <a:spcPts val="0"/>
                        </a:spcBef>
                        <a:spcAft>
                          <a:spcPts val="0"/>
                        </a:spcAft>
                      </a:pPr>
                      <a:r>
                        <a:rPr lang="vi-VN" sz="1400" b="1" dirty="0">
                          <a:solidFill>
                            <a:srgbClr val="000000"/>
                          </a:solidFill>
                          <a:effectLst/>
                          <a:latin typeface="Times New Roman"/>
                          <a:ea typeface="Times New Roman"/>
                          <a:cs typeface="Times New Roman"/>
                        </a:rPr>
                        <a:t>TT</a:t>
                      </a:r>
                      <a:endParaRPr lang="en-US" sz="1200" dirty="0">
                        <a:effectLst/>
                        <a:latin typeface="Times New Roman"/>
                        <a:ea typeface="Calibri"/>
                        <a:cs typeface="Times New Roman"/>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150"/>
                        </a:lnSpc>
                        <a:spcBef>
                          <a:spcPts val="0"/>
                        </a:spcBef>
                        <a:spcAft>
                          <a:spcPts val="0"/>
                        </a:spcAft>
                      </a:pPr>
                      <a:r>
                        <a:rPr lang="vi-VN" sz="1400" b="1">
                          <a:solidFill>
                            <a:srgbClr val="000000"/>
                          </a:solidFill>
                          <a:effectLst/>
                          <a:latin typeface="Times New Roman"/>
                          <a:ea typeface="Times New Roman"/>
                          <a:cs typeface="Times New Roman"/>
                        </a:rPr>
                        <a:t>Đức tính cần rèn luyện</a:t>
                      </a:r>
                      <a:endParaRPr lang="en-US" sz="1200">
                        <a:effectLst/>
                        <a:latin typeface="Times New Roman"/>
                        <a:ea typeface="Calibri"/>
                        <a:cs typeface="Times New Roman"/>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150"/>
                        </a:lnSpc>
                        <a:spcBef>
                          <a:spcPts val="0"/>
                        </a:spcBef>
                        <a:spcAft>
                          <a:spcPts val="0"/>
                        </a:spcAft>
                      </a:pPr>
                      <a:r>
                        <a:rPr lang="vi-VN" sz="1400" b="1">
                          <a:solidFill>
                            <a:srgbClr val="000000"/>
                          </a:solidFill>
                          <a:effectLst/>
                          <a:latin typeface="Times New Roman"/>
                          <a:ea typeface="Times New Roman"/>
                          <a:cs typeface="Times New Roman"/>
                        </a:rPr>
                        <a:t>Biện pháp thực hiện</a:t>
                      </a:r>
                      <a:endParaRPr lang="en-US" sz="1200">
                        <a:effectLst/>
                        <a:latin typeface="Times New Roman"/>
                        <a:ea typeface="Calibri"/>
                        <a:cs typeface="Times New Roman"/>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814780">
                <a:tc>
                  <a:txBody>
                    <a:bodyPr/>
                    <a:lstStyle/>
                    <a:p>
                      <a:pPr marL="0" marR="0">
                        <a:lnSpc>
                          <a:spcPct val="107000"/>
                        </a:lnSpc>
                        <a:spcBef>
                          <a:spcPts val="0"/>
                        </a:spcBef>
                        <a:spcAft>
                          <a:spcPts val="0"/>
                        </a:spcAft>
                      </a:pPr>
                      <a:r>
                        <a:rPr lang="vi-VN" sz="1400">
                          <a:solidFill>
                            <a:srgbClr val="000000"/>
                          </a:solidFill>
                          <a:effectLst/>
                          <a:latin typeface="Courier New"/>
                          <a:ea typeface="Courier New"/>
                          <a:cs typeface="Times New Roman"/>
                        </a:rPr>
                        <a:t> </a:t>
                      </a:r>
                      <a:endParaRPr lang="en-US" sz="1200">
                        <a:effectLst/>
                        <a:latin typeface="Times New Roman"/>
                        <a:ea typeface="Calibri"/>
                        <a:cs typeface="Times New Roman"/>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vi-VN" sz="1400" dirty="0">
                          <a:solidFill>
                            <a:srgbClr val="000000"/>
                          </a:solidFill>
                          <a:effectLst/>
                          <a:latin typeface="Courier New"/>
                          <a:ea typeface="Courier New"/>
                          <a:cs typeface="Times New Roman"/>
                        </a:rPr>
                        <a:t> </a:t>
                      </a:r>
                      <a:endParaRPr lang="en-US" sz="1200" dirty="0">
                        <a:effectLst/>
                        <a:latin typeface="Times New Roman"/>
                        <a:ea typeface="Calibri"/>
                        <a:cs typeface="Times New Roman"/>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vi-VN" sz="1400">
                          <a:solidFill>
                            <a:srgbClr val="000000"/>
                          </a:solidFill>
                          <a:effectLst/>
                          <a:latin typeface="Courier New"/>
                          <a:ea typeface="Courier New"/>
                          <a:cs typeface="Times New Roman"/>
                        </a:rPr>
                        <a:t> </a:t>
                      </a:r>
                      <a:endParaRPr lang="en-US" sz="1200">
                        <a:effectLst/>
                        <a:latin typeface="Times New Roman"/>
                        <a:ea typeface="Calibri"/>
                        <a:cs typeface="Times New Roman"/>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828226">
                <a:tc>
                  <a:txBody>
                    <a:bodyPr/>
                    <a:lstStyle/>
                    <a:p>
                      <a:pPr marL="0" marR="0">
                        <a:lnSpc>
                          <a:spcPct val="107000"/>
                        </a:lnSpc>
                        <a:spcBef>
                          <a:spcPts val="0"/>
                        </a:spcBef>
                        <a:spcAft>
                          <a:spcPts val="0"/>
                        </a:spcAft>
                      </a:pPr>
                      <a:r>
                        <a:rPr lang="vi-VN" sz="1400">
                          <a:solidFill>
                            <a:srgbClr val="000000"/>
                          </a:solidFill>
                          <a:effectLst/>
                          <a:latin typeface="Courier New"/>
                          <a:ea typeface="Courier New"/>
                          <a:cs typeface="Times New Roman"/>
                        </a:rPr>
                        <a:t> </a:t>
                      </a:r>
                      <a:endParaRPr lang="en-US" sz="1200">
                        <a:effectLst/>
                        <a:latin typeface="Times New Roman"/>
                        <a:ea typeface="Calibri"/>
                        <a:cs typeface="Times New Roman"/>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vi-VN" sz="1400">
                          <a:solidFill>
                            <a:srgbClr val="000000"/>
                          </a:solidFill>
                          <a:effectLst/>
                          <a:latin typeface="Courier New"/>
                          <a:ea typeface="Courier New"/>
                          <a:cs typeface="Times New Roman"/>
                        </a:rPr>
                        <a:t> </a:t>
                      </a:r>
                      <a:endParaRPr lang="en-US" sz="1200">
                        <a:effectLst/>
                        <a:latin typeface="Times New Roman"/>
                        <a:ea typeface="Calibri"/>
                        <a:cs typeface="Times New Roman"/>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vi-VN" sz="1400" dirty="0">
                          <a:solidFill>
                            <a:srgbClr val="000000"/>
                          </a:solidFill>
                          <a:effectLst/>
                          <a:latin typeface="Courier New"/>
                          <a:ea typeface="Courier New"/>
                          <a:cs typeface="Times New Roman"/>
                        </a:rPr>
                        <a:t> </a:t>
                      </a:r>
                      <a:endParaRPr lang="en-US" sz="1200" dirty="0">
                        <a:effectLst/>
                        <a:latin typeface="Times New Roman"/>
                        <a:ea typeface="Calibri"/>
                        <a:cs typeface="Times New Roman"/>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
        <p:nvSpPr>
          <p:cNvPr id="6" name="Rectangle 3"/>
          <p:cNvSpPr>
            <a:spLocks noChangeArrowheads="1"/>
          </p:cNvSpPr>
          <p:nvPr/>
        </p:nvSpPr>
        <p:spPr bwMode="auto">
          <a:xfrm>
            <a:off x="255071" y="1064739"/>
            <a:ext cx="822212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1800" b="0" i="0" u="none" strike="noStrike" cap="none" normalizeH="0" baseline="0" dirty="0">
                <a:ln>
                  <a:noFill/>
                </a:ln>
                <a:solidFill>
                  <a:srgbClr val="7030A0"/>
                </a:solidFill>
                <a:effectLst/>
                <a:latin typeface="Arial" pitchFamily="34" charset="0"/>
                <a:ea typeface="Times New Roman" pitchFamily="18" charset="0"/>
                <a:cs typeface="Times New Roman" pitchFamily="18" charset="0"/>
              </a:rPr>
              <a:t>Lập kế hoạch rèn luyện những đức tính cần thiết cho bản thân theo mẫu gợi ý:</a:t>
            </a:r>
            <a:endParaRPr kumimoji="0" lang="en-US" sz="1000" b="0" i="0" u="none" strike="noStrike" cap="none" normalizeH="0" baseline="0" dirty="0">
              <a:ln>
                <a:noFill/>
              </a:ln>
              <a:solidFill>
                <a:srgbClr val="7030A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7030A0"/>
              </a:solidFill>
              <a:effectLst/>
              <a:latin typeface="Arial" pitchFamily="34" charset="0"/>
              <a:cs typeface="Arial" pitchFamily="34" charset="0"/>
            </a:endParaRPr>
          </a:p>
        </p:txBody>
      </p:sp>
    </p:spTree>
    <p:extLst>
      <p:ext uri="{BB962C8B-B14F-4D97-AF65-F5344CB8AC3E}">
        <p14:creationId xmlns:p14="http://schemas.microsoft.com/office/powerpoint/2010/main" val="62280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1978091" y="1455732"/>
            <a:ext cx="5346440" cy="2541530"/>
          </a:xfrm>
          <a:prstGeom prst="rect">
            <a:avLst/>
          </a:prstGeom>
        </p:spPr>
        <p:txBody>
          <a:bodyPr wrap="square">
            <a:spAutoFit/>
          </a:bodyPr>
          <a:lstStyle/>
          <a:p>
            <a:pPr algn="just">
              <a:lnSpc>
                <a:spcPct val="115000"/>
              </a:lnSpc>
              <a:spcAft>
                <a:spcPts val="800"/>
              </a:spcAft>
            </a:pPr>
            <a:r>
              <a:rPr lang="en-US" sz="2000" dirty="0" err="1">
                <a:solidFill>
                  <a:schemeClr val="bg1"/>
                </a:solidFill>
                <a:latin typeface="Times New Roman"/>
                <a:ea typeface="Calibri"/>
                <a:cs typeface="Times New Roman"/>
              </a:rPr>
              <a:t>Mỗi</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người</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đều</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có</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đức</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tính</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đặc</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trưng</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thể</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hiện</a:t>
            </a:r>
            <a:r>
              <a:rPr lang="en-US" sz="2000" dirty="0">
                <a:solidFill>
                  <a:schemeClr val="bg1"/>
                </a:solidFill>
                <a:latin typeface="Times New Roman"/>
                <a:ea typeface="Calibri"/>
                <a:cs typeface="Times New Roman"/>
              </a:rPr>
              <a:t> qua </a:t>
            </a:r>
            <a:r>
              <a:rPr lang="en-US" sz="2000" dirty="0" err="1">
                <a:solidFill>
                  <a:schemeClr val="bg1"/>
                </a:solidFill>
                <a:latin typeface="Times New Roman"/>
                <a:ea typeface="Calibri"/>
                <a:cs typeface="Times New Roman"/>
              </a:rPr>
              <a:t>thái</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độ</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hành</a:t>
            </a:r>
            <a:r>
              <a:rPr lang="en-US" sz="2000" dirty="0">
                <a:solidFill>
                  <a:schemeClr val="bg1"/>
                </a:solidFill>
                <a:latin typeface="Times New Roman"/>
                <a:ea typeface="Calibri"/>
                <a:cs typeface="Times New Roman"/>
              </a:rPr>
              <a:t> vi </a:t>
            </a:r>
            <a:r>
              <a:rPr lang="en-US" sz="2000" dirty="0" err="1">
                <a:solidFill>
                  <a:schemeClr val="bg1"/>
                </a:solidFill>
                <a:latin typeface="Times New Roman"/>
                <a:ea typeface="Calibri"/>
                <a:cs typeface="Times New Roman"/>
              </a:rPr>
              <a:t>tích</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cực</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hành</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động</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tự</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giác</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và</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cách</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ứng</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xử</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ổn</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định</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trong</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các</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tình</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huống</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của</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cuộc</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sống</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Chúng</a:t>
            </a:r>
            <a:r>
              <a:rPr lang="en-US" sz="2000" dirty="0">
                <a:solidFill>
                  <a:schemeClr val="bg1"/>
                </a:solidFill>
                <a:latin typeface="Times New Roman"/>
                <a:ea typeface="Calibri"/>
                <a:cs typeface="Times New Roman"/>
              </a:rPr>
              <a:t> ta </a:t>
            </a:r>
            <a:r>
              <a:rPr lang="en-US" sz="2000" dirty="0" err="1">
                <a:solidFill>
                  <a:schemeClr val="bg1"/>
                </a:solidFill>
                <a:latin typeface="Times New Roman"/>
                <a:ea typeface="Calibri"/>
                <a:cs typeface="Times New Roman"/>
              </a:rPr>
              <a:t>cẩn</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tự</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nhận</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thức</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được</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đức</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tính</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đặc</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trưng</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của</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bản</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thân</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để</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phát</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huy</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những</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đức</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tính</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đó</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đồng</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thời</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rèn</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luyện</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thêm</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những</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đức</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tính</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cần</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thiết</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khác</a:t>
            </a:r>
            <a:r>
              <a:rPr lang="en-US" sz="2000" dirty="0">
                <a:solidFill>
                  <a:schemeClr val="bg1"/>
                </a:solidFill>
                <a:latin typeface="Times New Roman"/>
                <a:ea typeface="Calibri"/>
                <a:cs typeface="Times New Roman"/>
              </a:rPr>
              <a:t> </a:t>
            </a:r>
            <a:r>
              <a:rPr lang="en-US" sz="2000" dirty="0" err="1">
                <a:solidFill>
                  <a:schemeClr val="bg1"/>
                </a:solidFill>
                <a:latin typeface="Times New Roman"/>
                <a:ea typeface="Calibri"/>
                <a:cs typeface="Times New Roman"/>
              </a:rPr>
              <a:t>của</a:t>
            </a:r>
            <a:r>
              <a:rPr lang="en-US" sz="2000" dirty="0">
                <a:solidFill>
                  <a:schemeClr val="bg1"/>
                </a:solidFill>
                <a:latin typeface="Times New Roman"/>
                <a:ea typeface="Calibri"/>
                <a:cs typeface="Times New Roman"/>
              </a:rPr>
              <a:t> con </a:t>
            </a:r>
            <a:r>
              <a:rPr lang="en-US" sz="2000" dirty="0" err="1">
                <a:solidFill>
                  <a:schemeClr val="bg1"/>
                </a:solidFill>
                <a:latin typeface="Times New Roman"/>
                <a:ea typeface="Calibri"/>
                <a:cs typeface="Times New Roman"/>
              </a:rPr>
              <a:t>người</a:t>
            </a:r>
            <a:r>
              <a:rPr lang="en-US" sz="2000" dirty="0">
                <a:solidFill>
                  <a:schemeClr val="bg1"/>
                </a:solidFill>
                <a:latin typeface="Times New Roman"/>
                <a:ea typeface="Calibri"/>
                <a:cs typeface="Times New Roman"/>
              </a:rPr>
              <a:t>.</a:t>
            </a:r>
            <a:endParaRPr lang="en-US" sz="1800" dirty="0">
              <a:solidFill>
                <a:schemeClr val="bg1"/>
              </a:solidFill>
              <a:effectLst/>
              <a:latin typeface="Times New Roman"/>
              <a:ea typeface="Calibri"/>
              <a:cs typeface="Times New Roman"/>
            </a:endParaRPr>
          </a:p>
        </p:txBody>
      </p:sp>
      <p:sp>
        <p:nvSpPr>
          <p:cNvPr id="23" name="Rectangle 22"/>
          <p:cNvSpPr/>
          <p:nvPr/>
        </p:nvSpPr>
        <p:spPr>
          <a:xfrm>
            <a:off x="3180240" y="722194"/>
            <a:ext cx="2731838" cy="743473"/>
          </a:xfrm>
          <a:prstGeom prst="rect">
            <a:avLst/>
          </a:prstGeom>
        </p:spPr>
        <p:txBody>
          <a:bodyPr wrap="none">
            <a:spAutoFit/>
          </a:bodyPr>
          <a:lstStyle/>
          <a:p>
            <a:pPr>
              <a:lnSpc>
                <a:spcPct val="115000"/>
              </a:lnSpc>
              <a:spcAft>
                <a:spcPts val="800"/>
              </a:spcAft>
            </a:pP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a:ea typeface="Calibri"/>
                <a:cs typeface="Times New Roman"/>
              </a:rPr>
              <a:t>TỔNG KẾT</a:t>
            </a:r>
            <a:endPar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a:ea typeface="Calibri"/>
              <a:cs typeface="Times New Roman"/>
            </a:endParaRPr>
          </a:p>
        </p:txBody>
      </p:sp>
    </p:spTree>
    <p:extLst>
      <p:ext uri="{BB962C8B-B14F-4D97-AF65-F5344CB8AC3E}">
        <p14:creationId xmlns:p14="http://schemas.microsoft.com/office/powerpoint/2010/main" val="1101422080"/>
      </p:ext>
    </p:extLst>
  </p:cSld>
  <p:clrMapOvr>
    <a:masterClrMapping/>
  </p:clrMapOvr>
</p:sld>
</file>

<file path=ppt/theme/theme1.xml><?xml version="1.0" encoding="utf-8"?>
<a:theme xmlns:a="http://schemas.openxmlformats.org/drawingml/2006/main" name="Back to School Social Media by Slidesgo">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430</Words>
  <Application>Microsoft Office PowerPoint</Application>
  <PresentationFormat>On-screen Show (16:9)</PresentationFormat>
  <Paragraphs>38</Paragraphs>
  <Slides>10</Slides>
  <Notes>5</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10</vt:i4>
      </vt:variant>
    </vt:vector>
  </HeadingPairs>
  <TitlesOfParts>
    <vt:vector size="25" baseType="lpstr">
      <vt:lpstr>Zilla Slab Light</vt:lpstr>
      <vt:lpstr>Times New Roman</vt:lpstr>
      <vt:lpstr>Courier New</vt:lpstr>
      <vt:lpstr>Symbol</vt:lpstr>
      <vt:lpstr>Roboto Slab Regular</vt:lpstr>
      <vt:lpstr>Fira Sans Extra Condensed Medium</vt:lpstr>
      <vt:lpstr>Oswald Regular</vt:lpstr>
      <vt:lpstr>Arial</vt:lpstr>
      <vt:lpstr>Bahnschrift Light Condensed</vt:lpstr>
      <vt:lpstr>Englebert</vt:lpstr>
      <vt:lpstr>Barlow</vt:lpstr>
      <vt:lpstr>Tulpen One</vt:lpstr>
      <vt:lpstr>Calibri</vt:lpstr>
      <vt:lpstr>Back to School Social Media by Slidesgo</vt:lpstr>
      <vt:lpstr>Custom Design</vt:lpstr>
      <vt:lpstr>Tiết 6: Đức tính  đặc trưng của em </vt:lpstr>
      <vt:lpstr>Trò chơi “Đoàn tàu vui vẻ”</vt:lpstr>
      <vt:lpstr>1. Tìm hiểu về  đức tính đặc trưng</vt:lpstr>
      <vt:lpstr>Giới thiệu chương trình Ngữ văn 10</vt:lpstr>
      <vt:lpstr>3</vt:lpstr>
      <vt:lpstr>BUDGET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Tiết học  đầu tiên!</dc:title>
  <dc:creator>NGUYENCHINH</dc:creator>
  <cp:lastModifiedBy>ADMIN</cp:lastModifiedBy>
  <cp:revision>17</cp:revision>
  <dcterms:modified xsi:type="dcterms:W3CDTF">2021-10-11T23:56:34Z</dcterms:modified>
</cp:coreProperties>
</file>