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63" r:id="rId3"/>
  </p:sldMasterIdLst>
  <p:notesMasterIdLst>
    <p:notesMasterId r:id="rId46"/>
  </p:notesMasterIdLst>
  <p:sldIdLst>
    <p:sldId id="300" r:id="rId4"/>
    <p:sldId id="304" r:id="rId5"/>
    <p:sldId id="302" r:id="rId6"/>
    <p:sldId id="292" r:id="rId7"/>
    <p:sldId id="301"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06" r:id="rId21"/>
    <p:sldId id="305" r:id="rId22"/>
    <p:sldId id="310" r:id="rId23"/>
    <p:sldId id="352" r:id="rId24"/>
    <p:sldId id="353" r:id="rId25"/>
    <p:sldId id="354" r:id="rId26"/>
    <p:sldId id="355" r:id="rId27"/>
    <p:sldId id="361" r:id="rId28"/>
    <p:sldId id="360" r:id="rId29"/>
    <p:sldId id="359" r:id="rId30"/>
    <p:sldId id="368" r:id="rId31"/>
    <p:sldId id="367" r:id="rId32"/>
    <p:sldId id="369" r:id="rId33"/>
    <p:sldId id="370" r:id="rId34"/>
    <p:sldId id="364" r:id="rId35"/>
    <p:sldId id="363" r:id="rId36"/>
    <p:sldId id="365" r:id="rId37"/>
    <p:sldId id="366" r:id="rId38"/>
    <p:sldId id="315" r:id="rId39"/>
    <p:sldId id="332" r:id="rId40"/>
    <p:sldId id="331" r:id="rId41"/>
    <p:sldId id="295" r:id="rId42"/>
    <p:sldId id="328" r:id="rId43"/>
    <p:sldId id="329" r:id="rId44"/>
    <p:sldId id="33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25"/>
    <p:restoredTop sz="94657"/>
  </p:normalViewPr>
  <p:slideViewPr>
    <p:cSldViewPr snapToGrid="0">
      <p:cViewPr varScale="1">
        <p:scale>
          <a:sx n="82" d="100"/>
          <a:sy n="82" d="100"/>
        </p:scale>
        <p:origin x="979"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6/8/2022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663818"/>
      </p:ext>
    </p:extLst>
  </p:cSld>
  <p:clrMapOvr>
    <a:masterClrMapping/>
  </p:clrMapOvr>
  <p:transition spd="med">
    <p:split orient="vert"/>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91149-BA74-4D67-92F3-98A7F9BC0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23218C-1A80-4BE4-B20A-93DA1D7E52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3C9AB-6C9A-4702-9DEA-9CB32E5DDB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FBDB25-DA45-45A1-BF3C-2B12A0CFAC6D}"/>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6" name="Footer Placeholder 5">
            <a:extLst>
              <a:ext uri="{FF2B5EF4-FFF2-40B4-BE49-F238E27FC236}">
                <a16:creationId xmlns:a16="http://schemas.microsoft.com/office/drawing/2014/main" id="{2E6B2455-7787-4188-803A-A56A7F8E09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D0E4EB-3AB4-4C98-9B4B-00E2691FC943}"/>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4209116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CC353-CD57-4D4F-A29C-B3CE39B470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213731-82B1-4E96-A116-F910BA0E64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AD916B-663A-409C-A8C7-7F100EA1DA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4A5C08-15A9-414A-B0D2-4E4E3862AE21}"/>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6" name="Footer Placeholder 5">
            <a:extLst>
              <a:ext uri="{FF2B5EF4-FFF2-40B4-BE49-F238E27FC236}">
                <a16:creationId xmlns:a16="http://schemas.microsoft.com/office/drawing/2014/main" id="{04D407A3-5C21-4B48-B204-507A23FF3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A9F19C-803B-4F7B-B201-FC83609726EA}"/>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3695391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01ED-97A6-4DD5-B462-5CA523F45F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02C279-8F80-47CD-AE65-8FD28C3114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B33792-FC24-4334-8115-A1CAAC0F6DB7}"/>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5" name="Footer Placeholder 4">
            <a:extLst>
              <a:ext uri="{FF2B5EF4-FFF2-40B4-BE49-F238E27FC236}">
                <a16:creationId xmlns:a16="http://schemas.microsoft.com/office/drawing/2014/main" id="{9B8E7C3A-ABA7-4F8D-A840-BDCBFB8700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D90285-0E22-4EC7-A61D-0936E2689398}"/>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1877960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D1C6BD-5308-4603-94F2-DADE6E17D0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F6BEB8-BC34-46AF-A618-AFF829EC3C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A95D0-7F34-4550-99C1-3964BC31613D}"/>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5" name="Footer Placeholder 4">
            <a:extLst>
              <a:ext uri="{FF2B5EF4-FFF2-40B4-BE49-F238E27FC236}">
                <a16:creationId xmlns:a16="http://schemas.microsoft.com/office/drawing/2014/main" id="{07C23D28-6EC6-4D7C-BB11-FE1502423E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A30A0E-AE91-4AAF-9078-5C58AB78E8C9}"/>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1579518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CD0CA-AE3B-4DE3-9412-4E2EBBF9CB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777977-EA81-4E82-A739-DC2B6ABED1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534B3C-4FB0-4DD8-9CCA-0EAF9CD91089}"/>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5" name="Footer Placeholder 4">
            <a:extLst>
              <a:ext uri="{FF2B5EF4-FFF2-40B4-BE49-F238E27FC236}">
                <a16:creationId xmlns:a16="http://schemas.microsoft.com/office/drawing/2014/main" id="{AC7386E9-023C-4617-BD84-F95D2E3FC8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E854E-22B0-48C8-9BDA-7A1813437A8F}"/>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4098421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A7DDA-7973-4DEA-A610-7D577AFFF8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F7C2A3-E3D7-42C8-AF70-7A93EC9023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F98260-179F-48D4-ADD5-D0188BFC73DF}"/>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5" name="Footer Placeholder 4">
            <a:extLst>
              <a:ext uri="{FF2B5EF4-FFF2-40B4-BE49-F238E27FC236}">
                <a16:creationId xmlns:a16="http://schemas.microsoft.com/office/drawing/2014/main" id="{04ABF3E7-2482-44C6-9EC0-6ADDED6F9A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00A58-FE82-4779-83A7-84E12CC38744}"/>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3300744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3EE89-DA10-42D9-B9B3-D70A0E497E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B51B79-B41F-4A8E-9F4E-4E16BFF509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E4FF07-8CEC-4E90-9563-458DDDEB073E}"/>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5" name="Footer Placeholder 4">
            <a:extLst>
              <a:ext uri="{FF2B5EF4-FFF2-40B4-BE49-F238E27FC236}">
                <a16:creationId xmlns:a16="http://schemas.microsoft.com/office/drawing/2014/main" id="{EAE596ED-FA61-4F0A-9BAD-51723F4CF6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48035D-B44C-493B-931D-062377535669}"/>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572465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E717E-9D70-46FA-A12E-574307B297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807726-A338-4969-AE24-B086FCB933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1F9AA6-C025-4804-A87A-E4F9527629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9FA726-350E-40D6-A495-89926E585AFC}"/>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6" name="Footer Placeholder 5">
            <a:extLst>
              <a:ext uri="{FF2B5EF4-FFF2-40B4-BE49-F238E27FC236}">
                <a16:creationId xmlns:a16="http://schemas.microsoft.com/office/drawing/2014/main" id="{3C0CC1E4-CBB2-47B5-A4DD-72ADDAA27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6CB3CB-176D-4F78-9C6D-4D23EEBC2A05}"/>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875667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6EC5-A796-4CBA-86FA-F71955CE94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9153C6-3343-4F2C-A7F8-A0CA53F330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ED3BFF-310F-425B-98D8-E023EAC17A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B7B696-607D-4F9F-8A45-63D3C5EF84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B2B8DD-F9AB-4B9B-9907-C69A7C342F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4ECABC-DB30-4782-BFC2-D2C5CC956258}"/>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8" name="Footer Placeholder 7">
            <a:extLst>
              <a:ext uri="{FF2B5EF4-FFF2-40B4-BE49-F238E27FC236}">
                <a16:creationId xmlns:a16="http://schemas.microsoft.com/office/drawing/2014/main" id="{9C0CE8A9-6911-4AF2-9806-9404E2DF06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B37457-7ABC-4511-8E2A-C36D716DC0A2}"/>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1578692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E3B4A-0286-415B-9A03-70368449A1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713C96-190A-4EE5-BDAE-BD46EF991541}"/>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4" name="Footer Placeholder 3">
            <a:extLst>
              <a:ext uri="{FF2B5EF4-FFF2-40B4-BE49-F238E27FC236}">
                <a16:creationId xmlns:a16="http://schemas.microsoft.com/office/drawing/2014/main" id="{77E710F2-8BF6-4725-A598-5E19E267C1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F1B728-2205-4EE1-A64F-FF9C603AB38D}"/>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3258354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842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5339F7-3912-4F83-8BE6-A7031AB05A6E}"/>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3" name="Footer Placeholder 2">
            <a:extLst>
              <a:ext uri="{FF2B5EF4-FFF2-40B4-BE49-F238E27FC236}">
                <a16:creationId xmlns:a16="http://schemas.microsoft.com/office/drawing/2014/main" id="{4D8E7882-849D-469A-99C0-ECA911F4CB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83BBCB-872D-4D05-96CB-FC70BE19D4CD}"/>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3782847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1326-9C91-4FAA-8411-6C7B2DDCD1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A21D21-2546-455E-A628-24D0A7DE8E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DC8A39-E4EC-4963-BC9A-694B3E4E08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348C3C-BE8B-48FE-9254-13C2BECE1963}"/>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6" name="Footer Placeholder 5">
            <a:extLst>
              <a:ext uri="{FF2B5EF4-FFF2-40B4-BE49-F238E27FC236}">
                <a16:creationId xmlns:a16="http://schemas.microsoft.com/office/drawing/2014/main" id="{398F0255-965A-464A-8D83-159D8F97F5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D52DA8-120D-4078-9CB9-118BE0EE0F1F}"/>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3149284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AA6F-5059-41F1-AD38-B57C59777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A465B6-A413-409C-A5B6-3F626ACA00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BDE21C-5D27-414F-81E2-7706D9A918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1AF4FD-BB22-4638-84C9-27179936EF9C}"/>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6" name="Footer Placeholder 5">
            <a:extLst>
              <a:ext uri="{FF2B5EF4-FFF2-40B4-BE49-F238E27FC236}">
                <a16:creationId xmlns:a16="http://schemas.microsoft.com/office/drawing/2014/main" id="{0DFA3FAE-9ED4-422D-9C83-0C16A102D3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9DFAD2-4056-4737-B666-0B1FD34F547C}"/>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8778967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2297B-C61B-4A0B-A4D0-F9AE6D8D52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3C5053-93EC-4393-AF63-CFFC7183E2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AD902-E6B7-471F-B037-65D3FC6F47BF}"/>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5" name="Footer Placeholder 4">
            <a:extLst>
              <a:ext uri="{FF2B5EF4-FFF2-40B4-BE49-F238E27FC236}">
                <a16:creationId xmlns:a16="http://schemas.microsoft.com/office/drawing/2014/main" id="{E5F2F021-91E7-4416-B384-D579434D74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0AFC4D-03EA-4022-88F2-BBB7D7A445B2}"/>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3792566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B48AAD-C34E-4D8A-823A-7674EFA677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219AE0-ADCF-411F-B817-7C0979AAAE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02ACB9-FF05-449D-9BE8-6296FEB56CED}"/>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5" name="Footer Placeholder 4">
            <a:extLst>
              <a:ext uri="{FF2B5EF4-FFF2-40B4-BE49-F238E27FC236}">
                <a16:creationId xmlns:a16="http://schemas.microsoft.com/office/drawing/2014/main" id="{D665DA64-F914-4410-B5E5-1988949B1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D89D9-00D4-4E15-A023-FD4523507921}"/>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2548199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F7990-58EA-4851-BAF9-DE4D9AD5AD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2C1A22-5F05-4245-BBC3-FAF7CC7929AB}"/>
              </a:ext>
            </a:extLst>
          </p:cNvPr>
          <p:cNvSpPr>
            <a:spLocks noGrp="1"/>
          </p:cNvSpPr>
          <p:nvPr>
            <p:ph type="dt" sz="half" idx="10"/>
          </p:nvPr>
        </p:nvSpPr>
        <p:spPr/>
        <p:txBody>
          <a:bodyPr/>
          <a:lstStyle/>
          <a:p>
            <a:fld id="{8A016DEB-4DBA-4806-83B2-80A72F62F540}" type="datetimeFigureOut">
              <a:rPr lang="en-US" smtClean="0"/>
              <a:t>6/8/2022</a:t>
            </a:fld>
            <a:endParaRPr lang="en-US"/>
          </a:p>
        </p:txBody>
      </p:sp>
      <p:sp>
        <p:nvSpPr>
          <p:cNvPr id="4" name="Footer Placeholder 3">
            <a:extLst>
              <a:ext uri="{FF2B5EF4-FFF2-40B4-BE49-F238E27FC236}">
                <a16:creationId xmlns:a16="http://schemas.microsoft.com/office/drawing/2014/main" id="{2186312A-9AFA-4620-958B-77CBF2EF95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B1F784-01AE-4DC3-BC17-13E153F00D59}"/>
              </a:ext>
            </a:extLst>
          </p:cNvPr>
          <p:cNvSpPr>
            <a:spLocks noGrp="1"/>
          </p:cNvSpPr>
          <p:nvPr>
            <p:ph type="sldNum" sz="quarter" idx="12"/>
          </p:nvPr>
        </p:nvSpPr>
        <p:spPr/>
        <p:txBody>
          <a:bodyPr/>
          <a:lstStyle/>
          <a:p>
            <a:fld id="{57084279-AC86-44E2-8684-2ACF97DA6E1D}" type="slidenum">
              <a:rPr lang="en-US" smtClean="0"/>
              <a:t>‹#›</a:t>
            </a:fld>
            <a:endParaRPr lang="en-US"/>
          </a:p>
        </p:txBody>
      </p:sp>
    </p:spTree>
    <p:extLst>
      <p:ext uri="{BB962C8B-B14F-4D97-AF65-F5344CB8AC3E}">
        <p14:creationId xmlns:p14="http://schemas.microsoft.com/office/powerpoint/2010/main" val="1709929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8183-8098-4302-A6DC-6E9D71ABE1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4B4550-1355-4CDC-8C3E-0D625BDE67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7BE288-113E-4FE4-A5A5-341CD87D3BF5}"/>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5" name="Footer Placeholder 4">
            <a:extLst>
              <a:ext uri="{FF2B5EF4-FFF2-40B4-BE49-F238E27FC236}">
                <a16:creationId xmlns:a16="http://schemas.microsoft.com/office/drawing/2014/main" id="{522A2E48-AB9D-418C-B82A-C24CF3E183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9F66E-3AA8-477C-AD91-17B80B69B1A5}"/>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3090026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AF89E-2C79-47B1-B3F4-A94AE023F2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954585-A3A7-4D44-BC0B-1B95713233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1D831C-0E5C-409C-8CBD-02790DF280D7}"/>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5" name="Footer Placeholder 4">
            <a:extLst>
              <a:ext uri="{FF2B5EF4-FFF2-40B4-BE49-F238E27FC236}">
                <a16:creationId xmlns:a16="http://schemas.microsoft.com/office/drawing/2014/main" id="{90AC3473-08DC-4CD3-B48E-81B595B152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71A6A8-F5A7-4789-A564-F52F375D385E}"/>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816537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39990-6584-4E5A-8825-D74995CD9B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445217-C766-45E6-9865-64F40839E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C23457-ADF6-430B-B066-451D0D0A206A}"/>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5" name="Footer Placeholder 4">
            <a:extLst>
              <a:ext uri="{FF2B5EF4-FFF2-40B4-BE49-F238E27FC236}">
                <a16:creationId xmlns:a16="http://schemas.microsoft.com/office/drawing/2014/main" id="{C48A7138-6D23-406D-AB10-0931C9655E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C6458-241A-4098-92B9-EFFF8AE40629}"/>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1165715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51110-E360-4D94-BEDA-5165508293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45130E-473A-434E-91CA-F9C3FBD8F8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C5DB05-20B4-4A8F-8153-2BFD56AA21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B496D4-62FF-4E36-871D-51BB74A624E8}"/>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6" name="Footer Placeholder 5">
            <a:extLst>
              <a:ext uri="{FF2B5EF4-FFF2-40B4-BE49-F238E27FC236}">
                <a16:creationId xmlns:a16="http://schemas.microsoft.com/office/drawing/2014/main" id="{78BE359E-734A-4DBD-B128-25E346B0C8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E8E1DA-445A-4061-8688-88813249855E}"/>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1368156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D02D-6D18-4DA7-8AAA-F8361A7938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915CC1-436D-4ABC-B80F-08DF857771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EB51D0-1866-4323-8F70-74209ED02A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EAF78E-CDFB-4B85-8238-12C4D75869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00AE80-2EA4-44CC-906E-DDC7ED32AC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7A0632-E6BA-418D-B97E-F7725AF5E088}"/>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8" name="Footer Placeholder 7">
            <a:extLst>
              <a:ext uri="{FF2B5EF4-FFF2-40B4-BE49-F238E27FC236}">
                <a16:creationId xmlns:a16="http://schemas.microsoft.com/office/drawing/2014/main" id="{4580CC3C-9EBA-4D93-997B-8DB7CDF00E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4D877D-24EE-4C59-A87C-0301E80BBCEA}"/>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2958108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42112-58DA-40FC-8B99-BCD50455B7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5258C9-ECB7-4102-B129-23E356516DB4}"/>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4" name="Footer Placeholder 3">
            <a:extLst>
              <a:ext uri="{FF2B5EF4-FFF2-40B4-BE49-F238E27FC236}">
                <a16:creationId xmlns:a16="http://schemas.microsoft.com/office/drawing/2014/main" id="{8CEFD951-0815-43EA-8B2C-19B2E8158D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4CDDE0-0304-4EE9-A499-19EF0D37C767}"/>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485892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CD0D1C-7C10-45F3-839E-1E1049479B42}"/>
              </a:ext>
            </a:extLst>
          </p:cNvPr>
          <p:cNvSpPr>
            <a:spLocks noGrp="1"/>
          </p:cNvSpPr>
          <p:nvPr>
            <p:ph type="dt" sz="half" idx="10"/>
          </p:nvPr>
        </p:nvSpPr>
        <p:spPr/>
        <p:txBody>
          <a:bodyPr/>
          <a:lstStyle/>
          <a:p>
            <a:fld id="{5871DF20-BDAB-4661-B1E1-20DD816CDA55}" type="datetimeFigureOut">
              <a:rPr lang="en-US" smtClean="0"/>
              <a:t>6/8/2022</a:t>
            </a:fld>
            <a:endParaRPr lang="en-US"/>
          </a:p>
        </p:txBody>
      </p:sp>
      <p:sp>
        <p:nvSpPr>
          <p:cNvPr id="3" name="Footer Placeholder 2">
            <a:extLst>
              <a:ext uri="{FF2B5EF4-FFF2-40B4-BE49-F238E27FC236}">
                <a16:creationId xmlns:a16="http://schemas.microsoft.com/office/drawing/2014/main" id="{9223EEAD-F911-47BB-B83D-062A9A879F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76F63D-6933-4E80-9E86-A25F14E9D363}"/>
              </a:ext>
            </a:extLst>
          </p:cNvPr>
          <p:cNvSpPr>
            <a:spLocks noGrp="1"/>
          </p:cNvSpPr>
          <p:nvPr>
            <p:ph type="sldNum" sz="quarter" idx="12"/>
          </p:nvPr>
        </p:nvSpPr>
        <p:spPr/>
        <p:txBody>
          <a:bodyPr/>
          <a:lstStyle/>
          <a:p>
            <a:fld id="{D739E138-D897-496E-B1BC-F68A176DD19D}" type="slidenum">
              <a:rPr lang="en-US" smtClean="0"/>
              <a:t>‹#›</a:t>
            </a:fld>
            <a:endParaRPr lang="en-US"/>
          </a:p>
        </p:txBody>
      </p:sp>
    </p:spTree>
    <p:extLst>
      <p:ext uri="{BB962C8B-B14F-4D97-AF65-F5344CB8AC3E}">
        <p14:creationId xmlns:p14="http://schemas.microsoft.com/office/powerpoint/2010/main" val="7858490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8</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1" name="TextBox 9">
            <a:extLst>
              <a:ext uri="{FF2B5EF4-FFF2-40B4-BE49-F238E27FC236}">
                <a16:creationId xmlns:a16="http://schemas.microsoft.com/office/drawing/2014/main" id="{19F5564D-FBFF-44CA-AB9D-0C0DEB905DAB}"/>
              </a:ext>
            </a:extLst>
          </p:cNvPr>
          <p:cNvSpPr txBox="1"/>
          <p:nvPr userDrawn="1"/>
        </p:nvSpPr>
        <p:spPr>
          <a:xfrm>
            <a:off x="10868369" y="-41096"/>
            <a:ext cx="1175322"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1.2</a:t>
            </a: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230A83-4B90-495C-A9C7-C08D611119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1CD462-113C-4F65-BD53-9D1D3958B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6FEF27-32AF-423F-A833-B829EEED07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71DF20-BDAB-4661-B1E1-20DD816CDA55}" type="datetimeFigureOut">
              <a:rPr lang="en-US" smtClean="0"/>
              <a:t>6/8/2022</a:t>
            </a:fld>
            <a:endParaRPr lang="en-US"/>
          </a:p>
        </p:txBody>
      </p:sp>
      <p:sp>
        <p:nvSpPr>
          <p:cNvPr id="5" name="Footer Placeholder 4">
            <a:extLst>
              <a:ext uri="{FF2B5EF4-FFF2-40B4-BE49-F238E27FC236}">
                <a16:creationId xmlns:a16="http://schemas.microsoft.com/office/drawing/2014/main" id="{C9A4D7E1-5158-4EBE-AF3D-AF9E911CE3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4BC72E-0893-4676-8B05-E663DDBC7C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39E138-D897-496E-B1BC-F68A176DD19D}" type="slidenum">
              <a:rPr lang="en-US" smtClean="0"/>
              <a:t>‹#›</a:t>
            </a:fld>
            <a:endParaRPr lang="en-US"/>
          </a:p>
        </p:txBody>
      </p:sp>
    </p:spTree>
    <p:extLst>
      <p:ext uri="{BB962C8B-B14F-4D97-AF65-F5344CB8AC3E}">
        <p14:creationId xmlns:p14="http://schemas.microsoft.com/office/powerpoint/2010/main" val="1384497825"/>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9F0D70-2BA5-437A-BCB4-68D22CEA15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AAB059-38E5-475C-8102-0B61E80BBD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64667-BA4D-4885-8E29-C165507CC5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016DEB-4DBA-4806-83B2-80A72F62F540}" type="datetimeFigureOut">
              <a:rPr lang="en-US" smtClean="0"/>
              <a:t>6/8/2022</a:t>
            </a:fld>
            <a:endParaRPr lang="en-US"/>
          </a:p>
        </p:txBody>
      </p:sp>
      <p:sp>
        <p:nvSpPr>
          <p:cNvPr id="5" name="Footer Placeholder 4">
            <a:extLst>
              <a:ext uri="{FF2B5EF4-FFF2-40B4-BE49-F238E27FC236}">
                <a16:creationId xmlns:a16="http://schemas.microsoft.com/office/drawing/2014/main" id="{4A707C53-3F21-4833-8FBE-17F5F27F2A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310694-F13C-4AC4-9A1D-4B3AAED8B0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084279-AC86-44E2-8684-2ACF97DA6E1D}" type="slidenum">
              <a:rPr lang="en-US" smtClean="0"/>
              <a:t>‹#›</a:t>
            </a:fld>
            <a:endParaRPr lang="en-US"/>
          </a:p>
        </p:txBody>
      </p:sp>
    </p:spTree>
    <p:extLst>
      <p:ext uri="{BB962C8B-B14F-4D97-AF65-F5344CB8AC3E}">
        <p14:creationId xmlns:p14="http://schemas.microsoft.com/office/powerpoint/2010/main" val="215719128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6.wav"/><Relationship Id="rId1" Type="http://schemas.openxmlformats.org/officeDocument/2006/relationships/slideLayout" Target="../slideLayouts/slideLayout1.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7.wav"/><Relationship Id="rId1" Type="http://schemas.openxmlformats.org/officeDocument/2006/relationships/slideLayout" Target="../slideLayouts/slideLayout1.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8.wav"/><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9.wav"/><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audio" Target="../media/audio10.wav"/><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11.wav"/><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audio" Target="../media/audio12.wav"/><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audio" Target="../media/audio15.wav"/><Relationship Id="rId4" Type="http://schemas.openxmlformats.org/officeDocument/2006/relationships/audio" Target="../media/audio14.wav"/></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2.wav"/><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3.wav"/><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4.wav"/><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5.wav"/><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2431435"/>
          </a:xfrm>
          <a:prstGeom prst="rect">
            <a:avLst/>
          </a:prstGeom>
          <a:noFill/>
        </p:spPr>
        <p:txBody>
          <a:bodyPr wrap="square" rtlCol="0">
            <a:spAutoFit/>
          </a:bodyPr>
          <a:lstStyle/>
          <a:p>
            <a:pPr algn="ctr"/>
            <a:r>
              <a:rPr lang="en-US" sz="4400" b="1" dirty="0">
                <a:solidFill>
                  <a:srgbClr val="0070C0"/>
                </a:solidFill>
              </a:rPr>
              <a:t>Unit 8: Festivals around the World</a:t>
            </a:r>
            <a:r>
              <a:rPr lang="en-US" sz="3200" b="1" dirty="0">
                <a:solidFill>
                  <a:srgbClr val="0070C0"/>
                </a:solidFill>
              </a:rPr>
              <a:t> </a:t>
            </a:r>
          </a:p>
          <a:p>
            <a:pPr algn="ctr"/>
            <a:r>
              <a:rPr lang="en-US" sz="3200" b="1" dirty="0">
                <a:solidFill>
                  <a:srgbClr val="00B050"/>
                </a:solidFill>
              </a:rPr>
              <a:t>Lesson 1.2: Grammar</a:t>
            </a:r>
            <a:r>
              <a:rPr lang="en-US" sz="3200" dirty="0"/>
              <a:t> </a:t>
            </a:r>
          </a:p>
          <a:p>
            <a:pPr algn="ctr"/>
            <a:r>
              <a:rPr lang="en-US" sz="3200" dirty="0">
                <a:solidFill>
                  <a:srgbClr val="FF0000"/>
                </a:solidFill>
              </a:rPr>
              <a:t>Page</a:t>
            </a:r>
            <a:r>
              <a:rPr lang="en-US" sz="3200" dirty="0"/>
              <a:t> </a:t>
            </a:r>
            <a:r>
              <a:rPr lang="en-US" sz="3200" dirty="0">
                <a:solidFill>
                  <a:srgbClr val="FF0000"/>
                </a:solidFill>
              </a:rPr>
              <a:t>61</a:t>
            </a:r>
          </a:p>
        </p:txBody>
      </p:sp>
    </p:spTree>
    <p:extLst>
      <p:ext uri="{BB962C8B-B14F-4D97-AF65-F5344CB8AC3E}">
        <p14:creationId xmlns:p14="http://schemas.microsoft.com/office/powerpoint/2010/main" val="4083332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DA2CE6-2873-4660-8942-1C60F16186E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Lst>
          </a:blip>
          <a:stretch>
            <a:fillRect/>
          </a:stretch>
        </p:blipFill>
        <p:spPr>
          <a:xfrm>
            <a:off x="3068729" y="1567637"/>
            <a:ext cx="6054540" cy="3722725"/>
          </a:xfrm>
          <a:prstGeom prst="rect">
            <a:avLst/>
          </a:prstGeom>
        </p:spPr>
      </p:pic>
      <p:sp>
        <p:nvSpPr>
          <p:cNvPr id="4" name="TextBox 3">
            <a:extLst>
              <a:ext uri="{FF2B5EF4-FFF2-40B4-BE49-F238E27FC236}">
                <a16:creationId xmlns:a16="http://schemas.microsoft.com/office/drawing/2014/main" id="{5F367391-E849-4351-8FC4-9F071B5A88CC}"/>
              </a:ext>
            </a:extLst>
          </p:cNvPr>
          <p:cNvSpPr txBox="1"/>
          <p:nvPr/>
        </p:nvSpPr>
        <p:spPr>
          <a:xfrm>
            <a:off x="452974" y="5486634"/>
            <a:ext cx="11371227" cy="707886"/>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4000" i="1" dirty="0">
                <a:solidFill>
                  <a:srgbClr val="FF0000"/>
                </a:solidFill>
              </a:rPr>
              <a:t> race</a:t>
            </a:r>
            <a:endParaRPr lang="en-US" sz="2800" dirty="0">
              <a:solidFill>
                <a:srgbClr val="FF0000"/>
              </a:solidFill>
              <a:cs typeface="Calibri" panose="020F0502020204030204" pitchFamily="34" charset="0"/>
            </a:endParaRPr>
          </a:p>
        </p:txBody>
      </p:sp>
      <p:sp>
        <p:nvSpPr>
          <p:cNvPr id="6" name="TextBox 5">
            <a:extLst>
              <a:ext uri="{FF2B5EF4-FFF2-40B4-BE49-F238E27FC236}">
                <a16:creationId xmlns:a16="http://schemas.microsoft.com/office/drawing/2014/main" id="{59C65377-F805-4D7E-ADB3-BBA430C2BD13}"/>
              </a:ext>
            </a:extLst>
          </p:cNvPr>
          <p:cNvSpPr txBox="1"/>
          <p:nvPr/>
        </p:nvSpPr>
        <p:spPr>
          <a:xfrm>
            <a:off x="2528690" y="375338"/>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can you see?</a:t>
            </a:r>
            <a:endParaRPr lang="en-US" sz="3600" dirty="0">
              <a:solidFill>
                <a:srgbClr val="0070C0"/>
              </a:solidFill>
            </a:endParaRPr>
          </a:p>
        </p:txBody>
      </p:sp>
    </p:spTree>
    <p:extLst>
      <p:ext uri="{BB962C8B-B14F-4D97-AF65-F5344CB8AC3E}">
        <p14:creationId xmlns:p14="http://schemas.microsoft.com/office/powerpoint/2010/main" val="3540508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rac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0DB8D9-F40D-4C86-8507-536526EB97B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Lst>
          </a:blip>
          <a:stretch>
            <a:fillRect/>
          </a:stretch>
        </p:blipFill>
        <p:spPr>
          <a:xfrm>
            <a:off x="3635352" y="1257848"/>
            <a:ext cx="4939769" cy="4397722"/>
          </a:xfrm>
          <a:prstGeom prst="rect">
            <a:avLst/>
          </a:prstGeom>
        </p:spPr>
      </p:pic>
      <p:sp>
        <p:nvSpPr>
          <p:cNvPr id="5" name="TextBox 4">
            <a:extLst>
              <a:ext uri="{FF2B5EF4-FFF2-40B4-BE49-F238E27FC236}">
                <a16:creationId xmlns:a16="http://schemas.microsoft.com/office/drawing/2014/main" id="{CAFFAEAA-1FBA-4A25-825A-4473ACCD906B}"/>
              </a:ext>
            </a:extLst>
          </p:cNvPr>
          <p:cNvSpPr txBox="1"/>
          <p:nvPr/>
        </p:nvSpPr>
        <p:spPr>
          <a:xfrm>
            <a:off x="470714" y="5696364"/>
            <a:ext cx="11371227"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3600" i="1" dirty="0">
                <a:solidFill>
                  <a:srgbClr val="FF0000"/>
                </a:solidFill>
              </a:rPr>
              <a:t> water fight</a:t>
            </a:r>
            <a:endParaRPr lang="en-US" sz="2400" i="1" dirty="0">
              <a:solidFill>
                <a:srgbClr val="FF0000"/>
              </a:solidFill>
            </a:endParaRPr>
          </a:p>
        </p:txBody>
      </p:sp>
      <p:sp>
        <p:nvSpPr>
          <p:cNvPr id="6" name="TextBox 5">
            <a:extLst>
              <a:ext uri="{FF2B5EF4-FFF2-40B4-BE49-F238E27FC236}">
                <a16:creationId xmlns:a16="http://schemas.microsoft.com/office/drawing/2014/main" id="{A4E7A235-B0C5-46B3-81AD-8DA111F12091}"/>
              </a:ext>
            </a:extLst>
          </p:cNvPr>
          <p:cNvSpPr txBox="1"/>
          <p:nvPr/>
        </p:nvSpPr>
        <p:spPr>
          <a:xfrm>
            <a:off x="2528690" y="375338"/>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can you see?</a:t>
            </a:r>
            <a:endParaRPr lang="en-US" sz="3600" dirty="0">
              <a:solidFill>
                <a:srgbClr val="0070C0"/>
              </a:solidFill>
            </a:endParaRPr>
          </a:p>
        </p:txBody>
      </p:sp>
    </p:spTree>
    <p:extLst>
      <p:ext uri="{BB962C8B-B14F-4D97-AF65-F5344CB8AC3E}">
        <p14:creationId xmlns:p14="http://schemas.microsoft.com/office/powerpoint/2010/main" val="34823730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water figh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200EB-0B97-4A77-8DB6-7084AE592CC5}"/>
              </a:ext>
            </a:extLst>
          </p:cNvPr>
          <p:cNvSpPr txBox="1"/>
          <p:nvPr/>
        </p:nvSpPr>
        <p:spPr>
          <a:xfrm>
            <a:off x="2528690" y="365507"/>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kind of festival is it?</a:t>
            </a:r>
            <a:endParaRPr lang="en-US" sz="3600" dirty="0">
              <a:solidFill>
                <a:srgbClr val="0070C0"/>
              </a:solidFill>
            </a:endParaRPr>
          </a:p>
        </p:txBody>
      </p:sp>
      <p:sp>
        <p:nvSpPr>
          <p:cNvPr id="5" name="Rectangle 4">
            <a:extLst>
              <a:ext uri="{FF2B5EF4-FFF2-40B4-BE49-F238E27FC236}">
                <a16:creationId xmlns:a16="http://schemas.microsoft.com/office/drawing/2014/main" id="{BF7059DD-45A5-4BA4-978C-516682D76F64}"/>
              </a:ext>
            </a:extLst>
          </p:cNvPr>
          <p:cNvSpPr/>
          <p:nvPr/>
        </p:nvSpPr>
        <p:spPr>
          <a:xfrm>
            <a:off x="307910" y="5786094"/>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music festival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7380" y="1275775"/>
            <a:ext cx="8007362" cy="4510319"/>
          </a:xfrm>
          <a:prstGeom prst="rect">
            <a:avLst/>
          </a:prstGeom>
        </p:spPr>
      </p:pic>
    </p:spTree>
    <p:extLst>
      <p:ext uri="{BB962C8B-B14F-4D97-AF65-F5344CB8AC3E}">
        <p14:creationId xmlns:p14="http://schemas.microsoft.com/office/powerpoint/2010/main" val="1074309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music festival. . ..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200EB-0B97-4A77-8DB6-7084AE592CC5}"/>
              </a:ext>
            </a:extLst>
          </p:cNvPr>
          <p:cNvSpPr txBox="1"/>
          <p:nvPr/>
        </p:nvSpPr>
        <p:spPr>
          <a:xfrm>
            <a:off x="2528690" y="345841"/>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kind of festival is it?</a:t>
            </a:r>
            <a:endParaRPr lang="en-US" sz="3600" dirty="0">
              <a:solidFill>
                <a:srgbClr val="0070C0"/>
              </a:solidFill>
            </a:endParaRPr>
          </a:p>
        </p:txBody>
      </p:sp>
      <p:sp>
        <p:nvSpPr>
          <p:cNvPr id="5" name="Rectangle 4">
            <a:extLst>
              <a:ext uri="{FF2B5EF4-FFF2-40B4-BE49-F238E27FC236}">
                <a16:creationId xmlns:a16="http://schemas.microsoft.com/office/drawing/2014/main" id="{BF7059DD-45A5-4BA4-978C-516682D76F64}"/>
              </a:ext>
            </a:extLst>
          </p:cNvPr>
          <p:cNvSpPr/>
          <p:nvPr/>
        </p:nvSpPr>
        <p:spPr>
          <a:xfrm>
            <a:off x="307910" y="5628778"/>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beer festival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5882" y="1130870"/>
            <a:ext cx="6808557" cy="4359210"/>
          </a:xfrm>
          <a:prstGeom prst="rect">
            <a:avLst/>
          </a:prstGeom>
        </p:spPr>
      </p:pic>
    </p:spTree>
    <p:extLst>
      <p:ext uri="{BB962C8B-B14F-4D97-AF65-F5344CB8AC3E}">
        <p14:creationId xmlns:p14="http://schemas.microsoft.com/office/powerpoint/2010/main" val="29966286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beer festival. . ..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200EB-0B97-4A77-8DB6-7084AE592CC5}"/>
              </a:ext>
            </a:extLst>
          </p:cNvPr>
          <p:cNvSpPr txBox="1"/>
          <p:nvPr/>
        </p:nvSpPr>
        <p:spPr>
          <a:xfrm>
            <a:off x="2568019" y="365504"/>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kind of festival is it?</a:t>
            </a:r>
            <a:endParaRPr lang="en-US" sz="3600" dirty="0">
              <a:solidFill>
                <a:srgbClr val="0070C0"/>
              </a:solidFill>
            </a:endParaRPr>
          </a:p>
        </p:txBody>
      </p:sp>
      <p:sp>
        <p:nvSpPr>
          <p:cNvPr id="5" name="Rectangle 4">
            <a:extLst>
              <a:ext uri="{FF2B5EF4-FFF2-40B4-BE49-F238E27FC236}">
                <a16:creationId xmlns:a16="http://schemas.microsoft.com/office/drawing/2014/main" id="{BF7059DD-45A5-4BA4-978C-516682D76F64}"/>
              </a:ext>
            </a:extLst>
          </p:cNvPr>
          <p:cNvSpPr/>
          <p:nvPr/>
        </p:nvSpPr>
        <p:spPr>
          <a:xfrm>
            <a:off x="307910" y="5736933"/>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water festival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3771" y="1227909"/>
            <a:ext cx="10058400" cy="4614986"/>
          </a:xfrm>
          <a:prstGeom prst="rect">
            <a:avLst/>
          </a:prstGeom>
        </p:spPr>
      </p:pic>
    </p:spTree>
    <p:extLst>
      <p:ext uri="{BB962C8B-B14F-4D97-AF65-F5344CB8AC3E}">
        <p14:creationId xmlns:p14="http://schemas.microsoft.com/office/powerpoint/2010/main" val="362374238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water festival. . ..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200EB-0B97-4A77-8DB6-7084AE592CC5}"/>
              </a:ext>
            </a:extLst>
          </p:cNvPr>
          <p:cNvSpPr txBox="1"/>
          <p:nvPr/>
        </p:nvSpPr>
        <p:spPr>
          <a:xfrm>
            <a:off x="2518858" y="474736"/>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festival is it?</a:t>
            </a:r>
            <a:endParaRPr lang="en-US" sz="3600" dirty="0">
              <a:solidFill>
                <a:srgbClr val="0070C0"/>
              </a:solidFill>
            </a:endParaRPr>
          </a:p>
        </p:txBody>
      </p:sp>
      <p:sp>
        <p:nvSpPr>
          <p:cNvPr id="5" name="Rectangle 4">
            <a:extLst>
              <a:ext uri="{FF2B5EF4-FFF2-40B4-BE49-F238E27FC236}">
                <a16:creationId xmlns:a16="http://schemas.microsoft.com/office/drawing/2014/main" id="{BF7059DD-45A5-4BA4-978C-516682D76F64}"/>
              </a:ext>
            </a:extLst>
          </p:cNvPr>
          <p:cNvSpPr/>
          <p:nvPr/>
        </p:nvSpPr>
        <p:spPr>
          <a:xfrm>
            <a:off x="307910" y="5535392"/>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Mid-autumn festival/ Moon festival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8858" y="1224389"/>
            <a:ext cx="7543914" cy="4311003"/>
          </a:xfrm>
          <a:prstGeom prst="rect">
            <a:avLst/>
          </a:prstGeom>
        </p:spPr>
      </p:pic>
    </p:spTree>
    <p:extLst>
      <p:ext uri="{BB962C8B-B14F-4D97-AF65-F5344CB8AC3E}">
        <p14:creationId xmlns:p14="http://schemas.microsoft.com/office/powerpoint/2010/main" val="852664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Mid-autumn festival. Moon festiva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200EB-0B97-4A77-8DB6-7084AE592CC5}"/>
              </a:ext>
            </a:extLst>
          </p:cNvPr>
          <p:cNvSpPr txBox="1"/>
          <p:nvPr/>
        </p:nvSpPr>
        <p:spPr>
          <a:xfrm>
            <a:off x="2764664" y="316343"/>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festival is it?</a:t>
            </a:r>
            <a:endParaRPr lang="en-US" sz="3600" dirty="0">
              <a:solidFill>
                <a:srgbClr val="0070C0"/>
              </a:solidFill>
            </a:endParaRPr>
          </a:p>
        </p:txBody>
      </p:sp>
      <p:sp>
        <p:nvSpPr>
          <p:cNvPr id="5" name="Rectangle 4">
            <a:extLst>
              <a:ext uri="{FF2B5EF4-FFF2-40B4-BE49-F238E27FC236}">
                <a16:creationId xmlns:a16="http://schemas.microsoft.com/office/drawing/2014/main" id="{BF7059DD-45A5-4BA4-978C-516682D76F64}"/>
              </a:ext>
            </a:extLst>
          </p:cNvPr>
          <p:cNvSpPr/>
          <p:nvPr/>
        </p:nvSpPr>
        <p:spPr>
          <a:xfrm>
            <a:off x="976503" y="5629275"/>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carnival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4416" y="1053258"/>
            <a:ext cx="6728149" cy="4485433"/>
          </a:xfrm>
          <a:prstGeom prst="rect">
            <a:avLst/>
          </a:prstGeom>
        </p:spPr>
      </p:pic>
    </p:spTree>
    <p:extLst>
      <p:ext uri="{BB962C8B-B14F-4D97-AF65-F5344CB8AC3E}">
        <p14:creationId xmlns:p14="http://schemas.microsoft.com/office/powerpoint/2010/main" val="1534061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arnival. . . ..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6200EB-0B97-4A77-8DB6-7084AE592CC5}"/>
              </a:ext>
            </a:extLst>
          </p:cNvPr>
          <p:cNvSpPr txBox="1"/>
          <p:nvPr/>
        </p:nvSpPr>
        <p:spPr>
          <a:xfrm>
            <a:off x="2843323" y="365504"/>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festival is it?</a:t>
            </a:r>
            <a:endParaRPr lang="en-US" sz="3600" dirty="0">
              <a:solidFill>
                <a:srgbClr val="0070C0"/>
              </a:solidFill>
            </a:endParaRPr>
          </a:p>
        </p:txBody>
      </p:sp>
      <p:sp>
        <p:nvSpPr>
          <p:cNvPr id="5" name="Rectangle 4">
            <a:extLst>
              <a:ext uri="{FF2B5EF4-FFF2-40B4-BE49-F238E27FC236}">
                <a16:creationId xmlns:a16="http://schemas.microsoft.com/office/drawing/2014/main" id="{BF7059DD-45A5-4BA4-978C-516682D76F64}"/>
              </a:ext>
            </a:extLst>
          </p:cNvPr>
          <p:cNvSpPr/>
          <p:nvPr/>
        </p:nvSpPr>
        <p:spPr>
          <a:xfrm>
            <a:off x="307910" y="5629275"/>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Halloween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7215" y="1062977"/>
            <a:ext cx="6849447" cy="4566298"/>
          </a:xfrm>
          <a:prstGeom prst="rect">
            <a:avLst/>
          </a:prstGeom>
        </p:spPr>
      </p:pic>
    </p:spTree>
    <p:extLst>
      <p:ext uri="{BB962C8B-B14F-4D97-AF65-F5344CB8AC3E}">
        <p14:creationId xmlns:p14="http://schemas.microsoft.com/office/powerpoint/2010/main" val="1389398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vol="100000">
                                        <p:cTn display="0" masterRel="sameClick">
                                          <p:stCondLst>
                                            <p:cond evt="begin" delay="0">
                                              <p:tn val="5"/>
                                            </p:cond>
                                          </p:stCondLst>
                                          <p:endCondLst>
                                            <p:cond evt="onStopAudio" delay="0">
                                              <p:tgtEl>
                                                <p:sldTgt/>
                                              </p:tgtEl>
                                            </p:cond>
                                          </p:endCondLst>
                                        </p:cTn>
                                        <p:tgtEl>
                                          <p:sndTgt r:embed="rId2" name="Halloween. . . ..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14" y="-7935115"/>
            <a:ext cx="13350240" cy="1490357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83856" y="904332"/>
            <a:ext cx="5300679" cy="1081222"/>
          </a:xfrm>
          <a:prstGeom prst="rect">
            <a:avLst/>
          </a:prstGeom>
        </p:spPr>
      </p:pic>
    </p:spTree>
    <p:extLst>
      <p:ext uri="{BB962C8B-B14F-4D97-AF65-F5344CB8AC3E}">
        <p14:creationId xmlns:p14="http://schemas.microsoft.com/office/powerpoint/2010/main" val="1587296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071934-D93D-4421-8F1C-D6EC99E4E5CB}"/>
              </a:ext>
            </a:extLst>
          </p:cNvPr>
          <p:cNvPicPr>
            <a:picLocks noChangeAspect="1"/>
          </p:cNvPicPr>
          <p:nvPr/>
        </p:nvPicPr>
        <p:blipFill>
          <a:blip r:embed="rId2"/>
          <a:stretch>
            <a:fillRect/>
          </a:stretch>
        </p:blipFill>
        <p:spPr>
          <a:xfrm>
            <a:off x="316054" y="324565"/>
            <a:ext cx="3551651" cy="529959"/>
          </a:xfrm>
          <a:prstGeom prst="rect">
            <a:avLst/>
          </a:prstGeom>
        </p:spPr>
      </p:pic>
      <p:pic>
        <p:nvPicPr>
          <p:cNvPr id="7" name="Picture 6">
            <a:extLst>
              <a:ext uri="{FF2B5EF4-FFF2-40B4-BE49-F238E27FC236}">
                <a16:creationId xmlns:a16="http://schemas.microsoft.com/office/drawing/2014/main" id="{1045EFBC-7614-41AD-ACD6-8E36AAC2BBFF}"/>
              </a:ext>
            </a:extLst>
          </p:cNvPr>
          <p:cNvPicPr>
            <a:picLocks noChangeAspect="1"/>
          </p:cNvPicPr>
          <p:nvPr/>
        </p:nvPicPr>
        <p:blipFill>
          <a:blip r:embed="rId3"/>
          <a:stretch>
            <a:fillRect/>
          </a:stretch>
        </p:blipFill>
        <p:spPr>
          <a:xfrm>
            <a:off x="4451396" y="64991"/>
            <a:ext cx="6677305" cy="6728019"/>
          </a:xfrm>
          <a:prstGeom prst="rect">
            <a:avLst/>
          </a:prstGeom>
        </p:spPr>
      </p:pic>
      <p:sp>
        <p:nvSpPr>
          <p:cNvPr id="6" name="Rectangle 36">
            <a:hlinkClick r:id="" action="ppaction://noaction">
              <a:snd r:embed="rId4" name="CD2-TRACK 02_Segment_0.wav"/>
            </a:hlinkClick>
            <a:extLst>
              <a:ext uri="{FF2B5EF4-FFF2-40B4-BE49-F238E27FC236}">
                <a16:creationId xmlns:a16="http://schemas.microsoft.com/office/drawing/2014/main" id="{5046D44F-4AF3-4635-BBBC-7337C0195964}"/>
              </a:ext>
            </a:extLst>
          </p:cNvPr>
          <p:cNvSpPr>
            <a:spLocks noChangeArrowheads="1"/>
          </p:cNvSpPr>
          <p:nvPr/>
        </p:nvSpPr>
        <p:spPr bwMode="auto">
          <a:xfrm>
            <a:off x="4550025" y="3081975"/>
            <a:ext cx="2303365" cy="1200329"/>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en-US" sz="2400" b="1" dirty="0">
              <a:solidFill>
                <a:srgbClr val="FF0000"/>
              </a:solidFill>
            </a:endParaRPr>
          </a:p>
          <a:p>
            <a:endParaRPr lang="en-US" sz="2400" dirty="0"/>
          </a:p>
          <a:p>
            <a:endParaRPr lang="vi-VN" sz="2400" dirty="0"/>
          </a:p>
        </p:txBody>
      </p:sp>
      <p:sp>
        <p:nvSpPr>
          <p:cNvPr id="8" name="AutoShape 6">
            <a:hlinkClick r:id="" action="ppaction://noaction" highlightClick="1"/>
            <a:extLst>
              <a:ext uri="{FF2B5EF4-FFF2-40B4-BE49-F238E27FC236}">
                <a16:creationId xmlns:a16="http://schemas.microsoft.com/office/drawing/2014/main" id="{2E2E1BCA-E209-468C-8AFB-7B5A7A5458C4}"/>
              </a:ext>
            </a:extLst>
          </p:cNvPr>
          <p:cNvSpPr>
            <a:spLocks noChangeArrowheads="1"/>
          </p:cNvSpPr>
          <p:nvPr/>
        </p:nvSpPr>
        <p:spPr bwMode="auto">
          <a:xfrm>
            <a:off x="4729018" y="3888509"/>
            <a:ext cx="199117" cy="202228"/>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
        <p:nvSpPr>
          <p:cNvPr id="9" name="Rectangle 36">
            <a:hlinkClick r:id="" action="ppaction://noaction">
              <a:snd r:embed="rId5" name="CD2-TRACK 02_Segment_0_001.wav"/>
            </a:hlinkClick>
            <a:extLst>
              <a:ext uri="{FF2B5EF4-FFF2-40B4-BE49-F238E27FC236}">
                <a16:creationId xmlns:a16="http://schemas.microsoft.com/office/drawing/2014/main" id="{A6EB1AF6-5762-4ECC-ACCC-578ED721F02A}"/>
              </a:ext>
            </a:extLst>
          </p:cNvPr>
          <p:cNvSpPr>
            <a:spLocks noChangeArrowheads="1"/>
          </p:cNvSpPr>
          <p:nvPr/>
        </p:nvSpPr>
        <p:spPr bwMode="auto">
          <a:xfrm>
            <a:off x="8764297" y="5119143"/>
            <a:ext cx="2303365" cy="1569660"/>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en-US" sz="2400" b="1" dirty="0">
              <a:solidFill>
                <a:srgbClr val="FF0000"/>
              </a:solidFill>
            </a:endParaRPr>
          </a:p>
          <a:p>
            <a:endParaRPr lang="en-US" sz="2400" dirty="0"/>
          </a:p>
          <a:p>
            <a:endParaRPr lang="en-US" sz="2400" dirty="0"/>
          </a:p>
          <a:p>
            <a:endParaRPr lang="vi-VN" sz="2400" dirty="0"/>
          </a:p>
        </p:txBody>
      </p:sp>
      <p:sp>
        <p:nvSpPr>
          <p:cNvPr id="10" name="AutoShape 6">
            <a:hlinkClick r:id="" action="ppaction://noaction" highlightClick="1"/>
            <a:extLst>
              <a:ext uri="{FF2B5EF4-FFF2-40B4-BE49-F238E27FC236}">
                <a16:creationId xmlns:a16="http://schemas.microsoft.com/office/drawing/2014/main" id="{C3D6A24B-62D1-470C-88FF-E8A120464706}"/>
              </a:ext>
            </a:extLst>
          </p:cNvPr>
          <p:cNvSpPr>
            <a:spLocks noChangeArrowheads="1"/>
          </p:cNvSpPr>
          <p:nvPr/>
        </p:nvSpPr>
        <p:spPr bwMode="auto">
          <a:xfrm>
            <a:off x="9362477" y="5294577"/>
            <a:ext cx="193818" cy="209472"/>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Tree>
    <p:extLst>
      <p:ext uri="{BB962C8B-B14F-4D97-AF65-F5344CB8AC3E}">
        <p14:creationId xmlns:p14="http://schemas.microsoft.com/office/powerpoint/2010/main" val="286688760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LESSSON OUTLINE</a:t>
            </a:r>
          </a:p>
        </p:txBody>
      </p:sp>
      <p:pic>
        <p:nvPicPr>
          <p:cNvPr id="6" name="Picture 5"/>
          <p:cNvPicPr>
            <a:picLocks noChangeAspect="1"/>
          </p:cNvPicPr>
          <p:nvPr/>
        </p:nvPicPr>
        <p:blipFill>
          <a:blip r:embed="rId2"/>
          <a:stretch>
            <a:fillRect/>
          </a:stretch>
        </p:blipFill>
        <p:spPr>
          <a:xfrm>
            <a:off x="1939552" y="1601833"/>
            <a:ext cx="1920785" cy="57003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651623" y="2538683"/>
            <a:ext cx="3243604" cy="661624"/>
          </a:xfrm>
          <a:prstGeom prst="rect">
            <a:avLst/>
          </a:prstGeom>
        </p:spPr>
      </p:pic>
      <p:sp>
        <p:nvSpPr>
          <p:cNvPr id="11" name="Round Diagonal Corner Rectangle 10"/>
          <p:cNvSpPr/>
          <p:nvPr/>
        </p:nvSpPr>
        <p:spPr>
          <a:xfrm>
            <a:off x="2926791" y="4916620"/>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8" name="Picture 7">
            <a:extLst>
              <a:ext uri="{FF2B5EF4-FFF2-40B4-BE49-F238E27FC236}">
                <a16:creationId xmlns:a16="http://schemas.microsoft.com/office/drawing/2014/main" id="{C5B3CB6F-ACC8-4E5F-AB69-47540E80457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693189" y="3670133"/>
            <a:ext cx="3243604" cy="661623"/>
          </a:xfrm>
          <a:prstGeom prst="rect">
            <a:avLst/>
          </a:prstGeom>
        </p:spPr>
      </p:pic>
      <p:pic>
        <p:nvPicPr>
          <p:cNvPr id="2" name="Picture 1"/>
          <p:cNvPicPr>
            <a:picLocks noChangeAspect="1"/>
          </p:cNvPicPr>
          <p:nvPr/>
        </p:nvPicPr>
        <p:blipFill>
          <a:blip r:embed="rId5"/>
          <a:stretch>
            <a:fillRect/>
          </a:stretch>
        </p:blipFill>
        <p:spPr>
          <a:xfrm>
            <a:off x="7223803" y="481487"/>
            <a:ext cx="4201181" cy="5876365"/>
          </a:xfrm>
          <a:prstGeom prst="rect">
            <a:avLst/>
          </a:prstGeom>
        </p:spPr>
      </p:pic>
    </p:spTree>
    <p:extLst>
      <p:ext uri="{BB962C8B-B14F-4D97-AF65-F5344CB8AC3E}">
        <p14:creationId xmlns:p14="http://schemas.microsoft.com/office/powerpoint/2010/main" val="2586320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F3CCFE1-7E4D-4DAB-B562-D559BFC53D84}"/>
              </a:ext>
            </a:extLst>
          </p:cNvPr>
          <p:cNvSpPr/>
          <p:nvPr/>
        </p:nvSpPr>
        <p:spPr>
          <a:xfrm>
            <a:off x="281761" y="-31651"/>
            <a:ext cx="11133802"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b="1" u="sng" dirty="0">
                <a:solidFill>
                  <a:srgbClr val="FF0000"/>
                </a:solidFill>
              </a:rPr>
              <a:t>Look and read the sentences:</a:t>
            </a:r>
          </a:p>
        </p:txBody>
      </p:sp>
      <p:sp>
        <p:nvSpPr>
          <p:cNvPr id="13" name="Rectangle 12">
            <a:extLst>
              <a:ext uri="{FF2B5EF4-FFF2-40B4-BE49-F238E27FC236}">
                <a16:creationId xmlns:a16="http://schemas.microsoft.com/office/drawing/2014/main" id="{3356D2B1-6DE0-49E6-8E36-17E56ED8DA1F}"/>
              </a:ext>
            </a:extLst>
          </p:cNvPr>
          <p:cNvSpPr/>
          <p:nvPr/>
        </p:nvSpPr>
        <p:spPr>
          <a:xfrm>
            <a:off x="2147459" y="617742"/>
            <a:ext cx="9268105" cy="563231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dirty="0">
                <a:solidFill>
                  <a:srgbClr val="0070C0"/>
                </a:solidFill>
              </a:rPr>
              <a:t>I</a:t>
            </a:r>
            <a:r>
              <a:rPr lang="en-US" sz="3600" dirty="0">
                <a:solidFill>
                  <a:srgbClr val="FF0000"/>
                </a:solidFill>
              </a:rPr>
              <a:t> will have</a:t>
            </a:r>
            <a:r>
              <a:rPr lang="en-US" sz="3600" dirty="0">
                <a:solidFill>
                  <a:srgbClr val="0070C0"/>
                </a:solidFill>
              </a:rPr>
              <a:t> a great time at the festival.</a:t>
            </a:r>
          </a:p>
          <a:p>
            <a:r>
              <a:rPr lang="en-US" sz="3600" dirty="0">
                <a:solidFill>
                  <a:srgbClr val="0070C0"/>
                </a:solidFill>
              </a:rPr>
              <a:t>I</a:t>
            </a:r>
            <a:r>
              <a:rPr lang="en-US" sz="3600" dirty="0">
                <a:solidFill>
                  <a:srgbClr val="FF0000"/>
                </a:solidFill>
              </a:rPr>
              <a:t>’ll have</a:t>
            </a:r>
            <a:r>
              <a:rPr lang="en-US" sz="3600" dirty="0">
                <a:solidFill>
                  <a:srgbClr val="0070C0"/>
                </a:solidFill>
              </a:rPr>
              <a:t> a great time at the festival.</a:t>
            </a:r>
          </a:p>
          <a:p>
            <a:r>
              <a:rPr lang="en-US" sz="3600" dirty="0">
                <a:solidFill>
                  <a:srgbClr val="0070C0"/>
                </a:solidFill>
              </a:rPr>
              <a:t>You </a:t>
            </a:r>
            <a:r>
              <a:rPr lang="en-US" sz="3600" dirty="0">
                <a:solidFill>
                  <a:srgbClr val="FF0000"/>
                </a:solidFill>
              </a:rPr>
              <a:t>will have</a:t>
            </a:r>
            <a:r>
              <a:rPr lang="en-US" sz="3600" dirty="0">
                <a:solidFill>
                  <a:srgbClr val="0070C0"/>
                </a:solidFill>
              </a:rPr>
              <a:t> a great time at the festival.</a:t>
            </a:r>
          </a:p>
          <a:p>
            <a:r>
              <a:rPr lang="en-US" sz="3600" dirty="0">
                <a:solidFill>
                  <a:srgbClr val="0070C0"/>
                </a:solidFill>
              </a:rPr>
              <a:t>You</a:t>
            </a:r>
            <a:r>
              <a:rPr lang="en-US" sz="3600" dirty="0">
                <a:solidFill>
                  <a:srgbClr val="FF0000"/>
                </a:solidFill>
              </a:rPr>
              <a:t>’ll have</a:t>
            </a:r>
            <a:r>
              <a:rPr lang="en-US" sz="3600" dirty="0">
                <a:solidFill>
                  <a:srgbClr val="0070C0"/>
                </a:solidFill>
              </a:rPr>
              <a:t> a great time at the festival.</a:t>
            </a:r>
          </a:p>
          <a:p>
            <a:r>
              <a:rPr lang="en-US" sz="3600" dirty="0">
                <a:solidFill>
                  <a:srgbClr val="0070C0"/>
                </a:solidFill>
              </a:rPr>
              <a:t>We </a:t>
            </a:r>
            <a:r>
              <a:rPr lang="en-US" sz="3600" dirty="0">
                <a:solidFill>
                  <a:srgbClr val="FF0000"/>
                </a:solidFill>
              </a:rPr>
              <a:t>will have</a:t>
            </a:r>
            <a:r>
              <a:rPr lang="en-US" sz="3600" dirty="0">
                <a:solidFill>
                  <a:srgbClr val="0070C0"/>
                </a:solidFill>
              </a:rPr>
              <a:t> a great time at the festival.</a:t>
            </a:r>
          </a:p>
          <a:p>
            <a:r>
              <a:rPr lang="en-US" sz="3600" dirty="0">
                <a:solidFill>
                  <a:srgbClr val="0070C0"/>
                </a:solidFill>
              </a:rPr>
              <a:t>We</a:t>
            </a:r>
            <a:r>
              <a:rPr lang="en-US" sz="3600" dirty="0">
                <a:solidFill>
                  <a:srgbClr val="FF0000"/>
                </a:solidFill>
              </a:rPr>
              <a:t>’ll have</a:t>
            </a:r>
            <a:r>
              <a:rPr lang="en-US" sz="3600" dirty="0">
                <a:solidFill>
                  <a:srgbClr val="0070C0"/>
                </a:solidFill>
              </a:rPr>
              <a:t> a great time at the festival.</a:t>
            </a:r>
          </a:p>
          <a:p>
            <a:r>
              <a:rPr lang="en-US" sz="3600" dirty="0">
                <a:solidFill>
                  <a:srgbClr val="0070C0"/>
                </a:solidFill>
              </a:rPr>
              <a:t>They </a:t>
            </a:r>
            <a:r>
              <a:rPr lang="en-US" sz="3600" dirty="0">
                <a:solidFill>
                  <a:srgbClr val="FF0000"/>
                </a:solidFill>
              </a:rPr>
              <a:t>will have</a:t>
            </a:r>
            <a:r>
              <a:rPr lang="en-US" sz="3600" dirty="0">
                <a:solidFill>
                  <a:srgbClr val="0070C0"/>
                </a:solidFill>
              </a:rPr>
              <a:t> a great time at the festival.</a:t>
            </a:r>
          </a:p>
          <a:p>
            <a:r>
              <a:rPr lang="en-US" sz="3600" dirty="0">
                <a:solidFill>
                  <a:srgbClr val="0070C0"/>
                </a:solidFill>
              </a:rPr>
              <a:t>They</a:t>
            </a:r>
            <a:r>
              <a:rPr lang="en-US" sz="3600" dirty="0">
                <a:solidFill>
                  <a:srgbClr val="FF0000"/>
                </a:solidFill>
              </a:rPr>
              <a:t>’ll have</a:t>
            </a:r>
            <a:r>
              <a:rPr lang="en-US" sz="3600" dirty="0">
                <a:solidFill>
                  <a:srgbClr val="0070C0"/>
                </a:solidFill>
              </a:rPr>
              <a:t> a great time at the festival.</a:t>
            </a:r>
          </a:p>
          <a:p>
            <a:r>
              <a:rPr lang="en-US" sz="3600" dirty="0">
                <a:solidFill>
                  <a:srgbClr val="0070C0"/>
                </a:solidFill>
              </a:rPr>
              <a:t>He </a:t>
            </a:r>
            <a:r>
              <a:rPr lang="en-US" sz="3600" dirty="0">
                <a:solidFill>
                  <a:srgbClr val="FF0000"/>
                </a:solidFill>
              </a:rPr>
              <a:t>will have</a:t>
            </a:r>
            <a:r>
              <a:rPr lang="en-US" sz="3600" dirty="0">
                <a:solidFill>
                  <a:srgbClr val="0070C0"/>
                </a:solidFill>
              </a:rPr>
              <a:t> a great time at the festival.</a:t>
            </a:r>
          </a:p>
          <a:p>
            <a:r>
              <a:rPr lang="en-US" sz="3600" dirty="0">
                <a:solidFill>
                  <a:srgbClr val="0070C0"/>
                </a:solidFill>
              </a:rPr>
              <a:t>He</a:t>
            </a:r>
            <a:r>
              <a:rPr lang="en-US" sz="3600" dirty="0">
                <a:solidFill>
                  <a:srgbClr val="FF0000"/>
                </a:solidFill>
              </a:rPr>
              <a:t>’ll have</a:t>
            </a:r>
            <a:r>
              <a:rPr lang="en-US" sz="3600" dirty="0">
                <a:solidFill>
                  <a:srgbClr val="0070C0"/>
                </a:solidFill>
              </a:rPr>
              <a:t> a great time at the festival.</a:t>
            </a:r>
          </a:p>
        </p:txBody>
      </p:sp>
    </p:spTree>
    <p:extLst>
      <p:ext uri="{BB962C8B-B14F-4D97-AF65-F5344CB8AC3E}">
        <p14:creationId xmlns:p14="http://schemas.microsoft.com/office/powerpoint/2010/main" val="24098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circle(in)">
                                      <p:cBhvr>
                                        <p:cTn id="7" dur="2000"/>
                                        <p:tgtEl>
                                          <p:spTgt spid="13">
                                            <p:txEl>
                                              <p:pRg st="0" end="0"/>
                                            </p:txEl>
                                          </p:spTgt>
                                        </p:tgtEl>
                                      </p:cBhvr>
                                    </p:animEffect>
                                  </p:childTnLst>
                                  <p:subTnLst>
                                    <p:set>
                                      <p:cBhvr override="childStyle">
                                        <p:cTn dur="1" fill="hold" display="0" masterRel="nextClick" afterEffect="1"/>
                                        <p:tgtEl>
                                          <p:spTgt spid="13">
                                            <p:txEl>
                                              <p:pRg st="0" end="0"/>
                                            </p:txEl>
                                          </p:spTgt>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circle(in)">
                                      <p:cBhvr>
                                        <p:cTn id="12" dur="2000"/>
                                        <p:tgtEl>
                                          <p:spTgt spid="13">
                                            <p:txEl>
                                              <p:pRg st="1" end="1"/>
                                            </p:txEl>
                                          </p:spTgt>
                                        </p:tgtEl>
                                      </p:cBhvr>
                                    </p:animEffect>
                                  </p:childTnLst>
                                  <p:subTnLst>
                                    <p:set>
                                      <p:cBhvr override="childStyle">
                                        <p:cTn dur="1" fill="hold" display="0" masterRel="nextClick" afterEffect="1"/>
                                        <p:tgtEl>
                                          <p:spTgt spid="13">
                                            <p:txEl>
                                              <p:pRg st="1" end="1"/>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circle(in)">
                                      <p:cBhvr>
                                        <p:cTn id="17" dur="2000"/>
                                        <p:tgtEl>
                                          <p:spTgt spid="13">
                                            <p:txEl>
                                              <p:pRg st="2" end="2"/>
                                            </p:txEl>
                                          </p:spTgt>
                                        </p:tgtEl>
                                      </p:cBhvr>
                                    </p:animEffect>
                                  </p:childTnLst>
                                  <p:subTnLst>
                                    <p:set>
                                      <p:cBhvr override="childStyle">
                                        <p:cTn dur="1" fill="hold" display="0" masterRel="nextClick" afterEffect="1"/>
                                        <p:tgtEl>
                                          <p:spTgt spid="13">
                                            <p:txEl>
                                              <p:pRg st="2" end="2"/>
                                            </p:txEl>
                                          </p:spTgt>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circle(in)">
                                      <p:cBhvr>
                                        <p:cTn id="22" dur="2000"/>
                                        <p:tgtEl>
                                          <p:spTgt spid="13">
                                            <p:txEl>
                                              <p:pRg st="3" end="3"/>
                                            </p:txEl>
                                          </p:spTgt>
                                        </p:tgtEl>
                                      </p:cBhvr>
                                    </p:animEffect>
                                  </p:childTnLst>
                                  <p:subTnLst>
                                    <p:set>
                                      <p:cBhvr override="childStyle">
                                        <p:cTn dur="1" fill="hold" display="0" masterRel="nextClick" afterEffect="1"/>
                                        <p:tgtEl>
                                          <p:spTgt spid="13">
                                            <p:txEl>
                                              <p:pRg st="3" end="3"/>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circle(in)">
                                      <p:cBhvr>
                                        <p:cTn id="27" dur="2000"/>
                                        <p:tgtEl>
                                          <p:spTgt spid="13">
                                            <p:txEl>
                                              <p:pRg st="4" end="4"/>
                                            </p:txEl>
                                          </p:spTgt>
                                        </p:tgtEl>
                                      </p:cBhvr>
                                    </p:animEffect>
                                  </p:childTnLst>
                                  <p:subTnLst>
                                    <p:set>
                                      <p:cBhvr override="childStyle">
                                        <p:cTn dur="1" fill="hold" display="0" masterRel="nextClick" afterEffect="1"/>
                                        <p:tgtEl>
                                          <p:spTgt spid="13">
                                            <p:txEl>
                                              <p:pRg st="4" end="4"/>
                                            </p:txEl>
                                          </p:spTgt>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circle(in)">
                                      <p:cBhvr>
                                        <p:cTn id="32" dur="2000"/>
                                        <p:tgtEl>
                                          <p:spTgt spid="13">
                                            <p:txEl>
                                              <p:pRg st="5" end="5"/>
                                            </p:txEl>
                                          </p:spTgt>
                                        </p:tgtEl>
                                      </p:cBhvr>
                                    </p:animEffect>
                                  </p:childTnLst>
                                  <p:subTnLst>
                                    <p:set>
                                      <p:cBhvr override="childStyle">
                                        <p:cTn dur="1" fill="hold" display="0" masterRel="nextClick" afterEffect="1"/>
                                        <p:tgtEl>
                                          <p:spTgt spid="13">
                                            <p:txEl>
                                              <p:pRg st="5" end="5"/>
                                            </p:txEl>
                                          </p:spTgt>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3">
                                            <p:txEl>
                                              <p:pRg st="6" end="6"/>
                                            </p:txEl>
                                          </p:spTgt>
                                        </p:tgtEl>
                                        <p:attrNameLst>
                                          <p:attrName>style.visibility</p:attrName>
                                        </p:attrNameLst>
                                      </p:cBhvr>
                                      <p:to>
                                        <p:strVal val="visible"/>
                                      </p:to>
                                    </p:set>
                                    <p:animEffect transition="in" filter="circle(in)">
                                      <p:cBhvr>
                                        <p:cTn id="37" dur="2000"/>
                                        <p:tgtEl>
                                          <p:spTgt spid="13">
                                            <p:txEl>
                                              <p:pRg st="6" end="6"/>
                                            </p:txEl>
                                          </p:spTgt>
                                        </p:tgtEl>
                                      </p:cBhvr>
                                    </p:animEffect>
                                  </p:childTnLst>
                                  <p:subTnLst>
                                    <p:set>
                                      <p:cBhvr override="childStyle">
                                        <p:cTn dur="1" fill="hold" display="0" masterRel="nextClick" afterEffect="1"/>
                                        <p:tgtEl>
                                          <p:spTgt spid="13">
                                            <p:txEl>
                                              <p:pRg st="6" end="6"/>
                                            </p:txEl>
                                          </p:spTgt>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3">
                                            <p:txEl>
                                              <p:pRg st="7" end="7"/>
                                            </p:txEl>
                                          </p:spTgt>
                                        </p:tgtEl>
                                        <p:attrNameLst>
                                          <p:attrName>style.visibility</p:attrName>
                                        </p:attrNameLst>
                                      </p:cBhvr>
                                      <p:to>
                                        <p:strVal val="visible"/>
                                      </p:to>
                                    </p:set>
                                    <p:animEffect transition="in" filter="circle(in)">
                                      <p:cBhvr>
                                        <p:cTn id="42" dur="2000"/>
                                        <p:tgtEl>
                                          <p:spTgt spid="13">
                                            <p:txEl>
                                              <p:pRg st="7" end="7"/>
                                            </p:txEl>
                                          </p:spTgt>
                                        </p:tgtEl>
                                      </p:cBhvr>
                                    </p:animEffect>
                                  </p:childTnLst>
                                  <p:subTnLst>
                                    <p:set>
                                      <p:cBhvr override="childStyle">
                                        <p:cTn dur="1" fill="hold" display="0" masterRel="nextClick" afterEffect="1"/>
                                        <p:tgtEl>
                                          <p:spTgt spid="13">
                                            <p:txEl>
                                              <p:pRg st="7" end="7"/>
                                            </p:txEl>
                                          </p:spTgt>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3">
                                            <p:txEl>
                                              <p:pRg st="8" end="8"/>
                                            </p:txEl>
                                          </p:spTgt>
                                        </p:tgtEl>
                                        <p:attrNameLst>
                                          <p:attrName>style.visibility</p:attrName>
                                        </p:attrNameLst>
                                      </p:cBhvr>
                                      <p:to>
                                        <p:strVal val="visible"/>
                                      </p:to>
                                    </p:set>
                                    <p:animEffect transition="in" filter="circle(in)">
                                      <p:cBhvr>
                                        <p:cTn id="47" dur="2000"/>
                                        <p:tgtEl>
                                          <p:spTgt spid="13">
                                            <p:txEl>
                                              <p:pRg st="8" end="8"/>
                                            </p:txEl>
                                          </p:spTgt>
                                        </p:tgtEl>
                                      </p:cBhvr>
                                    </p:animEffect>
                                  </p:childTnLst>
                                  <p:subTnLst>
                                    <p:set>
                                      <p:cBhvr override="childStyle">
                                        <p:cTn dur="1" fill="hold" display="0" masterRel="nextClick" afterEffect="1"/>
                                        <p:tgtEl>
                                          <p:spTgt spid="13">
                                            <p:txEl>
                                              <p:pRg st="8" end="8"/>
                                            </p:txEl>
                                          </p:spTgt>
                                        </p:tgtEl>
                                        <p:attrNameLst>
                                          <p:attrName>style.visibility</p:attrName>
                                        </p:attrNameLst>
                                      </p:cBhvr>
                                      <p:to>
                                        <p:strVal val="hidden"/>
                                      </p:to>
                                    </p:set>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3">
                                            <p:txEl>
                                              <p:pRg st="9" end="9"/>
                                            </p:txEl>
                                          </p:spTgt>
                                        </p:tgtEl>
                                        <p:attrNameLst>
                                          <p:attrName>style.visibility</p:attrName>
                                        </p:attrNameLst>
                                      </p:cBhvr>
                                      <p:to>
                                        <p:strVal val="visible"/>
                                      </p:to>
                                    </p:set>
                                    <p:animEffect transition="in" filter="circle(in)">
                                      <p:cBhvr>
                                        <p:cTn id="52" dur="2000"/>
                                        <p:tgtEl>
                                          <p:spTgt spid="13">
                                            <p:txEl>
                                              <p:pRg st="9" end="9"/>
                                            </p:txEl>
                                          </p:spTgt>
                                        </p:tgtEl>
                                      </p:cBhvr>
                                    </p:animEffect>
                                  </p:childTnLst>
                                  <p:subTnLst>
                                    <p:set>
                                      <p:cBhvr override="childStyle">
                                        <p:cTn dur="1" fill="hold" display="0" masterRel="nextClick" afterEffect="1"/>
                                        <p:tgtEl>
                                          <p:spTgt spid="13">
                                            <p:txEl>
                                              <p:pRg st="9" end="9"/>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F3CCFE1-7E4D-4DAB-B562-D559BFC53D84}"/>
              </a:ext>
            </a:extLst>
          </p:cNvPr>
          <p:cNvSpPr/>
          <p:nvPr/>
        </p:nvSpPr>
        <p:spPr>
          <a:xfrm>
            <a:off x="281761" y="-31651"/>
            <a:ext cx="11133802"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b="1" u="sng" dirty="0">
                <a:solidFill>
                  <a:srgbClr val="FF0000"/>
                </a:solidFill>
              </a:rPr>
              <a:t>Look and read the sentences:</a:t>
            </a:r>
          </a:p>
        </p:txBody>
      </p:sp>
      <p:sp>
        <p:nvSpPr>
          <p:cNvPr id="13" name="Rectangle 12">
            <a:extLst>
              <a:ext uri="{FF2B5EF4-FFF2-40B4-BE49-F238E27FC236}">
                <a16:creationId xmlns:a16="http://schemas.microsoft.com/office/drawing/2014/main" id="{3356D2B1-6DE0-49E6-8E36-17E56ED8DA1F}"/>
              </a:ext>
            </a:extLst>
          </p:cNvPr>
          <p:cNvSpPr/>
          <p:nvPr/>
        </p:nvSpPr>
        <p:spPr>
          <a:xfrm>
            <a:off x="1983829" y="861893"/>
            <a:ext cx="9402858" cy="5078313"/>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dirty="0">
                <a:solidFill>
                  <a:srgbClr val="0070C0"/>
                </a:solidFill>
              </a:rPr>
              <a:t>She </a:t>
            </a:r>
            <a:r>
              <a:rPr lang="en-US" sz="3600" dirty="0">
                <a:solidFill>
                  <a:srgbClr val="FF0000"/>
                </a:solidFill>
              </a:rPr>
              <a:t>will have </a:t>
            </a:r>
            <a:r>
              <a:rPr lang="en-US" sz="3600" dirty="0">
                <a:solidFill>
                  <a:srgbClr val="0070C0"/>
                </a:solidFill>
              </a:rPr>
              <a:t>a great time at the festival.</a:t>
            </a:r>
          </a:p>
          <a:p>
            <a:r>
              <a:rPr lang="en-US" sz="3600" dirty="0">
                <a:solidFill>
                  <a:srgbClr val="0070C0"/>
                </a:solidFill>
              </a:rPr>
              <a:t>She</a:t>
            </a:r>
            <a:r>
              <a:rPr lang="en-US" sz="3600" dirty="0">
                <a:solidFill>
                  <a:srgbClr val="FF0000"/>
                </a:solidFill>
              </a:rPr>
              <a:t>’ll have</a:t>
            </a:r>
            <a:r>
              <a:rPr lang="en-US" sz="3600" dirty="0">
                <a:solidFill>
                  <a:srgbClr val="0070C0"/>
                </a:solidFill>
              </a:rPr>
              <a:t> a great time at the festival.</a:t>
            </a:r>
          </a:p>
          <a:p>
            <a:r>
              <a:rPr lang="en-US" sz="3600" dirty="0">
                <a:solidFill>
                  <a:srgbClr val="0070C0"/>
                </a:solidFill>
              </a:rPr>
              <a:t>It </a:t>
            </a:r>
            <a:r>
              <a:rPr lang="en-US" sz="3600" dirty="0">
                <a:solidFill>
                  <a:srgbClr val="FF0000"/>
                </a:solidFill>
              </a:rPr>
              <a:t>will take</a:t>
            </a:r>
            <a:r>
              <a:rPr lang="en-US" sz="3600" dirty="0">
                <a:solidFill>
                  <a:srgbClr val="0070C0"/>
                </a:solidFill>
              </a:rPr>
              <a:t> place from May 12</a:t>
            </a:r>
            <a:r>
              <a:rPr lang="en-US" sz="3600" baseline="30000" dirty="0">
                <a:solidFill>
                  <a:srgbClr val="0070C0"/>
                </a:solidFill>
              </a:rPr>
              <a:t>th</a:t>
            </a:r>
            <a:r>
              <a:rPr lang="en-US" sz="3600" dirty="0">
                <a:solidFill>
                  <a:srgbClr val="0070C0"/>
                </a:solidFill>
              </a:rPr>
              <a:t> to 15</a:t>
            </a:r>
            <a:r>
              <a:rPr lang="en-US" sz="3600" baseline="30000" dirty="0">
                <a:solidFill>
                  <a:srgbClr val="0070C0"/>
                </a:solidFill>
              </a:rPr>
              <a:t>th</a:t>
            </a:r>
            <a:r>
              <a:rPr lang="en-US" sz="3600" dirty="0">
                <a:solidFill>
                  <a:srgbClr val="0070C0"/>
                </a:solidFill>
              </a:rPr>
              <a:t>.</a:t>
            </a:r>
          </a:p>
          <a:p>
            <a:r>
              <a:rPr lang="en-US" sz="3600" dirty="0">
                <a:solidFill>
                  <a:srgbClr val="0070C0"/>
                </a:solidFill>
              </a:rPr>
              <a:t>It</a:t>
            </a:r>
            <a:r>
              <a:rPr lang="en-US" sz="3600" dirty="0">
                <a:solidFill>
                  <a:srgbClr val="FF0000"/>
                </a:solidFill>
              </a:rPr>
              <a:t>’ll take</a:t>
            </a:r>
            <a:r>
              <a:rPr lang="en-US" sz="3600" dirty="0">
                <a:solidFill>
                  <a:srgbClr val="0070C0"/>
                </a:solidFill>
              </a:rPr>
              <a:t> place from May 12</a:t>
            </a:r>
            <a:r>
              <a:rPr lang="en-US" sz="3600" baseline="30000" dirty="0">
                <a:solidFill>
                  <a:srgbClr val="0070C0"/>
                </a:solidFill>
              </a:rPr>
              <a:t>th</a:t>
            </a:r>
            <a:r>
              <a:rPr lang="en-US" sz="3600" dirty="0">
                <a:solidFill>
                  <a:srgbClr val="0070C0"/>
                </a:solidFill>
              </a:rPr>
              <a:t> to 15</a:t>
            </a:r>
            <a:r>
              <a:rPr lang="en-US" sz="3600" baseline="30000" dirty="0">
                <a:solidFill>
                  <a:srgbClr val="0070C0"/>
                </a:solidFill>
              </a:rPr>
              <a:t>th</a:t>
            </a:r>
            <a:r>
              <a:rPr lang="en-US" sz="3600" dirty="0">
                <a:solidFill>
                  <a:srgbClr val="0070C0"/>
                </a:solidFill>
              </a:rPr>
              <a:t>.</a:t>
            </a:r>
          </a:p>
          <a:p>
            <a:r>
              <a:rPr lang="en-US" sz="3600" dirty="0">
                <a:solidFill>
                  <a:srgbClr val="0070C0"/>
                </a:solidFill>
              </a:rPr>
              <a:t>Rob Curly </a:t>
            </a:r>
            <a:r>
              <a:rPr lang="en-US" sz="3600" dirty="0">
                <a:solidFill>
                  <a:srgbClr val="FF0000"/>
                </a:solidFill>
              </a:rPr>
              <a:t>will not </a:t>
            </a:r>
            <a:r>
              <a:rPr lang="en-US" sz="3600" dirty="0">
                <a:solidFill>
                  <a:srgbClr val="0070C0"/>
                </a:solidFill>
              </a:rPr>
              <a:t>perform this year.</a:t>
            </a:r>
          </a:p>
          <a:p>
            <a:r>
              <a:rPr lang="en-US" sz="3600" dirty="0">
                <a:solidFill>
                  <a:srgbClr val="0070C0"/>
                </a:solidFill>
              </a:rPr>
              <a:t>Rob Curly </a:t>
            </a:r>
            <a:r>
              <a:rPr lang="en-US" sz="3600" dirty="0">
                <a:solidFill>
                  <a:srgbClr val="FF0000"/>
                </a:solidFill>
              </a:rPr>
              <a:t>won’t</a:t>
            </a:r>
            <a:r>
              <a:rPr lang="en-US" sz="3600" dirty="0">
                <a:solidFill>
                  <a:srgbClr val="0070C0"/>
                </a:solidFill>
              </a:rPr>
              <a:t> perform this year.</a:t>
            </a:r>
          </a:p>
          <a:p>
            <a:r>
              <a:rPr lang="en-US" sz="3600" dirty="0">
                <a:solidFill>
                  <a:srgbClr val="0070C0"/>
                </a:solidFill>
              </a:rPr>
              <a:t>Which bands </a:t>
            </a:r>
            <a:r>
              <a:rPr lang="en-US" sz="3600" dirty="0">
                <a:solidFill>
                  <a:srgbClr val="FF0000"/>
                </a:solidFill>
              </a:rPr>
              <a:t>will</a:t>
            </a:r>
            <a:r>
              <a:rPr lang="en-US" sz="3600" dirty="0">
                <a:solidFill>
                  <a:srgbClr val="0070C0"/>
                </a:solidFill>
              </a:rPr>
              <a:t> perform this year?</a:t>
            </a:r>
          </a:p>
          <a:p>
            <a:r>
              <a:rPr lang="en-US" sz="3600" dirty="0">
                <a:solidFill>
                  <a:srgbClr val="FF0000"/>
                </a:solidFill>
              </a:rPr>
              <a:t>Will</a:t>
            </a:r>
            <a:r>
              <a:rPr lang="en-US" sz="3600" dirty="0">
                <a:solidFill>
                  <a:srgbClr val="0070C0"/>
                </a:solidFill>
              </a:rPr>
              <a:t> The Big Gs play this year?</a:t>
            </a:r>
          </a:p>
          <a:p>
            <a:r>
              <a:rPr lang="en-US" sz="3600" dirty="0">
                <a:solidFill>
                  <a:srgbClr val="0070C0"/>
                </a:solidFill>
              </a:rPr>
              <a:t>Yes, they </a:t>
            </a:r>
            <a:r>
              <a:rPr lang="en-US" sz="3600" dirty="0">
                <a:solidFill>
                  <a:srgbClr val="FF0000"/>
                </a:solidFill>
              </a:rPr>
              <a:t>will</a:t>
            </a:r>
            <a:r>
              <a:rPr lang="en-US" sz="3600" dirty="0">
                <a:solidFill>
                  <a:srgbClr val="0070C0"/>
                </a:solidFill>
              </a:rPr>
              <a:t>./ No, they, </a:t>
            </a:r>
            <a:r>
              <a:rPr lang="en-US" sz="3600" dirty="0">
                <a:solidFill>
                  <a:srgbClr val="FF0000"/>
                </a:solidFill>
              </a:rPr>
              <a:t>won’t</a:t>
            </a:r>
            <a:r>
              <a:rPr lang="en-US" sz="3600" dirty="0">
                <a:solidFill>
                  <a:srgbClr val="0070C0"/>
                </a:solidFill>
              </a:rPr>
              <a:t>.</a:t>
            </a:r>
          </a:p>
        </p:txBody>
      </p:sp>
    </p:spTree>
    <p:extLst>
      <p:ext uri="{BB962C8B-B14F-4D97-AF65-F5344CB8AC3E}">
        <p14:creationId xmlns:p14="http://schemas.microsoft.com/office/powerpoint/2010/main" val="2680329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circle(in)">
                                      <p:cBhvr>
                                        <p:cTn id="7" dur="2000"/>
                                        <p:tgtEl>
                                          <p:spTgt spid="13">
                                            <p:txEl>
                                              <p:pRg st="0" end="0"/>
                                            </p:txEl>
                                          </p:spTgt>
                                        </p:tgtEl>
                                      </p:cBhvr>
                                    </p:animEffect>
                                  </p:childTnLst>
                                  <p:subTnLst>
                                    <p:set>
                                      <p:cBhvr override="childStyle">
                                        <p:cTn dur="1" fill="hold" display="0" masterRel="nextClick" afterEffect="1"/>
                                        <p:tgtEl>
                                          <p:spTgt spid="13">
                                            <p:txEl>
                                              <p:pRg st="0" end="0"/>
                                            </p:txEl>
                                          </p:spTgt>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circle(in)">
                                      <p:cBhvr>
                                        <p:cTn id="12" dur="2000"/>
                                        <p:tgtEl>
                                          <p:spTgt spid="13">
                                            <p:txEl>
                                              <p:pRg st="1" end="1"/>
                                            </p:txEl>
                                          </p:spTgt>
                                        </p:tgtEl>
                                      </p:cBhvr>
                                    </p:animEffect>
                                  </p:childTnLst>
                                  <p:subTnLst>
                                    <p:set>
                                      <p:cBhvr override="childStyle">
                                        <p:cTn dur="1" fill="hold" display="0" masterRel="nextClick" afterEffect="1"/>
                                        <p:tgtEl>
                                          <p:spTgt spid="13">
                                            <p:txEl>
                                              <p:pRg st="1" end="1"/>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circle(in)">
                                      <p:cBhvr>
                                        <p:cTn id="17" dur="2000"/>
                                        <p:tgtEl>
                                          <p:spTgt spid="13">
                                            <p:txEl>
                                              <p:pRg st="2" end="2"/>
                                            </p:txEl>
                                          </p:spTgt>
                                        </p:tgtEl>
                                      </p:cBhvr>
                                    </p:animEffect>
                                  </p:childTnLst>
                                  <p:subTnLst>
                                    <p:set>
                                      <p:cBhvr override="childStyle">
                                        <p:cTn dur="1" fill="hold" display="0" masterRel="nextClick" afterEffect="1"/>
                                        <p:tgtEl>
                                          <p:spTgt spid="13">
                                            <p:txEl>
                                              <p:pRg st="2" end="2"/>
                                            </p:txEl>
                                          </p:spTgt>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circle(in)">
                                      <p:cBhvr>
                                        <p:cTn id="22" dur="2000"/>
                                        <p:tgtEl>
                                          <p:spTgt spid="13">
                                            <p:txEl>
                                              <p:pRg st="3" end="3"/>
                                            </p:txEl>
                                          </p:spTgt>
                                        </p:tgtEl>
                                      </p:cBhvr>
                                    </p:animEffect>
                                  </p:childTnLst>
                                  <p:subTnLst>
                                    <p:set>
                                      <p:cBhvr override="childStyle">
                                        <p:cTn dur="1" fill="hold" display="0" masterRel="nextClick" afterEffect="1"/>
                                        <p:tgtEl>
                                          <p:spTgt spid="13">
                                            <p:txEl>
                                              <p:pRg st="3" end="3"/>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circle(in)">
                                      <p:cBhvr>
                                        <p:cTn id="27" dur="2000"/>
                                        <p:tgtEl>
                                          <p:spTgt spid="13">
                                            <p:txEl>
                                              <p:pRg st="4" end="4"/>
                                            </p:txEl>
                                          </p:spTgt>
                                        </p:tgtEl>
                                      </p:cBhvr>
                                    </p:animEffect>
                                  </p:childTnLst>
                                  <p:subTnLst>
                                    <p:set>
                                      <p:cBhvr override="childStyle">
                                        <p:cTn dur="1" fill="hold" display="0" masterRel="nextClick" afterEffect="1"/>
                                        <p:tgtEl>
                                          <p:spTgt spid="13">
                                            <p:txEl>
                                              <p:pRg st="4" end="4"/>
                                            </p:txEl>
                                          </p:spTgt>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circle(in)">
                                      <p:cBhvr>
                                        <p:cTn id="32" dur="2000"/>
                                        <p:tgtEl>
                                          <p:spTgt spid="13">
                                            <p:txEl>
                                              <p:pRg st="5" end="5"/>
                                            </p:txEl>
                                          </p:spTgt>
                                        </p:tgtEl>
                                      </p:cBhvr>
                                    </p:animEffect>
                                  </p:childTnLst>
                                  <p:subTnLst>
                                    <p:set>
                                      <p:cBhvr override="childStyle">
                                        <p:cTn dur="1" fill="hold" display="0" masterRel="nextClick" afterEffect="1"/>
                                        <p:tgtEl>
                                          <p:spTgt spid="13">
                                            <p:txEl>
                                              <p:pRg st="5" end="5"/>
                                            </p:txEl>
                                          </p:spTgt>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3">
                                            <p:txEl>
                                              <p:pRg st="6" end="6"/>
                                            </p:txEl>
                                          </p:spTgt>
                                        </p:tgtEl>
                                        <p:attrNameLst>
                                          <p:attrName>style.visibility</p:attrName>
                                        </p:attrNameLst>
                                      </p:cBhvr>
                                      <p:to>
                                        <p:strVal val="visible"/>
                                      </p:to>
                                    </p:set>
                                    <p:animEffect transition="in" filter="circle(in)">
                                      <p:cBhvr>
                                        <p:cTn id="37" dur="2000"/>
                                        <p:tgtEl>
                                          <p:spTgt spid="13">
                                            <p:txEl>
                                              <p:pRg st="6" end="6"/>
                                            </p:txEl>
                                          </p:spTgt>
                                        </p:tgtEl>
                                      </p:cBhvr>
                                    </p:animEffect>
                                  </p:childTnLst>
                                  <p:subTnLst>
                                    <p:set>
                                      <p:cBhvr override="childStyle">
                                        <p:cTn dur="1" fill="hold" display="0" masterRel="nextClick" afterEffect="1"/>
                                        <p:tgtEl>
                                          <p:spTgt spid="13">
                                            <p:txEl>
                                              <p:pRg st="6" end="6"/>
                                            </p:txEl>
                                          </p:spTgt>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3">
                                            <p:txEl>
                                              <p:pRg st="7" end="7"/>
                                            </p:txEl>
                                          </p:spTgt>
                                        </p:tgtEl>
                                        <p:attrNameLst>
                                          <p:attrName>style.visibility</p:attrName>
                                        </p:attrNameLst>
                                      </p:cBhvr>
                                      <p:to>
                                        <p:strVal val="visible"/>
                                      </p:to>
                                    </p:set>
                                    <p:animEffect transition="in" filter="circle(in)">
                                      <p:cBhvr>
                                        <p:cTn id="42" dur="2000"/>
                                        <p:tgtEl>
                                          <p:spTgt spid="13">
                                            <p:txEl>
                                              <p:pRg st="7" end="7"/>
                                            </p:txEl>
                                          </p:spTgt>
                                        </p:tgtEl>
                                      </p:cBhvr>
                                    </p:animEffect>
                                  </p:childTnLst>
                                  <p:subTnLst>
                                    <p:set>
                                      <p:cBhvr override="childStyle">
                                        <p:cTn dur="1" fill="hold" display="0" masterRel="nextClick" afterEffect="1"/>
                                        <p:tgtEl>
                                          <p:spTgt spid="13">
                                            <p:txEl>
                                              <p:pRg st="7" end="7"/>
                                            </p:txEl>
                                          </p:spTgt>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3">
                                            <p:txEl>
                                              <p:pRg st="8" end="8"/>
                                            </p:txEl>
                                          </p:spTgt>
                                        </p:tgtEl>
                                        <p:attrNameLst>
                                          <p:attrName>style.visibility</p:attrName>
                                        </p:attrNameLst>
                                      </p:cBhvr>
                                      <p:to>
                                        <p:strVal val="visible"/>
                                      </p:to>
                                    </p:set>
                                    <p:animEffect transition="in" filter="circle(in)">
                                      <p:cBhvr>
                                        <p:cTn id="47" dur="2000"/>
                                        <p:tgtEl>
                                          <p:spTgt spid="13">
                                            <p:txEl>
                                              <p:pRg st="8" end="8"/>
                                            </p:txEl>
                                          </p:spTgt>
                                        </p:tgtEl>
                                      </p:cBhvr>
                                    </p:animEffect>
                                  </p:childTnLst>
                                  <p:subTnLst>
                                    <p:set>
                                      <p:cBhvr override="childStyle">
                                        <p:cTn dur="1" fill="hold" display="0" masterRel="nextClick" afterEffect="1"/>
                                        <p:tgtEl>
                                          <p:spTgt spid="13">
                                            <p:txEl>
                                              <p:pRg st="8" end="8"/>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F3CCFE1-7E4D-4DAB-B562-D559BFC53D84}"/>
              </a:ext>
            </a:extLst>
          </p:cNvPr>
          <p:cNvSpPr/>
          <p:nvPr/>
        </p:nvSpPr>
        <p:spPr>
          <a:xfrm>
            <a:off x="2104103" y="-86195"/>
            <a:ext cx="7659329"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200" b="1" u="sng" dirty="0">
                <a:solidFill>
                  <a:srgbClr val="FF0000"/>
                </a:solidFill>
              </a:rPr>
              <a:t>THE FUTURE SIMPLE</a:t>
            </a:r>
          </a:p>
        </p:txBody>
      </p:sp>
      <p:graphicFrame>
        <p:nvGraphicFramePr>
          <p:cNvPr id="2" name="Table 2">
            <a:extLst>
              <a:ext uri="{FF2B5EF4-FFF2-40B4-BE49-F238E27FC236}">
                <a16:creationId xmlns:a16="http://schemas.microsoft.com/office/drawing/2014/main" id="{78E1EB11-4B2E-4E0B-A2B4-33B14190669E}"/>
              </a:ext>
            </a:extLst>
          </p:cNvPr>
          <p:cNvGraphicFramePr>
            <a:graphicFrameLocks noGrp="1"/>
          </p:cNvGraphicFramePr>
          <p:nvPr>
            <p:extLst>
              <p:ext uri="{D42A27DB-BD31-4B8C-83A1-F6EECF244321}">
                <p14:modId xmlns:p14="http://schemas.microsoft.com/office/powerpoint/2010/main" val="3067538878"/>
              </p:ext>
            </p:extLst>
          </p:nvPr>
        </p:nvGraphicFramePr>
        <p:xfrm>
          <a:off x="2271952" y="1066172"/>
          <a:ext cx="7661711" cy="2831092"/>
        </p:xfrm>
        <a:graphic>
          <a:graphicData uri="http://schemas.openxmlformats.org/drawingml/2006/table">
            <a:tbl>
              <a:tblPr firstRow="1" bandRow="1">
                <a:tableStyleId>{5C22544A-7EE6-4342-B048-85BDC9FD1C3A}</a:tableStyleId>
              </a:tblPr>
              <a:tblGrid>
                <a:gridCol w="1612990">
                  <a:extLst>
                    <a:ext uri="{9D8B030D-6E8A-4147-A177-3AD203B41FA5}">
                      <a16:colId xmlns:a16="http://schemas.microsoft.com/office/drawing/2014/main" val="2607170975"/>
                    </a:ext>
                  </a:extLst>
                </a:gridCol>
                <a:gridCol w="2764103">
                  <a:extLst>
                    <a:ext uri="{9D8B030D-6E8A-4147-A177-3AD203B41FA5}">
                      <a16:colId xmlns:a16="http://schemas.microsoft.com/office/drawing/2014/main" val="3632734611"/>
                    </a:ext>
                  </a:extLst>
                </a:gridCol>
                <a:gridCol w="3284618">
                  <a:extLst>
                    <a:ext uri="{9D8B030D-6E8A-4147-A177-3AD203B41FA5}">
                      <a16:colId xmlns:a16="http://schemas.microsoft.com/office/drawing/2014/main" val="2372611162"/>
                    </a:ext>
                  </a:extLst>
                </a:gridCol>
              </a:tblGrid>
              <a:tr h="1251235">
                <a:tc rowSpan="3">
                  <a:txBody>
                    <a:bodyPr/>
                    <a:lstStyle/>
                    <a:p>
                      <a:pPr algn="ctr"/>
                      <a:r>
                        <a:rPr lang="en-US" sz="2400" dirty="0">
                          <a:solidFill>
                            <a:srgbClr val="FF0000"/>
                          </a:solidFill>
                        </a:rPr>
                        <a:t>I</a:t>
                      </a:r>
                      <a:br>
                        <a:rPr lang="en-US" sz="2400" dirty="0">
                          <a:solidFill>
                            <a:srgbClr val="FF0000"/>
                          </a:solidFill>
                        </a:rPr>
                      </a:br>
                      <a:r>
                        <a:rPr lang="en-US" sz="2400" dirty="0">
                          <a:solidFill>
                            <a:srgbClr val="FF0000"/>
                          </a:solidFill>
                        </a:rPr>
                        <a:t>You</a:t>
                      </a:r>
                    </a:p>
                    <a:p>
                      <a:pPr algn="ctr"/>
                      <a:r>
                        <a:rPr lang="en-US" sz="2400" dirty="0">
                          <a:solidFill>
                            <a:srgbClr val="FF0000"/>
                          </a:solidFill>
                        </a:rPr>
                        <a:t>We</a:t>
                      </a:r>
                    </a:p>
                    <a:p>
                      <a:pPr algn="ctr"/>
                      <a:r>
                        <a:rPr lang="en-US" sz="2400" dirty="0">
                          <a:solidFill>
                            <a:srgbClr val="FF0000"/>
                          </a:solidFill>
                        </a:rPr>
                        <a:t>They</a:t>
                      </a:r>
                    </a:p>
                    <a:p>
                      <a:pPr algn="ctr"/>
                      <a:r>
                        <a:rPr lang="en-US" sz="2400" dirty="0">
                          <a:solidFill>
                            <a:srgbClr val="FF0000"/>
                          </a:solidFill>
                        </a:rPr>
                        <a:t>She</a:t>
                      </a:r>
                    </a:p>
                    <a:p>
                      <a:pPr algn="ctr"/>
                      <a:r>
                        <a:rPr lang="en-US" sz="2400" dirty="0">
                          <a:solidFill>
                            <a:srgbClr val="FF0000"/>
                          </a:solidFill>
                        </a:rPr>
                        <a:t>He</a:t>
                      </a:r>
                    </a:p>
                    <a:p>
                      <a:pPr algn="ctr"/>
                      <a:r>
                        <a:rPr lang="en-US" sz="2400" dirty="0">
                          <a:solidFill>
                            <a:srgbClr val="FF0000"/>
                          </a:solidFill>
                        </a:rPr>
                        <a:t>It</a:t>
                      </a:r>
                      <a:endParaRPr lang="en-US" sz="2400" dirty="0"/>
                    </a:p>
                  </a:txBody>
                  <a:tcPr anchor="ctr">
                    <a:solidFill>
                      <a:schemeClr val="accent4">
                        <a:lumMod val="40000"/>
                        <a:lumOff val="60000"/>
                      </a:schemeClr>
                    </a:solidFill>
                  </a:tcPr>
                </a:tc>
                <a:tc>
                  <a:txBody>
                    <a:bodyPr/>
                    <a:lstStyle/>
                    <a:p>
                      <a:pPr algn="ctr"/>
                      <a:r>
                        <a:rPr lang="en-US" sz="2800" dirty="0">
                          <a:solidFill>
                            <a:srgbClr val="0070C0"/>
                          </a:solidFill>
                        </a:rPr>
                        <a:t>will + V</a:t>
                      </a:r>
                    </a:p>
                  </a:txBody>
                  <a:tcPr anchor="ctr">
                    <a:solidFill>
                      <a:srgbClr val="FFFF00"/>
                    </a:solidFill>
                  </a:tcPr>
                </a:tc>
                <a:tc rowSpan="3">
                  <a:txBody>
                    <a:bodyPr/>
                    <a:lstStyle/>
                    <a:p>
                      <a:pPr algn="ctr"/>
                      <a:r>
                        <a:rPr lang="en-US" sz="1800" dirty="0">
                          <a:solidFill>
                            <a:schemeClr val="accent2">
                              <a:lumMod val="75000"/>
                            </a:schemeClr>
                          </a:solidFill>
                        </a:rPr>
                        <a:t>I will = I’ll</a:t>
                      </a:r>
                    </a:p>
                    <a:p>
                      <a:pPr algn="ctr"/>
                      <a:r>
                        <a:rPr lang="en-US" sz="1800" dirty="0">
                          <a:solidFill>
                            <a:schemeClr val="accent2">
                              <a:lumMod val="75000"/>
                            </a:schemeClr>
                          </a:solidFill>
                        </a:rPr>
                        <a:t>You will = You’ll</a:t>
                      </a:r>
                    </a:p>
                    <a:p>
                      <a:pPr algn="ctr"/>
                      <a:r>
                        <a:rPr lang="en-US" sz="1800" dirty="0">
                          <a:solidFill>
                            <a:schemeClr val="accent2">
                              <a:lumMod val="75000"/>
                            </a:schemeClr>
                          </a:solidFill>
                        </a:rPr>
                        <a:t>We will = We’ll</a:t>
                      </a:r>
                    </a:p>
                    <a:p>
                      <a:pPr algn="ctr"/>
                      <a:r>
                        <a:rPr lang="en-US" sz="1800" dirty="0">
                          <a:solidFill>
                            <a:schemeClr val="accent2">
                              <a:lumMod val="75000"/>
                            </a:schemeClr>
                          </a:solidFill>
                        </a:rPr>
                        <a:t>They will = They’ll</a:t>
                      </a:r>
                    </a:p>
                    <a:p>
                      <a:pPr algn="ctr"/>
                      <a:r>
                        <a:rPr lang="en-US" sz="1800" dirty="0">
                          <a:solidFill>
                            <a:schemeClr val="accent2">
                              <a:lumMod val="75000"/>
                            </a:schemeClr>
                          </a:solidFill>
                        </a:rPr>
                        <a:t>He will = He’ll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accent2">
                              <a:lumMod val="75000"/>
                            </a:schemeClr>
                          </a:solidFill>
                        </a:rPr>
                        <a:t>She will = She’ll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accent2">
                              <a:lumMod val="75000"/>
                            </a:schemeClr>
                          </a:solidFill>
                        </a:rPr>
                        <a:t>It will = It’ll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accent2">
                            <a:lumMod val="75000"/>
                          </a:scheme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rgbClr val="00B050"/>
                          </a:solidFill>
                        </a:rPr>
                        <a:t>will not = won’t</a:t>
                      </a:r>
                    </a:p>
                  </a:txBody>
                  <a:tcPr anchor="ctr">
                    <a:solidFill>
                      <a:schemeClr val="accent5">
                        <a:lumMod val="20000"/>
                        <a:lumOff val="80000"/>
                      </a:schemeClr>
                    </a:solidFill>
                  </a:tcPr>
                </a:tc>
                <a:extLst>
                  <a:ext uri="{0D108BD9-81ED-4DB2-BD59-A6C34878D82A}">
                    <a16:rowId xmlns:a16="http://schemas.microsoft.com/office/drawing/2014/main" val="3760073512"/>
                  </a:ext>
                </a:extLst>
              </a:tr>
              <a:tr h="215707">
                <a:tc vMerge="1">
                  <a:txBody>
                    <a:bodyPr/>
                    <a:lstStyle/>
                    <a:p>
                      <a:endParaRPr lang="en-US" dirty="0"/>
                    </a:p>
                  </a:txBody>
                  <a:tcPr/>
                </a:tc>
                <a:tc>
                  <a:txBody>
                    <a:bodyPr/>
                    <a:lstStyle/>
                    <a:p>
                      <a:pPr algn="ctr"/>
                      <a:endParaRPr lang="en-US" sz="100" dirty="0"/>
                    </a:p>
                  </a:txBody>
                  <a:tcPr anchor="ctr"/>
                </a:tc>
                <a:tc vMerge="1">
                  <a:txBody>
                    <a:bodyPr/>
                    <a:lstStyle/>
                    <a:p>
                      <a:endParaRPr lang="en-US" sz="100" dirty="0"/>
                    </a:p>
                  </a:txBody>
                  <a:tcPr/>
                </a:tc>
                <a:extLst>
                  <a:ext uri="{0D108BD9-81ED-4DB2-BD59-A6C34878D82A}">
                    <a16:rowId xmlns:a16="http://schemas.microsoft.com/office/drawing/2014/main" val="214684331"/>
                  </a:ext>
                </a:extLst>
              </a:tr>
              <a:tr h="1364150">
                <a:tc vMerge="1">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0070C0"/>
                          </a:solidFill>
                        </a:rPr>
                        <a:t>will not + V</a:t>
                      </a:r>
                      <a:endParaRPr lang="en-US" sz="2200" b="1" dirty="0">
                        <a:solidFill>
                          <a:srgbClr val="0070C0"/>
                        </a:solidFill>
                      </a:endParaRPr>
                    </a:p>
                  </a:txBody>
                  <a:tcPr anchor="ctr">
                    <a:solidFill>
                      <a:schemeClr val="accent6">
                        <a:lumMod val="20000"/>
                        <a:lumOff val="80000"/>
                      </a:schemeClr>
                    </a:solidFill>
                  </a:tcPr>
                </a:tc>
                <a:tc vMerge="1">
                  <a:txBody>
                    <a:bodyPr/>
                    <a:lstStyle/>
                    <a:p>
                      <a:endParaRPr lang="en-US" dirty="0"/>
                    </a:p>
                  </a:txBody>
                  <a:tcPr/>
                </a:tc>
                <a:extLst>
                  <a:ext uri="{0D108BD9-81ED-4DB2-BD59-A6C34878D82A}">
                    <a16:rowId xmlns:a16="http://schemas.microsoft.com/office/drawing/2014/main" val="2094499184"/>
                  </a:ext>
                </a:extLst>
              </a:tr>
            </a:tbl>
          </a:graphicData>
        </a:graphic>
      </p:graphicFrame>
      <p:graphicFrame>
        <p:nvGraphicFramePr>
          <p:cNvPr id="7" name="Table 2">
            <a:extLst>
              <a:ext uri="{FF2B5EF4-FFF2-40B4-BE49-F238E27FC236}">
                <a16:creationId xmlns:a16="http://schemas.microsoft.com/office/drawing/2014/main" id="{B7668A2B-BA1B-44E9-9724-212B3377CFE2}"/>
              </a:ext>
            </a:extLst>
          </p:cNvPr>
          <p:cNvGraphicFramePr>
            <a:graphicFrameLocks noGrp="1"/>
          </p:cNvGraphicFramePr>
          <p:nvPr>
            <p:extLst>
              <p:ext uri="{D42A27DB-BD31-4B8C-83A1-F6EECF244321}">
                <p14:modId xmlns:p14="http://schemas.microsoft.com/office/powerpoint/2010/main" val="3759897752"/>
              </p:ext>
            </p:extLst>
          </p:nvPr>
        </p:nvGraphicFramePr>
        <p:xfrm>
          <a:off x="2265680" y="3864016"/>
          <a:ext cx="7647276" cy="2651760"/>
        </p:xfrm>
        <a:graphic>
          <a:graphicData uri="http://schemas.openxmlformats.org/drawingml/2006/table">
            <a:tbl>
              <a:tblPr firstRow="1" bandRow="1">
                <a:tableStyleId>{5C22544A-7EE6-4342-B048-85BDC9FD1C3A}</a:tableStyleId>
              </a:tblPr>
              <a:tblGrid>
                <a:gridCol w="1611551">
                  <a:extLst>
                    <a:ext uri="{9D8B030D-6E8A-4147-A177-3AD203B41FA5}">
                      <a16:colId xmlns:a16="http://schemas.microsoft.com/office/drawing/2014/main" val="2607170975"/>
                    </a:ext>
                  </a:extLst>
                </a:gridCol>
                <a:gridCol w="2774077">
                  <a:extLst>
                    <a:ext uri="{9D8B030D-6E8A-4147-A177-3AD203B41FA5}">
                      <a16:colId xmlns:a16="http://schemas.microsoft.com/office/drawing/2014/main" val="3345032078"/>
                    </a:ext>
                  </a:extLst>
                </a:gridCol>
                <a:gridCol w="3261648">
                  <a:extLst>
                    <a:ext uri="{9D8B030D-6E8A-4147-A177-3AD203B41FA5}">
                      <a16:colId xmlns:a16="http://schemas.microsoft.com/office/drawing/2014/main" val="3632734611"/>
                    </a:ext>
                  </a:extLst>
                </a:gridCol>
              </a:tblGrid>
              <a:tr h="2624496">
                <a:tc>
                  <a:txBody>
                    <a:bodyPr/>
                    <a:lstStyle/>
                    <a:p>
                      <a:pPr algn="ctr"/>
                      <a:r>
                        <a:rPr lang="en-US" sz="2800" dirty="0">
                          <a:solidFill>
                            <a:srgbClr val="0070C0"/>
                          </a:solidFill>
                        </a:rPr>
                        <a:t>Will</a:t>
                      </a:r>
                      <a:endParaRPr lang="en-US" sz="2400" dirty="0">
                        <a:solidFill>
                          <a:srgbClr val="0070C0"/>
                        </a:solidFill>
                      </a:endParaRPr>
                    </a:p>
                  </a:txBody>
                  <a:tcPr anchor="ctr">
                    <a:solidFill>
                      <a:schemeClr val="accent5">
                        <a:lumMod val="60000"/>
                        <a:lumOff val="40000"/>
                      </a:schemeClr>
                    </a:solidFill>
                  </a:tcPr>
                </a:tc>
                <a:tc>
                  <a:txBody>
                    <a:bodyPr/>
                    <a:lstStyle/>
                    <a:p>
                      <a:pPr algn="ctr"/>
                      <a:r>
                        <a:rPr lang="en-US" sz="2400" dirty="0">
                          <a:solidFill>
                            <a:srgbClr val="FF0000"/>
                          </a:solidFill>
                        </a:rPr>
                        <a:t>I</a:t>
                      </a:r>
                      <a:br>
                        <a:rPr lang="en-US" sz="2400" dirty="0">
                          <a:solidFill>
                            <a:srgbClr val="FF0000"/>
                          </a:solidFill>
                        </a:rPr>
                      </a:br>
                      <a:r>
                        <a:rPr lang="en-US" sz="2400" dirty="0">
                          <a:solidFill>
                            <a:srgbClr val="FF0000"/>
                          </a:solidFill>
                        </a:rPr>
                        <a:t>You</a:t>
                      </a:r>
                    </a:p>
                    <a:p>
                      <a:pPr algn="ctr"/>
                      <a:r>
                        <a:rPr lang="en-US" sz="2400" dirty="0">
                          <a:solidFill>
                            <a:srgbClr val="FF0000"/>
                          </a:solidFill>
                        </a:rPr>
                        <a:t>We</a:t>
                      </a:r>
                    </a:p>
                    <a:p>
                      <a:pPr algn="ctr"/>
                      <a:r>
                        <a:rPr lang="en-US" sz="2400" dirty="0">
                          <a:solidFill>
                            <a:srgbClr val="FF0000"/>
                          </a:solidFill>
                        </a:rPr>
                        <a:t>They</a:t>
                      </a:r>
                    </a:p>
                    <a:p>
                      <a:pPr algn="ctr"/>
                      <a:r>
                        <a:rPr lang="en-US" sz="2400" dirty="0">
                          <a:solidFill>
                            <a:srgbClr val="FF0000"/>
                          </a:solidFill>
                        </a:rPr>
                        <a:t>She</a:t>
                      </a:r>
                    </a:p>
                    <a:p>
                      <a:pPr algn="ctr"/>
                      <a:r>
                        <a:rPr lang="en-US" sz="2400" dirty="0">
                          <a:solidFill>
                            <a:srgbClr val="FF0000"/>
                          </a:solidFill>
                        </a:rPr>
                        <a:t>He</a:t>
                      </a:r>
                    </a:p>
                    <a:p>
                      <a:pPr algn="ctr"/>
                      <a:r>
                        <a:rPr lang="en-US" sz="2400" dirty="0">
                          <a:solidFill>
                            <a:srgbClr val="FF0000"/>
                          </a:solidFill>
                        </a:rPr>
                        <a:t>It</a:t>
                      </a:r>
                      <a:endParaRPr lang="en-US" sz="2400" dirty="0"/>
                    </a:p>
                  </a:txBody>
                  <a:tcPr anchor="ctr">
                    <a:solidFill>
                      <a:schemeClr val="accent4">
                        <a:lumMod val="40000"/>
                        <a:lumOff val="60000"/>
                      </a:schemeClr>
                    </a:solidFill>
                  </a:tcPr>
                </a:tc>
                <a:tc>
                  <a:txBody>
                    <a:bodyPr/>
                    <a:lstStyle/>
                    <a:p>
                      <a:pPr algn="ctr"/>
                      <a:r>
                        <a:rPr lang="en-US" sz="2800" b="1" dirty="0">
                          <a:solidFill>
                            <a:srgbClr val="0070C0"/>
                          </a:solidFill>
                        </a:rPr>
                        <a:t>V?</a:t>
                      </a:r>
                      <a:endParaRPr lang="en-US" sz="2200" b="1" dirty="0">
                        <a:solidFill>
                          <a:srgbClr val="0070C0"/>
                        </a:solidFill>
                      </a:endParaRPr>
                    </a:p>
                  </a:txBody>
                  <a:tcPr anchor="ctr">
                    <a:solidFill>
                      <a:schemeClr val="accent5">
                        <a:lumMod val="20000"/>
                        <a:lumOff val="80000"/>
                      </a:schemeClr>
                    </a:solidFill>
                  </a:tcPr>
                </a:tc>
                <a:extLst>
                  <a:ext uri="{0D108BD9-81ED-4DB2-BD59-A6C34878D82A}">
                    <a16:rowId xmlns:a16="http://schemas.microsoft.com/office/drawing/2014/main" val="3760073512"/>
                  </a:ext>
                </a:extLst>
              </a:tr>
            </a:tbl>
          </a:graphicData>
        </a:graphic>
      </p:graphicFrame>
      <p:sp>
        <p:nvSpPr>
          <p:cNvPr id="6" name="Rectangle 5">
            <a:extLst>
              <a:ext uri="{FF2B5EF4-FFF2-40B4-BE49-F238E27FC236}">
                <a16:creationId xmlns:a16="http://schemas.microsoft.com/office/drawing/2014/main" id="{485ACB46-B405-445A-92C3-BE3DF23C7889}"/>
              </a:ext>
            </a:extLst>
          </p:cNvPr>
          <p:cNvSpPr/>
          <p:nvPr/>
        </p:nvSpPr>
        <p:spPr>
          <a:xfrm>
            <a:off x="300745" y="545326"/>
            <a:ext cx="11638724" cy="492443"/>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2600" dirty="0">
                <a:solidFill>
                  <a:srgbClr val="0070C0"/>
                </a:solidFill>
              </a:rPr>
              <a:t>We use the </a:t>
            </a:r>
            <a:r>
              <a:rPr lang="en-US" sz="2600" b="1" dirty="0">
                <a:solidFill>
                  <a:srgbClr val="0070C0"/>
                </a:solidFill>
              </a:rPr>
              <a:t>Future Simple</a:t>
            </a:r>
            <a:r>
              <a:rPr lang="en-US" sz="2600" dirty="0">
                <a:solidFill>
                  <a:srgbClr val="0070C0"/>
                </a:solidFill>
              </a:rPr>
              <a:t> to </a:t>
            </a:r>
            <a:r>
              <a:rPr lang="en-US" sz="2600" b="1" dirty="0">
                <a:solidFill>
                  <a:srgbClr val="0070C0"/>
                </a:solidFill>
              </a:rPr>
              <a:t>give</a:t>
            </a:r>
            <a:r>
              <a:rPr lang="en-US" sz="2600" dirty="0">
                <a:solidFill>
                  <a:srgbClr val="0070C0"/>
                </a:solidFill>
              </a:rPr>
              <a:t> and </a:t>
            </a:r>
            <a:r>
              <a:rPr lang="en-US" sz="2600" b="1" dirty="0">
                <a:solidFill>
                  <a:srgbClr val="0070C0"/>
                </a:solidFill>
              </a:rPr>
              <a:t>ask for</a:t>
            </a:r>
            <a:r>
              <a:rPr lang="en-US" sz="2600" dirty="0">
                <a:solidFill>
                  <a:srgbClr val="0070C0"/>
                </a:solidFill>
              </a:rPr>
              <a:t> information about events in the </a:t>
            </a:r>
            <a:r>
              <a:rPr lang="en-US" sz="2600" b="1" dirty="0">
                <a:solidFill>
                  <a:srgbClr val="0070C0"/>
                </a:solidFill>
              </a:rPr>
              <a:t>future</a:t>
            </a:r>
            <a:r>
              <a:rPr lang="en-US" sz="2600" dirty="0">
                <a:solidFill>
                  <a:srgbClr val="0070C0"/>
                </a:solidFill>
              </a:rPr>
              <a:t>.</a:t>
            </a:r>
          </a:p>
        </p:txBody>
      </p:sp>
    </p:spTree>
    <p:extLst>
      <p:ext uri="{BB962C8B-B14F-4D97-AF65-F5344CB8AC3E}">
        <p14:creationId xmlns:p14="http://schemas.microsoft.com/office/powerpoint/2010/main" val="11579490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circle(in)">
                                      <p:cBhvr>
                                        <p:cTn id="21"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306016-6ED8-4024-9F62-3208CCE478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028" y="533400"/>
            <a:ext cx="10981944" cy="5791200"/>
          </a:xfrm>
          <a:prstGeom prst="rect">
            <a:avLst/>
          </a:prstGeom>
        </p:spPr>
      </p:pic>
      <p:pic>
        <p:nvPicPr>
          <p:cNvPr id="3" name="Picture 2">
            <a:extLst>
              <a:ext uri="{FF2B5EF4-FFF2-40B4-BE49-F238E27FC236}">
                <a16:creationId xmlns:a16="http://schemas.microsoft.com/office/drawing/2014/main" id="{2248DDA0-F6E1-48D2-9019-308D71D90D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4780" y="2694430"/>
            <a:ext cx="7202439" cy="1469139"/>
          </a:xfrm>
          <a:prstGeom prst="rect">
            <a:avLst/>
          </a:prstGeom>
        </p:spPr>
      </p:pic>
    </p:spTree>
    <p:extLst>
      <p:ext uri="{BB962C8B-B14F-4D97-AF65-F5344CB8AC3E}">
        <p14:creationId xmlns:p14="http://schemas.microsoft.com/office/powerpoint/2010/main" val="2550738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C8F68B0-DD27-4DC7-AC2E-2303D00594A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4824" t="20056" r="1015" b="6696"/>
          <a:stretch/>
        </p:blipFill>
        <p:spPr>
          <a:xfrm>
            <a:off x="138069" y="1521556"/>
            <a:ext cx="11882695" cy="4273069"/>
          </a:xfrm>
          <a:prstGeom prst="rect">
            <a:avLst/>
          </a:prstGeom>
        </p:spPr>
      </p:pic>
      <p:pic>
        <p:nvPicPr>
          <p:cNvPr id="3" name="Picture 2">
            <a:extLst>
              <a:ext uri="{FF2B5EF4-FFF2-40B4-BE49-F238E27FC236}">
                <a16:creationId xmlns:a16="http://schemas.microsoft.com/office/drawing/2014/main" id="{CECECBB0-201B-4010-8E8F-B3E06639EFD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r="44055" b="87592"/>
          <a:stretch/>
        </p:blipFill>
        <p:spPr>
          <a:xfrm>
            <a:off x="318064" y="339049"/>
            <a:ext cx="6678638" cy="584775"/>
          </a:xfrm>
          <a:prstGeom prst="rect">
            <a:avLst/>
          </a:prstGeom>
        </p:spPr>
      </p:pic>
      <p:sp>
        <p:nvSpPr>
          <p:cNvPr id="4" name="TextBox 3">
            <a:extLst>
              <a:ext uri="{FF2B5EF4-FFF2-40B4-BE49-F238E27FC236}">
                <a16:creationId xmlns:a16="http://schemas.microsoft.com/office/drawing/2014/main" id="{D6D03350-954B-4700-B2AE-8FCCAB6628B4}"/>
              </a:ext>
            </a:extLst>
          </p:cNvPr>
          <p:cNvSpPr txBox="1"/>
          <p:nvPr/>
        </p:nvSpPr>
        <p:spPr>
          <a:xfrm>
            <a:off x="3337558" y="2190730"/>
            <a:ext cx="1886551" cy="646331"/>
          </a:xfrm>
          <a:prstGeom prst="rect">
            <a:avLst/>
          </a:prstGeom>
          <a:noFill/>
        </p:spPr>
        <p:txBody>
          <a:bodyPr wrap="square" rtlCol="0">
            <a:spAutoFit/>
          </a:bodyPr>
          <a:lstStyle/>
          <a:p>
            <a:r>
              <a:rPr lang="en-US" sz="3600" dirty="0">
                <a:solidFill>
                  <a:srgbClr val="FF0000"/>
                </a:solidFill>
              </a:rPr>
              <a:t>will play</a:t>
            </a:r>
          </a:p>
        </p:txBody>
      </p:sp>
      <p:sp>
        <p:nvSpPr>
          <p:cNvPr id="5" name="TextBox 4">
            <a:extLst>
              <a:ext uri="{FF2B5EF4-FFF2-40B4-BE49-F238E27FC236}">
                <a16:creationId xmlns:a16="http://schemas.microsoft.com/office/drawing/2014/main" id="{B2CF3B45-3D66-4FC2-B856-7B7CBF6546C1}"/>
              </a:ext>
            </a:extLst>
          </p:cNvPr>
          <p:cNvSpPr txBox="1"/>
          <p:nvPr/>
        </p:nvSpPr>
        <p:spPr>
          <a:xfrm>
            <a:off x="2239566" y="2864090"/>
            <a:ext cx="1886551" cy="646331"/>
          </a:xfrm>
          <a:prstGeom prst="rect">
            <a:avLst/>
          </a:prstGeom>
          <a:noFill/>
        </p:spPr>
        <p:txBody>
          <a:bodyPr wrap="square" rtlCol="0">
            <a:spAutoFit/>
          </a:bodyPr>
          <a:lstStyle/>
          <a:p>
            <a:r>
              <a:rPr lang="en-US" sz="3600" dirty="0">
                <a:solidFill>
                  <a:srgbClr val="FF0000"/>
                </a:solidFill>
              </a:rPr>
              <a:t>will be</a:t>
            </a:r>
          </a:p>
        </p:txBody>
      </p:sp>
      <p:sp>
        <p:nvSpPr>
          <p:cNvPr id="6" name="TextBox 5">
            <a:extLst>
              <a:ext uri="{FF2B5EF4-FFF2-40B4-BE49-F238E27FC236}">
                <a16:creationId xmlns:a16="http://schemas.microsoft.com/office/drawing/2014/main" id="{654E9CEB-FE7D-42DF-ACC3-2EF7EA7BD414}"/>
              </a:ext>
            </a:extLst>
          </p:cNvPr>
          <p:cNvSpPr txBox="1"/>
          <p:nvPr/>
        </p:nvSpPr>
        <p:spPr>
          <a:xfrm>
            <a:off x="5386041" y="3577046"/>
            <a:ext cx="3092685" cy="646331"/>
          </a:xfrm>
          <a:prstGeom prst="rect">
            <a:avLst/>
          </a:prstGeom>
          <a:noFill/>
        </p:spPr>
        <p:txBody>
          <a:bodyPr wrap="square" rtlCol="0">
            <a:spAutoFit/>
          </a:bodyPr>
          <a:lstStyle/>
          <a:p>
            <a:r>
              <a:rPr lang="en-US" sz="3600" dirty="0">
                <a:solidFill>
                  <a:srgbClr val="FF0000"/>
                </a:solidFill>
              </a:rPr>
              <a:t>won’t happen</a:t>
            </a:r>
          </a:p>
        </p:txBody>
      </p:sp>
      <p:sp>
        <p:nvSpPr>
          <p:cNvPr id="7" name="TextBox 6">
            <a:extLst>
              <a:ext uri="{FF2B5EF4-FFF2-40B4-BE49-F238E27FC236}">
                <a16:creationId xmlns:a16="http://schemas.microsoft.com/office/drawing/2014/main" id="{3B96DF1C-32B7-42BE-8E84-BFC71330A22D}"/>
              </a:ext>
            </a:extLst>
          </p:cNvPr>
          <p:cNvSpPr txBox="1"/>
          <p:nvPr/>
        </p:nvSpPr>
        <p:spPr>
          <a:xfrm>
            <a:off x="726935" y="4329357"/>
            <a:ext cx="2616472" cy="646331"/>
          </a:xfrm>
          <a:prstGeom prst="rect">
            <a:avLst/>
          </a:prstGeom>
          <a:noFill/>
        </p:spPr>
        <p:txBody>
          <a:bodyPr wrap="square" rtlCol="0">
            <a:spAutoFit/>
          </a:bodyPr>
          <a:lstStyle/>
          <a:p>
            <a:r>
              <a:rPr lang="en-US" sz="3600" dirty="0">
                <a:solidFill>
                  <a:srgbClr val="FF0000"/>
                </a:solidFill>
              </a:rPr>
              <a:t>Will there be</a:t>
            </a:r>
          </a:p>
        </p:txBody>
      </p:sp>
      <p:sp>
        <p:nvSpPr>
          <p:cNvPr id="8" name="TextBox 7">
            <a:extLst>
              <a:ext uri="{FF2B5EF4-FFF2-40B4-BE49-F238E27FC236}">
                <a16:creationId xmlns:a16="http://schemas.microsoft.com/office/drawing/2014/main" id="{ECE56673-98ED-426B-B926-AA14FC624421}"/>
              </a:ext>
            </a:extLst>
          </p:cNvPr>
          <p:cNvSpPr txBox="1"/>
          <p:nvPr/>
        </p:nvSpPr>
        <p:spPr>
          <a:xfrm>
            <a:off x="2438343" y="4987971"/>
            <a:ext cx="2616472" cy="646331"/>
          </a:xfrm>
          <a:prstGeom prst="rect">
            <a:avLst/>
          </a:prstGeom>
          <a:noFill/>
        </p:spPr>
        <p:txBody>
          <a:bodyPr wrap="square" rtlCol="0">
            <a:spAutoFit/>
          </a:bodyPr>
          <a:lstStyle/>
          <a:p>
            <a:r>
              <a:rPr lang="en-US" sz="3600" dirty="0">
                <a:solidFill>
                  <a:srgbClr val="FF0000"/>
                </a:solidFill>
              </a:rPr>
              <a:t>will open</a:t>
            </a:r>
          </a:p>
        </p:txBody>
      </p:sp>
    </p:spTree>
    <p:extLst>
      <p:ext uri="{BB962C8B-B14F-4D97-AF65-F5344CB8AC3E}">
        <p14:creationId xmlns:p14="http://schemas.microsoft.com/office/powerpoint/2010/main" val="1044769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0ADEFA-FAA1-469D-91E9-E3D7B6E8EABC}"/>
              </a:ext>
            </a:extLst>
          </p:cNvPr>
          <p:cNvSpPr txBox="1"/>
          <p:nvPr/>
        </p:nvSpPr>
        <p:spPr>
          <a:xfrm>
            <a:off x="986215" y="208188"/>
            <a:ext cx="10002264" cy="1569660"/>
          </a:xfrm>
          <a:prstGeom prst="rect">
            <a:avLst/>
          </a:prstGeom>
          <a:noFill/>
        </p:spPr>
        <p:txBody>
          <a:bodyPr wrap="square" rtlCol="0">
            <a:spAutoFit/>
          </a:bodyPr>
          <a:lstStyle/>
          <a:p>
            <a:r>
              <a:rPr lang="en-US" sz="3200" b="1" u="sng" dirty="0">
                <a:solidFill>
                  <a:srgbClr val="002060"/>
                </a:solidFill>
              </a:rPr>
              <a:t>Look at the text quickly:</a:t>
            </a:r>
          </a:p>
          <a:p>
            <a:r>
              <a:rPr lang="en-US" sz="3200" dirty="0">
                <a:solidFill>
                  <a:srgbClr val="0070C0"/>
                </a:solidFill>
              </a:rPr>
              <a:t>What </a:t>
            </a:r>
            <a:r>
              <a:rPr lang="en-US" sz="3200" b="1" dirty="0">
                <a:solidFill>
                  <a:srgbClr val="0070C0"/>
                </a:solidFill>
              </a:rPr>
              <a:t>kind</a:t>
            </a:r>
            <a:r>
              <a:rPr lang="en-US" sz="3200" dirty="0">
                <a:solidFill>
                  <a:srgbClr val="0070C0"/>
                </a:solidFill>
              </a:rPr>
              <a:t> of festival is it about?</a:t>
            </a:r>
          </a:p>
          <a:p>
            <a:r>
              <a:rPr lang="en-US" sz="3200" dirty="0">
                <a:solidFill>
                  <a:srgbClr val="0070C0"/>
                </a:solidFill>
              </a:rPr>
              <a:t>What is the </a:t>
            </a:r>
            <a:r>
              <a:rPr lang="en-US" sz="3200" b="1" dirty="0">
                <a:solidFill>
                  <a:srgbClr val="0070C0"/>
                </a:solidFill>
              </a:rPr>
              <a:t>name</a:t>
            </a:r>
            <a:r>
              <a:rPr lang="en-US" sz="3200" dirty="0">
                <a:solidFill>
                  <a:srgbClr val="0070C0"/>
                </a:solidFill>
              </a:rPr>
              <a:t> of the festival?</a:t>
            </a:r>
          </a:p>
        </p:txBody>
      </p:sp>
      <p:pic>
        <p:nvPicPr>
          <p:cNvPr id="7" name="Picture 6">
            <a:extLst>
              <a:ext uri="{FF2B5EF4-FFF2-40B4-BE49-F238E27FC236}">
                <a16:creationId xmlns:a16="http://schemas.microsoft.com/office/drawing/2014/main" id="{C6892109-AA76-4D28-8C36-E7B81700CD3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3059" t="10570" b="23578"/>
          <a:stretch/>
        </p:blipFill>
        <p:spPr>
          <a:xfrm>
            <a:off x="409088" y="1730778"/>
            <a:ext cx="10900671" cy="4630691"/>
          </a:xfrm>
          <a:prstGeom prst="rect">
            <a:avLst/>
          </a:prstGeom>
        </p:spPr>
      </p:pic>
      <p:sp>
        <p:nvSpPr>
          <p:cNvPr id="8" name="Rectangle 7">
            <a:extLst>
              <a:ext uri="{FF2B5EF4-FFF2-40B4-BE49-F238E27FC236}">
                <a16:creationId xmlns:a16="http://schemas.microsoft.com/office/drawing/2014/main" id="{C1A698D8-859E-4FF0-8AC3-4B18FBC99549}"/>
              </a:ext>
            </a:extLst>
          </p:cNvPr>
          <p:cNvSpPr/>
          <p:nvPr/>
        </p:nvSpPr>
        <p:spPr>
          <a:xfrm>
            <a:off x="6611681" y="678692"/>
            <a:ext cx="529632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It’s about a fire festival.</a:t>
            </a:r>
          </a:p>
        </p:txBody>
      </p:sp>
      <p:sp>
        <p:nvSpPr>
          <p:cNvPr id="9" name="Rectangle 8">
            <a:extLst>
              <a:ext uri="{FF2B5EF4-FFF2-40B4-BE49-F238E27FC236}">
                <a16:creationId xmlns:a16="http://schemas.microsoft.com/office/drawing/2014/main" id="{F1718115-16D8-4676-82A1-132A903DA71B}"/>
              </a:ext>
            </a:extLst>
          </p:cNvPr>
          <p:cNvSpPr/>
          <p:nvPr/>
        </p:nvSpPr>
        <p:spPr>
          <a:xfrm>
            <a:off x="6608517" y="1174156"/>
            <a:ext cx="5336435"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It’s Up Helly Aa.</a:t>
            </a:r>
          </a:p>
        </p:txBody>
      </p:sp>
      <p:cxnSp>
        <p:nvCxnSpPr>
          <p:cNvPr id="6" name="Straight Connector 5">
            <a:extLst>
              <a:ext uri="{FF2B5EF4-FFF2-40B4-BE49-F238E27FC236}">
                <a16:creationId xmlns:a16="http://schemas.microsoft.com/office/drawing/2014/main" id="{6B6492FF-32E7-417D-8FA2-23690860B610}"/>
              </a:ext>
            </a:extLst>
          </p:cNvPr>
          <p:cNvCxnSpPr>
            <a:cxnSpLocks/>
          </p:cNvCxnSpPr>
          <p:nvPr/>
        </p:nvCxnSpPr>
        <p:spPr>
          <a:xfrm flipV="1">
            <a:off x="10616262" y="2173352"/>
            <a:ext cx="473817" cy="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72BC309-877C-4088-9859-FFB2F32F10CA}"/>
              </a:ext>
            </a:extLst>
          </p:cNvPr>
          <p:cNvCxnSpPr>
            <a:cxnSpLocks/>
          </p:cNvCxnSpPr>
          <p:nvPr/>
        </p:nvCxnSpPr>
        <p:spPr>
          <a:xfrm flipV="1">
            <a:off x="567665" y="2586963"/>
            <a:ext cx="1017295" cy="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C35E69E-7EB0-4B86-B1EE-3769613A1461}"/>
              </a:ext>
            </a:extLst>
          </p:cNvPr>
          <p:cNvCxnSpPr>
            <a:cxnSpLocks/>
          </p:cNvCxnSpPr>
          <p:nvPr/>
        </p:nvCxnSpPr>
        <p:spPr>
          <a:xfrm flipV="1">
            <a:off x="4644779" y="2184494"/>
            <a:ext cx="1963738" cy="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130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par>
                                <p:cTn id="17" presetID="21" presetClass="entr" presetSubtype="1"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par>
                          <p:cTn id="30" fill="hold">
                            <p:stCondLst>
                              <p:cond delay="2000"/>
                            </p:stCondLst>
                            <p:childTnLst>
                              <p:par>
                                <p:cTn id="31" presetID="21" presetClass="entr" presetSubtype="1"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heel(1)">
                                      <p:cBhvr>
                                        <p:cTn id="3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A9B775-B791-4191-AB86-3C3A4C9BB1C3}"/>
              </a:ext>
            </a:extLst>
          </p:cNvPr>
          <p:cNvSpPr txBox="1"/>
          <p:nvPr/>
        </p:nvSpPr>
        <p:spPr>
          <a:xfrm>
            <a:off x="1780547" y="496929"/>
            <a:ext cx="8370219" cy="646331"/>
          </a:xfrm>
          <a:prstGeom prst="rect">
            <a:avLst/>
          </a:prstGeom>
          <a:noFill/>
        </p:spPr>
        <p:txBody>
          <a:bodyPr wrap="square" rtlCol="0">
            <a:spAutoFit/>
          </a:bodyPr>
          <a:lstStyle/>
          <a:p>
            <a:r>
              <a:rPr lang="en-US" sz="3600" b="1" dirty="0">
                <a:solidFill>
                  <a:srgbClr val="0070C0"/>
                </a:solidFill>
                <a:ea typeface="Times New Roman" panose="02020603050405020304" pitchFamily="18" charset="0"/>
              </a:rPr>
              <a:t>What</a:t>
            </a:r>
            <a:r>
              <a:rPr lang="en-US" sz="3600" dirty="0">
                <a:solidFill>
                  <a:srgbClr val="0070C0"/>
                </a:solidFill>
                <a:ea typeface="Times New Roman" panose="02020603050405020304" pitchFamily="18" charset="0"/>
              </a:rPr>
              <a:t> are the festival </a:t>
            </a:r>
            <a:r>
              <a:rPr lang="en-US" sz="3600" u="sng" dirty="0">
                <a:solidFill>
                  <a:srgbClr val="0070C0"/>
                </a:solidFill>
                <a:ea typeface="Times New Roman" panose="02020603050405020304" pitchFamily="18" charset="0"/>
              </a:rPr>
              <a:t>participants</a:t>
            </a:r>
            <a:r>
              <a:rPr lang="en-US" sz="3600" dirty="0">
                <a:solidFill>
                  <a:srgbClr val="0070C0"/>
                </a:solidFill>
                <a:ea typeface="Times New Roman" panose="02020603050405020304" pitchFamily="18" charset="0"/>
              </a:rPr>
              <a:t> </a:t>
            </a:r>
            <a:r>
              <a:rPr lang="en-US" sz="3600" b="1" dirty="0">
                <a:solidFill>
                  <a:srgbClr val="0070C0"/>
                </a:solidFill>
                <a:ea typeface="Times New Roman" panose="02020603050405020304" pitchFamily="18" charset="0"/>
              </a:rPr>
              <a:t>wearing</a:t>
            </a:r>
            <a:r>
              <a:rPr lang="en-US" sz="3600" dirty="0">
                <a:solidFill>
                  <a:srgbClr val="0070C0"/>
                </a:solidFill>
                <a:ea typeface="Times New Roman" panose="02020603050405020304" pitchFamily="18" charset="0"/>
              </a:rPr>
              <a:t>?</a:t>
            </a:r>
            <a:endParaRPr lang="en-US" sz="3600" dirty="0">
              <a:solidFill>
                <a:srgbClr val="0070C0"/>
              </a:solidFill>
            </a:endParaRPr>
          </a:p>
        </p:txBody>
      </p:sp>
      <p:sp>
        <p:nvSpPr>
          <p:cNvPr id="5" name="Rectangle 4">
            <a:extLst>
              <a:ext uri="{FF2B5EF4-FFF2-40B4-BE49-F238E27FC236}">
                <a16:creationId xmlns:a16="http://schemas.microsoft.com/office/drawing/2014/main" id="{0CEDF5BC-1CD9-455B-A54C-EF3793E447B1}"/>
              </a:ext>
            </a:extLst>
          </p:cNvPr>
          <p:cNvSpPr/>
          <p:nvPr/>
        </p:nvSpPr>
        <p:spPr>
          <a:xfrm>
            <a:off x="307910" y="5665813"/>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 Viking costumes </a:t>
            </a:r>
          </a:p>
        </p:txBody>
      </p:sp>
      <p:pic>
        <p:nvPicPr>
          <p:cNvPr id="6" name="Picture 5">
            <a:extLst>
              <a:ext uri="{FF2B5EF4-FFF2-40B4-BE49-F238E27FC236}">
                <a16:creationId xmlns:a16="http://schemas.microsoft.com/office/drawing/2014/main" id="{7585EE97-ABE4-4D4E-B423-BD3C6543E1E0}"/>
              </a:ext>
            </a:extLst>
          </p:cNvPr>
          <p:cNvPicPr>
            <a:picLocks noChangeAspect="1"/>
          </p:cNvPicPr>
          <p:nvPr/>
        </p:nvPicPr>
        <p:blipFill rotWithShape="1">
          <a:blip r:embed="rId2"/>
          <a:srcRect l="2311" t="4098" r="1495" b="2299"/>
          <a:stretch/>
        </p:blipFill>
        <p:spPr>
          <a:xfrm>
            <a:off x="2529839" y="1219200"/>
            <a:ext cx="7193281" cy="4409440"/>
          </a:xfrm>
          <a:prstGeom prst="rect">
            <a:avLst/>
          </a:prstGeom>
        </p:spPr>
      </p:pic>
    </p:spTree>
    <p:extLst>
      <p:ext uri="{BB962C8B-B14F-4D97-AF65-F5344CB8AC3E}">
        <p14:creationId xmlns:p14="http://schemas.microsoft.com/office/powerpoint/2010/main" val="1803428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7D5EAF-2297-4D97-B4ED-3AD6CA2F3867}"/>
              </a:ext>
            </a:extLst>
          </p:cNvPr>
          <p:cNvPicPr>
            <a:picLocks noChangeAspect="1"/>
          </p:cNvPicPr>
          <p:nvPr/>
        </p:nvPicPr>
        <p:blipFill>
          <a:blip r:embed="rId2"/>
          <a:stretch>
            <a:fillRect/>
          </a:stretch>
        </p:blipFill>
        <p:spPr>
          <a:xfrm>
            <a:off x="2381763" y="1123044"/>
            <a:ext cx="7428473" cy="4611911"/>
          </a:xfrm>
          <a:prstGeom prst="rect">
            <a:avLst/>
          </a:prstGeom>
        </p:spPr>
      </p:pic>
      <p:sp>
        <p:nvSpPr>
          <p:cNvPr id="4" name="TextBox 3">
            <a:extLst>
              <a:ext uri="{FF2B5EF4-FFF2-40B4-BE49-F238E27FC236}">
                <a16:creationId xmlns:a16="http://schemas.microsoft.com/office/drawing/2014/main" id="{CAA9B775-B791-4191-AB86-3C3A4C9BB1C3}"/>
              </a:ext>
            </a:extLst>
          </p:cNvPr>
          <p:cNvSpPr txBox="1"/>
          <p:nvPr/>
        </p:nvSpPr>
        <p:spPr>
          <a:xfrm>
            <a:off x="2528690" y="446129"/>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are the people carrying?</a:t>
            </a:r>
            <a:endParaRPr lang="en-US" sz="3600" dirty="0">
              <a:solidFill>
                <a:srgbClr val="0070C0"/>
              </a:solidFill>
            </a:endParaRPr>
          </a:p>
        </p:txBody>
      </p:sp>
      <p:sp>
        <p:nvSpPr>
          <p:cNvPr id="5" name="Rectangle 4">
            <a:extLst>
              <a:ext uri="{FF2B5EF4-FFF2-40B4-BE49-F238E27FC236}">
                <a16:creationId xmlns:a16="http://schemas.microsoft.com/office/drawing/2014/main" id="{0CEDF5BC-1CD9-455B-A54C-EF3793E447B1}"/>
              </a:ext>
            </a:extLst>
          </p:cNvPr>
          <p:cNvSpPr/>
          <p:nvPr/>
        </p:nvSpPr>
        <p:spPr>
          <a:xfrm>
            <a:off x="307910" y="5655653"/>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lgn="ctr"/>
            <a:r>
              <a:rPr lang="en-US" sz="3600" i="1" dirty="0">
                <a:solidFill>
                  <a:srgbClr val="FF0000"/>
                </a:solidFill>
              </a:rPr>
              <a:t> a Viking longship</a:t>
            </a:r>
          </a:p>
        </p:txBody>
      </p:sp>
    </p:spTree>
    <p:extLst>
      <p:ext uri="{BB962C8B-B14F-4D97-AF65-F5344CB8AC3E}">
        <p14:creationId xmlns:p14="http://schemas.microsoft.com/office/powerpoint/2010/main" val="4016355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638E54-4D64-41B0-A2B1-D48BE14BEFDB}"/>
              </a:ext>
            </a:extLst>
          </p:cNvPr>
          <p:cNvSpPr txBox="1"/>
          <p:nvPr/>
        </p:nvSpPr>
        <p:spPr>
          <a:xfrm>
            <a:off x="121920" y="786882"/>
            <a:ext cx="12181840" cy="5693866"/>
          </a:xfrm>
          <a:prstGeom prst="rect">
            <a:avLst/>
          </a:prstGeom>
          <a:noFill/>
        </p:spPr>
        <p:txBody>
          <a:bodyPr wrap="square" rtlCol="0">
            <a:spAutoFit/>
          </a:bodyPr>
          <a:lstStyle/>
          <a:p>
            <a:r>
              <a:rPr lang="en-US" sz="2800" b="0" i="0" dirty="0">
                <a:solidFill>
                  <a:srgbClr val="0070C0"/>
                </a:solidFill>
                <a:effectLst/>
              </a:rPr>
              <a:t>Are you ready for the next Up Helly Aa? It (1) </a:t>
            </a:r>
            <a:r>
              <a:rPr lang="en-US" sz="2800" b="0" i="1" dirty="0">
                <a:solidFill>
                  <a:srgbClr val="0070C0"/>
                </a:solidFill>
                <a:effectLst/>
              </a:rPr>
              <a:t>is/will be </a:t>
            </a:r>
            <a:r>
              <a:rPr lang="en-US" sz="2800" b="0" i="0" dirty="0">
                <a:solidFill>
                  <a:srgbClr val="0070C0"/>
                </a:solidFill>
                <a:effectLst/>
              </a:rPr>
              <a:t>a famous fire festival in Lerwick, Scotland and it's one of the most exciting festivals in the world. Every year, </a:t>
            </a:r>
            <a:r>
              <a:rPr lang="en-US" sz="2800" i="1" dirty="0">
                <a:solidFill>
                  <a:schemeClr val="accent2">
                    <a:lumMod val="50000"/>
                  </a:schemeClr>
                </a:solidFill>
                <a:effectLst/>
              </a:rPr>
              <a:t>participants</a:t>
            </a:r>
            <a:r>
              <a:rPr lang="en-US" sz="2800" b="0" i="0" dirty="0">
                <a:solidFill>
                  <a:srgbClr val="0070C0"/>
                </a:solidFill>
                <a:effectLst/>
              </a:rPr>
              <a:t> (2) </a:t>
            </a:r>
            <a:r>
              <a:rPr lang="en-US" sz="2800" b="0" i="1" dirty="0">
                <a:solidFill>
                  <a:srgbClr val="0070C0"/>
                </a:solidFill>
                <a:effectLst/>
              </a:rPr>
              <a:t>wear/will wear </a:t>
            </a:r>
            <a:r>
              <a:rPr lang="en-US" sz="2800" b="0" i="0" dirty="0">
                <a:solidFill>
                  <a:srgbClr val="0070C0"/>
                </a:solidFill>
                <a:effectLst/>
              </a:rPr>
              <a:t>costumes and (3) </a:t>
            </a:r>
            <a:r>
              <a:rPr lang="en-US" sz="2800" b="0" i="1" dirty="0">
                <a:solidFill>
                  <a:srgbClr val="0070C0"/>
                </a:solidFill>
                <a:effectLst/>
              </a:rPr>
              <a:t>carry/will carry </a:t>
            </a:r>
            <a:r>
              <a:rPr lang="en-US" sz="2800" b="0" i="0" dirty="0">
                <a:solidFill>
                  <a:srgbClr val="0070C0"/>
                </a:solidFill>
                <a:effectLst/>
              </a:rPr>
              <a:t>a Viking longship around the town at night before setting it on fire. Sounds fun, right?</a:t>
            </a:r>
            <a:br>
              <a:rPr lang="en-US" sz="2800" b="0" i="0" dirty="0">
                <a:solidFill>
                  <a:srgbClr val="0070C0"/>
                </a:solidFill>
                <a:effectLst/>
              </a:rPr>
            </a:br>
            <a:r>
              <a:rPr lang="en-US" sz="2800" b="0" i="0" dirty="0">
                <a:solidFill>
                  <a:srgbClr val="0070C0"/>
                </a:solidFill>
                <a:effectLst/>
              </a:rPr>
              <a:t>The festival (4) </a:t>
            </a:r>
            <a:r>
              <a:rPr lang="en-US" sz="2800" b="0" i="1" dirty="0">
                <a:solidFill>
                  <a:srgbClr val="0070C0"/>
                </a:solidFill>
                <a:effectLst/>
              </a:rPr>
              <a:t>takes place/will take place </a:t>
            </a:r>
            <a:r>
              <a:rPr lang="en-US" sz="2800" b="0" i="0" dirty="0">
                <a:solidFill>
                  <a:srgbClr val="0070C0"/>
                </a:solidFill>
                <a:effectLst/>
              </a:rPr>
              <a:t>on January 28th next year. Many people are busy planning for it and you (5) </a:t>
            </a:r>
            <a:r>
              <a:rPr lang="en-US" sz="2800" b="0" i="1" dirty="0">
                <a:solidFill>
                  <a:srgbClr val="0070C0"/>
                </a:solidFill>
                <a:effectLst/>
              </a:rPr>
              <a:t>are/will be </a:t>
            </a:r>
            <a:r>
              <a:rPr lang="en-US" sz="2800" b="0" i="0" dirty="0">
                <a:solidFill>
                  <a:srgbClr val="0070C0"/>
                </a:solidFill>
                <a:effectLst/>
              </a:rPr>
              <a:t>able to see the preparations at a big exhibition soon. The exhibition (6) </a:t>
            </a:r>
            <a:r>
              <a:rPr lang="en-US" sz="2800" b="0" i="1" dirty="0">
                <a:solidFill>
                  <a:srgbClr val="0070C0"/>
                </a:solidFill>
                <a:effectLst/>
              </a:rPr>
              <a:t>opens/will open </a:t>
            </a:r>
            <a:r>
              <a:rPr lang="en-US" sz="2800" b="0" i="0" dirty="0">
                <a:solidFill>
                  <a:srgbClr val="0070C0"/>
                </a:solidFill>
                <a:effectLst/>
              </a:rPr>
              <a:t>for the public from May to September. You (7) </a:t>
            </a:r>
            <a:r>
              <a:rPr lang="en-US" sz="2800" b="0" i="1" dirty="0">
                <a:solidFill>
                  <a:srgbClr val="0070C0"/>
                </a:solidFill>
                <a:effectLst/>
              </a:rPr>
              <a:t>see/will see </a:t>
            </a:r>
            <a:r>
              <a:rPr lang="en-US" sz="2800" b="0" i="0" dirty="0">
                <a:solidFill>
                  <a:srgbClr val="0070C0"/>
                </a:solidFill>
                <a:effectLst/>
              </a:rPr>
              <a:t>the Viking longship, participants' costumes, and many photos of previous festivals.</a:t>
            </a:r>
            <a:br>
              <a:rPr lang="en-US" sz="2800" b="0" i="0" dirty="0">
                <a:solidFill>
                  <a:srgbClr val="0070C0"/>
                </a:solidFill>
                <a:effectLst/>
              </a:rPr>
            </a:br>
            <a:r>
              <a:rPr lang="en-US" sz="2800" b="0" i="0" dirty="0">
                <a:solidFill>
                  <a:srgbClr val="0070C0"/>
                </a:solidFill>
                <a:effectLst/>
              </a:rPr>
              <a:t>If you go to Up Helly Aa next year, you will experience more than just a giant bonfire. There (8) </a:t>
            </a:r>
            <a:r>
              <a:rPr lang="en-US" sz="2800" b="0" i="1" dirty="0">
                <a:solidFill>
                  <a:srgbClr val="0070C0"/>
                </a:solidFill>
                <a:effectLst/>
              </a:rPr>
              <a:t>is/will be </a:t>
            </a:r>
            <a:r>
              <a:rPr lang="en-US" sz="2800" b="0" i="0" dirty="0">
                <a:solidFill>
                  <a:srgbClr val="0070C0"/>
                </a:solidFill>
                <a:effectLst/>
              </a:rPr>
              <a:t>lots of music and other fun events on the days before and after the festival, so make sure you plan your trip to Lerwick around the festival to get the whole experience!</a:t>
            </a:r>
            <a:r>
              <a:rPr lang="en-US" sz="2800" dirty="0">
                <a:solidFill>
                  <a:srgbClr val="0070C0"/>
                </a:solidFill>
              </a:rPr>
              <a:t> </a:t>
            </a:r>
          </a:p>
        </p:txBody>
      </p:sp>
      <p:pic>
        <p:nvPicPr>
          <p:cNvPr id="3" name="Picture 2">
            <a:extLst>
              <a:ext uri="{FF2B5EF4-FFF2-40B4-BE49-F238E27FC236}">
                <a16:creationId xmlns:a16="http://schemas.microsoft.com/office/drawing/2014/main" id="{BA3282AA-05A0-48AB-A815-BF8FC544834C}"/>
              </a:ext>
            </a:extLst>
          </p:cNvPr>
          <p:cNvPicPr>
            <a:picLocks noChangeAspect="1"/>
          </p:cNvPicPr>
          <p:nvPr/>
        </p:nvPicPr>
        <p:blipFill rotWithShape="1">
          <a:blip r:embed="rId2"/>
          <a:srcRect t="1614" r="59989" b="92396"/>
          <a:stretch/>
        </p:blipFill>
        <p:spPr>
          <a:xfrm>
            <a:off x="155285" y="349319"/>
            <a:ext cx="4170137" cy="390417"/>
          </a:xfrm>
          <a:prstGeom prst="rect">
            <a:avLst/>
          </a:prstGeom>
        </p:spPr>
      </p:pic>
      <p:sp>
        <p:nvSpPr>
          <p:cNvPr id="4" name="Oval 3">
            <a:extLst>
              <a:ext uri="{FF2B5EF4-FFF2-40B4-BE49-F238E27FC236}">
                <a16:creationId xmlns:a16="http://schemas.microsoft.com/office/drawing/2014/main" id="{873F14AE-646E-4689-8723-0CA3B9A2D91E}"/>
              </a:ext>
            </a:extLst>
          </p:cNvPr>
          <p:cNvSpPr/>
          <p:nvPr/>
        </p:nvSpPr>
        <p:spPr>
          <a:xfrm>
            <a:off x="6626830" y="893852"/>
            <a:ext cx="479091" cy="3291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3023289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638E54-4D64-41B0-A2B1-D48BE14BEFDB}"/>
              </a:ext>
            </a:extLst>
          </p:cNvPr>
          <p:cNvSpPr txBox="1"/>
          <p:nvPr/>
        </p:nvSpPr>
        <p:spPr>
          <a:xfrm>
            <a:off x="440415" y="1516346"/>
            <a:ext cx="11549527" cy="3970318"/>
          </a:xfrm>
          <a:prstGeom prst="rect">
            <a:avLst/>
          </a:prstGeom>
          <a:noFill/>
        </p:spPr>
        <p:txBody>
          <a:bodyPr wrap="square" rtlCol="0">
            <a:spAutoFit/>
          </a:bodyPr>
          <a:lstStyle/>
          <a:p>
            <a:r>
              <a:rPr lang="en-US" sz="3600" b="0" i="0" dirty="0">
                <a:solidFill>
                  <a:srgbClr val="0070C0"/>
                </a:solidFill>
                <a:effectLst/>
              </a:rPr>
              <a:t>Are you ready for the next Up Helly Aa? It (1) </a:t>
            </a:r>
            <a:r>
              <a:rPr lang="en-US" sz="3600" b="0" i="1" dirty="0">
                <a:solidFill>
                  <a:srgbClr val="0070C0"/>
                </a:solidFill>
                <a:effectLst/>
              </a:rPr>
              <a:t>is/will be </a:t>
            </a:r>
            <a:r>
              <a:rPr lang="en-US" sz="3600" b="0" i="0" dirty="0">
                <a:solidFill>
                  <a:srgbClr val="0070C0"/>
                </a:solidFill>
                <a:effectLst/>
              </a:rPr>
              <a:t>a famous fire festival in Lerwick, Scotland and it's one of the most exciting festivals in the world. Every year, </a:t>
            </a:r>
            <a:r>
              <a:rPr lang="en-US" sz="3600" i="1" dirty="0">
                <a:solidFill>
                  <a:schemeClr val="accent2">
                    <a:lumMod val="50000"/>
                  </a:schemeClr>
                </a:solidFill>
                <a:effectLst/>
              </a:rPr>
              <a:t>participants</a:t>
            </a:r>
            <a:r>
              <a:rPr lang="en-US" sz="3600" b="0" i="0" dirty="0">
                <a:solidFill>
                  <a:srgbClr val="0070C0"/>
                </a:solidFill>
                <a:effectLst/>
              </a:rPr>
              <a:t> </a:t>
            </a:r>
            <a:br>
              <a:rPr lang="en-US" sz="3600" b="0" i="0" dirty="0">
                <a:solidFill>
                  <a:srgbClr val="0070C0"/>
                </a:solidFill>
                <a:effectLst/>
              </a:rPr>
            </a:br>
            <a:r>
              <a:rPr lang="en-US" sz="3600" b="0" i="0" dirty="0">
                <a:solidFill>
                  <a:srgbClr val="0070C0"/>
                </a:solidFill>
                <a:effectLst/>
              </a:rPr>
              <a:t>(2) </a:t>
            </a:r>
            <a:r>
              <a:rPr lang="en-US" sz="3600" b="0" i="1" dirty="0">
                <a:solidFill>
                  <a:srgbClr val="0070C0"/>
                </a:solidFill>
                <a:effectLst/>
              </a:rPr>
              <a:t>wear/will wear </a:t>
            </a:r>
            <a:r>
              <a:rPr lang="en-US" sz="3600" b="0" i="0" dirty="0">
                <a:solidFill>
                  <a:srgbClr val="0070C0"/>
                </a:solidFill>
                <a:effectLst/>
              </a:rPr>
              <a:t>costumes and (3) </a:t>
            </a:r>
            <a:r>
              <a:rPr lang="en-US" sz="3600" b="0" i="1" dirty="0">
                <a:solidFill>
                  <a:srgbClr val="0070C0"/>
                </a:solidFill>
                <a:effectLst/>
              </a:rPr>
              <a:t>carry/will carry </a:t>
            </a:r>
            <a:r>
              <a:rPr lang="en-US" sz="3600" b="0" i="0" dirty="0">
                <a:solidFill>
                  <a:srgbClr val="0070C0"/>
                </a:solidFill>
                <a:effectLst/>
              </a:rPr>
              <a:t>a Viking longship around the town at night before setting it on fire. Sounds fun, right?</a:t>
            </a:r>
            <a:br>
              <a:rPr lang="en-US" sz="3600" b="0" i="0" dirty="0">
                <a:solidFill>
                  <a:srgbClr val="0070C0"/>
                </a:solidFill>
                <a:effectLst/>
              </a:rPr>
            </a:br>
            <a:endParaRPr lang="en-US" sz="3600" dirty="0">
              <a:solidFill>
                <a:srgbClr val="0070C0"/>
              </a:solidFill>
            </a:endParaRPr>
          </a:p>
        </p:txBody>
      </p:sp>
      <p:pic>
        <p:nvPicPr>
          <p:cNvPr id="3" name="Picture 2">
            <a:extLst>
              <a:ext uri="{FF2B5EF4-FFF2-40B4-BE49-F238E27FC236}">
                <a16:creationId xmlns:a16="http://schemas.microsoft.com/office/drawing/2014/main" id="{BA3282AA-05A0-48AB-A815-BF8FC544834C}"/>
              </a:ext>
            </a:extLst>
          </p:cNvPr>
          <p:cNvPicPr>
            <a:picLocks noChangeAspect="1"/>
          </p:cNvPicPr>
          <p:nvPr/>
        </p:nvPicPr>
        <p:blipFill rotWithShape="1">
          <a:blip r:embed="rId2"/>
          <a:srcRect t="1614" r="59989" b="92396"/>
          <a:stretch/>
        </p:blipFill>
        <p:spPr>
          <a:xfrm>
            <a:off x="244724" y="473634"/>
            <a:ext cx="4587151" cy="429459"/>
          </a:xfrm>
          <a:prstGeom prst="rect">
            <a:avLst/>
          </a:prstGeom>
        </p:spPr>
      </p:pic>
      <p:sp>
        <p:nvSpPr>
          <p:cNvPr id="4" name="Oval 3">
            <a:extLst>
              <a:ext uri="{FF2B5EF4-FFF2-40B4-BE49-F238E27FC236}">
                <a16:creationId xmlns:a16="http://schemas.microsoft.com/office/drawing/2014/main" id="{873F14AE-646E-4689-8723-0CA3B9A2D91E}"/>
              </a:ext>
            </a:extLst>
          </p:cNvPr>
          <p:cNvSpPr/>
          <p:nvPr/>
        </p:nvSpPr>
        <p:spPr>
          <a:xfrm>
            <a:off x="8795743" y="1623314"/>
            <a:ext cx="579700" cy="4422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 name="Oval 4">
            <a:extLst>
              <a:ext uri="{FF2B5EF4-FFF2-40B4-BE49-F238E27FC236}">
                <a16:creationId xmlns:a16="http://schemas.microsoft.com/office/drawing/2014/main" id="{B4E6D0CC-AF4F-4AA2-B8C7-639E03E6D526}"/>
              </a:ext>
            </a:extLst>
          </p:cNvPr>
          <p:cNvSpPr/>
          <p:nvPr/>
        </p:nvSpPr>
        <p:spPr>
          <a:xfrm>
            <a:off x="1100127" y="3205534"/>
            <a:ext cx="1057445" cy="6201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Oval 5">
            <a:extLst>
              <a:ext uri="{FF2B5EF4-FFF2-40B4-BE49-F238E27FC236}">
                <a16:creationId xmlns:a16="http://schemas.microsoft.com/office/drawing/2014/main" id="{E6E5FD60-19EE-4C4B-AF1B-A3989B3D26EA}"/>
              </a:ext>
            </a:extLst>
          </p:cNvPr>
          <p:cNvSpPr/>
          <p:nvPr/>
        </p:nvSpPr>
        <p:spPr>
          <a:xfrm>
            <a:off x="7212464" y="3191529"/>
            <a:ext cx="1150718" cy="6201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3843236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195531" y="588368"/>
            <a:ext cx="5980924" cy="5078313"/>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3600" dirty="0">
              <a:solidFill>
                <a:srgbClr val="FF0000"/>
              </a:solidFill>
              <a:ea typeface="Times New Roman" panose="02020603050405020304" pitchFamily="18" charset="0"/>
            </a:endParaRPr>
          </a:p>
          <a:p>
            <a:pPr marL="571500" indent="-571500">
              <a:buFontTx/>
              <a:buChar char="-"/>
            </a:pPr>
            <a:r>
              <a:rPr lang="en-US" sz="3600" i="1" dirty="0">
                <a:solidFill>
                  <a:srgbClr val="0070C0"/>
                </a:solidFill>
              </a:rPr>
              <a:t>use the Future Simple to give and ask for information about events in the future.</a:t>
            </a:r>
          </a:p>
          <a:p>
            <a:pPr marL="571500" indent="-571500">
              <a:buFontTx/>
              <a:buChar char="-"/>
            </a:pPr>
            <a:r>
              <a:rPr lang="en-US" sz="3600" i="1" dirty="0">
                <a:solidFill>
                  <a:srgbClr val="0070C0"/>
                </a:solidFill>
              </a:rPr>
              <a:t>talk about the fire festival Up Helly Aa.</a:t>
            </a:r>
          </a:p>
          <a:p>
            <a:pPr marL="571500" indent="-571500">
              <a:buFontTx/>
              <a:buChar char="-"/>
            </a:pPr>
            <a:endParaRPr lang="en-US" sz="3600" dirty="0">
              <a:solidFill>
                <a:srgbClr val="0070C0"/>
              </a:solidFill>
            </a:endParaRPr>
          </a:p>
        </p:txBody>
      </p:sp>
    </p:spTree>
    <p:extLst>
      <p:ext uri="{BB962C8B-B14F-4D97-AF65-F5344CB8AC3E}">
        <p14:creationId xmlns:p14="http://schemas.microsoft.com/office/powerpoint/2010/main" val="1190886121"/>
      </p:ext>
    </p:extLst>
  </p:cSld>
  <p:clrMapOvr>
    <a:masterClrMapping/>
  </p:clrMapOvr>
  <p:transition spd="slow">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638E54-4D64-41B0-A2B1-D48BE14BEFDB}"/>
              </a:ext>
            </a:extLst>
          </p:cNvPr>
          <p:cNvSpPr txBox="1"/>
          <p:nvPr/>
        </p:nvSpPr>
        <p:spPr>
          <a:xfrm>
            <a:off x="440415" y="1516346"/>
            <a:ext cx="11549527" cy="4524315"/>
          </a:xfrm>
          <a:prstGeom prst="rect">
            <a:avLst/>
          </a:prstGeom>
          <a:noFill/>
        </p:spPr>
        <p:txBody>
          <a:bodyPr wrap="square" rtlCol="0">
            <a:spAutoFit/>
          </a:bodyPr>
          <a:lstStyle/>
          <a:p>
            <a:r>
              <a:rPr lang="en-US" sz="3600" b="0" i="0" dirty="0">
                <a:solidFill>
                  <a:srgbClr val="0070C0"/>
                </a:solidFill>
                <a:effectLst/>
              </a:rPr>
              <a:t>The festival (4) </a:t>
            </a:r>
            <a:r>
              <a:rPr lang="en-US" sz="3600" b="0" i="1" dirty="0">
                <a:solidFill>
                  <a:srgbClr val="0070C0"/>
                </a:solidFill>
                <a:effectLst/>
              </a:rPr>
              <a:t>takes place/will take place </a:t>
            </a:r>
            <a:r>
              <a:rPr lang="en-US" sz="3600" b="0" i="0" dirty="0">
                <a:solidFill>
                  <a:srgbClr val="0070C0"/>
                </a:solidFill>
                <a:effectLst/>
              </a:rPr>
              <a:t>on January 28th next year. Many people are busy planning for it and you </a:t>
            </a:r>
            <a:br>
              <a:rPr lang="en-US" sz="3600" b="0" i="0" dirty="0">
                <a:solidFill>
                  <a:srgbClr val="0070C0"/>
                </a:solidFill>
                <a:effectLst/>
              </a:rPr>
            </a:br>
            <a:r>
              <a:rPr lang="en-US" sz="3600" b="0" i="0" dirty="0">
                <a:solidFill>
                  <a:srgbClr val="0070C0"/>
                </a:solidFill>
                <a:effectLst/>
              </a:rPr>
              <a:t>(5) </a:t>
            </a:r>
            <a:r>
              <a:rPr lang="en-US" sz="3600" b="0" i="1" dirty="0">
                <a:solidFill>
                  <a:srgbClr val="0070C0"/>
                </a:solidFill>
                <a:effectLst/>
              </a:rPr>
              <a:t>are/will be </a:t>
            </a:r>
            <a:r>
              <a:rPr lang="en-US" sz="3600" b="0" i="0" dirty="0">
                <a:solidFill>
                  <a:srgbClr val="0070C0"/>
                </a:solidFill>
                <a:effectLst/>
              </a:rPr>
              <a:t>able to see the preparations at a big exhibition soon. The exhibition (6) </a:t>
            </a:r>
            <a:r>
              <a:rPr lang="en-US" sz="3600" b="0" i="1" dirty="0">
                <a:solidFill>
                  <a:srgbClr val="0070C0"/>
                </a:solidFill>
                <a:effectLst/>
              </a:rPr>
              <a:t>opens/will open </a:t>
            </a:r>
            <a:r>
              <a:rPr lang="en-US" sz="3600" b="0" i="0" dirty="0">
                <a:solidFill>
                  <a:srgbClr val="0070C0"/>
                </a:solidFill>
                <a:effectLst/>
              </a:rPr>
              <a:t>for the public from May to September. You (7) </a:t>
            </a:r>
            <a:r>
              <a:rPr lang="en-US" sz="3600" b="0" i="1" dirty="0">
                <a:solidFill>
                  <a:srgbClr val="0070C0"/>
                </a:solidFill>
                <a:effectLst/>
              </a:rPr>
              <a:t>see/will see </a:t>
            </a:r>
            <a:r>
              <a:rPr lang="en-US" sz="3600" b="0" i="0" dirty="0">
                <a:solidFill>
                  <a:srgbClr val="0070C0"/>
                </a:solidFill>
                <a:effectLst/>
              </a:rPr>
              <a:t>the Viking longship, participants' costumes, and many photos of previous festivals.</a:t>
            </a:r>
            <a:br>
              <a:rPr lang="en-US" sz="3600" b="0" i="0" dirty="0">
                <a:solidFill>
                  <a:srgbClr val="0070C0"/>
                </a:solidFill>
                <a:effectLst/>
              </a:rPr>
            </a:br>
            <a:endParaRPr lang="en-US" sz="3600" dirty="0">
              <a:solidFill>
                <a:srgbClr val="0070C0"/>
              </a:solidFill>
            </a:endParaRPr>
          </a:p>
        </p:txBody>
      </p:sp>
      <p:pic>
        <p:nvPicPr>
          <p:cNvPr id="3" name="Picture 2">
            <a:extLst>
              <a:ext uri="{FF2B5EF4-FFF2-40B4-BE49-F238E27FC236}">
                <a16:creationId xmlns:a16="http://schemas.microsoft.com/office/drawing/2014/main" id="{BA3282AA-05A0-48AB-A815-BF8FC544834C}"/>
              </a:ext>
            </a:extLst>
          </p:cNvPr>
          <p:cNvPicPr>
            <a:picLocks noChangeAspect="1"/>
          </p:cNvPicPr>
          <p:nvPr/>
        </p:nvPicPr>
        <p:blipFill rotWithShape="1">
          <a:blip r:embed="rId2"/>
          <a:srcRect t="1614" r="59989" b="92396"/>
          <a:stretch/>
        </p:blipFill>
        <p:spPr>
          <a:xfrm>
            <a:off x="244724" y="473634"/>
            <a:ext cx="4587151" cy="429459"/>
          </a:xfrm>
          <a:prstGeom prst="rect">
            <a:avLst/>
          </a:prstGeom>
        </p:spPr>
      </p:pic>
      <p:sp>
        <p:nvSpPr>
          <p:cNvPr id="5" name="Oval 4">
            <a:extLst>
              <a:ext uri="{FF2B5EF4-FFF2-40B4-BE49-F238E27FC236}">
                <a16:creationId xmlns:a16="http://schemas.microsoft.com/office/drawing/2014/main" id="{B4E6D0CC-AF4F-4AA2-B8C7-639E03E6D526}"/>
              </a:ext>
            </a:extLst>
          </p:cNvPr>
          <p:cNvSpPr/>
          <p:nvPr/>
        </p:nvSpPr>
        <p:spPr>
          <a:xfrm>
            <a:off x="5466649" y="1469204"/>
            <a:ext cx="2865711" cy="7397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Oval 5">
            <a:extLst>
              <a:ext uri="{FF2B5EF4-FFF2-40B4-BE49-F238E27FC236}">
                <a16:creationId xmlns:a16="http://schemas.microsoft.com/office/drawing/2014/main" id="{E6E5FD60-19EE-4C4B-AF1B-A3989B3D26EA}"/>
              </a:ext>
            </a:extLst>
          </p:cNvPr>
          <p:cNvSpPr/>
          <p:nvPr/>
        </p:nvSpPr>
        <p:spPr>
          <a:xfrm>
            <a:off x="1890451" y="2616177"/>
            <a:ext cx="1304812" cy="6201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7" name="Oval 6">
            <a:extLst>
              <a:ext uri="{FF2B5EF4-FFF2-40B4-BE49-F238E27FC236}">
                <a16:creationId xmlns:a16="http://schemas.microsoft.com/office/drawing/2014/main" id="{C7B6704C-8089-442B-B741-544A6BE9EBF5}"/>
              </a:ext>
            </a:extLst>
          </p:cNvPr>
          <p:cNvSpPr/>
          <p:nvPr/>
        </p:nvSpPr>
        <p:spPr>
          <a:xfrm>
            <a:off x="6224437" y="3189816"/>
            <a:ext cx="1799680" cy="6201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Oval 8">
            <a:extLst>
              <a:ext uri="{FF2B5EF4-FFF2-40B4-BE49-F238E27FC236}">
                <a16:creationId xmlns:a16="http://schemas.microsoft.com/office/drawing/2014/main" id="{A63E68AD-673C-4EA4-AD2B-FB75138C57FE}"/>
              </a:ext>
            </a:extLst>
          </p:cNvPr>
          <p:cNvSpPr/>
          <p:nvPr/>
        </p:nvSpPr>
        <p:spPr>
          <a:xfrm>
            <a:off x="6298058" y="3765166"/>
            <a:ext cx="1395578" cy="6201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469309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638E54-4D64-41B0-A2B1-D48BE14BEFDB}"/>
              </a:ext>
            </a:extLst>
          </p:cNvPr>
          <p:cNvSpPr txBox="1"/>
          <p:nvPr/>
        </p:nvSpPr>
        <p:spPr>
          <a:xfrm>
            <a:off x="440415" y="1516346"/>
            <a:ext cx="11549527" cy="2862322"/>
          </a:xfrm>
          <a:prstGeom prst="rect">
            <a:avLst/>
          </a:prstGeom>
          <a:noFill/>
        </p:spPr>
        <p:txBody>
          <a:bodyPr wrap="square" rtlCol="0">
            <a:spAutoFit/>
          </a:bodyPr>
          <a:lstStyle/>
          <a:p>
            <a:r>
              <a:rPr lang="en-US" sz="3600" b="0" i="0" dirty="0">
                <a:solidFill>
                  <a:srgbClr val="0070C0"/>
                </a:solidFill>
                <a:effectLst/>
              </a:rPr>
              <a:t>If you go to Up </a:t>
            </a:r>
            <a:r>
              <a:rPr lang="en-US" sz="3600" b="0" i="0" dirty="0" err="1">
                <a:solidFill>
                  <a:srgbClr val="0070C0"/>
                </a:solidFill>
                <a:effectLst/>
              </a:rPr>
              <a:t>Helly</a:t>
            </a:r>
            <a:r>
              <a:rPr lang="en-US" sz="3600" b="0" i="0" dirty="0">
                <a:solidFill>
                  <a:srgbClr val="0070C0"/>
                </a:solidFill>
                <a:effectLst/>
              </a:rPr>
              <a:t> Aa next year, you will experience more than just a giant bonfire. There (8) </a:t>
            </a:r>
            <a:r>
              <a:rPr lang="en-US" sz="3600" b="0" i="1" dirty="0">
                <a:solidFill>
                  <a:srgbClr val="0070C0"/>
                </a:solidFill>
                <a:effectLst/>
              </a:rPr>
              <a:t>is/will be </a:t>
            </a:r>
            <a:r>
              <a:rPr lang="en-US" sz="3600" b="0" i="0" dirty="0">
                <a:solidFill>
                  <a:srgbClr val="0070C0"/>
                </a:solidFill>
                <a:effectLst/>
              </a:rPr>
              <a:t>lots of music and other fun events on the days before and after the festival, so make sure you plan your trip to Lerwick around the festival to get the whole experience!</a:t>
            </a:r>
            <a:endParaRPr lang="en-US" sz="3600" dirty="0">
              <a:solidFill>
                <a:srgbClr val="0070C0"/>
              </a:solidFill>
            </a:endParaRPr>
          </a:p>
        </p:txBody>
      </p:sp>
      <p:pic>
        <p:nvPicPr>
          <p:cNvPr id="3" name="Picture 2">
            <a:extLst>
              <a:ext uri="{FF2B5EF4-FFF2-40B4-BE49-F238E27FC236}">
                <a16:creationId xmlns:a16="http://schemas.microsoft.com/office/drawing/2014/main" id="{BA3282AA-05A0-48AB-A815-BF8FC544834C}"/>
              </a:ext>
            </a:extLst>
          </p:cNvPr>
          <p:cNvPicPr>
            <a:picLocks noChangeAspect="1"/>
          </p:cNvPicPr>
          <p:nvPr/>
        </p:nvPicPr>
        <p:blipFill rotWithShape="1">
          <a:blip r:embed="rId2"/>
          <a:srcRect t="1614" r="59989" b="92396"/>
          <a:stretch/>
        </p:blipFill>
        <p:spPr>
          <a:xfrm>
            <a:off x="244724" y="473634"/>
            <a:ext cx="4587151" cy="429459"/>
          </a:xfrm>
          <a:prstGeom prst="rect">
            <a:avLst/>
          </a:prstGeom>
        </p:spPr>
      </p:pic>
      <p:sp>
        <p:nvSpPr>
          <p:cNvPr id="6" name="Oval 5">
            <a:extLst>
              <a:ext uri="{FF2B5EF4-FFF2-40B4-BE49-F238E27FC236}">
                <a16:creationId xmlns:a16="http://schemas.microsoft.com/office/drawing/2014/main" id="{E6E5FD60-19EE-4C4B-AF1B-A3989B3D26EA}"/>
              </a:ext>
            </a:extLst>
          </p:cNvPr>
          <p:cNvSpPr/>
          <p:nvPr/>
        </p:nvSpPr>
        <p:spPr>
          <a:xfrm>
            <a:off x="7376869" y="2092198"/>
            <a:ext cx="1304812" cy="6201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919682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D5A1098-CA1B-4591-9A18-3716244F2AA0}"/>
              </a:ext>
            </a:extLst>
          </p:cNvPr>
          <p:cNvSpPr txBox="1"/>
          <p:nvPr/>
        </p:nvSpPr>
        <p:spPr>
          <a:xfrm>
            <a:off x="649331" y="267248"/>
            <a:ext cx="10910610" cy="584775"/>
          </a:xfrm>
          <a:prstGeom prst="rect">
            <a:avLst/>
          </a:prstGeom>
          <a:noFill/>
        </p:spPr>
        <p:txBody>
          <a:bodyPr wrap="square" rtlCol="0">
            <a:spAutoFit/>
          </a:bodyPr>
          <a:lstStyle/>
          <a:p>
            <a:r>
              <a:rPr lang="en-US" sz="3200" dirty="0">
                <a:solidFill>
                  <a:srgbClr val="0070C0"/>
                </a:solidFill>
              </a:rPr>
              <a:t>Make questions about the next Up Helly Aa, using the prompts:</a:t>
            </a:r>
          </a:p>
        </p:txBody>
      </p:sp>
      <p:pic>
        <p:nvPicPr>
          <p:cNvPr id="14" name="Picture 13">
            <a:extLst>
              <a:ext uri="{FF2B5EF4-FFF2-40B4-BE49-F238E27FC236}">
                <a16:creationId xmlns:a16="http://schemas.microsoft.com/office/drawing/2014/main" id="{97CC580A-2CBA-4AB6-88FF-CC8F17ED46F1}"/>
              </a:ext>
            </a:extLst>
          </p:cNvPr>
          <p:cNvPicPr>
            <a:picLocks noChangeAspect="1"/>
          </p:cNvPicPr>
          <p:nvPr/>
        </p:nvPicPr>
        <p:blipFill rotWithShape="1">
          <a:blip r:embed="rId2"/>
          <a:srcRect l="2783" t="20944" b="20828"/>
          <a:stretch/>
        </p:blipFill>
        <p:spPr>
          <a:xfrm>
            <a:off x="2409370" y="821201"/>
            <a:ext cx="7570258" cy="469113"/>
          </a:xfrm>
          <a:prstGeom prst="rect">
            <a:avLst/>
          </a:prstGeom>
          <a:ln w="38100">
            <a:solidFill>
              <a:srgbClr val="FF0000"/>
            </a:solidFill>
          </a:ln>
        </p:spPr>
      </p:pic>
      <p:sp>
        <p:nvSpPr>
          <p:cNvPr id="15" name="TextBox 14">
            <a:extLst>
              <a:ext uri="{FF2B5EF4-FFF2-40B4-BE49-F238E27FC236}">
                <a16:creationId xmlns:a16="http://schemas.microsoft.com/office/drawing/2014/main" id="{5458BB80-9756-4AE9-BC9E-89745C847B62}"/>
              </a:ext>
            </a:extLst>
          </p:cNvPr>
          <p:cNvSpPr txBox="1"/>
          <p:nvPr/>
        </p:nvSpPr>
        <p:spPr>
          <a:xfrm>
            <a:off x="80824" y="1259492"/>
            <a:ext cx="12309810" cy="5262979"/>
          </a:xfrm>
          <a:prstGeom prst="rect">
            <a:avLst/>
          </a:prstGeom>
          <a:noFill/>
        </p:spPr>
        <p:txBody>
          <a:bodyPr wrap="square" rtlCol="0">
            <a:spAutoFit/>
          </a:bodyPr>
          <a:lstStyle/>
          <a:p>
            <a:r>
              <a:rPr lang="en-US" sz="2800" b="0" dirty="0">
                <a:solidFill>
                  <a:srgbClr val="002060"/>
                </a:solidFill>
                <a:effectLst/>
              </a:rPr>
              <a:t>Are you ready for the next Up Helly Aa? It is a famous fire festival in Lerwick, Scotland and it's one of the most exciting festivals in the world. Every year, </a:t>
            </a:r>
            <a:r>
              <a:rPr lang="en-US" sz="2800" dirty="0">
                <a:solidFill>
                  <a:srgbClr val="002060"/>
                </a:solidFill>
                <a:effectLst/>
              </a:rPr>
              <a:t>participants</a:t>
            </a:r>
            <a:r>
              <a:rPr lang="en-US" sz="2800" dirty="0">
                <a:solidFill>
                  <a:srgbClr val="002060"/>
                </a:solidFill>
              </a:rPr>
              <a:t> </a:t>
            </a:r>
            <a:r>
              <a:rPr lang="en-US" sz="2800" b="0" dirty="0">
                <a:solidFill>
                  <a:srgbClr val="002060"/>
                </a:solidFill>
                <a:effectLst/>
              </a:rPr>
              <a:t>wear costumes and carry a Viking longship around the town at night before setting it on fire. Sounds fun, right?</a:t>
            </a:r>
            <a:br>
              <a:rPr lang="en-US" sz="2800" b="0" dirty="0">
                <a:solidFill>
                  <a:srgbClr val="002060"/>
                </a:solidFill>
                <a:effectLst/>
              </a:rPr>
            </a:br>
            <a:r>
              <a:rPr lang="en-US" sz="2800" b="0" dirty="0">
                <a:solidFill>
                  <a:srgbClr val="002060"/>
                </a:solidFill>
                <a:effectLst/>
              </a:rPr>
              <a:t>The festival will take place on January 28th next year. Many people are busy planning for it and you will be able to see the preparations at a big exhibition soon. The exhibition will open for the public from May to September. You will see the Viking longship, participants' costumes, and many photos of previous festivals.</a:t>
            </a:r>
            <a:br>
              <a:rPr lang="en-US" sz="2800" b="0" dirty="0">
                <a:solidFill>
                  <a:srgbClr val="002060"/>
                </a:solidFill>
                <a:effectLst/>
              </a:rPr>
            </a:br>
            <a:r>
              <a:rPr lang="en-US" sz="2800" b="0" dirty="0">
                <a:solidFill>
                  <a:srgbClr val="002060"/>
                </a:solidFill>
                <a:effectLst/>
              </a:rPr>
              <a:t>If you go to Up Helly Aa next year, you will experience more than just a giant bonfire. There will be lots of music and other fun events on the days before and after the festival, so make sure you plan your trip to Lerwick around the festival to get the whole experience!</a:t>
            </a:r>
            <a:r>
              <a:rPr lang="en-US" sz="2800" dirty="0">
                <a:solidFill>
                  <a:srgbClr val="002060"/>
                </a:solidFill>
              </a:rPr>
              <a:t> </a:t>
            </a:r>
          </a:p>
        </p:txBody>
      </p:sp>
    </p:spTree>
    <p:extLst>
      <p:ext uri="{BB962C8B-B14F-4D97-AF65-F5344CB8AC3E}">
        <p14:creationId xmlns:p14="http://schemas.microsoft.com/office/powerpoint/2010/main" val="25340036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0ADEFA-FAA1-469D-91E9-E3D7B6E8EABC}"/>
              </a:ext>
            </a:extLst>
          </p:cNvPr>
          <p:cNvSpPr txBox="1"/>
          <p:nvPr/>
        </p:nvSpPr>
        <p:spPr>
          <a:xfrm>
            <a:off x="813711" y="337223"/>
            <a:ext cx="10910610" cy="584775"/>
          </a:xfrm>
          <a:prstGeom prst="rect">
            <a:avLst/>
          </a:prstGeom>
          <a:noFill/>
        </p:spPr>
        <p:txBody>
          <a:bodyPr wrap="square" rtlCol="0">
            <a:spAutoFit/>
          </a:bodyPr>
          <a:lstStyle/>
          <a:p>
            <a:r>
              <a:rPr lang="en-US" sz="3200" dirty="0">
                <a:solidFill>
                  <a:srgbClr val="0070C0"/>
                </a:solidFill>
              </a:rPr>
              <a:t>Make questions about the next Up Helly Aa, using the prompts:</a:t>
            </a:r>
          </a:p>
        </p:txBody>
      </p:sp>
      <p:graphicFrame>
        <p:nvGraphicFramePr>
          <p:cNvPr id="5" name="Table 5">
            <a:extLst>
              <a:ext uri="{FF2B5EF4-FFF2-40B4-BE49-F238E27FC236}">
                <a16:creationId xmlns:a16="http://schemas.microsoft.com/office/drawing/2014/main" id="{CE373FB8-1C20-4858-AD9E-B5F2AC4A0E14}"/>
              </a:ext>
            </a:extLst>
          </p:cNvPr>
          <p:cNvGraphicFramePr>
            <a:graphicFrameLocks noGrp="1"/>
          </p:cNvGraphicFramePr>
          <p:nvPr>
            <p:extLst>
              <p:ext uri="{D42A27DB-BD31-4B8C-83A1-F6EECF244321}">
                <p14:modId xmlns:p14="http://schemas.microsoft.com/office/powerpoint/2010/main" val="2198118927"/>
              </p:ext>
            </p:extLst>
          </p:nvPr>
        </p:nvGraphicFramePr>
        <p:xfrm>
          <a:off x="1170822" y="1827937"/>
          <a:ext cx="10029525" cy="4495000"/>
        </p:xfrm>
        <a:graphic>
          <a:graphicData uri="http://schemas.openxmlformats.org/drawingml/2006/table">
            <a:tbl>
              <a:tblPr firstRow="1" bandRow="1">
                <a:tableStyleId>{5C22544A-7EE6-4342-B048-85BDC9FD1C3A}</a:tableStyleId>
              </a:tblPr>
              <a:tblGrid>
                <a:gridCol w="2303170">
                  <a:extLst>
                    <a:ext uri="{9D8B030D-6E8A-4147-A177-3AD203B41FA5}">
                      <a16:colId xmlns:a16="http://schemas.microsoft.com/office/drawing/2014/main" val="3283583373"/>
                    </a:ext>
                  </a:extLst>
                </a:gridCol>
                <a:gridCol w="7726355">
                  <a:extLst>
                    <a:ext uri="{9D8B030D-6E8A-4147-A177-3AD203B41FA5}">
                      <a16:colId xmlns:a16="http://schemas.microsoft.com/office/drawing/2014/main" val="1958515096"/>
                    </a:ext>
                  </a:extLst>
                </a:gridCol>
              </a:tblGrid>
              <a:tr h="899000">
                <a:tc>
                  <a:txBody>
                    <a:bodyPr/>
                    <a:lstStyle/>
                    <a:p>
                      <a:pPr algn="ctr"/>
                      <a:r>
                        <a:rPr lang="en-US" sz="3200" dirty="0">
                          <a:solidFill>
                            <a:srgbClr val="0070C0"/>
                          </a:solidFill>
                        </a:rPr>
                        <a:t>Prompts</a:t>
                      </a:r>
                    </a:p>
                  </a:txBody>
                  <a:tcPr marL="110642" marR="110642" anchor="ctr">
                    <a:solidFill>
                      <a:srgbClr val="FFFF00"/>
                    </a:solidFill>
                  </a:tcPr>
                </a:tc>
                <a:tc>
                  <a:txBody>
                    <a:bodyPr/>
                    <a:lstStyle/>
                    <a:p>
                      <a:pPr algn="ctr"/>
                      <a:r>
                        <a:rPr lang="en-US" sz="3200" dirty="0">
                          <a:solidFill>
                            <a:srgbClr val="0070C0"/>
                          </a:solidFill>
                        </a:rPr>
                        <a:t>Questions </a:t>
                      </a:r>
                      <a:r>
                        <a:rPr lang="en-US" sz="2400" b="0" dirty="0">
                          <a:solidFill>
                            <a:srgbClr val="0070C0"/>
                          </a:solidFill>
                        </a:rPr>
                        <a:t>(suggested)</a:t>
                      </a:r>
                      <a:endParaRPr lang="en-US" sz="3200" b="0" dirty="0">
                        <a:solidFill>
                          <a:srgbClr val="0070C0"/>
                        </a:solidFill>
                      </a:endParaRPr>
                    </a:p>
                  </a:txBody>
                  <a:tcPr marL="110642" marR="110642" anchor="ctr">
                    <a:solidFill>
                      <a:srgbClr val="FFFF00"/>
                    </a:solidFill>
                  </a:tcPr>
                </a:tc>
                <a:extLst>
                  <a:ext uri="{0D108BD9-81ED-4DB2-BD59-A6C34878D82A}">
                    <a16:rowId xmlns:a16="http://schemas.microsoft.com/office/drawing/2014/main" val="3816851055"/>
                  </a:ext>
                </a:extLst>
              </a:tr>
              <a:tr h="899000">
                <a:tc>
                  <a:txBody>
                    <a:bodyPr/>
                    <a:lstStyle/>
                    <a:p>
                      <a:pPr algn="ctr"/>
                      <a:r>
                        <a:rPr lang="en-US" sz="3200" dirty="0">
                          <a:solidFill>
                            <a:srgbClr val="002060"/>
                          </a:solidFill>
                        </a:rPr>
                        <a:t>Time</a:t>
                      </a:r>
                    </a:p>
                  </a:txBody>
                  <a:tcPr marL="110642" marR="110642" anchor="ctr"/>
                </a:tc>
                <a:tc>
                  <a:txBody>
                    <a:bodyPr/>
                    <a:lstStyle/>
                    <a:p>
                      <a:pPr algn="ctr"/>
                      <a:endParaRPr lang="en-US" dirty="0"/>
                    </a:p>
                  </a:txBody>
                  <a:tcPr marL="110642" marR="110642" anchor="ctr"/>
                </a:tc>
                <a:extLst>
                  <a:ext uri="{0D108BD9-81ED-4DB2-BD59-A6C34878D82A}">
                    <a16:rowId xmlns:a16="http://schemas.microsoft.com/office/drawing/2014/main" val="517826068"/>
                  </a:ext>
                </a:extLst>
              </a:tr>
              <a:tr h="899000">
                <a:tc>
                  <a:txBody>
                    <a:bodyPr/>
                    <a:lstStyle/>
                    <a:p>
                      <a:pPr algn="ctr"/>
                      <a:r>
                        <a:rPr lang="en-US" sz="3200" dirty="0">
                          <a:solidFill>
                            <a:srgbClr val="002060"/>
                          </a:solidFill>
                        </a:rPr>
                        <a:t>Do</a:t>
                      </a:r>
                    </a:p>
                  </a:txBody>
                  <a:tcPr marL="110642" marR="110642" anchor="ctr"/>
                </a:tc>
                <a:tc>
                  <a:txBody>
                    <a:bodyPr/>
                    <a:lstStyle/>
                    <a:p>
                      <a:pPr algn="ctr"/>
                      <a:endParaRPr lang="en-US" dirty="0"/>
                    </a:p>
                  </a:txBody>
                  <a:tcPr marL="110642" marR="110642" anchor="ctr"/>
                </a:tc>
                <a:extLst>
                  <a:ext uri="{0D108BD9-81ED-4DB2-BD59-A6C34878D82A}">
                    <a16:rowId xmlns:a16="http://schemas.microsoft.com/office/drawing/2014/main" val="1335390682"/>
                  </a:ext>
                </a:extLst>
              </a:tr>
              <a:tr h="899000">
                <a:tc>
                  <a:txBody>
                    <a:bodyPr/>
                    <a:lstStyle/>
                    <a:p>
                      <a:pPr algn="ctr"/>
                      <a:r>
                        <a:rPr lang="en-US" sz="3200" dirty="0">
                          <a:solidFill>
                            <a:srgbClr val="002060"/>
                          </a:solidFill>
                        </a:rPr>
                        <a:t>See</a:t>
                      </a:r>
                    </a:p>
                  </a:txBody>
                  <a:tcPr marL="110642" marR="110642" anchor="ctr"/>
                </a:tc>
                <a:tc>
                  <a:txBody>
                    <a:bodyPr/>
                    <a:lstStyle/>
                    <a:p>
                      <a:pPr algn="ctr"/>
                      <a:endParaRPr lang="en-US"/>
                    </a:p>
                  </a:txBody>
                  <a:tcPr marL="110642" marR="110642" anchor="ctr"/>
                </a:tc>
                <a:extLst>
                  <a:ext uri="{0D108BD9-81ED-4DB2-BD59-A6C34878D82A}">
                    <a16:rowId xmlns:a16="http://schemas.microsoft.com/office/drawing/2014/main" val="995640501"/>
                  </a:ext>
                </a:extLst>
              </a:tr>
              <a:tr h="899000">
                <a:tc>
                  <a:txBody>
                    <a:bodyPr/>
                    <a:lstStyle/>
                    <a:p>
                      <a:pPr algn="ctr"/>
                      <a:r>
                        <a:rPr lang="en-US" sz="3200" dirty="0">
                          <a:solidFill>
                            <a:srgbClr val="002060"/>
                          </a:solidFill>
                        </a:rPr>
                        <a:t>Hear</a:t>
                      </a:r>
                    </a:p>
                  </a:txBody>
                  <a:tcPr marL="110642" marR="110642" anchor="ctr"/>
                </a:tc>
                <a:tc>
                  <a:txBody>
                    <a:bodyPr/>
                    <a:lstStyle/>
                    <a:p>
                      <a:pPr algn="ctr"/>
                      <a:endParaRPr lang="en-US" dirty="0"/>
                    </a:p>
                  </a:txBody>
                  <a:tcPr marL="110642" marR="110642" anchor="ctr"/>
                </a:tc>
                <a:extLst>
                  <a:ext uri="{0D108BD9-81ED-4DB2-BD59-A6C34878D82A}">
                    <a16:rowId xmlns:a16="http://schemas.microsoft.com/office/drawing/2014/main" val="298487425"/>
                  </a:ext>
                </a:extLst>
              </a:tr>
            </a:tbl>
          </a:graphicData>
        </a:graphic>
      </p:graphicFrame>
      <p:pic>
        <p:nvPicPr>
          <p:cNvPr id="6" name="Picture 5">
            <a:extLst>
              <a:ext uri="{FF2B5EF4-FFF2-40B4-BE49-F238E27FC236}">
                <a16:creationId xmlns:a16="http://schemas.microsoft.com/office/drawing/2014/main" id="{9422F9B0-5212-4ACA-ACE3-F782B2EB66B1}"/>
              </a:ext>
            </a:extLst>
          </p:cNvPr>
          <p:cNvPicPr>
            <a:picLocks noChangeAspect="1"/>
          </p:cNvPicPr>
          <p:nvPr/>
        </p:nvPicPr>
        <p:blipFill>
          <a:blip r:embed="rId2"/>
          <a:stretch>
            <a:fillRect/>
          </a:stretch>
        </p:blipFill>
        <p:spPr>
          <a:xfrm>
            <a:off x="2346356" y="1096872"/>
            <a:ext cx="7786962" cy="632228"/>
          </a:xfrm>
          <a:prstGeom prst="rect">
            <a:avLst/>
          </a:prstGeom>
          <a:ln w="38100">
            <a:solidFill>
              <a:srgbClr val="FF0000"/>
            </a:solidFill>
          </a:ln>
        </p:spPr>
      </p:pic>
      <p:sp>
        <p:nvSpPr>
          <p:cNvPr id="7" name="Rectangle 6">
            <a:extLst>
              <a:ext uri="{FF2B5EF4-FFF2-40B4-BE49-F238E27FC236}">
                <a16:creationId xmlns:a16="http://schemas.microsoft.com/office/drawing/2014/main" id="{1B981062-49C7-4284-A008-641E4802EBF9}"/>
              </a:ext>
            </a:extLst>
          </p:cNvPr>
          <p:cNvSpPr/>
          <p:nvPr/>
        </p:nvSpPr>
        <p:spPr>
          <a:xfrm>
            <a:off x="3577138" y="2827963"/>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When will the next Up Helly Aa take place?</a:t>
            </a:r>
          </a:p>
        </p:txBody>
      </p:sp>
      <p:sp>
        <p:nvSpPr>
          <p:cNvPr id="8" name="Rectangle 7">
            <a:extLst>
              <a:ext uri="{FF2B5EF4-FFF2-40B4-BE49-F238E27FC236}">
                <a16:creationId xmlns:a16="http://schemas.microsoft.com/office/drawing/2014/main" id="{6B3462B5-2E7C-4883-B22C-961E5BB508BD}"/>
              </a:ext>
            </a:extLst>
          </p:cNvPr>
          <p:cNvSpPr/>
          <p:nvPr/>
        </p:nvSpPr>
        <p:spPr>
          <a:xfrm>
            <a:off x="3585162" y="3788886"/>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What will participants do?</a:t>
            </a:r>
          </a:p>
        </p:txBody>
      </p:sp>
      <p:sp>
        <p:nvSpPr>
          <p:cNvPr id="9" name="Rectangle 8">
            <a:extLst>
              <a:ext uri="{FF2B5EF4-FFF2-40B4-BE49-F238E27FC236}">
                <a16:creationId xmlns:a16="http://schemas.microsoft.com/office/drawing/2014/main" id="{EB427BD9-4D69-4C32-8619-D293AB3CFDB5}"/>
              </a:ext>
            </a:extLst>
          </p:cNvPr>
          <p:cNvSpPr/>
          <p:nvPr/>
        </p:nvSpPr>
        <p:spPr>
          <a:xfrm>
            <a:off x="3583558" y="4682433"/>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What will you see at the exhibition?</a:t>
            </a:r>
          </a:p>
        </p:txBody>
      </p:sp>
      <p:sp>
        <p:nvSpPr>
          <p:cNvPr id="10" name="Rectangle 9">
            <a:extLst>
              <a:ext uri="{FF2B5EF4-FFF2-40B4-BE49-F238E27FC236}">
                <a16:creationId xmlns:a16="http://schemas.microsoft.com/office/drawing/2014/main" id="{372276A4-399E-46AF-93D8-383B436D288C}"/>
              </a:ext>
            </a:extLst>
          </p:cNvPr>
          <p:cNvSpPr/>
          <p:nvPr/>
        </p:nvSpPr>
        <p:spPr>
          <a:xfrm>
            <a:off x="3575537" y="5579187"/>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When will you hear music?</a:t>
            </a:r>
          </a:p>
        </p:txBody>
      </p:sp>
    </p:spTree>
    <p:extLst>
      <p:ext uri="{BB962C8B-B14F-4D97-AF65-F5344CB8AC3E}">
        <p14:creationId xmlns:p14="http://schemas.microsoft.com/office/powerpoint/2010/main" val="4003230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CE373FB8-1C20-4858-AD9E-B5F2AC4A0E14}"/>
              </a:ext>
            </a:extLst>
          </p:cNvPr>
          <p:cNvGraphicFramePr>
            <a:graphicFrameLocks noGrp="1"/>
          </p:cNvGraphicFramePr>
          <p:nvPr>
            <p:extLst>
              <p:ext uri="{D42A27DB-BD31-4B8C-83A1-F6EECF244321}">
                <p14:modId xmlns:p14="http://schemas.microsoft.com/office/powerpoint/2010/main" val="907931316"/>
              </p:ext>
            </p:extLst>
          </p:nvPr>
        </p:nvGraphicFramePr>
        <p:xfrm>
          <a:off x="1154496" y="1831474"/>
          <a:ext cx="10029525" cy="4495000"/>
        </p:xfrm>
        <a:graphic>
          <a:graphicData uri="http://schemas.openxmlformats.org/drawingml/2006/table">
            <a:tbl>
              <a:tblPr firstRow="1" bandRow="1">
                <a:tableStyleId>{5C22544A-7EE6-4342-B048-85BDC9FD1C3A}</a:tableStyleId>
              </a:tblPr>
              <a:tblGrid>
                <a:gridCol w="2303170">
                  <a:extLst>
                    <a:ext uri="{9D8B030D-6E8A-4147-A177-3AD203B41FA5}">
                      <a16:colId xmlns:a16="http://schemas.microsoft.com/office/drawing/2014/main" val="3283583373"/>
                    </a:ext>
                  </a:extLst>
                </a:gridCol>
                <a:gridCol w="7726355">
                  <a:extLst>
                    <a:ext uri="{9D8B030D-6E8A-4147-A177-3AD203B41FA5}">
                      <a16:colId xmlns:a16="http://schemas.microsoft.com/office/drawing/2014/main" val="1958515096"/>
                    </a:ext>
                  </a:extLst>
                </a:gridCol>
              </a:tblGrid>
              <a:tr h="899000">
                <a:tc>
                  <a:txBody>
                    <a:bodyPr/>
                    <a:lstStyle/>
                    <a:p>
                      <a:pPr algn="ctr"/>
                      <a:r>
                        <a:rPr lang="en-US" sz="3200" dirty="0">
                          <a:solidFill>
                            <a:srgbClr val="0070C0"/>
                          </a:solidFill>
                        </a:rPr>
                        <a:t>Prompts</a:t>
                      </a:r>
                    </a:p>
                  </a:txBody>
                  <a:tcPr marL="110642" marR="110642" anchor="ctr">
                    <a:solidFill>
                      <a:srgbClr val="FFFF00"/>
                    </a:solidFill>
                  </a:tcPr>
                </a:tc>
                <a:tc>
                  <a:txBody>
                    <a:bodyPr/>
                    <a:lstStyle/>
                    <a:p>
                      <a:pPr algn="ctr"/>
                      <a:r>
                        <a:rPr lang="en-US" sz="3200" dirty="0">
                          <a:solidFill>
                            <a:srgbClr val="0070C0"/>
                          </a:solidFill>
                        </a:rPr>
                        <a:t>Questions </a:t>
                      </a:r>
                      <a:r>
                        <a:rPr lang="en-US" sz="2400" b="0" dirty="0">
                          <a:solidFill>
                            <a:srgbClr val="0070C0"/>
                          </a:solidFill>
                        </a:rPr>
                        <a:t>(suggested)</a:t>
                      </a:r>
                      <a:endParaRPr lang="en-US" sz="3200" b="0" dirty="0">
                        <a:solidFill>
                          <a:srgbClr val="0070C0"/>
                        </a:solidFill>
                      </a:endParaRPr>
                    </a:p>
                  </a:txBody>
                  <a:tcPr marL="110642" marR="110642" anchor="ctr">
                    <a:solidFill>
                      <a:srgbClr val="FFFF00"/>
                    </a:solidFill>
                  </a:tcPr>
                </a:tc>
                <a:extLst>
                  <a:ext uri="{0D108BD9-81ED-4DB2-BD59-A6C34878D82A}">
                    <a16:rowId xmlns:a16="http://schemas.microsoft.com/office/drawing/2014/main" val="3816851055"/>
                  </a:ext>
                </a:extLst>
              </a:tr>
              <a:tr h="899000">
                <a:tc>
                  <a:txBody>
                    <a:bodyPr/>
                    <a:lstStyle/>
                    <a:p>
                      <a:pPr algn="ctr"/>
                      <a:r>
                        <a:rPr lang="en-US" sz="3200" dirty="0">
                          <a:solidFill>
                            <a:srgbClr val="002060"/>
                          </a:solidFill>
                        </a:rPr>
                        <a:t>Time</a:t>
                      </a:r>
                    </a:p>
                  </a:txBody>
                  <a:tcPr marL="110642" marR="110642" anchor="ctr"/>
                </a:tc>
                <a:tc>
                  <a:txBody>
                    <a:bodyPr/>
                    <a:lstStyle/>
                    <a:p>
                      <a:pPr algn="ctr"/>
                      <a:endParaRPr lang="en-US" dirty="0"/>
                    </a:p>
                  </a:txBody>
                  <a:tcPr marL="110642" marR="110642" anchor="ctr"/>
                </a:tc>
                <a:extLst>
                  <a:ext uri="{0D108BD9-81ED-4DB2-BD59-A6C34878D82A}">
                    <a16:rowId xmlns:a16="http://schemas.microsoft.com/office/drawing/2014/main" val="517826068"/>
                  </a:ext>
                </a:extLst>
              </a:tr>
              <a:tr h="899000">
                <a:tc>
                  <a:txBody>
                    <a:bodyPr/>
                    <a:lstStyle/>
                    <a:p>
                      <a:pPr algn="ctr"/>
                      <a:r>
                        <a:rPr lang="en-US" sz="3200" dirty="0">
                          <a:solidFill>
                            <a:srgbClr val="002060"/>
                          </a:solidFill>
                        </a:rPr>
                        <a:t>Do</a:t>
                      </a:r>
                    </a:p>
                  </a:txBody>
                  <a:tcPr marL="110642" marR="110642" anchor="ctr"/>
                </a:tc>
                <a:tc>
                  <a:txBody>
                    <a:bodyPr/>
                    <a:lstStyle/>
                    <a:p>
                      <a:pPr algn="ctr"/>
                      <a:endParaRPr lang="en-US" dirty="0"/>
                    </a:p>
                  </a:txBody>
                  <a:tcPr marL="110642" marR="110642" anchor="ctr"/>
                </a:tc>
                <a:extLst>
                  <a:ext uri="{0D108BD9-81ED-4DB2-BD59-A6C34878D82A}">
                    <a16:rowId xmlns:a16="http://schemas.microsoft.com/office/drawing/2014/main" val="1335390682"/>
                  </a:ext>
                </a:extLst>
              </a:tr>
              <a:tr h="899000">
                <a:tc>
                  <a:txBody>
                    <a:bodyPr/>
                    <a:lstStyle/>
                    <a:p>
                      <a:pPr algn="ctr"/>
                      <a:r>
                        <a:rPr lang="en-US" sz="3200" dirty="0">
                          <a:solidFill>
                            <a:srgbClr val="002060"/>
                          </a:solidFill>
                        </a:rPr>
                        <a:t>See</a:t>
                      </a:r>
                    </a:p>
                  </a:txBody>
                  <a:tcPr marL="110642" marR="110642" anchor="ctr"/>
                </a:tc>
                <a:tc>
                  <a:txBody>
                    <a:bodyPr/>
                    <a:lstStyle/>
                    <a:p>
                      <a:pPr algn="ctr"/>
                      <a:endParaRPr lang="en-US"/>
                    </a:p>
                  </a:txBody>
                  <a:tcPr marL="110642" marR="110642" anchor="ctr"/>
                </a:tc>
                <a:extLst>
                  <a:ext uri="{0D108BD9-81ED-4DB2-BD59-A6C34878D82A}">
                    <a16:rowId xmlns:a16="http://schemas.microsoft.com/office/drawing/2014/main" val="995640501"/>
                  </a:ext>
                </a:extLst>
              </a:tr>
              <a:tr h="899000">
                <a:tc>
                  <a:txBody>
                    <a:bodyPr/>
                    <a:lstStyle/>
                    <a:p>
                      <a:pPr algn="ctr"/>
                      <a:r>
                        <a:rPr lang="en-US" sz="3200" dirty="0">
                          <a:solidFill>
                            <a:srgbClr val="002060"/>
                          </a:solidFill>
                        </a:rPr>
                        <a:t>Hear</a:t>
                      </a:r>
                    </a:p>
                  </a:txBody>
                  <a:tcPr marL="110642" marR="110642" anchor="ctr"/>
                </a:tc>
                <a:tc>
                  <a:txBody>
                    <a:bodyPr/>
                    <a:lstStyle/>
                    <a:p>
                      <a:pPr algn="ctr"/>
                      <a:endParaRPr lang="en-US" dirty="0"/>
                    </a:p>
                  </a:txBody>
                  <a:tcPr marL="110642" marR="110642" anchor="ctr"/>
                </a:tc>
                <a:extLst>
                  <a:ext uri="{0D108BD9-81ED-4DB2-BD59-A6C34878D82A}">
                    <a16:rowId xmlns:a16="http://schemas.microsoft.com/office/drawing/2014/main" val="298487425"/>
                  </a:ext>
                </a:extLst>
              </a:tr>
            </a:tbl>
          </a:graphicData>
        </a:graphic>
      </p:graphicFrame>
      <p:pic>
        <p:nvPicPr>
          <p:cNvPr id="6" name="Picture 5">
            <a:extLst>
              <a:ext uri="{FF2B5EF4-FFF2-40B4-BE49-F238E27FC236}">
                <a16:creationId xmlns:a16="http://schemas.microsoft.com/office/drawing/2014/main" id="{9422F9B0-5212-4ACA-ACE3-F782B2EB66B1}"/>
              </a:ext>
            </a:extLst>
          </p:cNvPr>
          <p:cNvPicPr>
            <a:picLocks noChangeAspect="1"/>
          </p:cNvPicPr>
          <p:nvPr/>
        </p:nvPicPr>
        <p:blipFill>
          <a:blip r:embed="rId2"/>
          <a:stretch>
            <a:fillRect/>
          </a:stretch>
        </p:blipFill>
        <p:spPr>
          <a:xfrm>
            <a:off x="2334598" y="1043448"/>
            <a:ext cx="7786962" cy="632228"/>
          </a:xfrm>
          <a:prstGeom prst="rect">
            <a:avLst/>
          </a:prstGeom>
          <a:ln w="38100">
            <a:solidFill>
              <a:srgbClr val="FF0000"/>
            </a:solidFill>
          </a:ln>
        </p:spPr>
      </p:pic>
      <p:sp>
        <p:nvSpPr>
          <p:cNvPr id="7" name="Rectangle 6">
            <a:extLst>
              <a:ext uri="{FF2B5EF4-FFF2-40B4-BE49-F238E27FC236}">
                <a16:creationId xmlns:a16="http://schemas.microsoft.com/office/drawing/2014/main" id="{1B981062-49C7-4284-A008-641E4802EBF9}"/>
              </a:ext>
            </a:extLst>
          </p:cNvPr>
          <p:cNvSpPr/>
          <p:nvPr/>
        </p:nvSpPr>
        <p:spPr>
          <a:xfrm>
            <a:off x="3560812" y="2831500"/>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When will the next Up Helly Aa take place?</a:t>
            </a:r>
          </a:p>
        </p:txBody>
      </p:sp>
      <p:sp>
        <p:nvSpPr>
          <p:cNvPr id="8" name="Rectangle 7">
            <a:extLst>
              <a:ext uri="{FF2B5EF4-FFF2-40B4-BE49-F238E27FC236}">
                <a16:creationId xmlns:a16="http://schemas.microsoft.com/office/drawing/2014/main" id="{6B3462B5-2E7C-4883-B22C-961E5BB508BD}"/>
              </a:ext>
            </a:extLst>
          </p:cNvPr>
          <p:cNvSpPr/>
          <p:nvPr/>
        </p:nvSpPr>
        <p:spPr>
          <a:xfrm>
            <a:off x="3568836" y="3792423"/>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What will participants do?</a:t>
            </a:r>
          </a:p>
        </p:txBody>
      </p:sp>
      <p:sp>
        <p:nvSpPr>
          <p:cNvPr id="9" name="Rectangle 8">
            <a:extLst>
              <a:ext uri="{FF2B5EF4-FFF2-40B4-BE49-F238E27FC236}">
                <a16:creationId xmlns:a16="http://schemas.microsoft.com/office/drawing/2014/main" id="{EB427BD9-4D69-4C32-8619-D293AB3CFDB5}"/>
              </a:ext>
            </a:extLst>
          </p:cNvPr>
          <p:cNvSpPr/>
          <p:nvPr/>
        </p:nvSpPr>
        <p:spPr>
          <a:xfrm>
            <a:off x="3567232" y="4685970"/>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What will you see at the exhibition?</a:t>
            </a:r>
          </a:p>
        </p:txBody>
      </p:sp>
      <p:sp>
        <p:nvSpPr>
          <p:cNvPr id="10" name="Rectangle 9">
            <a:extLst>
              <a:ext uri="{FF2B5EF4-FFF2-40B4-BE49-F238E27FC236}">
                <a16:creationId xmlns:a16="http://schemas.microsoft.com/office/drawing/2014/main" id="{372276A4-399E-46AF-93D8-383B436D288C}"/>
              </a:ext>
            </a:extLst>
          </p:cNvPr>
          <p:cNvSpPr/>
          <p:nvPr/>
        </p:nvSpPr>
        <p:spPr>
          <a:xfrm>
            <a:off x="3559211" y="5582724"/>
            <a:ext cx="7526957"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i="1" dirty="0">
                <a:solidFill>
                  <a:srgbClr val="FF0000"/>
                </a:solidFill>
              </a:rPr>
              <a:t>When will you hear music?</a:t>
            </a:r>
          </a:p>
        </p:txBody>
      </p:sp>
      <p:pic>
        <p:nvPicPr>
          <p:cNvPr id="4" name="Picture 3">
            <a:extLst>
              <a:ext uri="{FF2B5EF4-FFF2-40B4-BE49-F238E27FC236}">
                <a16:creationId xmlns:a16="http://schemas.microsoft.com/office/drawing/2014/main" id="{B1186DFD-6D27-4857-BD3A-097A522BCC38}"/>
              </a:ext>
            </a:extLst>
          </p:cNvPr>
          <p:cNvPicPr>
            <a:picLocks noChangeAspect="1"/>
          </p:cNvPicPr>
          <p:nvPr/>
        </p:nvPicPr>
        <p:blipFill rotWithShape="1">
          <a:blip r:embed="rId3"/>
          <a:srcRect r="31373" b="7294"/>
          <a:stretch/>
        </p:blipFill>
        <p:spPr>
          <a:xfrm>
            <a:off x="1069773" y="349028"/>
            <a:ext cx="7860868" cy="521472"/>
          </a:xfrm>
          <a:prstGeom prst="rect">
            <a:avLst/>
          </a:prstGeom>
        </p:spPr>
      </p:pic>
      <p:pic>
        <p:nvPicPr>
          <p:cNvPr id="11" name="Picture 10">
            <a:extLst>
              <a:ext uri="{FF2B5EF4-FFF2-40B4-BE49-F238E27FC236}">
                <a16:creationId xmlns:a16="http://schemas.microsoft.com/office/drawing/2014/main" id="{5601DB20-8140-444A-85F8-094D981FD1A2}"/>
              </a:ext>
            </a:extLst>
          </p:cNvPr>
          <p:cNvPicPr>
            <a:picLocks noChangeAspect="1"/>
          </p:cNvPicPr>
          <p:nvPr/>
        </p:nvPicPr>
        <p:blipFill rotWithShape="1">
          <a:blip r:embed="rId3"/>
          <a:srcRect l="99330" t="-2" r="-241" b="-24192"/>
          <a:stretch/>
        </p:blipFill>
        <p:spPr>
          <a:xfrm>
            <a:off x="8940474" y="407816"/>
            <a:ext cx="170276" cy="632228"/>
          </a:xfrm>
          <a:prstGeom prst="rect">
            <a:avLst/>
          </a:prstGeom>
        </p:spPr>
      </p:pic>
    </p:spTree>
    <p:extLst>
      <p:ext uri="{BB962C8B-B14F-4D97-AF65-F5344CB8AC3E}">
        <p14:creationId xmlns:p14="http://schemas.microsoft.com/office/powerpoint/2010/main" val="17754711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2A3482-A466-46D3-95C8-7D44879881DF}"/>
              </a:ext>
            </a:extLst>
          </p:cNvPr>
          <p:cNvPicPr>
            <a:picLocks noChangeAspect="1"/>
          </p:cNvPicPr>
          <p:nvPr/>
        </p:nvPicPr>
        <p:blipFill rotWithShape="1">
          <a:blip r:embed="rId2"/>
          <a:srcRect r="19134" b="85675"/>
          <a:stretch/>
        </p:blipFill>
        <p:spPr>
          <a:xfrm>
            <a:off x="78456" y="1072078"/>
            <a:ext cx="11997973" cy="732255"/>
          </a:xfrm>
          <a:prstGeom prst="rect">
            <a:avLst/>
          </a:prstGeom>
        </p:spPr>
      </p:pic>
      <p:pic>
        <p:nvPicPr>
          <p:cNvPr id="4" name="Picture 3">
            <a:extLst>
              <a:ext uri="{FF2B5EF4-FFF2-40B4-BE49-F238E27FC236}">
                <a16:creationId xmlns:a16="http://schemas.microsoft.com/office/drawing/2014/main" id="{3AEF45B4-F8C5-4D0D-96D9-D3992ABFAB80}"/>
              </a:ext>
            </a:extLst>
          </p:cNvPr>
          <p:cNvPicPr>
            <a:picLocks noChangeAspect="1"/>
          </p:cNvPicPr>
          <p:nvPr/>
        </p:nvPicPr>
        <p:blipFill rotWithShape="1">
          <a:blip r:embed="rId2"/>
          <a:srcRect t="27579" r="36546" b="16913"/>
          <a:stretch/>
        </p:blipFill>
        <p:spPr>
          <a:xfrm>
            <a:off x="241608" y="1629451"/>
            <a:ext cx="11361111" cy="3424217"/>
          </a:xfrm>
          <a:prstGeom prst="rect">
            <a:avLst/>
          </a:prstGeom>
        </p:spPr>
      </p:pic>
      <p:pic>
        <p:nvPicPr>
          <p:cNvPr id="5" name="Picture 4">
            <a:extLst>
              <a:ext uri="{FF2B5EF4-FFF2-40B4-BE49-F238E27FC236}">
                <a16:creationId xmlns:a16="http://schemas.microsoft.com/office/drawing/2014/main" id="{7702C268-1330-4923-95A4-01C710379352}"/>
              </a:ext>
            </a:extLst>
          </p:cNvPr>
          <p:cNvPicPr>
            <a:picLocks noChangeAspect="1"/>
          </p:cNvPicPr>
          <p:nvPr/>
        </p:nvPicPr>
        <p:blipFill rotWithShape="1">
          <a:blip r:embed="rId2"/>
          <a:srcRect l="70590" t="34829" r="10222" b="4374"/>
          <a:stretch/>
        </p:blipFill>
        <p:spPr>
          <a:xfrm>
            <a:off x="10159877" y="4166077"/>
            <a:ext cx="1946442" cy="2124943"/>
          </a:xfrm>
          <a:prstGeom prst="rect">
            <a:avLst/>
          </a:prstGeom>
        </p:spPr>
      </p:pic>
      <p:sp>
        <p:nvSpPr>
          <p:cNvPr id="6" name="Rectangle 5">
            <a:extLst>
              <a:ext uri="{FF2B5EF4-FFF2-40B4-BE49-F238E27FC236}">
                <a16:creationId xmlns:a16="http://schemas.microsoft.com/office/drawing/2014/main" id="{5673EAD8-5466-4FA8-930E-F15A5BCD7BAA}"/>
              </a:ext>
            </a:extLst>
          </p:cNvPr>
          <p:cNvSpPr/>
          <p:nvPr/>
        </p:nvSpPr>
        <p:spPr>
          <a:xfrm>
            <a:off x="3222201" y="2363602"/>
            <a:ext cx="1793219" cy="584775"/>
          </a:xfrm>
          <a:prstGeom prst="rect">
            <a:avLst/>
          </a:prstGeom>
          <a:noFill/>
          <a:ln>
            <a:noFill/>
          </a:ln>
          <a:effectLst/>
        </p:spPr>
        <p:txBody>
          <a:bodyPr wrap="square">
            <a:spAutoFit/>
          </a:bodyPr>
          <a:lstStyle/>
          <a:p>
            <a:pPr algn="ctr"/>
            <a:r>
              <a:rPr lang="en-US" sz="3200" i="1" dirty="0">
                <a:solidFill>
                  <a:srgbClr val="FF0000"/>
                </a:solidFill>
              </a:rPr>
              <a:t>happens</a:t>
            </a:r>
          </a:p>
        </p:txBody>
      </p:sp>
      <p:sp>
        <p:nvSpPr>
          <p:cNvPr id="7" name="Rectangle 6">
            <a:extLst>
              <a:ext uri="{FF2B5EF4-FFF2-40B4-BE49-F238E27FC236}">
                <a16:creationId xmlns:a16="http://schemas.microsoft.com/office/drawing/2014/main" id="{D2210196-6946-4B77-B3CE-DD9403717E83}"/>
              </a:ext>
            </a:extLst>
          </p:cNvPr>
          <p:cNvSpPr/>
          <p:nvPr/>
        </p:nvSpPr>
        <p:spPr>
          <a:xfrm>
            <a:off x="8258897" y="3053413"/>
            <a:ext cx="1793219" cy="584775"/>
          </a:xfrm>
          <a:prstGeom prst="rect">
            <a:avLst/>
          </a:prstGeom>
          <a:noFill/>
          <a:ln>
            <a:noFill/>
          </a:ln>
          <a:effectLst/>
        </p:spPr>
        <p:txBody>
          <a:bodyPr wrap="square">
            <a:spAutoFit/>
          </a:bodyPr>
          <a:lstStyle/>
          <a:p>
            <a:pPr algn="ctr"/>
            <a:r>
              <a:rPr lang="en-US" sz="3200" i="1" dirty="0">
                <a:solidFill>
                  <a:srgbClr val="FF0000"/>
                </a:solidFill>
              </a:rPr>
              <a:t>won’t be</a:t>
            </a:r>
          </a:p>
        </p:txBody>
      </p:sp>
      <p:sp>
        <p:nvSpPr>
          <p:cNvPr id="8" name="Rectangle 7">
            <a:extLst>
              <a:ext uri="{FF2B5EF4-FFF2-40B4-BE49-F238E27FC236}">
                <a16:creationId xmlns:a16="http://schemas.microsoft.com/office/drawing/2014/main" id="{35787C14-B951-44DF-8704-0992A4BBD6B8}"/>
              </a:ext>
            </a:extLst>
          </p:cNvPr>
          <p:cNvSpPr/>
          <p:nvPr/>
        </p:nvSpPr>
        <p:spPr>
          <a:xfrm>
            <a:off x="2824356" y="3661409"/>
            <a:ext cx="1793219" cy="584775"/>
          </a:xfrm>
          <a:prstGeom prst="rect">
            <a:avLst/>
          </a:prstGeom>
          <a:noFill/>
          <a:ln>
            <a:noFill/>
          </a:ln>
          <a:effectLst/>
        </p:spPr>
        <p:txBody>
          <a:bodyPr wrap="square">
            <a:spAutoFit/>
          </a:bodyPr>
          <a:lstStyle/>
          <a:p>
            <a:pPr algn="ctr"/>
            <a:r>
              <a:rPr lang="en-US" sz="3200" i="1" dirty="0">
                <a:solidFill>
                  <a:srgbClr val="FF0000"/>
                </a:solidFill>
              </a:rPr>
              <a:t>celebrate</a:t>
            </a:r>
          </a:p>
        </p:txBody>
      </p:sp>
      <p:sp>
        <p:nvSpPr>
          <p:cNvPr id="9" name="Rectangle 8">
            <a:extLst>
              <a:ext uri="{FF2B5EF4-FFF2-40B4-BE49-F238E27FC236}">
                <a16:creationId xmlns:a16="http://schemas.microsoft.com/office/drawing/2014/main" id="{2DAF9360-FA8E-4936-B7E5-A5A13D085FAC}"/>
              </a:ext>
            </a:extLst>
          </p:cNvPr>
          <p:cNvSpPr/>
          <p:nvPr/>
        </p:nvSpPr>
        <p:spPr>
          <a:xfrm>
            <a:off x="2586400" y="4340525"/>
            <a:ext cx="1793219" cy="584775"/>
          </a:xfrm>
          <a:prstGeom prst="rect">
            <a:avLst/>
          </a:prstGeom>
          <a:noFill/>
          <a:ln>
            <a:noFill/>
          </a:ln>
          <a:effectLst/>
        </p:spPr>
        <p:txBody>
          <a:bodyPr wrap="square">
            <a:spAutoFit/>
          </a:bodyPr>
          <a:lstStyle/>
          <a:p>
            <a:pPr algn="ctr"/>
            <a:r>
              <a:rPr lang="en-US" sz="3200" i="1" dirty="0">
                <a:solidFill>
                  <a:srgbClr val="FF0000"/>
                </a:solidFill>
              </a:rPr>
              <a:t>will finish</a:t>
            </a:r>
          </a:p>
        </p:txBody>
      </p:sp>
      <p:sp>
        <p:nvSpPr>
          <p:cNvPr id="10" name="TextBox 9">
            <a:extLst>
              <a:ext uri="{FF2B5EF4-FFF2-40B4-BE49-F238E27FC236}">
                <a16:creationId xmlns:a16="http://schemas.microsoft.com/office/drawing/2014/main" id="{A9BC204E-3F4F-4CE6-90D7-8D57A09FFC0B}"/>
              </a:ext>
            </a:extLst>
          </p:cNvPr>
          <p:cNvSpPr txBox="1"/>
          <p:nvPr/>
        </p:nvSpPr>
        <p:spPr>
          <a:xfrm>
            <a:off x="10106731" y="368533"/>
            <a:ext cx="2052734" cy="830997"/>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400" dirty="0">
                <a:solidFill>
                  <a:schemeClr val="bg1"/>
                </a:solidFill>
              </a:rPr>
              <a:t>Extra Practice</a:t>
            </a:r>
          </a:p>
          <a:p>
            <a:r>
              <a:rPr lang="en-US" sz="2400" dirty="0">
                <a:solidFill>
                  <a:schemeClr val="bg1"/>
                </a:solidFill>
              </a:rPr>
              <a:t>WB, page 45</a:t>
            </a:r>
          </a:p>
        </p:txBody>
      </p:sp>
    </p:spTree>
    <p:extLst>
      <p:ext uri="{BB962C8B-B14F-4D97-AF65-F5344CB8AC3E}">
        <p14:creationId xmlns:p14="http://schemas.microsoft.com/office/powerpoint/2010/main" val="2885143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CC1736-EFA0-4A48-B283-A567C76BD2D0}"/>
              </a:ext>
            </a:extLst>
          </p:cNvPr>
          <p:cNvSpPr txBox="1"/>
          <p:nvPr/>
        </p:nvSpPr>
        <p:spPr>
          <a:xfrm>
            <a:off x="38171" y="368533"/>
            <a:ext cx="2052734" cy="461665"/>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400" dirty="0">
                <a:solidFill>
                  <a:schemeClr val="bg1"/>
                </a:solidFill>
              </a:rPr>
              <a:t>WB, page 45</a:t>
            </a:r>
          </a:p>
        </p:txBody>
      </p:sp>
      <p:pic>
        <p:nvPicPr>
          <p:cNvPr id="5" name="Picture 4">
            <a:extLst>
              <a:ext uri="{FF2B5EF4-FFF2-40B4-BE49-F238E27FC236}">
                <a16:creationId xmlns:a16="http://schemas.microsoft.com/office/drawing/2014/main" id="{6799CF6E-0691-4F44-94B2-D26F4968B293}"/>
              </a:ext>
            </a:extLst>
          </p:cNvPr>
          <p:cNvPicPr>
            <a:picLocks noChangeAspect="1"/>
          </p:cNvPicPr>
          <p:nvPr/>
        </p:nvPicPr>
        <p:blipFill rotWithShape="1">
          <a:blip r:embed="rId2"/>
          <a:srcRect b="74764"/>
          <a:stretch/>
        </p:blipFill>
        <p:spPr>
          <a:xfrm>
            <a:off x="21893" y="928522"/>
            <a:ext cx="12148213" cy="973238"/>
          </a:xfrm>
          <a:prstGeom prst="rect">
            <a:avLst/>
          </a:prstGeom>
        </p:spPr>
      </p:pic>
      <p:pic>
        <p:nvPicPr>
          <p:cNvPr id="7" name="Picture 6">
            <a:extLst>
              <a:ext uri="{FF2B5EF4-FFF2-40B4-BE49-F238E27FC236}">
                <a16:creationId xmlns:a16="http://schemas.microsoft.com/office/drawing/2014/main" id="{4B7AF799-D1ED-460B-A71E-183146A7AFB0}"/>
              </a:ext>
            </a:extLst>
          </p:cNvPr>
          <p:cNvPicPr>
            <a:picLocks noChangeAspect="1"/>
          </p:cNvPicPr>
          <p:nvPr/>
        </p:nvPicPr>
        <p:blipFill rotWithShape="1">
          <a:blip r:embed="rId2"/>
          <a:srcRect t="30762" r="28381"/>
          <a:stretch/>
        </p:blipFill>
        <p:spPr>
          <a:xfrm>
            <a:off x="239973" y="2001668"/>
            <a:ext cx="11647228" cy="2623276"/>
          </a:xfrm>
          <a:prstGeom prst="rect">
            <a:avLst/>
          </a:prstGeom>
        </p:spPr>
      </p:pic>
    </p:spTree>
    <p:extLst>
      <p:ext uri="{BB962C8B-B14F-4D97-AF65-F5344CB8AC3E}">
        <p14:creationId xmlns:p14="http://schemas.microsoft.com/office/powerpoint/2010/main" val="3266177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6398546" y="1279435"/>
            <a:ext cx="4345781" cy="5078313"/>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FF0000"/>
                </a:solidFill>
              </a:rPr>
              <a:t>Vocabularies</a:t>
            </a:r>
          </a:p>
          <a:p>
            <a:endParaRPr lang="en-US" sz="3600" i="1" dirty="0">
              <a:solidFill>
                <a:srgbClr val="FF0000"/>
              </a:solidFill>
            </a:endParaRPr>
          </a:p>
          <a:p>
            <a:pPr marL="571500" indent="-571500">
              <a:buFont typeface="Arial" panose="020B0604020202020204" pitchFamily="34" charset="0"/>
              <a:buChar char="•"/>
            </a:pPr>
            <a:r>
              <a:rPr lang="en-US" sz="3600" i="1" dirty="0">
                <a:solidFill>
                  <a:srgbClr val="0070C0"/>
                </a:solidFill>
              </a:rPr>
              <a:t>participants</a:t>
            </a:r>
          </a:p>
          <a:p>
            <a:pPr marL="571500" indent="-571500">
              <a:buFont typeface="Arial" panose="020B0604020202020204" pitchFamily="34" charset="0"/>
              <a:buChar char="•"/>
            </a:pPr>
            <a:r>
              <a:rPr lang="en-US" sz="3600" i="1" dirty="0">
                <a:solidFill>
                  <a:srgbClr val="0070C0"/>
                </a:solidFill>
              </a:rPr>
              <a:t>Viking costumes</a:t>
            </a:r>
          </a:p>
          <a:p>
            <a:pPr marL="571500" indent="-571500">
              <a:buFont typeface="Arial" panose="020B0604020202020204" pitchFamily="34" charset="0"/>
              <a:buChar char="•"/>
            </a:pPr>
            <a:r>
              <a:rPr lang="en-US" sz="3600" i="1" dirty="0">
                <a:solidFill>
                  <a:srgbClr val="0070C0"/>
                </a:solidFill>
              </a:rPr>
              <a:t>Viking longship</a:t>
            </a:r>
          </a:p>
          <a:p>
            <a:pPr marL="571500" indent="-571500">
              <a:buFont typeface="Arial" panose="020B0604020202020204" pitchFamily="34" charset="0"/>
              <a:buChar char="•"/>
            </a:pPr>
            <a:r>
              <a:rPr lang="en-US" sz="3600" i="1" dirty="0">
                <a:solidFill>
                  <a:srgbClr val="0070C0"/>
                </a:solidFill>
              </a:rPr>
              <a:t>exhibition</a:t>
            </a:r>
          </a:p>
          <a:p>
            <a:pPr marL="571500" indent="-571500">
              <a:buFont typeface="Arial" panose="020B0604020202020204" pitchFamily="34" charset="0"/>
              <a:buChar char="•"/>
            </a:pPr>
            <a:r>
              <a:rPr lang="en-US" sz="3600" i="1" dirty="0">
                <a:solidFill>
                  <a:srgbClr val="0070C0"/>
                </a:solidFill>
              </a:rPr>
              <a:t>previous</a:t>
            </a:r>
          </a:p>
          <a:p>
            <a:endParaRPr lang="en-US" sz="3600" i="1" dirty="0">
              <a:solidFill>
                <a:srgbClr val="0070C0"/>
              </a:solidFill>
            </a:endParaRPr>
          </a:p>
          <a:p>
            <a:endParaRPr lang="en-US" sz="3600" i="1" dirty="0">
              <a:solidFill>
                <a:srgbClr val="0070C0"/>
              </a:solidFill>
            </a:endParaRPr>
          </a:p>
        </p:txBody>
      </p:sp>
    </p:spTree>
    <p:extLst>
      <p:ext uri="{BB962C8B-B14F-4D97-AF65-F5344CB8AC3E}">
        <p14:creationId xmlns:p14="http://schemas.microsoft.com/office/powerpoint/2010/main" val="1657387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 y="328576"/>
            <a:ext cx="9058275" cy="6038850"/>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702644" y="1958782"/>
            <a:ext cx="11336957" cy="3970318"/>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Grammar:</a:t>
            </a:r>
          </a:p>
          <a:p>
            <a:r>
              <a:rPr lang="en-US" sz="3600" i="1" dirty="0">
                <a:solidFill>
                  <a:srgbClr val="0070C0"/>
                </a:solidFill>
              </a:rPr>
              <a:t>-    Using the Future Simple to give and ask for information about events in the future .</a:t>
            </a:r>
          </a:p>
          <a:p>
            <a:r>
              <a:rPr lang="en-US" sz="3600" i="1" dirty="0">
                <a:solidFill>
                  <a:srgbClr val="0070C0"/>
                </a:solidFill>
              </a:rPr>
              <a:t>-    Understanding the difference between the Present Simple and the Future Simple.</a:t>
            </a:r>
          </a:p>
          <a:p>
            <a:r>
              <a:rPr lang="en-US" sz="3600" i="1" dirty="0">
                <a:solidFill>
                  <a:srgbClr val="0070C0"/>
                </a:solidFill>
              </a:rPr>
              <a:t>Speaking:</a:t>
            </a:r>
          </a:p>
          <a:p>
            <a:r>
              <a:rPr lang="en-US" sz="3600" i="1" dirty="0">
                <a:solidFill>
                  <a:srgbClr val="0070C0"/>
                </a:solidFill>
              </a:rPr>
              <a:t>-    Talking about the fire festival Up </a:t>
            </a:r>
            <a:r>
              <a:rPr lang="en-US" sz="3600" i="1" dirty="0" err="1">
                <a:solidFill>
                  <a:srgbClr val="0070C0"/>
                </a:solidFill>
              </a:rPr>
              <a:t>Helly</a:t>
            </a:r>
            <a:r>
              <a:rPr lang="en-US" sz="3600" i="1" dirty="0">
                <a:solidFill>
                  <a:srgbClr val="0070C0"/>
                </a:solidFill>
              </a:rPr>
              <a:t> Aa.</a:t>
            </a:r>
          </a:p>
        </p:txBody>
      </p:sp>
    </p:spTree>
    <p:extLst>
      <p:ext uri="{BB962C8B-B14F-4D97-AF65-F5344CB8AC3E}">
        <p14:creationId xmlns:p14="http://schemas.microsoft.com/office/powerpoint/2010/main" val="2829687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1314451" y="2167869"/>
            <a:ext cx="10725150" cy="3970318"/>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Learn by heart vocabularies and make sentences using them. </a:t>
            </a:r>
          </a:p>
          <a:p>
            <a:pPr marL="571500" indent="-571500">
              <a:buFontTx/>
              <a:buChar char="-"/>
            </a:pPr>
            <a:r>
              <a:rPr lang="en-US" sz="3600" i="1" dirty="0" smtClean="0">
                <a:solidFill>
                  <a:srgbClr val="0070C0"/>
                </a:solidFill>
              </a:rPr>
              <a:t>Complete the grammar notes </a:t>
            </a:r>
            <a:r>
              <a:rPr lang="en-US" sz="3600" i="1" dirty="0">
                <a:solidFill>
                  <a:srgbClr val="0070C0"/>
                </a:solidFill>
              </a:rPr>
              <a:t>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Notebook</a:t>
            </a:r>
            <a:r>
              <a:rPr lang="en-US" sz="3600" i="1" dirty="0">
                <a:solidFill>
                  <a:srgbClr val="0070C0"/>
                </a:solidFill>
              </a:rPr>
              <a:t> on page </a:t>
            </a:r>
            <a:r>
              <a:rPr lang="en-US" sz="3600" i="1" dirty="0" smtClean="0">
                <a:solidFill>
                  <a:srgbClr val="0070C0"/>
                </a:solidFill>
              </a:rPr>
              <a:t>49</a:t>
            </a:r>
            <a:endParaRPr lang="en-US" sz="3600" i="1" dirty="0">
              <a:solidFill>
                <a:srgbClr val="0070C0"/>
              </a:solidFill>
            </a:endParaRPr>
          </a:p>
          <a:p>
            <a:pPr marL="571500" indent="-571500">
              <a:buFontTx/>
              <a:buChar char="-"/>
            </a:pPr>
            <a:r>
              <a:rPr lang="en-US" sz="3600" i="1" dirty="0">
                <a:solidFill>
                  <a:srgbClr val="0070C0"/>
                </a:solidFill>
              </a:rPr>
              <a:t>Prepare the next lesson (page 62 SB</a:t>
            </a:r>
            <a:r>
              <a:rPr lang="en-US" sz="3600" i="1" dirty="0" smtClean="0">
                <a:solidFill>
                  <a:srgbClr val="0070C0"/>
                </a:solidFill>
              </a:rPr>
              <a:t>).</a:t>
            </a:r>
          </a:p>
          <a:p>
            <a:pPr marL="571500" indent="-571500">
              <a:buFontTx/>
              <a:buChar char="-"/>
            </a:pPr>
            <a:r>
              <a:rPr lang="en-US" sz="3600" i="1" dirty="0" smtClean="0">
                <a:solidFill>
                  <a:srgbClr val="0070C0"/>
                </a:solidFill>
              </a:rPr>
              <a:t>Play the consolidation games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a:t>
            </a:r>
            <a:r>
              <a:rPr lang="en-US" sz="3600" b="1" i="1" dirty="0" smtClean="0">
                <a:solidFill>
                  <a:srgbClr val="0070C0"/>
                </a:solidFill>
              </a:rPr>
              <a:t>World DHA App </a:t>
            </a:r>
            <a:r>
              <a:rPr lang="en-US" sz="3600" i="1" dirty="0" smtClean="0">
                <a:solidFill>
                  <a:srgbClr val="0070C0"/>
                </a:solidFill>
              </a:rPr>
              <a:t>on </a:t>
            </a:r>
            <a:r>
              <a:rPr lang="en-US" sz="3600" i="1" dirty="0" smtClean="0">
                <a:solidFill>
                  <a:srgbClr val="0070C0"/>
                </a:solidFill>
                <a:hlinkClick r:id="rId2"/>
              </a:rPr>
              <a:t>www.eduhome.com.vn</a:t>
            </a:r>
            <a:r>
              <a:rPr lang="en-US" sz="3600" i="1" dirty="0" smtClean="0">
                <a:solidFill>
                  <a:srgbClr val="0070C0"/>
                </a:solidFill>
              </a:rPr>
              <a:t>  </a:t>
            </a:r>
            <a:endParaRPr lang="en-US" sz="3600" i="1" dirty="0">
              <a:solidFill>
                <a:srgbClr val="0070C0"/>
              </a:solidFill>
            </a:endParaRPr>
          </a:p>
        </p:txBody>
      </p:sp>
    </p:spTree>
    <p:extLst>
      <p:ext uri="{BB962C8B-B14F-4D97-AF65-F5344CB8AC3E}">
        <p14:creationId xmlns:p14="http://schemas.microsoft.com/office/powerpoint/2010/main" val="1759097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0D4E88-557A-4B67-9F7D-6739756539D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Layer>
                </a14:imgProps>
              </a:ext>
            </a:extLst>
          </a:blip>
          <a:srcRect l="42438" t="10960" r="43821" b="57584"/>
          <a:stretch/>
        </p:blipFill>
        <p:spPr>
          <a:xfrm>
            <a:off x="4102094" y="1559137"/>
            <a:ext cx="3824526" cy="3696185"/>
          </a:xfrm>
          <a:prstGeom prst="rect">
            <a:avLst/>
          </a:prstGeom>
        </p:spPr>
      </p:pic>
      <p:sp>
        <p:nvSpPr>
          <p:cNvPr id="3" name="TextBox 2">
            <a:extLst>
              <a:ext uri="{FF2B5EF4-FFF2-40B4-BE49-F238E27FC236}">
                <a16:creationId xmlns:a16="http://schemas.microsoft.com/office/drawing/2014/main" id="{C25EA220-66FE-4406-B6BC-AF468FCF39DC}"/>
              </a:ext>
            </a:extLst>
          </p:cNvPr>
          <p:cNvSpPr txBox="1"/>
          <p:nvPr/>
        </p:nvSpPr>
        <p:spPr>
          <a:xfrm>
            <a:off x="2528690" y="375338"/>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can you see?</a:t>
            </a:r>
            <a:endParaRPr lang="en-US" sz="3600" dirty="0">
              <a:solidFill>
                <a:srgbClr val="0070C0"/>
              </a:solidFill>
            </a:endParaRPr>
          </a:p>
        </p:txBody>
      </p:sp>
      <p:sp>
        <p:nvSpPr>
          <p:cNvPr id="4" name="TextBox 3">
            <a:extLst>
              <a:ext uri="{FF2B5EF4-FFF2-40B4-BE49-F238E27FC236}">
                <a16:creationId xmlns:a16="http://schemas.microsoft.com/office/drawing/2014/main" id="{A47077DA-1612-45AA-AEB6-B513415A0ABF}"/>
              </a:ext>
            </a:extLst>
          </p:cNvPr>
          <p:cNvSpPr txBox="1"/>
          <p:nvPr/>
        </p:nvSpPr>
        <p:spPr>
          <a:xfrm>
            <a:off x="451418" y="5620243"/>
            <a:ext cx="11362534"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3600" i="1" dirty="0">
                <a:solidFill>
                  <a:srgbClr val="FF0000"/>
                </a:solidFill>
              </a:rPr>
              <a:t>  lantern</a:t>
            </a:r>
            <a:endParaRPr lang="en-US" i="1" dirty="0">
              <a:solidFill>
                <a:srgbClr val="FF0000"/>
              </a:solidFill>
            </a:endParaRPr>
          </a:p>
        </p:txBody>
      </p:sp>
    </p:spTree>
    <p:extLst>
      <p:ext uri="{BB962C8B-B14F-4D97-AF65-F5344CB8AC3E}">
        <p14:creationId xmlns:p14="http://schemas.microsoft.com/office/powerpoint/2010/main" val="19274781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lanter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0D4E88-557A-4B67-9F7D-6739756539D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Layer>
                </a14:imgProps>
              </a:ext>
            </a:extLst>
          </a:blip>
          <a:srcRect l="67984" t="6121" r="18523" b="57584"/>
          <a:stretch/>
        </p:blipFill>
        <p:spPr>
          <a:xfrm>
            <a:off x="3817591" y="1206998"/>
            <a:ext cx="3755567" cy="4264722"/>
          </a:xfrm>
          <a:prstGeom prst="rect">
            <a:avLst/>
          </a:prstGeom>
        </p:spPr>
      </p:pic>
      <p:sp>
        <p:nvSpPr>
          <p:cNvPr id="3" name="TextBox 2">
            <a:extLst>
              <a:ext uri="{FF2B5EF4-FFF2-40B4-BE49-F238E27FC236}">
                <a16:creationId xmlns:a16="http://schemas.microsoft.com/office/drawing/2014/main" id="{7C8AA641-A9CC-43DC-8849-B11523E22C30}"/>
              </a:ext>
            </a:extLst>
          </p:cNvPr>
          <p:cNvSpPr txBox="1"/>
          <p:nvPr/>
        </p:nvSpPr>
        <p:spPr>
          <a:xfrm>
            <a:off x="68298" y="5651711"/>
            <a:ext cx="11371227"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3600" i="1" dirty="0">
                <a:solidFill>
                  <a:srgbClr val="FF0000"/>
                </a:solidFill>
              </a:rPr>
              <a:t>hot-air balloon</a:t>
            </a:r>
            <a:endParaRPr lang="en-US" sz="2400" i="1" dirty="0">
              <a:solidFill>
                <a:srgbClr val="FF0000"/>
              </a:solidFill>
            </a:endParaRPr>
          </a:p>
        </p:txBody>
      </p:sp>
      <p:sp>
        <p:nvSpPr>
          <p:cNvPr id="6" name="TextBox 5">
            <a:extLst>
              <a:ext uri="{FF2B5EF4-FFF2-40B4-BE49-F238E27FC236}">
                <a16:creationId xmlns:a16="http://schemas.microsoft.com/office/drawing/2014/main" id="{1D1F8A87-1C7A-4AA5-A4FD-DF474ECADF87}"/>
              </a:ext>
            </a:extLst>
          </p:cNvPr>
          <p:cNvSpPr txBox="1"/>
          <p:nvPr/>
        </p:nvSpPr>
        <p:spPr>
          <a:xfrm>
            <a:off x="2528690" y="375338"/>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can you see?</a:t>
            </a:r>
            <a:endParaRPr lang="en-US" sz="3600" dirty="0">
              <a:solidFill>
                <a:srgbClr val="0070C0"/>
              </a:solidFill>
            </a:endParaRPr>
          </a:p>
        </p:txBody>
      </p:sp>
    </p:spTree>
    <p:extLst>
      <p:ext uri="{BB962C8B-B14F-4D97-AF65-F5344CB8AC3E}">
        <p14:creationId xmlns:p14="http://schemas.microsoft.com/office/powerpoint/2010/main" val="3737224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hot-air ballo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0D4E88-557A-4B67-9F7D-6739756539D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Layer>
                </a14:imgProps>
              </a:ext>
            </a:extLst>
          </a:blip>
          <a:srcRect l="56172" t="54202" r="31000" b="5405"/>
          <a:stretch/>
        </p:blipFill>
        <p:spPr>
          <a:xfrm>
            <a:off x="4403621" y="1106706"/>
            <a:ext cx="3384757" cy="4499245"/>
          </a:xfrm>
          <a:prstGeom prst="rect">
            <a:avLst/>
          </a:prstGeom>
        </p:spPr>
      </p:pic>
      <p:sp>
        <p:nvSpPr>
          <p:cNvPr id="4" name="TextBox 3">
            <a:extLst>
              <a:ext uri="{FF2B5EF4-FFF2-40B4-BE49-F238E27FC236}">
                <a16:creationId xmlns:a16="http://schemas.microsoft.com/office/drawing/2014/main" id="{A949D9FB-CF2D-4E2C-BED7-0419C9728902}"/>
              </a:ext>
            </a:extLst>
          </p:cNvPr>
          <p:cNvSpPr txBox="1"/>
          <p:nvPr/>
        </p:nvSpPr>
        <p:spPr>
          <a:xfrm>
            <a:off x="480048" y="5690989"/>
            <a:ext cx="11371227"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3600" i="1" dirty="0">
                <a:solidFill>
                  <a:srgbClr val="FF0000"/>
                </a:solidFill>
              </a:rPr>
              <a:t>sculpture</a:t>
            </a:r>
            <a:endParaRPr lang="en-US" sz="2400" i="1" dirty="0">
              <a:solidFill>
                <a:srgbClr val="FF0000"/>
              </a:solidFill>
              <a:cs typeface="Calibri" panose="020F0502020204030204" pitchFamily="34" charset="0"/>
            </a:endParaRPr>
          </a:p>
        </p:txBody>
      </p:sp>
      <p:sp>
        <p:nvSpPr>
          <p:cNvPr id="6" name="TextBox 5">
            <a:extLst>
              <a:ext uri="{FF2B5EF4-FFF2-40B4-BE49-F238E27FC236}">
                <a16:creationId xmlns:a16="http://schemas.microsoft.com/office/drawing/2014/main" id="{932ED38E-4FB7-40D2-9829-CEB462F94752}"/>
              </a:ext>
            </a:extLst>
          </p:cNvPr>
          <p:cNvSpPr txBox="1"/>
          <p:nvPr/>
        </p:nvSpPr>
        <p:spPr>
          <a:xfrm>
            <a:off x="2528690" y="375338"/>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can you see?</a:t>
            </a:r>
            <a:endParaRPr lang="en-US" sz="3600" dirty="0">
              <a:solidFill>
                <a:srgbClr val="0070C0"/>
              </a:solidFill>
            </a:endParaRPr>
          </a:p>
        </p:txBody>
      </p:sp>
    </p:spTree>
    <p:extLst>
      <p:ext uri="{BB962C8B-B14F-4D97-AF65-F5344CB8AC3E}">
        <p14:creationId xmlns:p14="http://schemas.microsoft.com/office/powerpoint/2010/main" val="359128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scupltur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ADEA96-0F01-43CD-A946-224C4552025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Layer>
                </a14:imgProps>
              </a:ext>
            </a:extLst>
          </a:blip>
          <a:srcRect l="80618" t="56650" r="6010" b="8167"/>
          <a:stretch/>
        </p:blipFill>
        <p:spPr>
          <a:xfrm>
            <a:off x="4519255" y="1325545"/>
            <a:ext cx="3383503" cy="3780190"/>
          </a:xfrm>
          <a:prstGeom prst="rect">
            <a:avLst/>
          </a:prstGeom>
        </p:spPr>
      </p:pic>
      <p:sp>
        <p:nvSpPr>
          <p:cNvPr id="4" name="TextBox 3">
            <a:extLst>
              <a:ext uri="{FF2B5EF4-FFF2-40B4-BE49-F238E27FC236}">
                <a16:creationId xmlns:a16="http://schemas.microsoft.com/office/drawing/2014/main" id="{70F0ACFC-135C-428C-8747-8FC0D7AFD4C0}"/>
              </a:ext>
            </a:extLst>
          </p:cNvPr>
          <p:cNvSpPr txBox="1"/>
          <p:nvPr/>
        </p:nvSpPr>
        <p:spPr>
          <a:xfrm>
            <a:off x="281723" y="5409611"/>
            <a:ext cx="11371227"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3600" i="1" dirty="0">
                <a:solidFill>
                  <a:srgbClr val="FF0000"/>
                </a:solidFill>
              </a:rPr>
              <a:t>bonfire</a:t>
            </a:r>
            <a:endParaRPr lang="en-US" sz="2400" i="1" dirty="0">
              <a:solidFill>
                <a:srgbClr val="FF0000"/>
              </a:solidFill>
            </a:endParaRPr>
          </a:p>
        </p:txBody>
      </p:sp>
      <p:sp>
        <p:nvSpPr>
          <p:cNvPr id="6" name="TextBox 5">
            <a:extLst>
              <a:ext uri="{FF2B5EF4-FFF2-40B4-BE49-F238E27FC236}">
                <a16:creationId xmlns:a16="http://schemas.microsoft.com/office/drawing/2014/main" id="{563A13AB-0B3F-4813-8937-2B5712E9D398}"/>
              </a:ext>
            </a:extLst>
          </p:cNvPr>
          <p:cNvSpPr txBox="1"/>
          <p:nvPr/>
        </p:nvSpPr>
        <p:spPr>
          <a:xfrm>
            <a:off x="2528690" y="375338"/>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can you see?</a:t>
            </a:r>
            <a:endParaRPr lang="en-US" sz="3600" dirty="0">
              <a:solidFill>
                <a:srgbClr val="0070C0"/>
              </a:solidFill>
            </a:endParaRPr>
          </a:p>
        </p:txBody>
      </p:sp>
    </p:spTree>
    <p:extLst>
      <p:ext uri="{BB962C8B-B14F-4D97-AF65-F5344CB8AC3E}">
        <p14:creationId xmlns:p14="http://schemas.microsoft.com/office/powerpoint/2010/main" val="247941711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bonfir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625245-5473-4824-9A7B-55C9A32D5DBB}"/>
              </a:ext>
            </a:extLst>
          </p:cNvPr>
          <p:cNvPicPr>
            <a:picLocks noChangeAspect="1"/>
          </p:cNvPicPr>
          <p:nvPr/>
        </p:nvPicPr>
        <p:blipFill>
          <a:blip r:embed="rId3"/>
          <a:stretch>
            <a:fillRect/>
          </a:stretch>
        </p:blipFill>
        <p:spPr>
          <a:xfrm>
            <a:off x="4027302" y="1527659"/>
            <a:ext cx="4137394" cy="3802681"/>
          </a:xfrm>
          <a:prstGeom prst="rect">
            <a:avLst/>
          </a:prstGeom>
        </p:spPr>
      </p:pic>
      <p:sp>
        <p:nvSpPr>
          <p:cNvPr id="5" name="TextBox 4">
            <a:extLst>
              <a:ext uri="{FF2B5EF4-FFF2-40B4-BE49-F238E27FC236}">
                <a16:creationId xmlns:a16="http://schemas.microsoft.com/office/drawing/2014/main" id="{5BC6EA19-D58E-4FD2-B855-BF96F9331C19}"/>
              </a:ext>
            </a:extLst>
          </p:cNvPr>
          <p:cNvSpPr txBox="1"/>
          <p:nvPr/>
        </p:nvSpPr>
        <p:spPr>
          <a:xfrm>
            <a:off x="480049" y="5480022"/>
            <a:ext cx="11371226"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lgn="ctr"/>
            <a:r>
              <a:rPr lang="en-US" sz="3600" i="1" dirty="0">
                <a:solidFill>
                  <a:srgbClr val="FF0000"/>
                </a:solidFill>
              </a:rPr>
              <a:t> eating competition</a:t>
            </a:r>
            <a:endParaRPr lang="en-US" sz="2400" i="1" dirty="0">
              <a:solidFill>
                <a:srgbClr val="FF0000"/>
              </a:solidFill>
            </a:endParaRPr>
          </a:p>
        </p:txBody>
      </p:sp>
      <p:sp>
        <p:nvSpPr>
          <p:cNvPr id="6" name="TextBox 5">
            <a:extLst>
              <a:ext uri="{FF2B5EF4-FFF2-40B4-BE49-F238E27FC236}">
                <a16:creationId xmlns:a16="http://schemas.microsoft.com/office/drawing/2014/main" id="{5E373EDA-C24D-4413-93BD-C3FC1CE6464A}"/>
              </a:ext>
            </a:extLst>
          </p:cNvPr>
          <p:cNvSpPr txBox="1"/>
          <p:nvPr/>
        </p:nvSpPr>
        <p:spPr>
          <a:xfrm>
            <a:off x="2528690" y="375338"/>
            <a:ext cx="5980924" cy="646331"/>
          </a:xfrm>
          <a:prstGeom prst="rect">
            <a:avLst/>
          </a:prstGeom>
          <a:noFill/>
        </p:spPr>
        <p:txBody>
          <a:bodyPr wrap="square" rtlCol="0">
            <a:spAutoFit/>
          </a:bodyPr>
          <a:lstStyle/>
          <a:p>
            <a:r>
              <a:rPr lang="en-US" sz="3600" dirty="0">
                <a:solidFill>
                  <a:srgbClr val="0070C0"/>
                </a:solidFill>
                <a:ea typeface="Times New Roman" panose="02020603050405020304" pitchFamily="18" charset="0"/>
              </a:rPr>
              <a:t>What can you see?</a:t>
            </a:r>
            <a:endParaRPr lang="en-US" sz="3600" dirty="0">
              <a:solidFill>
                <a:srgbClr val="0070C0"/>
              </a:solidFill>
            </a:endParaRPr>
          </a:p>
        </p:txBody>
      </p:sp>
    </p:spTree>
    <p:extLst>
      <p:ext uri="{BB962C8B-B14F-4D97-AF65-F5344CB8AC3E}">
        <p14:creationId xmlns:p14="http://schemas.microsoft.com/office/powerpoint/2010/main" val="35867635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eating competi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4554</TotalTime>
  <Words>960</Words>
  <Application>Microsoft Office PowerPoint</Application>
  <PresentationFormat>Widescreen</PresentationFormat>
  <Paragraphs>160</Paragraphs>
  <Slides>42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42</vt:i4>
      </vt:variant>
    </vt:vector>
  </HeadingPairs>
  <TitlesOfParts>
    <vt:vector size="50" baseType="lpstr">
      <vt:lpstr>Arial</vt:lpstr>
      <vt:lpstr>Calibri</vt:lpstr>
      <vt:lpstr>Calibri Light</vt:lpstr>
      <vt:lpstr>Times New Roman</vt:lpstr>
      <vt:lpstr>Webdings</vt:lpstr>
      <vt:lpstr>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96</cp:revision>
  <dcterms:created xsi:type="dcterms:W3CDTF">2020-12-08T03:17:05Z</dcterms:created>
  <dcterms:modified xsi:type="dcterms:W3CDTF">2022-06-08T04:16:30Z</dcterms:modified>
</cp:coreProperties>
</file>