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5" r:id="rId2"/>
    <p:sldId id="258" r:id="rId3"/>
    <p:sldId id="259" r:id="rId4"/>
    <p:sldId id="260" r:id="rId5"/>
    <p:sldId id="261" r:id="rId6"/>
    <p:sldId id="268" r:id="rId7"/>
    <p:sldId id="269" r:id="rId8"/>
    <p:sldId id="270" r:id="rId9"/>
    <p:sldId id="271" r:id="rId10"/>
    <p:sldId id="272" r:id="rId11"/>
    <p:sldId id="273"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8F52C9-F17B-4F60-9870-C7D27E663D9B}" v="1136" dt="2022-03-23T12:29:44.935"/>
    <p1510:client id="{7BAB313C-0CD2-4AE7-8253-709E6D7D65A5}" v="683" dt="2022-03-23T13:02:03.8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46" d="100"/>
          <a:sy n="46" d="100"/>
        </p:scale>
        <p:origin x="42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f634477b50eb1dbc" providerId="Windows Live" clId="Web-{7BAB313C-0CD2-4AE7-8253-709E6D7D65A5}"/>
    <pc:docChg chg="addSld delSld modSld sldOrd">
      <pc:chgData name="Guest User" userId="f634477b50eb1dbc" providerId="Windows Live" clId="Web-{7BAB313C-0CD2-4AE7-8253-709E6D7D65A5}" dt="2022-03-23T13:02:03.861" v="553"/>
      <pc:docMkLst>
        <pc:docMk/>
      </pc:docMkLst>
      <pc:sldChg chg="del">
        <pc:chgData name="Guest User" userId="f634477b50eb1dbc" providerId="Windows Live" clId="Web-{7BAB313C-0CD2-4AE7-8253-709E6D7D65A5}" dt="2022-03-23T12:34:24.665" v="1"/>
        <pc:sldMkLst>
          <pc:docMk/>
          <pc:sldMk cId="1129816208" sldId="257"/>
        </pc:sldMkLst>
      </pc:sldChg>
      <pc:sldChg chg="modSp">
        <pc:chgData name="Guest User" userId="f634477b50eb1dbc" providerId="Windows Live" clId="Web-{7BAB313C-0CD2-4AE7-8253-709E6D7D65A5}" dt="2022-03-23T12:35:49.870" v="20" actId="20577"/>
        <pc:sldMkLst>
          <pc:docMk/>
          <pc:sldMk cId="1274141689" sldId="258"/>
        </pc:sldMkLst>
        <pc:spChg chg="mod">
          <ac:chgData name="Guest User" userId="f634477b50eb1dbc" providerId="Windows Live" clId="Web-{7BAB313C-0CD2-4AE7-8253-709E6D7D65A5}" dt="2022-03-23T12:35:49.870" v="20" actId="20577"/>
          <ac:spMkLst>
            <pc:docMk/>
            <pc:sldMk cId="1274141689" sldId="258"/>
            <ac:spMk id="6" creationId="{4DE90ECE-42B3-AD79-ECC5-AD9400916B99}"/>
          </ac:spMkLst>
        </pc:spChg>
      </pc:sldChg>
      <pc:sldChg chg="modSp">
        <pc:chgData name="Guest User" userId="f634477b50eb1dbc" providerId="Windows Live" clId="Web-{7BAB313C-0CD2-4AE7-8253-709E6D7D65A5}" dt="2022-03-23T12:36:34.574" v="38" actId="14100"/>
        <pc:sldMkLst>
          <pc:docMk/>
          <pc:sldMk cId="3435554414" sldId="259"/>
        </pc:sldMkLst>
        <pc:spChg chg="mod">
          <ac:chgData name="Guest User" userId="f634477b50eb1dbc" providerId="Windows Live" clId="Web-{7BAB313C-0CD2-4AE7-8253-709E6D7D65A5}" dt="2022-03-23T12:36:34.574" v="38" actId="14100"/>
          <ac:spMkLst>
            <pc:docMk/>
            <pc:sldMk cId="3435554414" sldId="259"/>
            <ac:spMk id="2" creationId="{A28DD434-703F-9229-EEBA-F9596744FF7C}"/>
          </ac:spMkLst>
        </pc:spChg>
      </pc:sldChg>
      <pc:sldChg chg="addSp delSp modSp modTransition addAnim modAnim">
        <pc:chgData name="Guest User" userId="f634477b50eb1dbc" providerId="Windows Live" clId="Web-{7BAB313C-0CD2-4AE7-8253-709E6D7D65A5}" dt="2022-03-23T13:02:03.861" v="553"/>
        <pc:sldMkLst>
          <pc:docMk/>
          <pc:sldMk cId="1667926348" sldId="260"/>
        </pc:sldMkLst>
        <pc:spChg chg="del">
          <ac:chgData name="Guest User" userId="f634477b50eb1dbc" providerId="Windows Live" clId="Web-{7BAB313C-0CD2-4AE7-8253-709E6D7D65A5}" dt="2022-03-23T12:37:16.326" v="39"/>
          <ac:spMkLst>
            <pc:docMk/>
            <pc:sldMk cId="1667926348" sldId="260"/>
            <ac:spMk id="2" creationId="{76D0D4BD-BD75-A7CF-3BFD-433D127228C1}"/>
          </ac:spMkLst>
        </pc:spChg>
        <pc:spChg chg="add mod">
          <ac:chgData name="Guest User" userId="f634477b50eb1dbc" providerId="Windows Live" clId="Web-{7BAB313C-0CD2-4AE7-8253-709E6D7D65A5}" dt="2022-03-23T12:37:53.936" v="56" actId="1076"/>
          <ac:spMkLst>
            <pc:docMk/>
            <pc:sldMk cId="1667926348" sldId="260"/>
            <ac:spMk id="6" creationId="{98EC3163-3DE7-8EFD-7BEA-63012F0C973C}"/>
          </ac:spMkLst>
        </pc:spChg>
        <pc:spChg chg="add del mod">
          <ac:chgData name="Guest User" userId="f634477b50eb1dbc" providerId="Windows Live" clId="Web-{7BAB313C-0CD2-4AE7-8253-709E6D7D65A5}" dt="2022-03-23T12:40:00.657" v="127"/>
          <ac:spMkLst>
            <pc:docMk/>
            <pc:sldMk cId="1667926348" sldId="260"/>
            <ac:spMk id="9" creationId="{3AA89757-ADFE-6B85-8E49-9FC043EBE4C7}"/>
          </ac:spMkLst>
        </pc:spChg>
        <pc:graphicFrameChg chg="add mod modGraphic">
          <ac:chgData name="Guest User" userId="f634477b50eb1dbc" providerId="Windows Live" clId="Web-{7BAB313C-0CD2-4AE7-8253-709E6D7D65A5}" dt="2022-03-23T12:39:41.047" v="123" actId="1076"/>
          <ac:graphicFrameMkLst>
            <pc:docMk/>
            <pc:sldMk cId="1667926348" sldId="260"/>
            <ac:graphicFrameMk id="4" creationId="{74EB9D37-6D1E-4C14-0D6F-03936C55ED45}"/>
          </ac:graphicFrameMkLst>
        </pc:graphicFrameChg>
        <pc:graphicFrameChg chg="add mod modGraphic">
          <ac:chgData name="Guest User" userId="f634477b50eb1dbc" providerId="Windows Live" clId="Web-{7BAB313C-0CD2-4AE7-8253-709E6D7D65A5}" dt="2022-03-23T12:40:58.143" v="191" actId="1076"/>
          <ac:graphicFrameMkLst>
            <pc:docMk/>
            <pc:sldMk cId="1667926348" sldId="260"/>
            <ac:graphicFrameMk id="8" creationId="{96878E95-8CE0-EBF5-5CE8-22E005B95DE5}"/>
          </ac:graphicFrameMkLst>
        </pc:graphicFrameChg>
        <pc:picChg chg="add mod ord">
          <ac:chgData name="Guest User" userId="f634477b50eb1dbc" providerId="Windows Live" clId="Web-{7BAB313C-0CD2-4AE7-8253-709E6D7D65A5}" dt="2022-03-23T12:39:27.938" v="122"/>
          <ac:picMkLst>
            <pc:docMk/>
            <pc:sldMk cId="1667926348" sldId="260"/>
            <ac:picMk id="5" creationId="{E98D1CBD-27B3-B6DC-EC91-19CFF1CE2AC4}"/>
          </ac:picMkLst>
        </pc:picChg>
      </pc:sldChg>
      <pc:sldChg chg="addSp delSp modSp addAnim delAnim modAnim">
        <pc:chgData name="Guest User" userId="f634477b50eb1dbc" providerId="Windows Live" clId="Web-{7BAB313C-0CD2-4AE7-8253-709E6D7D65A5}" dt="2022-03-23T13:00:25.687" v="508"/>
        <pc:sldMkLst>
          <pc:docMk/>
          <pc:sldMk cId="3023781952" sldId="261"/>
        </pc:sldMkLst>
        <pc:spChg chg="del">
          <ac:chgData name="Guest User" userId="f634477b50eb1dbc" providerId="Windows Live" clId="Web-{7BAB313C-0CD2-4AE7-8253-709E6D7D65A5}" dt="2022-03-23T12:41:55.660" v="192"/>
          <ac:spMkLst>
            <pc:docMk/>
            <pc:sldMk cId="3023781952" sldId="261"/>
            <ac:spMk id="2" creationId="{741F5754-164D-1128-6B06-A16EC74CC2AC}"/>
          </ac:spMkLst>
        </pc:spChg>
        <pc:spChg chg="add mod">
          <ac:chgData name="Guest User" userId="f634477b50eb1dbc" providerId="Windows Live" clId="Web-{7BAB313C-0CD2-4AE7-8253-709E6D7D65A5}" dt="2022-03-23T12:42:26.629" v="215" actId="20577"/>
          <ac:spMkLst>
            <pc:docMk/>
            <pc:sldMk cId="3023781952" sldId="261"/>
            <ac:spMk id="3" creationId="{10D00906-8921-CCD9-9AD5-675A4659DB3D}"/>
          </ac:spMkLst>
        </pc:spChg>
      </pc:sldChg>
      <pc:sldChg chg="delSp del delAnim">
        <pc:chgData name="Guest User" userId="f634477b50eb1dbc" providerId="Windows Live" clId="Web-{7BAB313C-0CD2-4AE7-8253-709E6D7D65A5}" dt="2022-03-23T12:43:27.693" v="218"/>
        <pc:sldMkLst>
          <pc:docMk/>
          <pc:sldMk cId="570620390" sldId="262"/>
        </pc:sldMkLst>
        <pc:spChg chg="del">
          <ac:chgData name="Guest User" userId="f634477b50eb1dbc" providerId="Windows Live" clId="Web-{7BAB313C-0CD2-4AE7-8253-709E6D7D65A5}" dt="2022-03-23T12:43:21.474" v="216"/>
          <ac:spMkLst>
            <pc:docMk/>
            <pc:sldMk cId="570620390" sldId="262"/>
            <ac:spMk id="4" creationId="{5D5507B0-9BCE-5812-8677-6913027D203D}"/>
          </ac:spMkLst>
        </pc:spChg>
        <pc:graphicFrameChg chg="del">
          <ac:chgData name="Guest User" userId="f634477b50eb1dbc" providerId="Windows Live" clId="Web-{7BAB313C-0CD2-4AE7-8253-709E6D7D65A5}" dt="2022-03-23T12:43:23.740" v="217"/>
          <ac:graphicFrameMkLst>
            <pc:docMk/>
            <pc:sldMk cId="570620390" sldId="262"/>
            <ac:graphicFrameMk id="3" creationId="{866CC25E-72A6-AAED-EACF-7610EDE61763}"/>
          </ac:graphicFrameMkLst>
        </pc:graphicFrameChg>
      </pc:sldChg>
      <pc:sldChg chg="del">
        <pc:chgData name="Guest User" userId="f634477b50eb1dbc" providerId="Windows Live" clId="Web-{7BAB313C-0CD2-4AE7-8253-709E6D7D65A5}" dt="2022-03-23T12:46:15.056" v="303"/>
        <pc:sldMkLst>
          <pc:docMk/>
          <pc:sldMk cId="171036450" sldId="263"/>
        </pc:sldMkLst>
      </pc:sldChg>
      <pc:sldChg chg="del">
        <pc:chgData name="Guest User" userId="f634477b50eb1dbc" providerId="Windows Live" clId="Web-{7BAB313C-0CD2-4AE7-8253-709E6D7D65A5}" dt="2022-03-23T12:46:55.589" v="304"/>
        <pc:sldMkLst>
          <pc:docMk/>
          <pc:sldMk cId="3957815562" sldId="264"/>
        </pc:sldMkLst>
      </pc:sldChg>
      <pc:sldChg chg="addSp modSp ord">
        <pc:chgData name="Guest User" userId="f634477b50eb1dbc" providerId="Windows Live" clId="Web-{7BAB313C-0CD2-4AE7-8253-709E6D7D65A5}" dt="2022-03-23T12:59:55.218" v="497" actId="1076"/>
        <pc:sldMkLst>
          <pc:docMk/>
          <pc:sldMk cId="1606077149" sldId="265"/>
        </pc:sldMkLst>
        <pc:spChg chg="add mod">
          <ac:chgData name="Guest User" userId="f634477b50eb1dbc" providerId="Windows Live" clId="Web-{7BAB313C-0CD2-4AE7-8253-709E6D7D65A5}" dt="2022-03-23T12:59:55.218" v="497" actId="1076"/>
          <ac:spMkLst>
            <pc:docMk/>
            <pc:sldMk cId="1606077149" sldId="265"/>
            <ac:spMk id="4" creationId="{D6A38CDC-A23B-BF2A-705E-0F42E8DE9AE1}"/>
          </ac:spMkLst>
        </pc:spChg>
        <pc:picChg chg="mod modCrop">
          <ac:chgData name="Guest User" userId="f634477b50eb1dbc" providerId="Windows Live" clId="Web-{7BAB313C-0CD2-4AE7-8253-709E6D7D65A5}" dt="2022-03-23T12:58:58.748" v="483"/>
          <ac:picMkLst>
            <pc:docMk/>
            <pc:sldMk cId="1606077149" sldId="265"/>
            <ac:picMk id="2" creationId="{E4A5D19C-936D-930D-E7E3-70686AD2A029}"/>
          </ac:picMkLst>
        </pc:picChg>
        <pc:picChg chg="mod modCrop">
          <ac:chgData name="Guest User" userId="f634477b50eb1dbc" providerId="Windows Live" clId="Web-{7BAB313C-0CD2-4AE7-8253-709E6D7D65A5}" dt="2022-03-23T12:58:38.310" v="481"/>
          <ac:picMkLst>
            <pc:docMk/>
            <pc:sldMk cId="1606077149" sldId="265"/>
            <ac:picMk id="3" creationId="{4626130D-F06B-5C4B-5C54-FDDE2D555F96}"/>
          </ac:picMkLst>
        </pc:picChg>
      </pc:sldChg>
      <pc:sldChg chg="del">
        <pc:chgData name="Guest User" userId="f634477b50eb1dbc" providerId="Windows Live" clId="Web-{7BAB313C-0CD2-4AE7-8253-709E6D7D65A5}" dt="2022-03-23T12:46:56.010" v="305"/>
        <pc:sldMkLst>
          <pc:docMk/>
          <pc:sldMk cId="1749501632" sldId="266"/>
        </pc:sldMkLst>
      </pc:sldChg>
      <pc:sldChg chg="addSp modSp new addAnim delAnim modAnim">
        <pc:chgData name="Guest User" userId="f634477b50eb1dbc" providerId="Windows Live" clId="Web-{7BAB313C-0CD2-4AE7-8253-709E6D7D65A5}" dt="2022-03-23T13:00:53.938" v="526"/>
        <pc:sldMkLst>
          <pc:docMk/>
          <pc:sldMk cId="318717674" sldId="268"/>
        </pc:sldMkLst>
        <pc:spChg chg="add mod">
          <ac:chgData name="Guest User" userId="f634477b50eb1dbc" providerId="Windows Live" clId="Web-{7BAB313C-0CD2-4AE7-8253-709E6D7D65A5}" dt="2022-03-23T12:43:50.412" v="236" actId="14100"/>
          <ac:spMkLst>
            <pc:docMk/>
            <pc:sldMk cId="318717674" sldId="268"/>
            <ac:spMk id="4" creationId="{3E62CF9E-6450-E7F6-4DA7-674217FB593E}"/>
          </ac:spMkLst>
        </pc:spChg>
        <pc:spChg chg="add mod">
          <ac:chgData name="Guest User" userId="f634477b50eb1dbc" providerId="Windows Live" clId="Web-{7BAB313C-0CD2-4AE7-8253-709E6D7D65A5}" dt="2022-03-23T12:44:59.351" v="283"/>
          <ac:spMkLst>
            <pc:docMk/>
            <pc:sldMk cId="318717674" sldId="268"/>
            <ac:spMk id="5" creationId="{ADAE250D-D0A2-43E7-F1F7-7185C031B913}"/>
          </ac:spMkLst>
        </pc:spChg>
        <pc:spChg chg="add mod">
          <ac:chgData name="Guest User" userId="f634477b50eb1dbc" providerId="Windows Live" clId="Web-{7BAB313C-0CD2-4AE7-8253-709E6D7D65A5}" dt="2022-03-23T12:46:07.884" v="302" actId="1076"/>
          <ac:spMkLst>
            <pc:docMk/>
            <pc:sldMk cId="318717674" sldId="268"/>
            <ac:spMk id="6" creationId="{3558C560-C45F-0291-1ACD-425427AC44B1}"/>
          </ac:spMkLst>
        </pc:spChg>
        <pc:spChg chg="add mod">
          <ac:chgData name="Guest User" userId="f634477b50eb1dbc" providerId="Windows Live" clId="Web-{7BAB313C-0CD2-4AE7-8253-709E6D7D65A5}" dt="2022-03-23T12:45:54.322" v="296" actId="1076"/>
          <ac:spMkLst>
            <pc:docMk/>
            <pc:sldMk cId="318717674" sldId="268"/>
            <ac:spMk id="7" creationId="{8C6F1336-E648-2A21-25A2-E13D3E32166C}"/>
          </ac:spMkLst>
        </pc:spChg>
        <pc:spChg chg="add mod">
          <ac:chgData name="Guest User" userId="f634477b50eb1dbc" providerId="Windows Live" clId="Web-{7BAB313C-0CD2-4AE7-8253-709E6D7D65A5}" dt="2022-03-23T12:45:43.024" v="293" actId="1076"/>
          <ac:spMkLst>
            <pc:docMk/>
            <pc:sldMk cId="318717674" sldId="268"/>
            <ac:spMk id="8" creationId="{5886256C-739F-0827-61EC-E9664253BC1D}"/>
          </ac:spMkLst>
        </pc:spChg>
        <pc:spChg chg="add mod">
          <ac:chgData name="Guest User" userId="f634477b50eb1dbc" providerId="Windows Live" clId="Web-{7BAB313C-0CD2-4AE7-8253-709E6D7D65A5}" dt="2022-03-23T12:45:20.789" v="289" actId="1076"/>
          <ac:spMkLst>
            <pc:docMk/>
            <pc:sldMk cId="318717674" sldId="268"/>
            <ac:spMk id="9" creationId="{F5124C99-8B04-53A8-A70B-677A3AD360D5}"/>
          </ac:spMkLst>
        </pc:spChg>
        <pc:graphicFrameChg chg="add mod modGraphic">
          <ac:chgData name="Guest User" userId="f634477b50eb1dbc" providerId="Windows Live" clId="Web-{7BAB313C-0CD2-4AE7-8253-709E6D7D65A5}" dt="2022-03-23T12:44:19.569" v="273" actId="1076"/>
          <ac:graphicFrameMkLst>
            <pc:docMk/>
            <pc:sldMk cId="318717674" sldId="268"/>
            <ac:graphicFrameMk id="3" creationId="{6952B163-0550-94BE-B041-567355A0A879}"/>
          </ac:graphicFrameMkLst>
        </pc:graphicFrameChg>
      </pc:sldChg>
      <pc:sldChg chg="addSp delSp modSp new modTransition addAnim delAnim modAnim">
        <pc:chgData name="Guest User" userId="f634477b50eb1dbc" providerId="Windows Live" clId="Web-{7BAB313C-0CD2-4AE7-8253-709E6D7D65A5}" dt="2022-03-23T13:01:59.017" v="552"/>
        <pc:sldMkLst>
          <pc:docMk/>
          <pc:sldMk cId="3345956336" sldId="269"/>
        </pc:sldMkLst>
        <pc:spChg chg="add mod">
          <ac:chgData name="Guest User" userId="f634477b50eb1dbc" providerId="Windows Live" clId="Web-{7BAB313C-0CD2-4AE7-8253-709E6D7D65A5}" dt="2022-03-23T12:49:38.733" v="363" actId="1076"/>
          <ac:spMkLst>
            <pc:docMk/>
            <pc:sldMk cId="3345956336" sldId="269"/>
            <ac:spMk id="3" creationId="{3488496E-B9C9-4560-FF01-0EBC5C69EE1E}"/>
          </ac:spMkLst>
        </pc:spChg>
        <pc:spChg chg="add mod">
          <ac:chgData name="Guest User" userId="f634477b50eb1dbc" providerId="Windows Live" clId="Web-{7BAB313C-0CD2-4AE7-8253-709E6D7D65A5}" dt="2022-03-23T12:52:14.236" v="421" actId="1076"/>
          <ac:spMkLst>
            <pc:docMk/>
            <pc:sldMk cId="3345956336" sldId="269"/>
            <ac:spMk id="4" creationId="{D90231E6-C3D3-2960-6EA0-9E6388432778}"/>
          </ac:spMkLst>
        </pc:spChg>
        <pc:spChg chg="add mod">
          <ac:chgData name="Guest User" userId="f634477b50eb1dbc" providerId="Windows Live" clId="Web-{7BAB313C-0CD2-4AE7-8253-709E6D7D65A5}" dt="2022-03-23T12:51:50.204" v="413" actId="1076"/>
          <ac:spMkLst>
            <pc:docMk/>
            <pc:sldMk cId="3345956336" sldId="269"/>
            <ac:spMk id="5" creationId="{285C368C-A2FA-859F-330C-9F7E17BA5FDA}"/>
          </ac:spMkLst>
        </pc:spChg>
        <pc:spChg chg="add mod">
          <ac:chgData name="Guest User" userId="f634477b50eb1dbc" providerId="Windows Live" clId="Web-{7BAB313C-0CD2-4AE7-8253-709E6D7D65A5}" dt="2022-03-23T12:51:05.375" v="392" actId="1076"/>
          <ac:spMkLst>
            <pc:docMk/>
            <pc:sldMk cId="3345956336" sldId="269"/>
            <ac:spMk id="6" creationId="{EE45E240-FF5D-65AB-D772-37866816436A}"/>
          </ac:spMkLst>
        </pc:spChg>
        <pc:spChg chg="add mod">
          <ac:chgData name="Guest User" userId="f634477b50eb1dbc" providerId="Windows Live" clId="Web-{7BAB313C-0CD2-4AE7-8253-709E6D7D65A5}" dt="2022-03-23T12:50:51.406" v="389" actId="1076"/>
          <ac:spMkLst>
            <pc:docMk/>
            <pc:sldMk cId="3345956336" sldId="269"/>
            <ac:spMk id="7" creationId="{5804EAE3-B2AE-29DA-0A9D-C24FA509116D}"/>
          </ac:spMkLst>
        </pc:spChg>
        <pc:spChg chg="add del mod">
          <ac:chgData name="Guest User" userId="f634477b50eb1dbc" providerId="Windows Live" clId="Web-{7BAB313C-0CD2-4AE7-8253-709E6D7D65A5}" dt="2022-03-23T12:50:24.327" v="378"/>
          <ac:spMkLst>
            <pc:docMk/>
            <pc:sldMk cId="3345956336" sldId="269"/>
            <ac:spMk id="8" creationId="{A22A3CA0-66A6-6C60-B7D3-04AC2D78D674}"/>
          </ac:spMkLst>
        </pc:spChg>
        <pc:spChg chg="add mod">
          <ac:chgData name="Guest User" userId="f634477b50eb1dbc" providerId="Windows Live" clId="Web-{7BAB313C-0CD2-4AE7-8253-709E6D7D65A5}" dt="2022-03-23T12:50:39.171" v="385" actId="20577"/>
          <ac:spMkLst>
            <pc:docMk/>
            <pc:sldMk cId="3345956336" sldId="269"/>
            <ac:spMk id="9" creationId="{6776AA6E-2DD2-DBBB-8117-96FE28BD0545}"/>
          </ac:spMkLst>
        </pc:spChg>
        <pc:picChg chg="add mod modCrop">
          <ac:chgData name="Guest User" userId="f634477b50eb1dbc" providerId="Windows Live" clId="Web-{7BAB313C-0CD2-4AE7-8253-709E6D7D65A5}" dt="2022-03-23T12:47:35.683" v="315" actId="1076"/>
          <ac:picMkLst>
            <pc:docMk/>
            <pc:sldMk cId="3345956336" sldId="269"/>
            <ac:picMk id="2" creationId="{7283DB60-3652-D775-B461-649C1E14CCAA}"/>
          </ac:picMkLst>
        </pc:picChg>
      </pc:sldChg>
      <pc:sldChg chg="addSp modSp new addAnim modAnim">
        <pc:chgData name="Guest User" userId="f634477b50eb1dbc" providerId="Windows Live" clId="Web-{7BAB313C-0CD2-4AE7-8253-709E6D7D65A5}" dt="2022-03-23T13:01:24.063" v="545"/>
        <pc:sldMkLst>
          <pc:docMk/>
          <pc:sldMk cId="527912212" sldId="270"/>
        </pc:sldMkLst>
        <pc:spChg chg="add mod">
          <ac:chgData name="Guest User" userId="f634477b50eb1dbc" providerId="Windows Live" clId="Web-{7BAB313C-0CD2-4AE7-8253-709E6D7D65A5}" dt="2022-03-23T12:48:49.153" v="349" actId="14100"/>
          <ac:spMkLst>
            <pc:docMk/>
            <pc:sldMk cId="527912212" sldId="270"/>
            <ac:spMk id="2" creationId="{AF9632C4-8163-40BC-542A-169C3577C51D}"/>
          </ac:spMkLst>
        </pc:spChg>
      </pc:sldChg>
      <pc:sldChg chg="addSp modSp new modTransition">
        <pc:chgData name="Guest User" userId="f634477b50eb1dbc" providerId="Windows Live" clId="Web-{7BAB313C-0CD2-4AE7-8253-709E6D7D65A5}" dt="2022-03-23T13:01:33.392" v="546"/>
        <pc:sldMkLst>
          <pc:docMk/>
          <pc:sldMk cId="3683794551" sldId="271"/>
        </pc:sldMkLst>
        <pc:picChg chg="add mod">
          <ac:chgData name="Guest User" userId="f634477b50eb1dbc" providerId="Windows Live" clId="Web-{7BAB313C-0CD2-4AE7-8253-709E6D7D65A5}" dt="2022-03-23T12:52:54.346" v="427" actId="1076"/>
          <ac:picMkLst>
            <pc:docMk/>
            <pc:sldMk cId="3683794551" sldId="271"/>
            <ac:picMk id="2" creationId="{4EBCCA3F-B527-7F82-B2EF-1BC8601CECBE}"/>
          </ac:picMkLst>
        </pc:picChg>
      </pc:sldChg>
      <pc:sldChg chg="addSp modSp new addAnim modAnim">
        <pc:chgData name="Guest User" userId="f634477b50eb1dbc" providerId="Windows Live" clId="Web-{7BAB313C-0CD2-4AE7-8253-709E6D7D65A5}" dt="2022-03-23T13:01:40.314" v="548"/>
        <pc:sldMkLst>
          <pc:docMk/>
          <pc:sldMk cId="659829850" sldId="272"/>
        </pc:sldMkLst>
        <pc:picChg chg="add mod modCrop">
          <ac:chgData name="Guest User" userId="f634477b50eb1dbc" providerId="Windows Live" clId="Web-{7BAB313C-0CD2-4AE7-8253-709E6D7D65A5}" dt="2022-03-23T12:54:21.520" v="438" actId="1076"/>
          <ac:picMkLst>
            <pc:docMk/>
            <pc:sldMk cId="659829850" sldId="272"/>
            <ac:picMk id="2" creationId="{1DDC84FA-AC2F-51E9-C122-CBF7399B40DE}"/>
          </ac:picMkLst>
        </pc:picChg>
        <pc:picChg chg="add mod modCrop">
          <ac:chgData name="Guest User" userId="f634477b50eb1dbc" providerId="Windows Live" clId="Web-{7BAB313C-0CD2-4AE7-8253-709E6D7D65A5}" dt="2022-03-23T12:55:55.881" v="459" actId="1076"/>
          <ac:picMkLst>
            <pc:docMk/>
            <pc:sldMk cId="659829850" sldId="272"/>
            <ac:picMk id="3" creationId="{AB64CD08-BD58-6F66-07F1-C3CDB1DF3320}"/>
          </ac:picMkLst>
        </pc:picChg>
      </pc:sldChg>
      <pc:sldChg chg="addSp modSp new addAnim modAnim">
        <pc:chgData name="Guest User" userId="f634477b50eb1dbc" providerId="Windows Live" clId="Web-{7BAB313C-0CD2-4AE7-8253-709E6D7D65A5}" dt="2022-03-23T13:01:45.704" v="551"/>
        <pc:sldMkLst>
          <pc:docMk/>
          <pc:sldMk cId="4036550767" sldId="273"/>
        </pc:sldMkLst>
        <pc:picChg chg="add mod modCrop">
          <ac:chgData name="Guest User" userId="f634477b50eb1dbc" providerId="Windows Live" clId="Web-{7BAB313C-0CD2-4AE7-8253-709E6D7D65A5}" dt="2022-03-23T12:56:58.929" v="468" actId="1076"/>
          <ac:picMkLst>
            <pc:docMk/>
            <pc:sldMk cId="4036550767" sldId="273"/>
            <ac:picMk id="2" creationId="{7014255B-EE87-E50D-A6B0-5D606F476298}"/>
          </ac:picMkLst>
        </pc:picChg>
        <pc:picChg chg="add mod modCrop">
          <ac:chgData name="Guest User" userId="f634477b50eb1dbc" providerId="Windows Live" clId="Web-{7BAB313C-0CD2-4AE7-8253-709E6D7D65A5}" dt="2022-03-23T12:58:13.247" v="479" actId="1076"/>
          <ac:picMkLst>
            <pc:docMk/>
            <pc:sldMk cId="4036550767" sldId="273"/>
            <ac:picMk id="3" creationId="{E3E7093C-AAFF-5452-12AD-32284BE65698}"/>
          </ac:picMkLst>
        </pc:picChg>
      </pc:sldChg>
    </pc:docChg>
  </pc:docChgLst>
  <pc:docChgLst>
    <pc:chgData name="Guest User" userId="f634477b50eb1dbc" providerId="Windows Live" clId="Web-{3B8F52C9-F17B-4F60-9870-C7D27E663D9B}"/>
    <pc:docChg chg="mod addSld delSld modSld sldOrd addMainMaster delMainMaster modMainMaster setSldSz">
      <pc:chgData name="Guest User" userId="f634477b50eb1dbc" providerId="Windows Live" clId="Web-{3B8F52C9-F17B-4F60-9870-C7D27E663D9B}" dt="2022-03-23T12:29:44.935" v="911"/>
      <pc:docMkLst>
        <pc:docMk/>
      </pc:docMkLst>
      <pc:sldChg chg="del">
        <pc:chgData name="Guest User" userId="f634477b50eb1dbc" providerId="Windows Live" clId="Web-{3B8F52C9-F17B-4F60-9870-C7D27E663D9B}" dt="2022-03-23T11:38:25.196" v="1"/>
        <pc:sldMkLst>
          <pc:docMk/>
          <pc:sldMk cId="109857222" sldId="256"/>
        </pc:sldMkLst>
      </pc:sldChg>
      <pc:sldChg chg="addSp delSp modSp new mod modClrScheme addAnim modAnim chgLayout">
        <pc:chgData name="Guest User" userId="f634477b50eb1dbc" providerId="Windows Live" clId="Web-{3B8F52C9-F17B-4F60-9870-C7D27E663D9B}" dt="2022-03-23T12:29:16.121" v="908" actId="1076"/>
        <pc:sldMkLst>
          <pc:docMk/>
          <pc:sldMk cId="1129816208" sldId="257"/>
        </pc:sldMkLst>
        <pc:spChg chg="add mod">
          <ac:chgData name="Guest User" userId="f634477b50eb1dbc" providerId="Windows Live" clId="Web-{3B8F52C9-F17B-4F60-9870-C7D27E663D9B}" dt="2022-03-23T11:43:05.297" v="55" actId="1076"/>
          <ac:spMkLst>
            <pc:docMk/>
            <pc:sldMk cId="1129816208" sldId="257"/>
            <ac:spMk id="3" creationId="{17028A82-60DD-848E-C3D5-42E4E0BDD67E}"/>
          </ac:spMkLst>
        </pc:spChg>
        <pc:spChg chg="add del mod">
          <ac:chgData name="Guest User" userId="f634477b50eb1dbc" providerId="Windows Live" clId="Web-{3B8F52C9-F17B-4F60-9870-C7D27E663D9B}" dt="2022-03-23T11:45:46.505" v="57"/>
          <ac:spMkLst>
            <pc:docMk/>
            <pc:sldMk cId="1129816208" sldId="257"/>
            <ac:spMk id="4" creationId="{62CF4D44-3764-567F-80AF-5C66A732C42D}"/>
          </ac:spMkLst>
        </pc:spChg>
        <pc:spChg chg="add mod">
          <ac:chgData name="Guest User" userId="f634477b50eb1dbc" providerId="Windows Live" clId="Web-{3B8F52C9-F17B-4F60-9870-C7D27E663D9B}" dt="2022-03-23T11:47:05.523" v="80" actId="1076"/>
          <ac:spMkLst>
            <pc:docMk/>
            <pc:sldMk cId="1129816208" sldId="257"/>
            <ac:spMk id="5" creationId="{98006673-E166-2290-0E78-44B89E206EFC}"/>
          </ac:spMkLst>
        </pc:spChg>
        <pc:spChg chg="add del">
          <ac:chgData name="Guest User" userId="f634477b50eb1dbc" providerId="Windows Live" clId="Web-{3B8F52C9-F17B-4F60-9870-C7D27E663D9B}" dt="2022-03-23T11:46:30.287" v="70"/>
          <ac:spMkLst>
            <pc:docMk/>
            <pc:sldMk cId="1129816208" sldId="257"/>
            <ac:spMk id="6" creationId="{C4C5E936-90C0-05CA-CBA4-C9F9FF902690}"/>
          </ac:spMkLst>
        </pc:spChg>
        <pc:picChg chg="add mod">
          <ac:chgData name="Guest User" userId="f634477b50eb1dbc" providerId="Windows Live" clId="Web-{3B8F52C9-F17B-4F60-9870-C7D27E663D9B}" dt="2022-03-23T12:29:16.121" v="908" actId="1076"/>
          <ac:picMkLst>
            <pc:docMk/>
            <pc:sldMk cId="1129816208" sldId="257"/>
            <ac:picMk id="2" creationId="{DA7F2E59-E585-8E0D-CC65-CE0581B8964F}"/>
          </ac:picMkLst>
        </pc:picChg>
      </pc:sldChg>
      <pc:sldChg chg="addSp delSp modSp new modTransition addAnim delAnim modAnim">
        <pc:chgData name="Guest User" userId="f634477b50eb1dbc" providerId="Windows Live" clId="Web-{3B8F52C9-F17B-4F60-9870-C7D27E663D9B}" dt="2022-03-23T12:29:44.935" v="911"/>
        <pc:sldMkLst>
          <pc:docMk/>
          <pc:sldMk cId="1274141689" sldId="258"/>
        </pc:sldMkLst>
        <pc:spChg chg="add del">
          <ac:chgData name="Guest User" userId="f634477b50eb1dbc" providerId="Windows Live" clId="Web-{3B8F52C9-F17B-4F60-9870-C7D27E663D9B}" dt="2022-03-23T11:47:45.805" v="83"/>
          <ac:spMkLst>
            <pc:docMk/>
            <pc:sldMk cId="1274141689" sldId="258"/>
            <ac:spMk id="2" creationId="{CF03DEAF-8B8B-0F7E-D5AE-901D02DF0E20}"/>
          </ac:spMkLst>
        </pc:spChg>
        <pc:spChg chg="add del mod">
          <ac:chgData name="Guest User" userId="f634477b50eb1dbc" providerId="Windows Live" clId="Web-{3B8F52C9-F17B-4F60-9870-C7D27E663D9B}" dt="2022-03-23T11:51:48.140" v="135"/>
          <ac:spMkLst>
            <pc:docMk/>
            <pc:sldMk cId="1274141689" sldId="258"/>
            <ac:spMk id="3" creationId="{E5A4B2EB-155A-BECB-51D9-AA137CA10A73}"/>
          </ac:spMkLst>
        </pc:spChg>
        <pc:spChg chg="add del mod">
          <ac:chgData name="Guest User" userId="f634477b50eb1dbc" providerId="Windows Live" clId="Web-{3B8F52C9-F17B-4F60-9870-C7D27E663D9B}" dt="2022-03-23T11:51:41.967" v="133"/>
          <ac:spMkLst>
            <pc:docMk/>
            <pc:sldMk cId="1274141689" sldId="258"/>
            <ac:spMk id="4" creationId="{6945BAAF-A09F-3545-BCC7-64888D4AFE86}"/>
          </ac:spMkLst>
        </pc:spChg>
        <pc:spChg chg="add mod">
          <ac:chgData name="Guest User" userId="f634477b50eb1dbc" providerId="Windows Live" clId="Web-{3B8F52C9-F17B-4F60-9870-C7D27E663D9B}" dt="2022-03-23T11:52:29.016" v="153" actId="1076"/>
          <ac:spMkLst>
            <pc:docMk/>
            <pc:sldMk cId="1274141689" sldId="258"/>
            <ac:spMk id="6" creationId="{4DE90ECE-42B3-AD79-ECC5-AD9400916B99}"/>
          </ac:spMkLst>
        </pc:spChg>
        <pc:picChg chg="add mod ord">
          <ac:chgData name="Guest User" userId="f634477b50eb1dbc" providerId="Windows Live" clId="Web-{3B8F52C9-F17B-4F60-9870-C7D27E663D9B}" dt="2022-03-23T11:51:35.467" v="131"/>
          <ac:picMkLst>
            <pc:docMk/>
            <pc:sldMk cId="1274141689" sldId="258"/>
            <ac:picMk id="5" creationId="{99810072-C540-A4DF-8A48-4E8E55D6D617}"/>
          </ac:picMkLst>
        </pc:picChg>
      </pc:sldChg>
      <pc:sldChg chg="addSp delSp modSp new addAnim modAnim">
        <pc:chgData name="Guest User" userId="f634477b50eb1dbc" providerId="Windows Live" clId="Web-{3B8F52C9-F17B-4F60-9870-C7D27E663D9B}" dt="2022-03-23T11:54:37.613" v="187"/>
        <pc:sldMkLst>
          <pc:docMk/>
          <pc:sldMk cId="3435554414" sldId="259"/>
        </pc:sldMkLst>
        <pc:spChg chg="add del mod">
          <ac:chgData name="Guest User" userId="f634477b50eb1dbc" providerId="Windows Live" clId="Web-{3B8F52C9-F17B-4F60-9870-C7D27E663D9B}" dt="2022-03-23T11:54:16.784" v="184" actId="1076"/>
          <ac:spMkLst>
            <pc:docMk/>
            <pc:sldMk cId="3435554414" sldId="259"/>
            <ac:spMk id="2" creationId="{A28DD434-703F-9229-EEBA-F9596744FF7C}"/>
          </ac:spMkLst>
        </pc:spChg>
      </pc:sldChg>
      <pc:sldChg chg="addSp modSp new modTransition">
        <pc:chgData name="Guest User" userId="f634477b50eb1dbc" providerId="Windows Live" clId="Web-{3B8F52C9-F17B-4F60-9870-C7D27E663D9B}" dt="2022-03-23T12:27:25.056" v="856"/>
        <pc:sldMkLst>
          <pc:docMk/>
          <pc:sldMk cId="1667926348" sldId="260"/>
        </pc:sldMkLst>
        <pc:spChg chg="add mod">
          <ac:chgData name="Guest User" userId="f634477b50eb1dbc" providerId="Windows Live" clId="Web-{3B8F52C9-F17B-4F60-9870-C7D27E663D9B}" dt="2022-03-23T11:58:22.103" v="266" actId="14100"/>
          <ac:spMkLst>
            <pc:docMk/>
            <pc:sldMk cId="1667926348" sldId="260"/>
            <ac:spMk id="2" creationId="{76D0D4BD-BD75-A7CF-3BFD-433D127228C1}"/>
          </ac:spMkLst>
        </pc:spChg>
      </pc:sldChg>
      <pc:sldChg chg="addSp modSp new modTransition">
        <pc:chgData name="Guest User" userId="f634477b50eb1dbc" providerId="Windows Live" clId="Web-{3B8F52C9-F17B-4F60-9870-C7D27E663D9B}" dt="2022-03-23T12:27:29.025" v="857"/>
        <pc:sldMkLst>
          <pc:docMk/>
          <pc:sldMk cId="3023781952" sldId="261"/>
        </pc:sldMkLst>
        <pc:spChg chg="add mod">
          <ac:chgData name="Guest User" userId="f634477b50eb1dbc" providerId="Windows Live" clId="Web-{3B8F52C9-F17B-4F60-9870-C7D27E663D9B}" dt="2022-03-23T11:58:16.306" v="265" actId="20577"/>
          <ac:spMkLst>
            <pc:docMk/>
            <pc:sldMk cId="3023781952" sldId="261"/>
            <ac:spMk id="2" creationId="{741F5754-164D-1128-6B06-A16EC74CC2AC}"/>
          </ac:spMkLst>
        </pc:spChg>
      </pc:sldChg>
      <pc:sldChg chg="addSp modSp new addAnim modAnim">
        <pc:chgData name="Guest User" userId="f634477b50eb1dbc" providerId="Windows Live" clId="Web-{3B8F52C9-F17B-4F60-9870-C7D27E663D9B}" dt="2022-03-23T12:27:45.588" v="871"/>
        <pc:sldMkLst>
          <pc:docMk/>
          <pc:sldMk cId="570620390" sldId="262"/>
        </pc:sldMkLst>
        <pc:spChg chg="add mod">
          <ac:chgData name="Guest User" userId="f634477b50eb1dbc" providerId="Windows Live" clId="Web-{3B8F52C9-F17B-4F60-9870-C7D27E663D9B}" dt="2022-03-23T11:59:18.730" v="285" actId="1076"/>
          <ac:spMkLst>
            <pc:docMk/>
            <pc:sldMk cId="570620390" sldId="262"/>
            <ac:spMk id="4" creationId="{5D5507B0-9BCE-5812-8677-6913027D203D}"/>
          </ac:spMkLst>
        </pc:spChg>
        <pc:graphicFrameChg chg="add mod modGraphic">
          <ac:chgData name="Guest User" userId="f634477b50eb1dbc" providerId="Windows Live" clId="Web-{3B8F52C9-F17B-4F60-9870-C7D27E663D9B}" dt="2022-03-23T11:59:45.324" v="342" actId="1076"/>
          <ac:graphicFrameMkLst>
            <pc:docMk/>
            <pc:sldMk cId="570620390" sldId="262"/>
            <ac:graphicFrameMk id="3" creationId="{866CC25E-72A6-AAED-EACF-7610EDE61763}"/>
          </ac:graphicFrameMkLst>
        </pc:graphicFrameChg>
        <pc:picChg chg="add mod">
          <ac:chgData name="Guest User" userId="f634477b50eb1dbc" providerId="Windows Live" clId="Web-{3B8F52C9-F17B-4F60-9870-C7D27E663D9B}" dt="2022-03-23T12:05:25.974" v="475" actId="1076"/>
          <ac:picMkLst>
            <pc:docMk/>
            <pc:sldMk cId="570620390" sldId="262"/>
            <ac:picMk id="5" creationId="{F9DB5234-0DBC-17C7-260B-6DF484E4CFD2}"/>
          </ac:picMkLst>
        </pc:picChg>
        <pc:picChg chg="add mod">
          <ac:chgData name="Guest User" userId="f634477b50eb1dbc" providerId="Windows Live" clId="Web-{3B8F52C9-F17B-4F60-9870-C7D27E663D9B}" dt="2022-03-23T12:05:57.647" v="483" actId="1076"/>
          <ac:picMkLst>
            <pc:docMk/>
            <pc:sldMk cId="570620390" sldId="262"/>
            <ac:picMk id="6" creationId="{3093E4C6-DDFC-E43F-7BAD-E60CB774FBD0}"/>
          </ac:picMkLst>
        </pc:picChg>
        <pc:picChg chg="add mod">
          <ac:chgData name="Guest User" userId="f634477b50eb1dbc" providerId="Windows Live" clId="Web-{3B8F52C9-F17B-4F60-9870-C7D27E663D9B}" dt="2022-03-23T12:05:51.396" v="482" actId="1076"/>
          <ac:picMkLst>
            <pc:docMk/>
            <pc:sldMk cId="570620390" sldId="262"/>
            <ac:picMk id="7" creationId="{8EF2E4D0-460E-9444-6E48-1AAC7A4EFF80}"/>
          </ac:picMkLst>
        </pc:picChg>
        <pc:picChg chg="add mod">
          <ac:chgData name="Guest User" userId="f634477b50eb1dbc" providerId="Windows Live" clId="Web-{3B8F52C9-F17B-4F60-9870-C7D27E663D9B}" dt="2022-03-23T12:05:45.162" v="481" actId="1076"/>
          <ac:picMkLst>
            <pc:docMk/>
            <pc:sldMk cId="570620390" sldId="262"/>
            <ac:picMk id="8" creationId="{5F18144F-140C-20AE-405F-8F0010F26D52}"/>
          </ac:picMkLst>
        </pc:picChg>
        <pc:picChg chg="add mod">
          <ac:chgData name="Guest User" userId="f634477b50eb1dbc" providerId="Windows Live" clId="Web-{3B8F52C9-F17B-4F60-9870-C7D27E663D9B}" dt="2022-03-23T12:05:40.380" v="480" actId="1076"/>
          <ac:picMkLst>
            <pc:docMk/>
            <pc:sldMk cId="570620390" sldId="262"/>
            <ac:picMk id="9" creationId="{3E6F604C-291C-CDAB-478D-68087C8B8B3A}"/>
          </ac:picMkLst>
        </pc:picChg>
      </pc:sldChg>
      <pc:sldChg chg="addSp modSp new addAnim modAnim">
        <pc:chgData name="Guest User" userId="f634477b50eb1dbc" providerId="Windows Live" clId="Web-{3B8F52C9-F17B-4F60-9870-C7D27E663D9B}" dt="2022-03-23T12:28:00.791" v="881"/>
        <pc:sldMkLst>
          <pc:docMk/>
          <pc:sldMk cId="171036450" sldId="263"/>
        </pc:sldMkLst>
        <pc:spChg chg="add mod">
          <ac:chgData name="Guest User" userId="f634477b50eb1dbc" providerId="Windows Live" clId="Web-{3B8F52C9-F17B-4F60-9870-C7D27E663D9B}" dt="2022-03-23T12:09:21.824" v="582" actId="20577"/>
          <ac:spMkLst>
            <pc:docMk/>
            <pc:sldMk cId="171036450" sldId="263"/>
            <ac:spMk id="2" creationId="{0E86F4EF-48F0-4AF8-7495-57CDD736E652}"/>
          </ac:spMkLst>
        </pc:spChg>
        <pc:spChg chg="add mod">
          <ac:chgData name="Guest User" userId="f634477b50eb1dbc" providerId="Windows Live" clId="Web-{3B8F52C9-F17B-4F60-9870-C7D27E663D9B}" dt="2022-03-23T12:09:35.590" v="584" actId="1076"/>
          <ac:spMkLst>
            <pc:docMk/>
            <pc:sldMk cId="171036450" sldId="263"/>
            <ac:spMk id="3" creationId="{2BC9A7F8-0D27-A9F4-CAA7-2C1CF2509257}"/>
          </ac:spMkLst>
        </pc:spChg>
        <pc:spChg chg="add mod">
          <ac:chgData name="Guest User" userId="f634477b50eb1dbc" providerId="Windows Live" clId="Web-{3B8F52C9-F17B-4F60-9870-C7D27E663D9B}" dt="2022-03-23T12:09:40.356" v="585" actId="1076"/>
          <ac:spMkLst>
            <pc:docMk/>
            <pc:sldMk cId="171036450" sldId="263"/>
            <ac:spMk id="4" creationId="{CFF3C3FB-FE7F-FC97-23A5-39F8DD7BBF3F}"/>
          </ac:spMkLst>
        </pc:spChg>
        <pc:spChg chg="add mod">
          <ac:chgData name="Guest User" userId="f634477b50eb1dbc" providerId="Windows Live" clId="Web-{3B8F52C9-F17B-4F60-9870-C7D27E663D9B}" dt="2022-03-23T12:09:46.934" v="586" actId="1076"/>
          <ac:spMkLst>
            <pc:docMk/>
            <pc:sldMk cId="171036450" sldId="263"/>
            <ac:spMk id="5" creationId="{2E3337BC-8CC5-74B6-500B-1C46E4C77660}"/>
          </ac:spMkLst>
        </pc:spChg>
        <pc:spChg chg="add mod">
          <ac:chgData name="Guest User" userId="f634477b50eb1dbc" providerId="Windows Live" clId="Web-{3B8F52C9-F17B-4F60-9870-C7D27E663D9B}" dt="2022-03-23T12:09:59.809" v="588" actId="14100"/>
          <ac:spMkLst>
            <pc:docMk/>
            <pc:sldMk cId="171036450" sldId="263"/>
            <ac:spMk id="6" creationId="{7341249B-538C-BC65-5252-C03D9646CED1}"/>
          </ac:spMkLst>
        </pc:spChg>
        <pc:spChg chg="add mod">
          <ac:chgData name="Guest User" userId="f634477b50eb1dbc" providerId="Windows Live" clId="Web-{3B8F52C9-F17B-4F60-9870-C7D27E663D9B}" dt="2022-03-23T12:10:46.920" v="604" actId="1076"/>
          <ac:spMkLst>
            <pc:docMk/>
            <pc:sldMk cId="171036450" sldId="263"/>
            <ac:spMk id="7" creationId="{4A67BDE5-1C09-A597-6F5D-E1035A865A45}"/>
          </ac:spMkLst>
        </pc:spChg>
      </pc:sldChg>
      <pc:sldChg chg="addSp modSp new addAnim modAnim">
        <pc:chgData name="Guest User" userId="f634477b50eb1dbc" providerId="Windows Live" clId="Web-{3B8F52C9-F17B-4F60-9870-C7D27E663D9B}" dt="2022-03-23T12:28:14.979" v="886"/>
        <pc:sldMkLst>
          <pc:docMk/>
          <pc:sldMk cId="3957815562" sldId="264"/>
        </pc:sldMkLst>
        <pc:spChg chg="add mod">
          <ac:chgData name="Guest User" userId="f634477b50eb1dbc" providerId="Windows Live" clId="Web-{3B8F52C9-F17B-4F60-9870-C7D27E663D9B}" dt="2022-03-23T12:02:40.438" v="440" actId="14100"/>
          <ac:spMkLst>
            <pc:docMk/>
            <pc:sldMk cId="3957815562" sldId="264"/>
            <ac:spMk id="2" creationId="{A49EBA8C-12DD-FEEA-A501-2828985BA271}"/>
          </ac:spMkLst>
        </pc:spChg>
        <pc:spChg chg="add mod">
          <ac:chgData name="Guest User" userId="f634477b50eb1dbc" providerId="Windows Live" clId="Web-{3B8F52C9-F17B-4F60-9870-C7D27E663D9B}" dt="2022-03-23T12:03:51.065" v="469" actId="20577"/>
          <ac:spMkLst>
            <pc:docMk/>
            <pc:sldMk cId="3957815562" sldId="264"/>
            <ac:spMk id="3" creationId="{E79A3C4E-EED8-059F-49D2-4CB73EDD01CB}"/>
          </ac:spMkLst>
        </pc:spChg>
      </pc:sldChg>
      <pc:sldChg chg="addSp modSp new addAnim modAnim">
        <pc:chgData name="Guest User" userId="f634477b50eb1dbc" providerId="Windows Live" clId="Web-{3B8F52C9-F17B-4F60-9870-C7D27E663D9B}" dt="2022-03-23T12:15:33.865" v="631"/>
        <pc:sldMkLst>
          <pc:docMk/>
          <pc:sldMk cId="1606077149" sldId="265"/>
        </pc:sldMkLst>
        <pc:picChg chg="add mod modCrop">
          <ac:chgData name="Guest User" userId="f634477b50eb1dbc" providerId="Windows Live" clId="Web-{3B8F52C9-F17B-4F60-9870-C7D27E663D9B}" dt="2022-03-23T12:12:16.875" v="614" actId="14100"/>
          <ac:picMkLst>
            <pc:docMk/>
            <pc:sldMk cId="1606077149" sldId="265"/>
            <ac:picMk id="2" creationId="{E4A5D19C-936D-930D-E7E3-70686AD2A029}"/>
          </ac:picMkLst>
        </pc:picChg>
        <pc:picChg chg="add mod modCrop">
          <ac:chgData name="Guest User" userId="f634477b50eb1dbc" providerId="Windows Live" clId="Web-{3B8F52C9-F17B-4F60-9870-C7D27E663D9B}" dt="2022-03-23T12:15:33.865" v="631"/>
          <ac:picMkLst>
            <pc:docMk/>
            <pc:sldMk cId="1606077149" sldId="265"/>
            <ac:picMk id="3" creationId="{4626130D-F06B-5C4B-5C54-FDDE2D555F96}"/>
          </ac:picMkLst>
        </pc:picChg>
      </pc:sldChg>
      <pc:sldChg chg="addSp delSp modSp new del ord">
        <pc:chgData name="Guest User" userId="f634477b50eb1dbc" providerId="Windows Live" clId="Web-{3B8F52C9-F17B-4F60-9870-C7D27E663D9B}" dt="2022-03-23T12:22:17.860" v="760"/>
        <pc:sldMkLst>
          <pc:docMk/>
          <pc:sldMk cId="367338008" sldId="266"/>
        </pc:sldMkLst>
        <pc:spChg chg="add mod">
          <ac:chgData name="Guest User" userId="f634477b50eb1dbc" providerId="Windows Live" clId="Web-{3B8F52C9-F17B-4F60-9870-C7D27E663D9B}" dt="2022-03-23T12:17:21.165" v="676" actId="14100"/>
          <ac:spMkLst>
            <pc:docMk/>
            <pc:sldMk cId="367338008" sldId="266"/>
            <ac:spMk id="2" creationId="{EBF35095-F8CD-DB90-576B-88D945AADA84}"/>
          </ac:spMkLst>
        </pc:spChg>
        <pc:spChg chg="add mod">
          <ac:chgData name="Guest User" userId="f634477b50eb1dbc" providerId="Windows Live" clId="Web-{3B8F52C9-F17B-4F60-9870-C7D27E663D9B}" dt="2022-03-23T12:18:03.760" v="686" actId="1076"/>
          <ac:spMkLst>
            <pc:docMk/>
            <pc:sldMk cId="367338008" sldId="266"/>
            <ac:spMk id="3" creationId="{1485CF7E-6F55-5598-6AD6-0E4BBAD52A08}"/>
          </ac:spMkLst>
        </pc:spChg>
        <pc:spChg chg="add mod">
          <ac:chgData name="Guest User" userId="f634477b50eb1dbc" providerId="Windows Live" clId="Web-{3B8F52C9-F17B-4F60-9870-C7D27E663D9B}" dt="2022-03-23T12:21:33.656" v="757" actId="1076"/>
          <ac:spMkLst>
            <pc:docMk/>
            <pc:sldMk cId="367338008" sldId="266"/>
            <ac:spMk id="4" creationId="{F803D579-E431-9151-2C79-43EC55D18B15}"/>
          </ac:spMkLst>
        </pc:spChg>
        <pc:spChg chg="add del">
          <ac:chgData name="Guest User" userId="f634477b50eb1dbc" providerId="Windows Live" clId="Web-{3B8F52C9-F17B-4F60-9870-C7D27E663D9B}" dt="2022-03-23T12:21:16.874" v="751"/>
          <ac:spMkLst>
            <pc:docMk/>
            <pc:sldMk cId="367338008" sldId="266"/>
            <ac:spMk id="5" creationId="{827DB3E8-6372-3563-CDF1-2543B594AA68}"/>
          </ac:spMkLst>
        </pc:spChg>
        <pc:spChg chg="add mod">
          <ac:chgData name="Guest User" userId="f634477b50eb1dbc" providerId="Windows Live" clId="Web-{3B8F52C9-F17B-4F60-9870-C7D27E663D9B}" dt="2022-03-23T12:21:09.390" v="750" actId="1076"/>
          <ac:spMkLst>
            <pc:docMk/>
            <pc:sldMk cId="367338008" sldId="266"/>
            <ac:spMk id="6" creationId="{F925BF4C-51DB-3C70-362E-DD16FA74A29B}"/>
          </ac:spMkLst>
        </pc:spChg>
        <pc:spChg chg="add mod">
          <ac:chgData name="Guest User" userId="f634477b50eb1dbc" providerId="Windows Live" clId="Web-{3B8F52C9-F17B-4F60-9870-C7D27E663D9B}" dt="2022-03-23T12:20:04.732" v="731" actId="1076"/>
          <ac:spMkLst>
            <pc:docMk/>
            <pc:sldMk cId="367338008" sldId="266"/>
            <ac:spMk id="7" creationId="{6743A576-21BF-9BB4-DD17-594D600F3F41}"/>
          </ac:spMkLst>
        </pc:spChg>
        <pc:spChg chg="add mod">
          <ac:chgData name="Guest User" userId="f634477b50eb1dbc" providerId="Windows Live" clId="Web-{3B8F52C9-F17B-4F60-9870-C7D27E663D9B}" dt="2022-03-23T12:19:42.684" v="728" actId="1076"/>
          <ac:spMkLst>
            <pc:docMk/>
            <pc:sldMk cId="367338008" sldId="266"/>
            <ac:spMk id="8" creationId="{401718A7-2F6D-CCD1-F963-735D01FC9220}"/>
          </ac:spMkLst>
        </pc:spChg>
        <pc:spChg chg="add mod">
          <ac:chgData name="Guest User" userId="f634477b50eb1dbc" providerId="Windows Live" clId="Web-{3B8F52C9-F17B-4F60-9870-C7D27E663D9B}" dt="2022-03-23T12:19:16.840" v="714" actId="1076"/>
          <ac:spMkLst>
            <pc:docMk/>
            <pc:sldMk cId="367338008" sldId="266"/>
            <ac:spMk id="9" creationId="{17FEC59A-A55A-46B8-9B5B-938767C7374A}"/>
          </ac:spMkLst>
        </pc:spChg>
        <pc:spChg chg="add mod">
          <ac:chgData name="Guest User" userId="f634477b50eb1dbc" providerId="Windows Live" clId="Web-{3B8F52C9-F17B-4F60-9870-C7D27E663D9B}" dt="2022-03-23T12:21:42.547" v="758" actId="1076"/>
          <ac:spMkLst>
            <pc:docMk/>
            <pc:sldMk cId="367338008" sldId="266"/>
            <ac:spMk id="10" creationId="{643E3A0D-CEA0-7DDD-55C3-62E0043C4D02}"/>
          </ac:spMkLst>
        </pc:spChg>
        <pc:spChg chg="add mod">
          <ac:chgData name="Guest User" userId="f634477b50eb1dbc" providerId="Windows Live" clId="Web-{3B8F52C9-F17B-4F60-9870-C7D27E663D9B}" dt="2022-03-23T12:18:45.151" v="706" actId="1076"/>
          <ac:spMkLst>
            <pc:docMk/>
            <pc:sldMk cId="367338008" sldId="266"/>
            <ac:spMk id="11" creationId="{45C7877D-5CE9-2E99-BA99-D871D4B61E19}"/>
          </ac:spMkLst>
        </pc:spChg>
        <pc:spChg chg="add mod">
          <ac:chgData name="Guest User" userId="f634477b50eb1dbc" providerId="Windows Live" clId="Web-{3B8F52C9-F17B-4F60-9870-C7D27E663D9B}" dt="2022-03-23T12:20:10.794" v="733" actId="1076"/>
          <ac:spMkLst>
            <pc:docMk/>
            <pc:sldMk cId="367338008" sldId="266"/>
            <ac:spMk id="12" creationId="{255E08D0-CBBF-497F-0869-24AA28893611}"/>
          </ac:spMkLst>
        </pc:spChg>
      </pc:sldChg>
      <pc:sldChg chg="addSp modSp new addAnim modAnim">
        <pc:chgData name="Guest User" userId="f634477b50eb1dbc" providerId="Windows Live" clId="Web-{3B8F52C9-F17B-4F60-9870-C7D27E663D9B}" dt="2022-03-23T12:28:52.543" v="905"/>
        <pc:sldMkLst>
          <pc:docMk/>
          <pc:sldMk cId="1749501632" sldId="266"/>
        </pc:sldMkLst>
        <pc:spChg chg="add mod">
          <ac:chgData name="Guest User" userId="f634477b50eb1dbc" providerId="Windows Live" clId="Web-{3B8F52C9-F17B-4F60-9870-C7D27E663D9B}" dt="2022-03-23T12:24:24.332" v="820" actId="14100"/>
          <ac:spMkLst>
            <pc:docMk/>
            <pc:sldMk cId="1749501632" sldId="266"/>
            <ac:spMk id="2" creationId="{37C2D108-8B66-773E-5FB3-E665A3EA3B2C}"/>
          </ac:spMkLst>
        </pc:spChg>
        <pc:spChg chg="add mod">
          <ac:chgData name="Guest User" userId="f634477b50eb1dbc" providerId="Windows Live" clId="Web-{3B8F52C9-F17B-4F60-9870-C7D27E663D9B}" dt="2022-03-23T12:23:55.785" v="809" actId="14100"/>
          <ac:spMkLst>
            <pc:docMk/>
            <pc:sldMk cId="1749501632" sldId="266"/>
            <ac:spMk id="3" creationId="{A2903923-F0BC-59B0-B32C-4B7BE176C866}"/>
          </ac:spMkLst>
        </pc:spChg>
        <pc:spChg chg="add mod">
          <ac:chgData name="Guest User" userId="f634477b50eb1dbc" providerId="Windows Live" clId="Web-{3B8F52C9-F17B-4F60-9870-C7D27E663D9B}" dt="2022-03-23T12:25:15.037" v="836" actId="14100"/>
          <ac:spMkLst>
            <pc:docMk/>
            <pc:sldMk cId="1749501632" sldId="266"/>
            <ac:spMk id="4" creationId="{368F4021-BB0B-AE00-7AA8-64F8EC132201}"/>
          </ac:spMkLst>
        </pc:spChg>
        <pc:spChg chg="add mod">
          <ac:chgData name="Guest User" userId="f634477b50eb1dbc" providerId="Windows Live" clId="Web-{3B8F52C9-F17B-4F60-9870-C7D27E663D9B}" dt="2022-03-23T12:25:09.693" v="834" actId="14100"/>
          <ac:spMkLst>
            <pc:docMk/>
            <pc:sldMk cId="1749501632" sldId="266"/>
            <ac:spMk id="5" creationId="{911AB87A-F048-C645-8DA3-6DE53235B921}"/>
          </ac:spMkLst>
        </pc:spChg>
        <pc:spChg chg="add mod">
          <ac:chgData name="Guest User" userId="f634477b50eb1dbc" providerId="Windows Live" clId="Web-{3B8F52C9-F17B-4F60-9870-C7D27E663D9B}" dt="2022-03-23T12:25:03.911" v="832" actId="14100"/>
          <ac:spMkLst>
            <pc:docMk/>
            <pc:sldMk cId="1749501632" sldId="266"/>
            <ac:spMk id="6" creationId="{496B719C-965D-813D-2ACF-0FA46E0A25D6}"/>
          </ac:spMkLst>
        </pc:spChg>
        <pc:spChg chg="add mod">
          <ac:chgData name="Guest User" userId="f634477b50eb1dbc" providerId="Windows Live" clId="Web-{3B8F52C9-F17B-4F60-9870-C7D27E663D9B}" dt="2022-03-23T12:24:58.318" v="830" actId="14100"/>
          <ac:spMkLst>
            <pc:docMk/>
            <pc:sldMk cId="1749501632" sldId="266"/>
            <ac:spMk id="7" creationId="{8E26CBED-1247-99E9-67B6-5766C21B0022}"/>
          </ac:spMkLst>
        </pc:spChg>
        <pc:spChg chg="add mod">
          <ac:chgData name="Guest User" userId="f634477b50eb1dbc" providerId="Windows Live" clId="Web-{3B8F52C9-F17B-4F60-9870-C7D27E663D9B}" dt="2022-03-23T12:25:19.193" v="837" actId="14100"/>
          <ac:spMkLst>
            <pc:docMk/>
            <pc:sldMk cId="1749501632" sldId="266"/>
            <ac:spMk id="8" creationId="{CF247E2F-B3DE-FA77-EFAC-73E1B76537E0}"/>
          </ac:spMkLst>
        </pc:spChg>
        <pc:spChg chg="add mod">
          <ac:chgData name="Guest User" userId="f634477b50eb1dbc" providerId="Windows Live" clId="Web-{3B8F52C9-F17B-4F60-9870-C7D27E663D9B}" dt="2022-03-23T12:24:48.552" v="826" actId="14100"/>
          <ac:spMkLst>
            <pc:docMk/>
            <pc:sldMk cId="1749501632" sldId="266"/>
            <ac:spMk id="9" creationId="{8C5EE5EC-A48E-EDF7-E04A-0034BA8D25D8}"/>
          </ac:spMkLst>
        </pc:spChg>
        <pc:spChg chg="add mod">
          <ac:chgData name="Guest User" userId="f634477b50eb1dbc" providerId="Windows Live" clId="Web-{3B8F52C9-F17B-4F60-9870-C7D27E663D9B}" dt="2022-03-23T12:24:40.676" v="824" actId="14100"/>
          <ac:spMkLst>
            <pc:docMk/>
            <pc:sldMk cId="1749501632" sldId="266"/>
            <ac:spMk id="10" creationId="{BDD1A510-0D2A-8272-BEC2-7E8BDDD858EA}"/>
          </ac:spMkLst>
        </pc:spChg>
        <pc:spChg chg="add mod">
          <ac:chgData name="Guest User" userId="f634477b50eb1dbc" providerId="Windows Live" clId="Web-{3B8F52C9-F17B-4F60-9870-C7D27E663D9B}" dt="2022-03-23T12:24:30.645" v="821" actId="1076"/>
          <ac:spMkLst>
            <pc:docMk/>
            <pc:sldMk cId="1749501632" sldId="266"/>
            <ac:spMk id="11" creationId="{0E0AFB93-2C96-2A6F-40FC-3EC87D2FED1A}"/>
          </ac:spMkLst>
        </pc:spChg>
      </pc:sldChg>
      <pc:sldChg chg="addSp modSp new modTransition">
        <pc:chgData name="Guest User" userId="f634477b50eb1dbc" providerId="Windows Live" clId="Web-{3B8F52C9-F17B-4F60-9870-C7D27E663D9B}" dt="2022-03-23T12:29:02.887" v="907"/>
        <pc:sldMkLst>
          <pc:docMk/>
          <pc:sldMk cId="1760828527" sldId="267"/>
        </pc:sldMkLst>
        <pc:spChg chg="add mod">
          <ac:chgData name="Guest User" userId="f634477b50eb1dbc" providerId="Windows Live" clId="Web-{3B8F52C9-F17B-4F60-9870-C7D27E663D9B}" dt="2022-03-23T12:26:45.570" v="848" actId="1076"/>
          <ac:spMkLst>
            <pc:docMk/>
            <pc:sldMk cId="1760828527" sldId="267"/>
            <ac:spMk id="2" creationId="{7D801AD2-A60B-C731-4C10-A17648CB25D9}"/>
          </ac:spMkLst>
        </pc:spChg>
      </pc:sldChg>
      <pc:sldMasterChg chg="modSp del delSldLayout modSldLayout">
        <pc:chgData name="Guest User" userId="f634477b50eb1dbc" providerId="Windows Live" clId="Web-{3B8F52C9-F17B-4F60-9870-C7D27E663D9B}" dt="2022-03-23T11:38:30.353" v="3"/>
        <pc:sldMasterMkLst>
          <pc:docMk/>
          <pc:sldMasterMk cId="2460954070" sldId="2147483660"/>
        </pc:sldMasterMkLst>
        <pc:spChg chg="mod">
          <ac:chgData name="Guest User" userId="f634477b50eb1dbc" providerId="Windows Live" clId="Web-{3B8F52C9-F17B-4F60-9870-C7D27E663D9B}" dt="2022-03-23T11:38:30.306" v="2"/>
          <ac:spMkLst>
            <pc:docMk/>
            <pc:sldMasterMk cId="2460954070" sldId="2147483660"/>
            <ac:spMk id="2" creationId="{00000000-0000-0000-0000-000000000000}"/>
          </ac:spMkLst>
        </pc:spChg>
        <pc:spChg chg="mod">
          <ac:chgData name="Guest User" userId="f634477b50eb1dbc" providerId="Windows Live" clId="Web-{3B8F52C9-F17B-4F60-9870-C7D27E663D9B}" dt="2022-03-23T11:38:30.306" v="2"/>
          <ac:spMkLst>
            <pc:docMk/>
            <pc:sldMasterMk cId="2460954070" sldId="2147483660"/>
            <ac:spMk id="3" creationId="{00000000-0000-0000-0000-000000000000}"/>
          </ac:spMkLst>
        </pc:spChg>
        <pc:spChg chg="mod">
          <ac:chgData name="Guest User" userId="f634477b50eb1dbc" providerId="Windows Live" clId="Web-{3B8F52C9-F17B-4F60-9870-C7D27E663D9B}" dt="2022-03-23T11:38:30.306" v="2"/>
          <ac:spMkLst>
            <pc:docMk/>
            <pc:sldMasterMk cId="2460954070" sldId="2147483660"/>
            <ac:spMk id="4" creationId="{00000000-0000-0000-0000-000000000000}"/>
          </ac:spMkLst>
        </pc:spChg>
        <pc:spChg chg="mod">
          <ac:chgData name="Guest User" userId="f634477b50eb1dbc" providerId="Windows Live" clId="Web-{3B8F52C9-F17B-4F60-9870-C7D27E663D9B}" dt="2022-03-23T11:38:30.306" v="2"/>
          <ac:spMkLst>
            <pc:docMk/>
            <pc:sldMasterMk cId="2460954070" sldId="2147483660"/>
            <ac:spMk id="5" creationId="{00000000-0000-0000-0000-000000000000}"/>
          </ac:spMkLst>
        </pc:spChg>
        <pc:spChg chg="mod">
          <ac:chgData name="Guest User" userId="f634477b50eb1dbc" providerId="Windows Live" clId="Web-{3B8F52C9-F17B-4F60-9870-C7D27E663D9B}" dt="2022-03-23T11:38:30.306" v="2"/>
          <ac:spMkLst>
            <pc:docMk/>
            <pc:sldMasterMk cId="2460954070" sldId="2147483660"/>
            <ac:spMk id="6" creationId="{00000000-0000-0000-0000-000000000000}"/>
          </ac:spMkLst>
        </pc:spChg>
        <pc:sldLayoutChg chg="modSp del">
          <pc:chgData name="Guest User" userId="f634477b50eb1dbc" providerId="Windows Live" clId="Web-{3B8F52C9-F17B-4F60-9870-C7D27E663D9B}" dt="2022-03-23T11:38:30.353" v="3"/>
          <pc:sldLayoutMkLst>
            <pc:docMk/>
            <pc:sldMasterMk cId="2460954070" sldId="2147483660"/>
            <pc:sldLayoutMk cId="2385387890" sldId="2147483661"/>
          </pc:sldLayoutMkLst>
          <pc:spChg chg="mod">
            <ac:chgData name="Guest User" userId="f634477b50eb1dbc" providerId="Windows Live" clId="Web-{3B8F52C9-F17B-4F60-9870-C7D27E663D9B}" dt="2022-03-23T11:38:30.306" v="2"/>
            <ac:spMkLst>
              <pc:docMk/>
              <pc:sldMasterMk cId="2460954070" sldId="2147483660"/>
              <pc:sldLayoutMk cId="2385387890" sldId="2147483661"/>
              <ac:spMk id="2"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2385387890" sldId="2147483661"/>
              <ac:spMk id="3" creationId="{00000000-0000-0000-0000-000000000000}"/>
            </ac:spMkLst>
          </pc:spChg>
        </pc:sldLayoutChg>
        <pc:sldLayoutChg chg="del">
          <pc:chgData name="Guest User" userId="f634477b50eb1dbc" providerId="Windows Live" clId="Web-{3B8F52C9-F17B-4F60-9870-C7D27E663D9B}" dt="2022-03-23T11:38:30.353" v="3"/>
          <pc:sldLayoutMkLst>
            <pc:docMk/>
            <pc:sldMasterMk cId="2460954070" sldId="2147483660"/>
            <pc:sldLayoutMk cId="949138452" sldId="2147483662"/>
          </pc:sldLayoutMkLst>
        </pc:sldLayoutChg>
        <pc:sldLayoutChg chg="modSp del">
          <pc:chgData name="Guest User" userId="f634477b50eb1dbc" providerId="Windows Live" clId="Web-{3B8F52C9-F17B-4F60-9870-C7D27E663D9B}" dt="2022-03-23T11:38:30.353" v="3"/>
          <pc:sldLayoutMkLst>
            <pc:docMk/>
            <pc:sldMasterMk cId="2460954070" sldId="2147483660"/>
            <pc:sldLayoutMk cId="2591524520" sldId="2147483663"/>
          </pc:sldLayoutMkLst>
          <pc:spChg chg="mod">
            <ac:chgData name="Guest User" userId="f634477b50eb1dbc" providerId="Windows Live" clId="Web-{3B8F52C9-F17B-4F60-9870-C7D27E663D9B}" dt="2022-03-23T11:38:30.306" v="2"/>
            <ac:spMkLst>
              <pc:docMk/>
              <pc:sldMasterMk cId="2460954070" sldId="2147483660"/>
              <pc:sldLayoutMk cId="2591524520" sldId="2147483663"/>
              <ac:spMk id="2"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2591524520" sldId="2147483663"/>
              <ac:spMk id="3" creationId="{00000000-0000-0000-0000-000000000000}"/>
            </ac:spMkLst>
          </pc:spChg>
        </pc:sldLayoutChg>
        <pc:sldLayoutChg chg="modSp del">
          <pc:chgData name="Guest User" userId="f634477b50eb1dbc" providerId="Windows Live" clId="Web-{3B8F52C9-F17B-4F60-9870-C7D27E663D9B}" dt="2022-03-23T11:38:30.353" v="3"/>
          <pc:sldLayoutMkLst>
            <pc:docMk/>
            <pc:sldMasterMk cId="2460954070" sldId="2147483660"/>
            <pc:sldLayoutMk cId="1203092039" sldId="2147483664"/>
          </pc:sldLayoutMkLst>
          <pc:spChg chg="mod">
            <ac:chgData name="Guest User" userId="f634477b50eb1dbc" providerId="Windows Live" clId="Web-{3B8F52C9-F17B-4F60-9870-C7D27E663D9B}" dt="2022-03-23T11:38:30.306" v="2"/>
            <ac:spMkLst>
              <pc:docMk/>
              <pc:sldMasterMk cId="2460954070" sldId="2147483660"/>
              <pc:sldLayoutMk cId="1203092039" sldId="2147483664"/>
              <ac:spMk id="3"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1203092039" sldId="2147483664"/>
              <ac:spMk id="4" creationId="{00000000-0000-0000-0000-000000000000}"/>
            </ac:spMkLst>
          </pc:spChg>
        </pc:sldLayoutChg>
        <pc:sldLayoutChg chg="modSp del">
          <pc:chgData name="Guest User" userId="f634477b50eb1dbc" providerId="Windows Live" clId="Web-{3B8F52C9-F17B-4F60-9870-C7D27E663D9B}" dt="2022-03-23T11:38:30.353" v="3"/>
          <pc:sldLayoutMkLst>
            <pc:docMk/>
            <pc:sldMasterMk cId="2460954070" sldId="2147483660"/>
            <pc:sldLayoutMk cId="3733172339" sldId="2147483665"/>
          </pc:sldLayoutMkLst>
          <pc:spChg chg="mod">
            <ac:chgData name="Guest User" userId="f634477b50eb1dbc" providerId="Windows Live" clId="Web-{3B8F52C9-F17B-4F60-9870-C7D27E663D9B}" dt="2022-03-23T11:38:30.306" v="2"/>
            <ac:spMkLst>
              <pc:docMk/>
              <pc:sldMasterMk cId="2460954070" sldId="2147483660"/>
              <pc:sldLayoutMk cId="3733172339" sldId="2147483665"/>
              <ac:spMk id="2"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3733172339" sldId="2147483665"/>
              <ac:spMk id="3"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3733172339" sldId="2147483665"/>
              <ac:spMk id="4"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3733172339" sldId="2147483665"/>
              <ac:spMk id="5"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3733172339" sldId="2147483665"/>
              <ac:spMk id="6" creationId="{00000000-0000-0000-0000-000000000000}"/>
            </ac:spMkLst>
          </pc:spChg>
        </pc:sldLayoutChg>
        <pc:sldLayoutChg chg="del">
          <pc:chgData name="Guest User" userId="f634477b50eb1dbc" providerId="Windows Live" clId="Web-{3B8F52C9-F17B-4F60-9870-C7D27E663D9B}" dt="2022-03-23T11:38:30.353" v="3"/>
          <pc:sldLayoutMkLst>
            <pc:docMk/>
            <pc:sldMasterMk cId="2460954070" sldId="2147483660"/>
            <pc:sldLayoutMk cId="3210312558" sldId="2147483666"/>
          </pc:sldLayoutMkLst>
        </pc:sldLayoutChg>
        <pc:sldLayoutChg chg="del">
          <pc:chgData name="Guest User" userId="f634477b50eb1dbc" providerId="Windows Live" clId="Web-{3B8F52C9-F17B-4F60-9870-C7D27E663D9B}" dt="2022-03-23T11:38:30.353" v="3"/>
          <pc:sldLayoutMkLst>
            <pc:docMk/>
            <pc:sldMasterMk cId="2460954070" sldId="2147483660"/>
            <pc:sldLayoutMk cId="3146388984" sldId="2147483667"/>
          </pc:sldLayoutMkLst>
        </pc:sldLayoutChg>
        <pc:sldLayoutChg chg="modSp del">
          <pc:chgData name="Guest User" userId="f634477b50eb1dbc" providerId="Windows Live" clId="Web-{3B8F52C9-F17B-4F60-9870-C7D27E663D9B}" dt="2022-03-23T11:38:30.353" v="3"/>
          <pc:sldLayoutMkLst>
            <pc:docMk/>
            <pc:sldMasterMk cId="2460954070" sldId="2147483660"/>
            <pc:sldLayoutMk cId="3171841454" sldId="2147483668"/>
          </pc:sldLayoutMkLst>
          <pc:spChg chg="mod">
            <ac:chgData name="Guest User" userId="f634477b50eb1dbc" providerId="Windows Live" clId="Web-{3B8F52C9-F17B-4F60-9870-C7D27E663D9B}" dt="2022-03-23T11:38:30.306" v="2"/>
            <ac:spMkLst>
              <pc:docMk/>
              <pc:sldMasterMk cId="2460954070" sldId="2147483660"/>
              <pc:sldLayoutMk cId="3171841454" sldId="2147483668"/>
              <ac:spMk id="2"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3171841454" sldId="2147483668"/>
              <ac:spMk id="3"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3171841454" sldId="2147483668"/>
              <ac:spMk id="4" creationId="{00000000-0000-0000-0000-000000000000}"/>
            </ac:spMkLst>
          </pc:spChg>
        </pc:sldLayoutChg>
        <pc:sldLayoutChg chg="modSp del">
          <pc:chgData name="Guest User" userId="f634477b50eb1dbc" providerId="Windows Live" clId="Web-{3B8F52C9-F17B-4F60-9870-C7D27E663D9B}" dt="2022-03-23T11:38:30.353" v="3"/>
          <pc:sldLayoutMkLst>
            <pc:docMk/>
            <pc:sldMasterMk cId="2460954070" sldId="2147483660"/>
            <pc:sldLayoutMk cId="1718958274" sldId="2147483669"/>
          </pc:sldLayoutMkLst>
          <pc:spChg chg="mod">
            <ac:chgData name="Guest User" userId="f634477b50eb1dbc" providerId="Windows Live" clId="Web-{3B8F52C9-F17B-4F60-9870-C7D27E663D9B}" dt="2022-03-23T11:38:30.306" v="2"/>
            <ac:spMkLst>
              <pc:docMk/>
              <pc:sldMasterMk cId="2460954070" sldId="2147483660"/>
              <pc:sldLayoutMk cId="1718958274" sldId="2147483669"/>
              <ac:spMk id="2"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1718958274" sldId="2147483669"/>
              <ac:spMk id="3"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1718958274" sldId="2147483669"/>
              <ac:spMk id="4" creationId="{00000000-0000-0000-0000-000000000000}"/>
            </ac:spMkLst>
          </pc:spChg>
        </pc:sldLayoutChg>
        <pc:sldLayoutChg chg="del">
          <pc:chgData name="Guest User" userId="f634477b50eb1dbc" providerId="Windows Live" clId="Web-{3B8F52C9-F17B-4F60-9870-C7D27E663D9B}" dt="2022-03-23T11:38:30.353" v="3"/>
          <pc:sldLayoutMkLst>
            <pc:docMk/>
            <pc:sldMasterMk cId="2460954070" sldId="2147483660"/>
            <pc:sldLayoutMk cId="2202905451" sldId="2147483670"/>
          </pc:sldLayoutMkLst>
        </pc:sldLayoutChg>
        <pc:sldLayoutChg chg="modSp del">
          <pc:chgData name="Guest User" userId="f634477b50eb1dbc" providerId="Windows Live" clId="Web-{3B8F52C9-F17B-4F60-9870-C7D27E663D9B}" dt="2022-03-23T11:38:30.353" v="3"/>
          <pc:sldLayoutMkLst>
            <pc:docMk/>
            <pc:sldMasterMk cId="2460954070" sldId="2147483660"/>
            <pc:sldLayoutMk cId="3479445657" sldId="2147483671"/>
          </pc:sldLayoutMkLst>
          <pc:spChg chg="mod">
            <ac:chgData name="Guest User" userId="f634477b50eb1dbc" providerId="Windows Live" clId="Web-{3B8F52C9-F17B-4F60-9870-C7D27E663D9B}" dt="2022-03-23T11:38:30.306" v="2"/>
            <ac:spMkLst>
              <pc:docMk/>
              <pc:sldMasterMk cId="2460954070" sldId="2147483660"/>
              <pc:sldLayoutMk cId="3479445657" sldId="2147483671"/>
              <ac:spMk id="2" creationId="{00000000-0000-0000-0000-000000000000}"/>
            </ac:spMkLst>
          </pc:spChg>
          <pc:spChg chg="mod">
            <ac:chgData name="Guest User" userId="f634477b50eb1dbc" providerId="Windows Live" clId="Web-{3B8F52C9-F17B-4F60-9870-C7D27E663D9B}" dt="2022-03-23T11:38:30.306" v="2"/>
            <ac:spMkLst>
              <pc:docMk/>
              <pc:sldMasterMk cId="2460954070" sldId="2147483660"/>
              <pc:sldLayoutMk cId="3479445657" sldId="2147483671"/>
              <ac:spMk id="3" creationId="{00000000-0000-0000-0000-000000000000}"/>
            </ac:spMkLst>
          </pc:spChg>
        </pc:sldLayoutChg>
      </pc:sldMasterChg>
      <pc:sldMasterChg chg="add addSldLayout modSldLayout">
        <pc:chgData name="Guest User" userId="f634477b50eb1dbc" providerId="Windows Live" clId="Web-{3B8F52C9-F17B-4F60-9870-C7D27E663D9B}" dt="2022-03-23T11:38:30.353" v="3"/>
        <pc:sldMasterMkLst>
          <pc:docMk/>
          <pc:sldMasterMk cId="323716261" sldId="2147483672"/>
        </pc:sldMasterMkLst>
        <pc:sldLayoutChg chg="add mod replId">
          <pc:chgData name="Guest User" userId="f634477b50eb1dbc" providerId="Windows Live" clId="Web-{3B8F52C9-F17B-4F60-9870-C7D27E663D9B}" dt="2022-03-23T11:38:30.353" v="3"/>
          <pc:sldLayoutMkLst>
            <pc:docMk/>
            <pc:sldMasterMk cId="323716261" sldId="2147483672"/>
            <pc:sldLayoutMk cId="1907158033" sldId="2147483673"/>
          </pc:sldLayoutMkLst>
        </pc:sldLayoutChg>
        <pc:sldLayoutChg chg="add mod replId">
          <pc:chgData name="Guest User" userId="f634477b50eb1dbc" providerId="Windows Live" clId="Web-{3B8F52C9-F17B-4F60-9870-C7D27E663D9B}" dt="2022-03-23T11:38:30.353" v="3"/>
          <pc:sldLayoutMkLst>
            <pc:docMk/>
            <pc:sldMasterMk cId="323716261" sldId="2147483672"/>
            <pc:sldLayoutMk cId="1720960297" sldId="2147483674"/>
          </pc:sldLayoutMkLst>
        </pc:sldLayoutChg>
        <pc:sldLayoutChg chg="add mod replId">
          <pc:chgData name="Guest User" userId="f634477b50eb1dbc" providerId="Windows Live" clId="Web-{3B8F52C9-F17B-4F60-9870-C7D27E663D9B}" dt="2022-03-23T11:38:30.353" v="3"/>
          <pc:sldLayoutMkLst>
            <pc:docMk/>
            <pc:sldMasterMk cId="323716261" sldId="2147483672"/>
            <pc:sldLayoutMk cId="3597817323" sldId="2147483675"/>
          </pc:sldLayoutMkLst>
        </pc:sldLayoutChg>
        <pc:sldLayoutChg chg="add mod replId">
          <pc:chgData name="Guest User" userId="f634477b50eb1dbc" providerId="Windows Live" clId="Web-{3B8F52C9-F17B-4F60-9870-C7D27E663D9B}" dt="2022-03-23T11:38:30.353" v="3"/>
          <pc:sldLayoutMkLst>
            <pc:docMk/>
            <pc:sldMasterMk cId="323716261" sldId="2147483672"/>
            <pc:sldLayoutMk cId="3262808181" sldId="2147483676"/>
          </pc:sldLayoutMkLst>
        </pc:sldLayoutChg>
        <pc:sldLayoutChg chg="add mod replId">
          <pc:chgData name="Guest User" userId="f634477b50eb1dbc" providerId="Windows Live" clId="Web-{3B8F52C9-F17B-4F60-9870-C7D27E663D9B}" dt="2022-03-23T11:38:30.353" v="3"/>
          <pc:sldLayoutMkLst>
            <pc:docMk/>
            <pc:sldMasterMk cId="323716261" sldId="2147483672"/>
            <pc:sldLayoutMk cId="1453285838" sldId="2147483677"/>
          </pc:sldLayoutMkLst>
        </pc:sldLayoutChg>
        <pc:sldLayoutChg chg="add mod replId">
          <pc:chgData name="Guest User" userId="f634477b50eb1dbc" providerId="Windows Live" clId="Web-{3B8F52C9-F17B-4F60-9870-C7D27E663D9B}" dt="2022-03-23T11:38:30.353" v="3"/>
          <pc:sldLayoutMkLst>
            <pc:docMk/>
            <pc:sldMasterMk cId="323716261" sldId="2147483672"/>
            <pc:sldLayoutMk cId="1571405017" sldId="2147483678"/>
          </pc:sldLayoutMkLst>
        </pc:sldLayoutChg>
        <pc:sldLayoutChg chg="add mod replId">
          <pc:chgData name="Guest User" userId="f634477b50eb1dbc" providerId="Windows Live" clId="Web-{3B8F52C9-F17B-4F60-9870-C7D27E663D9B}" dt="2022-03-23T11:38:30.353" v="3"/>
          <pc:sldLayoutMkLst>
            <pc:docMk/>
            <pc:sldMasterMk cId="323716261" sldId="2147483672"/>
            <pc:sldLayoutMk cId="1549333488" sldId="2147483679"/>
          </pc:sldLayoutMkLst>
        </pc:sldLayoutChg>
        <pc:sldLayoutChg chg="add mod replId">
          <pc:chgData name="Guest User" userId="f634477b50eb1dbc" providerId="Windows Live" clId="Web-{3B8F52C9-F17B-4F60-9870-C7D27E663D9B}" dt="2022-03-23T11:38:30.353" v="3"/>
          <pc:sldLayoutMkLst>
            <pc:docMk/>
            <pc:sldMasterMk cId="323716261" sldId="2147483672"/>
            <pc:sldLayoutMk cId="2956261154" sldId="2147483680"/>
          </pc:sldLayoutMkLst>
        </pc:sldLayoutChg>
        <pc:sldLayoutChg chg="add mod replId">
          <pc:chgData name="Guest User" userId="f634477b50eb1dbc" providerId="Windows Live" clId="Web-{3B8F52C9-F17B-4F60-9870-C7D27E663D9B}" dt="2022-03-23T11:38:30.353" v="3"/>
          <pc:sldLayoutMkLst>
            <pc:docMk/>
            <pc:sldMasterMk cId="323716261" sldId="2147483672"/>
            <pc:sldLayoutMk cId="584070904" sldId="2147483681"/>
          </pc:sldLayoutMkLst>
        </pc:sldLayoutChg>
        <pc:sldLayoutChg chg="add mod replId">
          <pc:chgData name="Guest User" userId="f634477b50eb1dbc" providerId="Windows Live" clId="Web-{3B8F52C9-F17B-4F60-9870-C7D27E663D9B}" dt="2022-03-23T11:38:30.353" v="3"/>
          <pc:sldLayoutMkLst>
            <pc:docMk/>
            <pc:sldMasterMk cId="323716261" sldId="2147483672"/>
            <pc:sldLayoutMk cId="2694433484" sldId="2147483682"/>
          </pc:sldLayoutMkLst>
        </pc:sldLayoutChg>
        <pc:sldLayoutChg chg="add mod replId">
          <pc:chgData name="Guest User" userId="f634477b50eb1dbc" providerId="Windows Live" clId="Web-{3B8F52C9-F17B-4F60-9870-C7D27E663D9B}" dt="2022-03-23T11:38:30.353" v="3"/>
          <pc:sldLayoutMkLst>
            <pc:docMk/>
            <pc:sldMasterMk cId="323716261" sldId="2147483672"/>
            <pc:sldLayoutMk cId="500675335" sldId="2147483683"/>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07158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94433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00675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20960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97817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62808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53285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71405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49333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56261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84070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4/18/2023</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237162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aphical user interface&#10;&#10;Description automatically generated">
            <a:extLst>
              <a:ext uri="{FF2B5EF4-FFF2-40B4-BE49-F238E27FC236}">
                <a16:creationId xmlns:a16="http://schemas.microsoft.com/office/drawing/2014/main" id="{E4A5D19C-936D-930D-E7E3-70686AD2A029}"/>
              </a:ext>
            </a:extLst>
          </p:cNvPr>
          <p:cNvPicPr>
            <a:picLocks noChangeAspect="1"/>
          </p:cNvPicPr>
          <p:nvPr/>
        </p:nvPicPr>
        <p:blipFill rotWithShape="1">
          <a:blip r:embed="rId2"/>
          <a:srcRect l="16651" t="17457" r="16747" b="11920"/>
          <a:stretch/>
        </p:blipFill>
        <p:spPr>
          <a:xfrm>
            <a:off x="0" y="0"/>
            <a:ext cx="9147426" cy="5765470"/>
          </a:xfrm>
          <a:prstGeom prst="rect">
            <a:avLst/>
          </a:prstGeom>
        </p:spPr>
      </p:pic>
      <p:pic>
        <p:nvPicPr>
          <p:cNvPr id="3" name="Picture 3" descr="Graphical user interface, website&#10;&#10;Description automatically generated">
            <a:extLst>
              <a:ext uri="{FF2B5EF4-FFF2-40B4-BE49-F238E27FC236}">
                <a16:creationId xmlns:a16="http://schemas.microsoft.com/office/drawing/2014/main" id="{4626130D-F06B-5C4B-5C54-FDDE2D555F96}"/>
              </a:ext>
            </a:extLst>
          </p:cNvPr>
          <p:cNvPicPr>
            <a:picLocks noChangeAspect="1"/>
          </p:cNvPicPr>
          <p:nvPr/>
        </p:nvPicPr>
        <p:blipFill rotWithShape="1">
          <a:blip r:embed="rId3"/>
          <a:srcRect l="16509" t="30968" r="16759" b="12097"/>
          <a:stretch/>
        </p:blipFill>
        <p:spPr>
          <a:xfrm>
            <a:off x="0" y="1100137"/>
            <a:ext cx="9149269" cy="4670997"/>
          </a:xfrm>
          <a:prstGeom prst="rect">
            <a:avLst/>
          </a:prstGeom>
        </p:spPr>
      </p:pic>
      <p:sp>
        <p:nvSpPr>
          <p:cNvPr id="4" name="Explosion: 8 Points 3">
            <a:extLst>
              <a:ext uri="{FF2B5EF4-FFF2-40B4-BE49-F238E27FC236}">
                <a16:creationId xmlns:a16="http://schemas.microsoft.com/office/drawing/2014/main" id="{D6A38CDC-A23B-BF2A-705E-0F42E8DE9AE1}"/>
              </a:ext>
            </a:extLst>
          </p:cNvPr>
          <p:cNvSpPr/>
          <p:nvPr/>
        </p:nvSpPr>
        <p:spPr>
          <a:xfrm>
            <a:off x="2725947" y="5611483"/>
            <a:ext cx="3769742" cy="115594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cs typeface="Calibri"/>
              </a:rPr>
              <a:t>WARM UP</a:t>
            </a:r>
            <a:endParaRPr lang="en-US" sz="3200" b="1" dirty="0">
              <a:solidFill>
                <a:schemeClr val="bg1"/>
              </a:solidFill>
            </a:endParaRPr>
          </a:p>
        </p:txBody>
      </p:sp>
    </p:spTree>
    <p:extLst>
      <p:ext uri="{BB962C8B-B14F-4D97-AF65-F5344CB8AC3E}">
        <p14:creationId xmlns:p14="http://schemas.microsoft.com/office/powerpoint/2010/main" val="160607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able&#10;&#10;Description automatically generated">
            <a:extLst>
              <a:ext uri="{FF2B5EF4-FFF2-40B4-BE49-F238E27FC236}">
                <a16:creationId xmlns:a16="http://schemas.microsoft.com/office/drawing/2014/main" id="{1DDC84FA-AC2F-51E9-C122-CBF7399B40DE}"/>
              </a:ext>
            </a:extLst>
          </p:cNvPr>
          <p:cNvPicPr>
            <a:picLocks noChangeAspect="1"/>
          </p:cNvPicPr>
          <p:nvPr/>
        </p:nvPicPr>
        <p:blipFill rotWithShape="1">
          <a:blip r:embed="rId2"/>
          <a:srcRect l="16457" t="11414" r="16597" b="11414"/>
          <a:stretch/>
        </p:blipFill>
        <p:spPr>
          <a:xfrm>
            <a:off x="0" y="474992"/>
            <a:ext cx="9115276" cy="5906299"/>
          </a:xfrm>
          <a:prstGeom prst="rect">
            <a:avLst/>
          </a:prstGeom>
        </p:spPr>
      </p:pic>
      <p:pic>
        <p:nvPicPr>
          <p:cNvPr id="3" name="Picture 3" descr="Graphical user interface, text, application&#10;&#10;Description automatically generated">
            <a:extLst>
              <a:ext uri="{FF2B5EF4-FFF2-40B4-BE49-F238E27FC236}">
                <a16:creationId xmlns:a16="http://schemas.microsoft.com/office/drawing/2014/main" id="{AB64CD08-BD58-6F66-07F1-C3CDB1DF3320}"/>
              </a:ext>
            </a:extLst>
          </p:cNvPr>
          <p:cNvPicPr>
            <a:picLocks noChangeAspect="1"/>
          </p:cNvPicPr>
          <p:nvPr/>
        </p:nvPicPr>
        <p:blipFill rotWithShape="1">
          <a:blip r:embed="rId3"/>
          <a:srcRect l="23363" t="41339" r="23740" b="33156"/>
          <a:stretch/>
        </p:blipFill>
        <p:spPr>
          <a:xfrm>
            <a:off x="974784" y="2700607"/>
            <a:ext cx="7247593" cy="2073061"/>
          </a:xfrm>
          <a:prstGeom prst="rect">
            <a:avLst/>
          </a:prstGeom>
        </p:spPr>
      </p:pic>
    </p:spTree>
    <p:extLst>
      <p:ext uri="{BB962C8B-B14F-4D97-AF65-F5344CB8AC3E}">
        <p14:creationId xmlns:p14="http://schemas.microsoft.com/office/powerpoint/2010/main" val="65982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aphical user interface, text, application, email&#10;&#10;Description automatically generated">
            <a:extLst>
              <a:ext uri="{FF2B5EF4-FFF2-40B4-BE49-F238E27FC236}">
                <a16:creationId xmlns:a16="http://schemas.microsoft.com/office/drawing/2014/main" id="{7014255B-EE87-E50D-A6B0-5D606F476298}"/>
              </a:ext>
            </a:extLst>
          </p:cNvPr>
          <p:cNvPicPr>
            <a:picLocks noChangeAspect="1"/>
          </p:cNvPicPr>
          <p:nvPr/>
        </p:nvPicPr>
        <p:blipFill rotWithShape="1">
          <a:blip r:embed="rId2"/>
          <a:srcRect l="16456" t="11712" r="16709" b="11712"/>
          <a:stretch/>
        </p:blipFill>
        <p:spPr>
          <a:xfrm>
            <a:off x="0" y="474992"/>
            <a:ext cx="9144010" cy="5906248"/>
          </a:xfrm>
          <a:prstGeom prst="rect">
            <a:avLst/>
          </a:prstGeom>
        </p:spPr>
      </p:pic>
      <p:pic>
        <p:nvPicPr>
          <p:cNvPr id="3" name="Picture 3" descr="Graphical user interface, text, application, email&#10;&#10;Description automatically generated">
            <a:extLst>
              <a:ext uri="{FF2B5EF4-FFF2-40B4-BE49-F238E27FC236}">
                <a16:creationId xmlns:a16="http://schemas.microsoft.com/office/drawing/2014/main" id="{E3E7093C-AAFF-5452-12AD-32284BE65698}"/>
              </a:ext>
            </a:extLst>
          </p:cNvPr>
          <p:cNvPicPr>
            <a:picLocks noChangeAspect="1"/>
          </p:cNvPicPr>
          <p:nvPr/>
        </p:nvPicPr>
        <p:blipFill rotWithShape="1">
          <a:blip r:embed="rId3"/>
          <a:srcRect l="16530" t="34983" r="16593" b="24634"/>
          <a:stretch/>
        </p:blipFill>
        <p:spPr>
          <a:xfrm>
            <a:off x="0" y="2286538"/>
            <a:ext cx="9146722" cy="3100586"/>
          </a:xfrm>
          <a:prstGeom prst="rect">
            <a:avLst/>
          </a:prstGeom>
        </p:spPr>
      </p:pic>
    </p:spTree>
    <p:extLst>
      <p:ext uri="{BB962C8B-B14F-4D97-AF65-F5344CB8AC3E}">
        <p14:creationId xmlns:p14="http://schemas.microsoft.com/office/powerpoint/2010/main" val="403655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bbon: Tilted Down 1">
            <a:extLst>
              <a:ext uri="{FF2B5EF4-FFF2-40B4-BE49-F238E27FC236}">
                <a16:creationId xmlns:a16="http://schemas.microsoft.com/office/drawing/2014/main" id="{7D801AD2-A60B-C731-4C10-A17648CB25D9}"/>
              </a:ext>
            </a:extLst>
          </p:cNvPr>
          <p:cNvSpPr/>
          <p:nvPr/>
        </p:nvSpPr>
        <p:spPr>
          <a:xfrm>
            <a:off x="2010192" y="118978"/>
            <a:ext cx="5130208" cy="611372"/>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cs typeface="Calibri"/>
              </a:rPr>
              <a:t>HOMEWORK</a:t>
            </a:r>
            <a:endParaRPr lang="en-US" sz="3200" b="1" dirty="0"/>
          </a:p>
        </p:txBody>
      </p:sp>
    </p:spTree>
    <p:extLst>
      <p:ext uri="{BB962C8B-B14F-4D97-AF65-F5344CB8AC3E}">
        <p14:creationId xmlns:p14="http://schemas.microsoft.com/office/powerpoint/2010/main" val="1760828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picture containing outdoor object, night sky&#10;&#10;Description automatically generated">
            <a:extLst>
              <a:ext uri="{FF2B5EF4-FFF2-40B4-BE49-F238E27FC236}">
                <a16:creationId xmlns:a16="http://schemas.microsoft.com/office/drawing/2014/main" id="{99810072-C540-A4DF-8A48-4E8E55D6D617}"/>
              </a:ext>
            </a:extLst>
          </p:cNvPr>
          <p:cNvPicPr>
            <a:picLocks noChangeAspect="1"/>
          </p:cNvPicPr>
          <p:nvPr/>
        </p:nvPicPr>
        <p:blipFill>
          <a:blip r:embed="rId2"/>
          <a:stretch>
            <a:fillRect/>
          </a:stretch>
        </p:blipFill>
        <p:spPr>
          <a:xfrm>
            <a:off x="-2658" y="196"/>
            <a:ext cx="9149316" cy="6857609"/>
          </a:xfrm>
          <a:prstGeom prst="rect">
            <a:avLst/>
          </a:prstGeom>
        </p:spPr>
      </p:pic>
      <p:sp>
        <p:nvSpPr>
          <p:cNvPr id="6" name="TextBox 5">
            <a:extLst>
              <a:ext uri="{FF2B5EF4-FFF2-40B4-BE49-F238E27FC236}">
                <a16:creationId xmlns:a16="http://schemas.microsoft.com/office/drawing/2014/main" id="{4DE90ECE-42B3-AD79-ECC5-AD9400916B99}"/>
              </a:ext>
            </a:extLst>
          </p:cNvPr>
          <p:cNvSpPr txBox="1"/>
          <p:nvPr/>
        </p:nvSpPr>
        <p:spPr>
          <a:xfrm>
            <a:off x="861237" y="2004237"/>
            <a:ext cx="7434815"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b="1" dirty="0">
                <a:solidFill>
                  <a:srgbClr val="FFFFFF"/>
                </a:solidFill>
                <a:cs typeface="Segoe UI"/>
              </a:rPr>
              <a:t>Unit 12</a:t>
            </a:r>
            <a:r>
              <a:rPr lang="en-US" sz="6000" dirty="0">
                <a:cs typeface="Segoe UI"/>
              </a:rPr>
              <a:t>​</a:t>
            </a:r>
          </a:p>
          <a:p>
            <a:pPr algn="ctr"/>
            <a:r>
              <a:rPr lang="en-US" sz="6000" b="1" dirty="0">
                <a:solidFill>
                  <a:srgbClr val="FFFFFF"/>
                </a:solidFill>
                <a:cs typeface="Segoe UI"/>
              </a:rPr>
              <a:t>Life on other planets</a:t>
            </a:r>
          </a:p>
          <a:p>
            <a:pPr algn="ctr"/>
            <a:r>
              <a:rPr lang="en-US" sz="6000" b="1" dirty="0">
                <a:solidFill>
                  <a:srgbClr val="FFFFFF"/>
                </a:solidFill>
                <a:cs typeface="Segoe UI"/>
              </a:rPr>
              <a:t>A closer look 1</a:t>
            </a:r>
          </a:p>
        </p:txBody>
      </p:sp>
    </p:spTree>
    <p:extLst>
      <p:ext uri="{BB962C8B-B14F-4D97-AF65-F5344CB8AC3E}">
        <p14:creationId xmlns:p14="http://schemas.microsoft.com/office/powerpoint/2010/main" val="12741416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28DD434-703F-9229-EEBA-F9596744FF7C}"/>
              </a:ext>
            </a:extLst>
          </p:cNvPr>
          <p:cNvSpPr txBox="1"/>
          <p:nvPr/>
        </p:nvSpPr>
        <p:spPr>
          <a:xfrm>
            <a:off x="200" y="2458"/>
            <a:ext cx="9146406" cy="68326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err="1">
                <a:solidFill>
                  <a:srgbClr val="2888E1"/>
                </a:solidFill>
                <a:latin typeface="Calibri"/>
                <a:cs typeface="Calibri"/>
              </a:rPr>
              <a:t>Từ</a:t>
            </a:r>
            <a:r>
              <a:rPr lang="en-US" sz="2800" b="1" dirty="0">
                <a:solidFill>
                  <a:srgbClr val="2888E1"/>
                </a:solidFill>
                <a:latin typeface="Calibri"/>
                <a:cs typeface="Calibri"/>
              </a:rPr>
              <a:t> </a:t>
            </a:r>
            <a:r>
              <a:rPr lang="en-US" sz="2800" b="1" dirty="0" err="1">
                <a:solidFill>
                  <a:srgbClr val="2888E1"/>
                </a:solidFill>
                <a:latin typeface="Calibri"/>
                <a:cs typeface="Calibri"/>
              </a:rPr>
              <a:t>vựng</a:t>
            </a:r>
            <a:endParaRPr lang="en-US" sz="2800" b="1" dirty="0">
              <a:solidFill>
                <a:srgbClr val="2888E1"/>
              </a:solidFill>
              <a:latin typeface="Calibri"/>
              <a:cs typeface="Calibri"/>
            </a:endParaRPr>
          </a:p>
          <a:p>
            <a:r>
              <a:rPr lang="en-US" sz="2800" dirty="0">
                <a:ea typeface="+mn-lt"/>
                <a:cs typeface="+mn-lt"/>
              </a:rPr>
              <a:t>- Mercury: </a:t>
            </a:r>
            <a:r>
              <a:rPr lang="en-US" sz="2800" dirty="0" err="1">
                <a:ea typeface="+mn-lt"/>
                <a:cs typeface="+mn-lt"/>
              </a:rPr>
              <a:t>sao</a:t>
            </a:r>
            <a:r>
              <a:rPr lang="en-US" sz="2800" dirty="0">
                <a:ea typeface="+mn-lt"/>
                <a:cs typeface="+mn-lt"/>
              </a:rPr>
              <a:t> </a:t>
            </a:r>
            <a:r>
              <a:rPr lang="en-US" sz="2800" dirty="0" err="1">
                <a:ea typeface="+mn-lt"/>
                <a:cs typeface="+mn-lt"/>
              </a:rPr>
              <a:t>Thủy</a:t>
            </a:r>
            <a:r>
              <a:rPr lang="en-US" sz="2800" dirty="0">
                <a:ea typeface="+mn-lt"/>
                <a:cs typeface="+mn-lt"/>
              </a:rPr>
              <a:t>        </a:t>
            </a:r>
            <a:endParaRPr lang="en-US" sz="2800" dirty="0">
              <a:cs typeface="Calibri"/>
            </a:endParaRPr>
          </a:p>
          <a:p>
            <a:r>
              <a:rPr lang="en-US" sz="2800" dirty="0">
                <a:ea typeface="+mn-lt"/>
                <a:cs typeface="+mn-lt"/>
              </a:rPr>
              <a:t>-  Venus: </a:t>
            </a:r>
            <a:r>
              <a:rPr lang="en-US" sz="2800" dirty="0" err="1">
                <a:ea typeface="+mn-lt"/>
                <a:cs typeface="+mn-lt"/>
              </a:rPr>
              <a:t>sao</a:t>
            </a:r>
            <a:r>
              <a:rPr lang="en-US" sz="2800" dirty="0">
                <a:ea typeface="+mn-lt"/>
                <a:cs typeface="+mn-lt"/>
              </a:rPr>
              <a:t> Kim</a:t>
            </a:r>
            <a:endParaRPr lang="en-US" sz="2800" dirty="0">
              <a:cs typeface="Calibri"/>
            </a:endParaRPr>
          </a:p>
          <a:p>
            <a:r>
              <a:rPr lang="en-US" sz="2800" dirty="0">
                <a:ea typeface="+mn-lt"/>
                <a:cs typeface="+mn-lt"/>
              </a:rPr>
              <a:t>- Mars:  </a:t>
            </a:r>
            <a:r>
              <a:rPr lang="en-US" sz="2800" dirty="0" err="1">
                <a:ea typeface="+mn-lt"/>
                <a:cs typeface="+mn-lt"/>
              </a:rPr>
              <a:t>sao</a:t>
            </a:r>
            <a:r>
              <a:rPr lang="en-US" sz="2800" dirty="0">
                <a:ea typeface="+mn-lt"/>
                <a:cs typeface="+mn-lt"/>
              </a:rPr>
              <a:t> </a:t>
            </a:r>
            <a:r>
              <a:rPr lang="en-US" sz="2800" dirty="0" err="1">
                <a:ea typeface="+mn-lt"/>
                <a:cs typeface="+mn-lt"/>
              </a:rPr>
              <a:t>Hỏa</a:t>
            </a:r>
            <a:endParaRPr lang="en-US" sz="2800" dirty="0">
              <a:cs typeface="Calibri"/>
            </a:endParaRPr>
          </a:p>
          <a:p>
            <a:r>
              <a:rPr lang="en-US" sz="2800" dirty="0">
                <a:ea typeface="+mn-lt"/>
                <a:cs typeface="+mn-lt"/>
              </a:rPr>
              <a:t>- Jupiter: Sao </a:t>
            </a:r>
            <a:r>
              <a:rPr lang="en-US" sz="2800" dirty="0" err="1">
                <a:ea typeface="+mn-lt"/>
                <a:cs typeface="+mn-lt"/>
              </a:rPr>
              <a:t>Mộc</a:t>
            </a:r>
            <a:endParaRPr lang="en-US" sz="2800" dirty="0">
              <a:cs typeface="Calibri"/>
            </a:endParaRPr>
          </a:p>
          <a:p>
            <a:r>
              <a:rPr lang="en-US" sz="2800" dirty="0">
                <a:ea typeface="+mn-lt"/>
                <a:cs typeface="+mn-lt"/>
              </a:rPr>
              <a:t>- Saturn: Sao </a:t>
            </a:r>
            <a:r>
              <a:rPr lang="en-US" sz="2800" dirty="0" err="1">
                <a:ea typeface="+mn-lt"/>
                <a:cs typeface="+mn-lt"/>
              </a:rPr>
              <a:t>Thổ</a:t>
            </a:r>
            <a:r>
              <a:rPr lang="en-US" sz="2800" dirty="0">
                <a:ea typeface="+mn-lt"/>
                <a:cs typeface="+mn-lt"/>
              </a:rPr>
              <a:t>  </a:t>
            </a:r>
            <a:endParaRPr lang="en-US" sz="2800" dirty="0">
              <a:cs typeface="Calibri"/>
            </a:endParaRPr>
          </a:p>
          <a:p>
            <a:r>
              <a:rPr lang="en-US" sz="2800" dirty="0">
                <a:ea typeface="+mn-lt"/>
                <a:cs typeface="+mn-lt"/>
              </a:rPr>
              <a:t>- Neptune: Sao Hải Vương </a:t>
            </a:r>
            <a:endParaRPr lang="en-US" sz="2800" dirty="0">
              <a:cs typeface="Calibri"/>
            </a:endParaRPr>
          </a:p>
          <a:p>
            <a:r>
              <a:rPr lang="en-US" sz="2800" dirty="0">
                <a:ea typeface="+mn-lt"/>
                <a:cs typeface="+mn-lt"/>
              </a:rPr>
              <a:t>- goddess: </a:t>
            </a:r>
            <a:r>
              <a:rPr lang="en-US" sz="2800" dirty="0" err="1">
                <a:ea typeface="+mn-lt"/>
                <a:cs typeface="+mn-lt"/>
              </a:rPr>
              <a:t>thần</a:t>
            </a:r>
            <a:endParaRPr lang="en-US" sz="2800" dirty="0">
              <a:cs typeface="Calibri"/>
            </a:endParaRPr>
          </a:p>
          <a:p>
            <a:r>
              <a:rPr lang="en-US" sz="2800" dirty="0">
                <a:ea typeface="+mn-lt"/>
                <a:cs typeface="+mn-lt"/>
              </a:rPr>
              <a:t>- thunder and lighting: </a:t>
            </a:r>
            <a:r>
              <a:rPr lang="en-US" sz="2800" dirty="0" err="1">
                <a:ea typeface="+mn-lt"/>
                <a:cs typeface="+mn-lt"/>
              </a:rPr>
              <a:t>sấm</a:t>
            </a:r>
            <a:r>
              <a:rPr lang="en-US" sz="2800" dirty="0">
                <a:ea typeface="+mn-lt"/>
                <a:cs typeface="+mn-lt"/>
              </a:rPr>
              <a:t> </a:t>
            </a:r>
            <a:r>
              <a:rPr lang="en-US" sz="2800" dirty="0" err="1">
                <a:ea typeface="+mn-lt"/>
                <a:cs typeface="+mn-lt"/>
              </a:rPr>
              <a:t>và</a:t>
            </a:r>
            <a:r>
              <a:rPr lang="en-US" sz="2800" dirty="0">
                <a:ea typeface="+mn-lt"/>
                <a:cs typeface="+mn-lt"/>
              </a:rPr>
              <a:t> </a:t>
            </a:r>
            <a:r>
              <a:rPr lang="en-US" sz="2800" dirty="0" err="1">
                <a:ea typeface="+mn-lt"/>
                <a:cs typeface="+mn-lt"/>
              </a:rPr>
              <a:t>chớp</a:t>
            </a:r>
            <a:endParaRPr lang="en-US" sz="2800" dirty="0">
              <a:cs typeface="Calibri"/>
            </a:endParaRPr>
          </a:p>
          <a:p>
            <a:r>
              <a:rPr lang="en-US" sz="2800" dirty="0">
                <a:ea typeface="+mn-lt"/>
                <a:cs typeface="+mn-lt"/>
              </a:rPr>
              <a:t>- be named after: </a:t>
            </a:r>
            <a:r>
              <a:rPr lang="en-US" sz="2800" dirty="0" err="1">
                <a:ea typeface="+mn-lt"/>
                <a:cs typeface="+mn-lt"/>
              </a:rPr>
              <a:t>được</a:t>
            </a:r>
            <a:r>
              <a:rPr lang="en-US" sz="2800" dirty="0">
                <a:ea typeface="+mn-lt"/>
                <a:cs typeface="+mn-lt"/>
              </a:rPr>
              <a:t> </a:t>
            </a:r>
            <a:r>
              <a:rPr lang="en-US" sz="2800" dirty="0" err="1">
                <a:ea typeface="+mn-lt"/>
                <a:cs typeface="+mn-lt"/>
              </a:rPr>
              <a:t>đặt</a:t>
            </a:r>
            <a:r>
              <a:rPr lang="en-US" sz="2800" dirty="0">
                <a:ea typeface="+mn-lt"/>
                <a:cs typeface="+mn-lt"/>
              </a:rPr>
              <a:t> </a:t>
            </a:r>
            <a:r>
              <a:rPr lang="en-US" sz="2800" dirty="0" err="1">
                <a:ea typeface="+mn-lt"/>
                <a:cs typeface="+mn-lt"/>
              </a:rPr>
              <a:t>tên</a:t>
            </a:r>
            <a:r>
              <a:rPr lang="en-US" sz="2800" dirty="0">
                <a:ea typeface="+mn-lt"/>
                <a:cs typeface="+mn-lt"/>
              </a:rPr>
              <a:t> </a:t>
            </a:r>
            <a:r>
              <a:rPr lang="en-US" sz="2800" dirty="0" err="1">
                <a:ea typeface="+mn-lt"/>
                <a:cs typeface="+mn-lt"/>
              </a:rPr>
              <a:t>theo</a:t>
            </a:r>
            <a:endParaRPr lang="en-US" sz="2800" dirty="0">
              <a:cs typeface="Calibri"/>
            </a:endParaRPr>
          </a:p>
          <a:p>
            <a:r>
              <a:rPr lang="en-US" sz="2800" dirty="0">
                <a:ea typeface="+mn-lt"/>
                <a:cs typeface="+mn-lt"/>
              </a:rPr>
              <a:t>-  weightless - phi </a:t>
            </a:r>
            <a:r>
              <a:rPr lang="en-US" sz="2800" dirty="0" err="1">
                <a:ea typeface="+mn-lt"/>
                <a:cs typeface="+mn-lt"/>
              </a:rPr>
              <a:t>trọng</a:t>
            </a:r>
            <a:r>
              <a:rPr lang="en-US" sz="2800" dirty="0">
                <a:ea typeface="+mn-lt"/>
                <a:cs typeface="+mn-lt"/>
              </a:rPr>
              <a:t> </a:t>
            </a:r>
            <a:r>
              <a:rPr lang="en-US" sz="2800" dirty="0" err="1">
                <a:ea typeface="+mn-lt"/>
                <a:cs typeface="+mn-lt"/>
              </a:rPr>
              <a:t>lực</a:t>
            </a:r>
            <a:endParaRPr lang="en-US" sz="2800" dirty="0">
              <a:ea typeface="+mn-lt"/>
              <a:cs typeface="+mn-lt"/>
            </a:endParaRPr>
          </a:p>
          <a:p>
            <a:r>
              <a:rPr lang="en-US" sz="2800" dirty="0">
                <a:ea typeface="+mn-lt"/>
                <a:cs typeface="+mn-lt"/>
              </a:rPr>
              <a:t>- waterless - </a:t>
            </a:r>
            <a:r>
              <a:rPr lang="en-US" sz="2800" dirty="0" err="1">
                <a:ea typeface="+mn-lt"/>
                <a:cs typeface="+mn-lt"/>
              </a:rPr>
              <a:t>hạn</a:t>
            </a:r>
            <a:r>
              <a:rPr lang="en-US" sz="2800" dirty="0">
                <a:ea typeface="+mn-lt"/>
                <a:cs typeface="+mn-lt"/>
              </a:rPr>
              <a:t> </a:t>
            </a:r>
            <a:r>
              <a:rPr lang="en-US" sz="2800" dirty="0" err="1">
                <a:ea typeface="+mn-lt"/>
                <a:cs typeface="+mn-lt"/>
              </a:rPr>
              <a:t>hán</a:t>
            </a:r>
            <a:r>
              <a:rPr lang="en-US" sz="2800" dirty="0">
                <a:ea typeface="+mn-lt"/>
                <a:cs typeface="+mn-lt"/>
              </a:rPr>
              <a:t>                    </a:t>
            </a:r>
            <a:endParaRPr lang="en-US" sz="2800" dirty="0">
              <a:cs typeface="Calibri"/>
            </a:endParaRPr>
          </a:p>
          <a:p>
            <a:r>
              <a:rPr lang="en-US" sz="2800" dirty="0">
                <a:ea typeface="+mn-lt"/>
                <a:cs typeface="+mn-lt"/>
              </a:rPr>
              <a:t>- resourceful/ </a:t>
            </a:r>
            <a:r>
              <a:rPr lang="en-US" sz="2800" dirty="0" err="1">
                <a:ea typeface="+mn-lt"/>
                <a:cs typeface="+mn-lt"/>
              </a:rPr>
              <a:t>recourceless</a:t>
            </a:r>
            <a:r>
              <a:rPr lang="en-US" sz="2800" dirty="0">
                <a:ea typeface="+mn-lt"/>
                <a:cs typeface="+mn-lt"/>
              </a:rPr>
              <a:t> - </a:t>
            </a:r>
            <a:r>
              <a:rPr lang="en-US" sz="2800" dirty="0" err="1">
                <a:ea typeface="+mn-lt"/>
                <a:cs typeface="+mn-lt"/>
              </a:rPr>
              <a:t>nhiều</a:t>
            </a:r>
            <a:r>
              <a:rPr lang="en-US" sz="2800" dirty="0">
                <a:ea typeface="+mn-lt"/>
                <a:cs typeface="+mn-lt"/>
              </a:rPr>
              <a:t> </a:t>
            </a:r>
            <a:r>
              <a:rPr lang="en-US" sz="2800" dirty="0" err="1">
                <a:ea typeface="+mn-lt"/>
                <a:cs typeface="+mn-lt"/>
              </a:rPr>
              <a:t>tài</a:t>
            </a:r>
            <a:r>
              <a:rPr lang="en-US" sz="2800" dirty="0">
                <a:ea typeface="+mn-lt"/>
                <a:cs typeface="+mn-lt"/>
              </a:rPr>
              <a:t> </a:t>
            </a:r>
            <a:r>
              <a:rPr lang="en-US" sz="2800" dirty="0" err="1">
                <a:ea typeface="+mn-lt"/>
                <a:cs typeface="+mn-lt"/>
              </a:rPr>
              <a:t>nguyên</a:t>
            </a:r>
            <a:r>
              <a:rPr lang="en-US" sz="2800" dirty="0">
                <a:ea typeface="+mn-lt"/>
                <a:cs typeface="+mn-lt"/>
              </a:rPr>
              <a:t>/</a:t>
            </a:r>
            <a:r>
              <a:rPr lang="en-US" sz="2800" dirty="0" err="1">
                <a:ea typeface="+mn-lt"/>
                <a:cs typeface="+mn-lt"/>
              </a:rPr>
              <a:t>không</a:t>
            </a:r>
            <a:r>
              <a:rPr lang="en-US" sz="2800" dirty="0">
                <a:ea typeface="+mn-lt"/>
                <a:cs typeface="+mn-lt"/>
              </a:rPr>
              <a:t> </a:t>
            </a:r>
            <a:r>
              <a:rPr lang="en-US" sz="2800" dirty="0" err="1">
                <a:ea typeface="+mn-lt"/>
                <a:cs typeface="+mn-lt"/>
              </a:rPr>
              <a:t>có</a:t>
            </a:r>
            <a:r>
              <a:rPr lang="en-US" sz="2800" dirty="0">
                <a:ea typeface="+mn-lt"/>
                <a:cs typeface="+mn-lt"/>
              </a:rPr>
              <a:t> </a:t>
            </a:r>
            <a:r>
              <a:rPr lang="en-US" sz="2800" dirty="0" err="1">
                <a:ea typeface="+mn-lt"/>
                <a:cs typeface="+mn-lt"/>
              </a:rPr>
              <a:t>tài</a:t>
            </a:r>
            <a:r>
              <a:rPr lang="en-US" sz="2800" dirty="0">
                <a:ea typeface="+mn-lt"/>
                <a:cs typeface="+mn-lt"/>
              </a:rPr>
              <a:t> </a:t>
            </a:r>
            <a:r>
              <a:rPr lang="en-US" sz="2800" dirty="0" err="1">
                <a:ea typeface="+mn-lt"/>
                <a:cs typeface="+mn-lt"/>
              </a:rPr>
              <a:t>nguyên</a:t>
            </a:r>
            <a:r>
              <a:rPr lang="en-US" sz="2800" dirty="0">
                <a:ea typeface="+mn-lt"/>
                <a:cs typeface="+mn-lt"/>
              </a:rPr>
              <a:t> </a:t>
            </a:r>
            <a:endParaRPr lang="en-US" sz="2800" dirty="0">
              <a:cs typeface="Calibri"/>
            </a:endParaRPr>
          </a:p>
          <a:p>
            <a:r>
              <a:rPr lang="en-US" sz="2800" dirty="0">
                <a:ea typeface="+mn-lt"/>
                <a:cs typeface="+mn-lt"/>
              </a:rPr>
              <a:t>- airless - </a:t>
            </a:r>
            <a:r>
              <a:rPr lang="en-US" sz="2800" dirty="0" err="1">
                <a:ea typeface="+mn-lt"/>
                <a:cs typeface="+mn-lt"/>
              </a:rPr>
              <a:t>thiếu</a:t>
            </a:r>
            <a:r>
              <a:rPr lang="en-US" sz="2800" dirty="0">
                <a:ea typeface="+mn-lt"/>
                <a:cs typeface="+mn-lt"/>
              </a:rPr>
              <a:t> </a:t>
            </a:r>
            <a:r>
              <a:rPr lang="en-US" sz="2800" dirty="0" err="1">
                <a:ea typeface="+mn-lt"/>
                <a:cs typeface="+mn-lt"/>
              </a:rPr>
              <a:t>không</a:t>
            </a:r>
            <a:r>
              <a:rPr lang="en-US" sz="2800" dirty="0">
                <a:ea typeface="+mn-lt"/>
                <a:cs typeface="+mn-lt"/>
              </a:rPr>
              <a:t> </a:t>
            </a:r>
            <a:r>
              <a:rPr lang="en-US" sz="2800" dirty="0" err="1">
                <a:ea typeface="+mn-lt"/>
                <a:cs typeface="+mn-lt"/>
              </a:rPr>
              <a:t>khí</a:t>
            </a:r>
            <a:endParaRPr lang="en-US" sz="2000" dirty="0">
              <a:cs typeface="Calibri" panose="020F0502020204030204"/>
            </a:endParaRPr>
          </a:p>
          <a:p>
            <a:endParaRPr lang="en-US" dirty="0">
              <a:latin typeface="OpenSans"/>
            </a:endParaRPr>
          </a:p>
        </p:txBody>
      </p:sp>
    </p:spTree>
    <p:extLst>
      <p:ext uri="{BB962C8B-B14F-4D97-AF65-F5344CB8AC3E}">
        <p14:creationId xmlns:p14="http://schemas.microsoft.com/office/powerpoint/2010/main" val="343555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additive="base">
                                        <p:cTn id="6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
                                            <p:txEl>
                                              <p:pRg st="11" end="11"/>
                                            </p:txEl>
                                          </p:spTgt>
                                        </p:tgtEl>
                                        <p:attrNameLst>
                                          <p:attrName>style.visibility</p:attrName>
                                        </p:attrNameLst>
                                      </p:cBhvr>
                                      <p:to>
                                        <p:strVal val="visible"/>
                                      </p:to>
                                    </p:set>
                                    <p:anim calcmode="lin" valueType="num">
                                      <p:cBhvr additive="base">
                                        <p:cTn id="73"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
                                            <p:txEl>
                                              <p:pRg st="12" end="12"/>
                                            </p:txEl>
                                          </p:spTgt>
                                        </p:tgtEl>
                                        <p:attrNameLst>
                                          <p:attrName>style.visibility</p:attrName>
                                        </p:attrNameLst>
                                      </p:cBhvr>
                                      <p:to>
                                        <p:strVal val="visible"/>
                                      </p:to>
                                    </p:set>
                                    <p:anim calcmode="lin" valueType="num">
                                      <p:cBhvr additive="base">
                                        <p:cTn id="79"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
                                            <p:txEl>
                                              <p:pRg st="13" end="13"/>
                                            </p:txEl>
                                          </p:spTgt>
                                        </p:tgtEl>
                                        <p:attrNameLst>
                                          <p:attrName>style.visibility</p:attrName>
                                        </p:attrNameLst>
                                      </p:cBhvr>
                                      <p:to>
                                        <p:strVal val="visible"/>
                                      </p:to>
                                    </p:set>
                                    <p:anim calcmode="lin" valueType="num">
                                      <p:cBhvr additive="base">
                                        <p:cTn id="85"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Diagram, schematic&#10;&#10;Description automatically generated">
            <a:extLst>
              <a:ext uri="{FF2B5EF4-FFF2-40B4-BE49-F238E27FC236}">
                <a16:creationId xmlns:a16="http://schemas.microsoft.com/office/drawing/2014/main" id="{E98D1CBD-27B3-B6DC-EC91-19CFF1CE2AC4}"/>
              </a:ext>
            </a:extLst>
          </p:cNvPr>
          <p:cNvPicPr>
            <a:picLocks noChangeAspect="1"/>
          </p:cNvPicPr>
          <p:nvPr/>
        </p:nvPicPr>
        <p:blipFill>
          <a:blip r:embed="rId2"/>
          <a:stretch>
            <a:fillRect/>
          </a:stretch>
        </p:blipFill>
        <p:spPr>
          <a:xfrm>
            <a:off x="0" y="1079553"/>
            <a:ext cx="4571999" cy="4733398"/>
          </a:xfrm>
          <a:prstGeom prst="rect">
            <a:avLst/>
          </a:prstGeom>
        </p:spPr>
      </p:pic>
      <p:graphicFrame>
        <p:nvGraphicFramePr>
          <p:cNvPr id="4" name="Table 3">
            <a:extLst>
              <a:ext uri="{FF2B5EF4-FFF2-40B4-BE49-F238E27FC236}">
                <a16:creationId xmlns:a16="http://schemas.microsoft.com/office/drawing/2014/main" id="{74EB9D37-6D1E-4C14-0D6F-03936C55ED45}"/>
              </a:ext>
            </a:extLst>
          </p:cNvPr>
          <p:cNvGraphicFramePr>
            <a:graphicFrameLocks noGrp="1"/>
          </p:cNvGraphicFramePr>
          <p:nvPr>
            <p:extLst>
              <p:ext uri="{D42A27DB-BD31-4B8C-83A1-F6EECF244321}">
                <p14:modId xmlns:p14="http://schemas.microsoft.com/office/powerpoint/2010/main" val="2324322060"/>
              </p:ext>
            </p:extLst>
          </p:nvPr>
        </p:nvGraphicFramePr>
        <p:xfrm>
          <a:off x="4221013" y="1092608"/>
          <a:ext cx="4885662" cy="1165860"/>
        </p:xfrm>
        <a:graphic>
          <a:graphicData uri="http://schemas.openxmlformats.org/drawingml/2006/table">
            <a:tbl>
              <a:tblPr firstRow="1" bandRow="1">
                <a:tableStyleId>{5C22544A-7EE6-4342-B048-85BDC9FD1C3A}</a:tableStyleId>
              </a:tblPr>
              <a:tblGrid>
                <a:gridCol w="1720507">
                  <a:extLst>
                    <a:ext uri="{9D8B030D-6E8A-4147-A177-3AD203B41FA5}">
                      <a16:colId xmlns:a16="http://schemas.microsoft.com/office/drawing/2014/main" val="3630108694"/>
                    </a:ext>
                  </a:extLst>
                </a:gridCol>
                <a:gridCol w="1407209">
                  <a:extLst>
                    <a:ext uri="{9D8B030D-6E8A-4147-A177-3AD203B41FA5}">
                      <a16:colId xmlns:a16="http://schemas.microsoft.com/office/drawing/2014/main" val="2668229517"/>
                    </a:ext>
                  </a:extLst>
                </a:gridCol>
                <a:gridCol w="1757946">
                  <a:extLst>
                    <a:ext uri="{9D8B030D-6E8A-4147-A177-3AD203B41FA5}">
                      <a16:colId xmlns:a16="http://schemas.microsoft.com/office/drawing/2014/main" val="2902087620"/>
                    </a:ext>
                  </a:extLst>
                </a:gridCol>
              </a:tblGrid>
              <a:tr h="582284">
                <a:tc>
                  <a:txBody>
                    <a:bodyPr/>
                    <a:lstStyle/>
                    <a:p>
                      <a:pPr fontAlgn="t"/>
                      <a:r>
                        <a:rPr lang="en-US" sz="3200" b="1" dirty="0">
                          <a:effectLst/>
                        </a:rPr>
                        <a:t>Mercury</a:t>
                      </a:r>
                    </a:p>
                  </a:txBody>
                  <a:tcPr marL="47625" marR="47625" marT="47625" marB="47625"/>
                </a:tc>
                <a:tc>
                  <a:txBody>
                    <a:bodyPr/>
                    <a:lstStyle/>
                    <a:p>
                      <a:pPr fontAlgn="t"/>
                      <a:r>
                        <a:rPr lang="en-US" sz="3200" b="1" dirty="0">
                          <a:effectLst/>
                        </a:rPr>
                        <a:t>Mars</a:t>
                      </a:r>
                    </a:p>
                  </a:txBody>
                  <a:tcPr marL="47625" marR="47625" marT="47625" marB="47625"/>
                </a:tc>
                <a:tc>
                  <a:txBody>
                    <a:bodyPr/>
                    <a:lstStyle/>
                    <a:p>
                      <a:pPr fontAlgn="t"/>
                      <a:r>
                        <a:rPr lang="en-US" sz="3200" b="1" dirty="0">
                          <a:effectLst/>
                        </a:rPr>
                        <a:t>Venus</a:t>
                      </a:r>
                    </a:p>
                  </a:txBody>
                  <a:tcPr marL="47625" marR="47625" marT="47625" marB="47625"/>
                </a:tc>
                <a:extLst>
                  <a:ext uri="{0D108BD9-81ED-4DB2-BD59-A6C34878D82A}">
                    <a16:rowId xmlns:a16="http://schemas.microsoft.com/office/drawing/2014/main" val="390446494"/>
                  </a:ext>
                </a:extLst>
              </a:tr>
              <a:tr h="582284">
                <a:tc>
                  <a:txBody>
                    <a:bodyPr/>
                    <a:lstStyle/>
                    <a:p>
                      <a:pPr fontAlgn="t"/>
                      <a:r>
                        <a:rPr lang="en-US" sz="3200" b="1" dirty="0">
                          <a:effectLst/>
                        </a:rPr>
                        <a:t>Neptune</a:t>
                      </a:r>
                    </a:p>
                  </a:txBody>
                  <a:tcPr marL="47625" marR="47625" marT="47625" marB="47625"/>
                </a:tc>
                <a:tc>
                  <a:txBody>
                    <a:bodyPr/>
                    <a:lstStyle/>
                    <a:p>
                      <a:pPr fontAlgn="t"/>
                      <a:r>
                        <a:rPr lang="en-US" sz="3200" b="1" dirty="0">
                          <a:effectLst/>
                        </a:rPr>
                        <a:t>Saturn</a:t>
                      </a:r>
                    </a:p>
                  </a:txBody>
                  <a:tcPr marL="47625" marR="47625" marT="47625" marB="47625"/>
                </a:tc>
                <a:tc>
                  <a:txBody>
                    <a:bodyPr/>
                    <a:lstStyle/>
                    <a:p>
                      <a:pPr fontAlgn="t"/>
                      <a:r>
                        <a:rPr lang="en-US" sz="3200" b="1" dirty="0">
                          <a:effectLst/>
                        </a:rPr>
                        <a:t>Jupiter</a:t>
                      </a:r>
                    </a:p>
                  </a:txBody>
                  <a:tcPr marL="47625" marR="47625" marT="47625" marB="47625"/>
                </a:tc>
                <a:extLst>
                  <a:ext uri="{0D108BD9-81ED-4DB2-BD59-A6C34878D82A}">
                    <a16:rowId xmlns:a16="http://schemas.microsoft.com/office/drawing/2014/main" val="3807469544"/>
                  </a:ext>
                </a:extLst>
              </a:tr>
            </a:tbl>
          </a:graphicData>
        </a:graphic>
      </p:graphicFrame>
      <p:sp>
        <p:nvSpPr>
          <p:cNvPr id="6" name="TextBox 5">
            <a:extLst>
              <a:ext uri="{FF2B5EF4-FFF2-40B4-BE49-F238E27FC236}">
                <a16:creationId xmlns:a16="http://schemas.microsoft.com/office/drawing/2014/main" id="{98EC3163-3DE7-8EFD-7BEA-63012F0C973C}"/>
              </a:ext>
            </a:extLst>
          </p:cNvPr>
          <p:cNvSpPr txBox="1"/>
          <p:nvPr/>
        </p:nvSpPr>
        <p:spPr>
          <a:xfrm>
            <a:off x="0" y="0"/>
            <a:ext cx="762575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3200" b="1" dirty="0">
                <a:latin typeface="Calibri"/>
                <a:cs typeface="Calibri"/>
              </a:rPr>
              <a:t>1. Use the names of the planets in the box to label the diagram of the solar system. </a:t>
            </a:r>
            <a:endParaRPr lang="en-US" dirty="0">
              <a:latin typeface="Calibri"/>
              <a:cs typeface="Calibri"/>
            </a:endParaRPr>
          </a:p>
        </p:txBody>
      </p:sp>
      <p:graphicFrame>
        <p:nvGraphicFramePr>
          <p:cNvPr id="8" name="Table 7">
            <a:extLst>
              <a:ext uri="{FF2B5EF4-FFF2-40B4-BE49-F238E27FC236}">
                <a16:creationId xmlns:a16="http://schemas.microsoft.com/office/drawing/2014/main" id="{96878E95-8CE0-EBF5-5CE8-22E005B95DE5}"/>
              </a:ext>
            </a:extLst>
          </p:cNvPr>
          <p:cNvGraphicFramePr>
            <a:graphicFrameLocks noGrp="1"/>
          </p:cNvGraphicFramePr>
          <p:nvPr>
            <p:extLst>
              <p:ext uri="{D42A27DB-BD31-4B8C-83A1-F6EECF244321}">
                <p14:modId xmlns:p14="http://schemas.microsoft.com/office/powerpoint/2010/main" val="672784463"/>
              </p:ext>
            </p:extLst>
          </p:nvPr>
        </p:nvGraphicFramePr>
        <p:xfrm>
          <a:off x="3614467" y="5011946"/>
          <a:ext cx="5474142" cy="1748790"/>
        </p:xfrm>
        <a:graphic>
          <a:graphicData uri="http://schemas.openxmlformats.org/drawingml/2006/table">
            <a:tbl>
              <a:tblPr firstRow="1" bandRow="1">
                <a:tableStyleId>{5C22544A-7EE6-4342-B048-85BDC9FD1C3A}</a:tableStyleId>
              </a:tblPr>
              <a:tblGrid>
                <a:gridCol w="3636773">
                  <a:extLst>
                    <a:ext uri="{9D8B030D-6E8A-4147-A177-3AD203B41FA5}">
                      <a16:colId xmlns:a16="http://schemas.microsoft.com/office/drawing/2014/main" val="3120263830"/>
                    </a:ext>
                  </a:extLst>
                </a:gridCol>
                <a:gridCol w="1837369">
                  <a:extLst>
                    <a:ext uri="{9D8B030D-6E8A-4147-A177-3AD203B41FA5}">
                      <a16:colId xmlns:a16="http://schemas.microsoft.com/office/drawing/2014/main" val="762253173"/>
                    </a:ext>
                  </a:extLst>
                </a:gridCol>
              </a:tblGrid>
              <a:tr h="422694">
                <a:tc>
                  <a:txBody>
                    <a:bodyPr/>
                    <a:lstStyle/>
                    <a:p>
                      <a:pPr fontAlgn="t"/>
                      <a:r>
                        <a:rPr lang="en-US" sz="3200" b="1" dirty="0">
                          <a:effectLst/>
                        </a:rPr>
                        <a:t>A. Mercury</a:t>
                      </a:r>
                    </a:p>
                  </a:txBody>
                  <a:tcPr marL="47625" marR="47625" marT="47625" marB="47625"/>
                </a:tc>
                <a:tc>
                  <a:txBody>
                    <a:bodyPr/>
                    <a:lstStyle/>
                    <a:p>
                      <a:pPr fontAlgn="t"/>
                      <a:r>
                        <a:rPr lang="en-US" sz="3200" b="1" dirty="0">
                          <a:effectLst/>
                        </a:rPr>
                        <a:t>B. Venus</a:t>
                      </a:r>
                    </a:p>
                  </a:txBody>
                  <a:tcPr marL="47625" marR="47625" marT="47625" marB="47625"/>
                </a:tc>
                <a:extLst>
                  <a:ext uri="{0D108BD9-81ED-4DB2-BD59-A6C34878D82A}">
                    <a16:rowId xmlns:a16="http://schemas.microsoft.com/office/drawing/2014/main" val="791046849"/>
                  </a:ext>
                </a:extLst>
              </a:tr>
              <a:tr h="0">
                <a:tc>
                  <a:txBody>
                    <a:bodyPr/>
                    <a:lstStyle/>
                    <a:p>
                      <a:pPr fontAlgn="t"/>
                      <a:r>
                        <a:rPr lang="en-US" sz="3200" b="1" dirty="0">
                          <a:effectLst/>
                        </a:rPr>
                        <a:t>E. Saturn</a:t>
                      </a:r>
                    </a:p>
                  </a:txBody>
                  <a:tcPr marL="47625" marR="47625" marT="47625" marB="47625"/>
                </a:tc>
                <a:tc>
                  <a:txBody>
                    <a:bodyPr/>
                    <a:lstStyle/>
                    <a:p>
                      <a:pPr fontAlgn="t"/>
                      <a:r>
                        <a:rPr lang="en-US" sz="3200" b="1" dirty="0">
                          <a:effectLst/>
                        </a:rPr>
                        <a:t>C. Mars</a:t>
                      </a:r>
                    </a:p>
                  </a:txBody>
                  <a:tcPr marL="47625" marR="47625" marT="47625" marB="47625"/>
                </a:tc>
                <a:extLst>
                  <a:ext uri="{0D108BD9-81ED-4DB2-BD59-A6C34878D82A}">
                    <a16:rowId xmlns:a16="http://schemas.microsoft.com/office/drawing/2014/main" val="3554372659"/>
                  </a:ext>
                </a:extLst>
              </a:tr>
              <a:tr h="0">
                <a:tc>
                  <a:txBody>
                    <a:bodyPr/>
                    <a:lstStyle/>
                    <a:p>
                      <a:pPr fontAlgn="t"/>
                      <a:r>
                        <a:rPr lang="vi-VN" sz="3200" b="1" dirty="0">
                          <a:effectLst/>
                        </a:rPr>
                        <a:t>F. </a:t>
                      </a:r>
                      <a:r>
                        <a:rPr lang="vi-VN" sz="3200" b="1" dirty="0" err="1">
                          <a:effectLst/>
                        </a:rPr>
                        <a:t>Neptune</a:t>
                      </a:r>
                    </a:p>
                  </a:txBody>
                  <a:tcPr marL="47625" marR="47625" marT="47625" marB="47625"/>
                </a:tc>
                <a:tc>
                  <a:txBody>
                    <a:bodyPr/>
                    <a:lstStyle/>
                    <a:p>
                      <a:pPr fontAlgn="t"/>
                      <a:r>
                        <a:rPr lang="en-US" sz="3200" b="1" dirty="0">
                          <a:effectLst/>
                        </a:rPr>
                        <a:t>D. Jupiter</a:t>
                      </a:r>
                    </a:p>
                  </a:txBody>
                  <a:tcPr marL="47625" marR="47625" marT="47625" marB="47625"/>
                </a:tc>
                <a:extLst>
                  <a:ext uri="{0D108BD9-81ED-4DB2-BD59-A6C34878D82A}">
                    <a16:rowId xmlns:a16="http://schemas.microsoft.com/office/drawing/2014/main" val="1944923042"/>
                  </a:ext>
                </a:extLst>
              </a:tr>
            </a:tbl>
          </a:graphicData>
        </a:graphic>
      </p:graphicFrame>
    </p:spTree>
    <p:extLst>
      <p:ext uri="{BB962C8B-B14F-4D97-AF65-F5344CB8AC3E}">
        <p14:creationId xmlns:p14="http://schemas.microsoft.com/office/powerpoint/2010/main" val="166792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D00906-8921-CCD9-9AD5-675A4659DB3D}"/>
              </a:ext>
            </a:extLst>
          </p:cNvPr>
          <p:cNvSpPr txBox="1"/>
          <p:nvPr/>
        </p:nvSpPr>
        <p:spPr>
          <a:xfrm>
            <a:off x="2643" y="2643"/>
            <a:ext cx="9138714" cy="65556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800" b="1" dirty="0">
                <a:latin typeface="Calibri"/>
                <a:cs typeface="Calibri"/>
              </a:rPr>
              <a:t>2. Now scan the passage and check your answers. </a:t>
            </a:r>
          </a:p>
          <a:p>
            <a:pPr algn="just"/>
            <a:r>
              <a:rPr lang="en-US" sz="2800" dirty="0">
                <a:latin typeface="Calibri"/>
                <a:cs typeface="Calibri"/>
              </a:rPr>
              <a:t>The planets in the solar system are named after the Roman Gods. Mercury is the smallest and closest planet to the Sun. It is named after the Roman God Mercury, who was the fast-flying messenger of the Gods, because it moves very fast. Venus is the second planet from the Sun. It is named after the Roman Goddess of love and beauty. Mars is the fourth planet from the Sun and the second smallest planet. It is named after the Roman God of war. The fifth planet from the Sun is Jupiter. It is also the largest planet. The Romans named the planet after the Roman God of thunder and lightning. Saturn is the sixth planet from the Sun and the second largest planet. It is named after the Roman God of agriculture. Neptune is the eighth planet from the Sun in the Solar System. It is named after the Roman God of the sea.</a:t>
            </a:r>
          </a:p>
        </p:txBody>
      </p:sp>
    </p:spTree>
    <p:extLst>
      <p:ext uri="{BB962C8B-B14F-4D97-AF65-F5344CB8AC3E}">
        <p14:creationId xmlns:p14="http://schemas.microsoft.com/office/powerpoint/2010/main" val="3023781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952B163-0550-94BE-B041-567355A0A879}"/>
              </a:ext>
            </a:extLst>
          </p:cNvPr>
          <p:cNvGraphicFramePr>
            <a:graphicFrameLocks noGrp="1"/>
          </p:cNvGraphicFramePr>
          <p:nvPr>
            <p:extLst>
              <p:ext uri="{D42A27DB-BD31-4B8C-83A1-F6EECF244321}">
                <p14:modId xmlns:p14="http://schemas.microsoft.com/office/powerpoint/2010/main" val="4178897039"/>
              </p:ext>
            </p:extLst>
          </p:nvPr>
        </p:nvGraphicFramePr>
        <p:xfrm>
          <a:off x="717790" y="2289415"/>
          <a:ext cx="7648051" cy="2914650"/>
        </p:xfrm>
        <a:graphic>
          <a:graphicData uri="http://schemas.openxmlformats.org/drawingml/2006/table">
            <a:tbl>
              <a:tblPr firstRow="1" bandRow="1">
                <a:tableStyleId>{5C22544A-7EE6-4342-B048-85BDC9FD1C3A}</a:tableStyleId>
              </a:tblPr>
              <a:tblGrid>
                <a:gridCol w="2864905">
                  <a:extLst>
                    <a:ext uri="{9D8B030D-6E8A-4147-A177-3AD203B41FA5}">
                      <a16:colId xmlns:a16="http://schemas.microsoft.com/office/drawing/2014/main" val="2263543543"/>
                    </a:ext>
                  </a:extLst>
                </a:gridCol>
                <a:gridCol w="4783146">
                  <a:extLst>
                    <a:ext uri="{9D8B030D-6E8A-4147-A177-3AD203B41FA5}">
                      <a16:colId xmlns:a16="http://schemas.microsoft.com/office/drawing/2014/main" val="3967007454"/>
                    </a:ext>
                  </a:extLst>
                </a:gridCol>
              </a:tblGrid>
              <a:tr h="0">
                <a:tc>
                  <a:txBody>
                    <a:bodyPr/>
                    <a:lstStyle/>
                    <a:p>
                      <a:pPr fontAlgn="t"/>
                      <a:r>
                        <a:rPr lang="en-US" sz="3200" b="1" dirty="0">
                          <a:effectLst/>
                        </a:rPr>
                        <a:t>1._________</a:t>
                      </a:r>
                    </a:p>
                  </a:txBody>
                  <a:tcPr marL="47625" marR="47625" marT="47625" marB="47625"/>
                </a:tc>
                <a:tc>
                  <a:txBody>
                    <a:bodyPr/>
                    <a:lstStyle/>
                    <a:p>
                      <a:pPr fontAlgn="t"/>
                      <a:r>
                        <a:rPr lang="en-US" sz="3200" b="1" dirty="0">
                          <a:effectLst/>
                        </a:rPr>
                        <a:t>God of sea</a:t>
                      </a:r>
                    </a:p>
                  </a:txBody>
                  <a:tcPr marL="47625" marR="47625" marT="47625" marB="47625"/>
                </a:tc>
                <a:extLst>
                  <a:ext uri="{0D108BD9-81ED-4DB2-BD59-A6C34878D82A}">
                    <a16:rowId xmlns:a16="http://schemas.microsoft.com/office/drawing/2014/main" val="2962653888"/>
                  </a:ext>
                </a:extLst>
              </a:tr>
              <a:tr h="0">
                <a:tc>
                  <a:txBody>
                    <a:bodyPr/>
                    <a:lstStyle/>
                    <a:p>
                      <a:pPr fontAlgn="t"/>
                      <a:r>
                        <a:rPr lang="en-US" sz="3200" b="1" dirty="0">
                          <a:effectLst/>
                        </a:rPr>
                        <a:t>2._________</a:t>
                      </a:r>
                    </a:p>
                  </a:txBody>
                  <a:tcPr marL="47625" marR="47625" marT="47625" marB="47625"/>
                </a:tc>
                <a:tc>
                  <a:txBody>
                    <a:bodyPr/>
                    <a:lstStyle/>
                    <a:p>
                      <a:pPr fontAlgn="t"/>
                      <a:r>
                        <a:rPr lang="en-US" sz="3200" b="1" dirty="0">
                          <a:effectLst/>
                        </a:rPr>
                        <a:t>God of agriculture</a:t>
                      </a:r>
                    </a:p>
                  </a:txBody>
                  <a:tcPr marL="47625" marR="47625" marT="47625" marB="47625"/>
                </a:tc>
                <a:extLst>
                  <a:ext uri="{0D108BD9-81ED-4DB2-BD59-A6C34878D82A}">
                    <a16:rowId xmlns:a16="http://schemas.microsoft.com/office/drawing/2014/main" val="2390946350"/>
                  </a:ext>
                </a:extLst>
              </a:tr>
              <a:tr h="0">
                <a:tc>
                  <a:txBody>
                    <a:bodyPr/>
                    <a:lstStyle/>
                    <a:p>
                      <a:pPr fontAlgn="t"/>
                      <a:r>
                        <a:rPr lang="en-US" sz="3200" b="1" dirty="0">
                          <a:effectLst/>
                        </a:rPr>
                        <a:t>3._________</a:t>
                      </a:r>
                    </a:p>
                  </a:txBody>
                  <a:tcPr marL="47625" marR="47625" marT="47625" marB="47625"/>
                </a:tc>
                <a:tc>
                  <a:txBody>
                    <a:bodyPr/>
                    <a:lstStyle/>
                    <a:p>
                      <a:pPr fontAlgn="t"/>
                      <a:r>
                        <a:rPr lang="en-US" sz="3200" b="1" dirty="0">
                          <a:effectLst/>
                        </a:rPr>
                        <a:t>God of war</a:t>
                      </a:r>
                    </a:p>
                  </a:txBody>
                  <a:tcPr marL="47625" marR="47625" marT="47625" marB="47625"/>
                </a:tc>
                <a:extLst>
                  <a:ext uri="{0D108BD9-81ED-4DB2-BD59-A6C34878D82A}">
                    <a16:rowId xmlns:a16="http://schemas.microsoft.com/office/drawing/2014/main" val="1923268040"/>
                  </a:ext>
                </a:extLst>
              </a:tr>
              <a:tr h="0">
                <a:tc>
                  <a:txBody>
                    <a:bodyPr/>
                    <a:lstStyle/>
                    <a:p>
                      <a:pPr fontAlgn="t"/>
                      <a:r>
                        <a:rPr lang="en-US" sz="3200" b="1" dirty="0">
                          <a:effectLst/>
                        </a:rPr>
                        <a:t>4._________</a:t>
                      </a:r>
                    </a:p>
                  </a:txBody>
                  <a:tcPr marL="47625" marR="47625" marT="47625" marB="47625"/>
                </a:tc>
                <a:tc>
                  <a:txBody>
                    <a:bodyPr/>
                    <a:lstStyle/>
                    <a:p>
                      <a:pPr fontAlgn="t"/>
                      <a:r>
                        <a:rPr lang="en-US" sz="3200" b="1" dirty="0">
                          <a:effectLst/>
                        </a:rPr>
                        <a:t>God of thunder and lighting</a:t>
                      </a:r>
                    </a:p>
                  </a:txBody>
                  <a:tcPr marL="47625" marR="47625" marT="47625" marB="47625"/>
                </a:tc>
                <a:extLst>
                  <a:ext uri="{0D108BD9-81ED-4DB2-BD59-A6C34878D82A}">
                    <a16:rowId xmlns:a16="http://schemas.microsoft.com/office/drawing/2014/main" val="2581146660"/>
                  </a:ext>
                </a:extLst>
              </a:tr>
              <a:tr h="0">
                <a:tc>
                  <a:txBody>
                    <a:bodyPr/>
                    <a:lstStyle/>
                    <a:p>
                      <a:pPr fontAlgn="t"/>
                      <a:r>
                        <a:rPr lang="en-US" sz="3200" b="1" dirty="0">
                          <a:effectLst/>
                        </a:rPr>
                        <a:t>5._________</a:t>
                      </a:r>
                    </a:p>
                  </a:txBody>
                  <a:tcPr marL="47625" marR="47625" marT="47625" marB="47625"/>
                </a:tc>
                <a:tc>
                  <a:txBody>
                    <a:bodyPr/>
                    <a:lstStyle/>
                    <a:p>
                      <a:pPr fontAlgn="t"/>
                      <a:r>
                        <a:rPr lang="en-US" sz="3200" b="1" dirty="0">
                          <a:effectLst/>
                        </a:rPr>
                        <a:t>God of love and beauty</a:t>
                      </a:r>
                    </a:p>
                  </a:txBody>
                  <a:tcPr marL="47625" marR="47625" marT="47625" marB="47625"/>
                </a:tc>
                <a:extLst>
                  <a:ext uri="{0D108BD9-81ED-4DB2-BD59-A6C34878D82A}">
                    <a16:rowId xmlns:a16="http://schemas.microsoft.com/office/drawing/2014/main" val="2028319576"/>
                  </a:ext>
                </a:extLst>
              </a:tr>
            </a:tbl>
          </a:graphicData>
        </a:graphic>
      </p:graphicFrame>
      <p:sp>
        <p:nvSpPr>
          <p:cNvPr id="4" name="TextBox 3">
            <a:extLst>
              <a:ext uri="{FF2B5EF4-FFF2-40B4-BE49-F238E27FC236}">
                <a16:creationId xmlns:a16="http://schemas.microsoft.com/office/drawing/2014/main" id="{3E62CF9E-6450-E7F6-4DA7-674217FB593E}"/>
              </a:ext>
            </a:extLst>
          </p:cNvPr>
          <p:cNvSpPr txBox="1"/>
          <p:nvPr/>
        </p:nvSpPr>
        <p:spPr>
          <a:xfrm>
            <a:off x="2643" y="42284"/>
            <a:ext cx="9138714"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3200" b="1" dirty="0">
                <a:latin typeface="Calibri"/>
                <a:cs typeface="Calibri"/>
              </a:rPr>
              <a:t>3. Write the names of the </a:t>
            </a:r>
            <a:r>
              <a:rPr lang="en-US" sz="3200" b="1" dirty="0" err="1">
                <a:latin typeface="Calibri"/>
                <a:cs typeface="Calibri"/>
              </a:rPr>
              <a:t>plannets</a:t>
            </a:r>
            <a:r>
              <a:rPr lang="en-US" sz="3200" b="1" dirty="0">
                <a:latin typeface="Calibri"/>
                <a:cs typeface="Calibri"/>
              </a:rPr>
              <a:t> that match the Roman Gods.</a:t>
            </a:r>
          </a:p>
          <a:p>
            <a:endParaRPr lang="en-US" dirty="0">
              <a:latin typeface="OpenSans"/>
            </a:endParaRPr>
          </a:p>
        </p:txBody>
      </p:sp>
      <p:sp>
        <p:nvSpPr>
          <p:cNvPr id="5" name="TextBox 4">
            <a:extLst>
              <a:ext uri="{FF2B5EF4-FFF2-40B4-BE49-F238E27FC236}">
                <a16:creationId xmlns:a16="http://schemas.microsoft.com/office/drawing/2014/main" id="{ADAE250D-D0A2-43E7-F1F7-7185C031B913}"/>
              </a:ext>
            </a:extLst>
          </p:cNvPr>
          <p:cNvSpPr txBox="1"/>
          <p:nvPr/>
        </p:nvSpPr>
        <p:spPr>
          <a:xfrm>
            <a:off x="1191891" y="2249001"/>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FF0000"/>
                </a:solidFill>
                <a:latin typeface="Calibri"/>
                <a:cs typeface="Calibri"/>
              </a:rPr>
              <a:t>Neptune</a:t>
            </a:r>
          </a:p>
        </p:txBody>
      </p:sp>
      <p:sp>
        <p:nvSpPr>
          <p:cNvPr id="6" name="TextBox 5">
            <a:extLst>
              <a:ext uri="{FF2B5EF4-FFF2-40B4-BE49-F238E27FC236}">
                <a16:creationId xmlns:a16="http://schemas.microsoft.com/office/drawing/2014/main" id="{3558C560-C45F-0291-1ACD-425427AC44B1}"/>
              </a:ext>
            </a:extLst>
          </p:cNvPr>
          <p:cNvSpPr txBox="1"/>
          <p:nvPr/>
        </p:nvSpPr>
        <p:spPr>
          <a:xfrm>
            <a:off x="1337243" y="2843625"/>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FF0000"/>
                </a:solidFill>
                <a:latin typeface="Calibri"/>
                <a:cs typeface="Calibri"/>
              </a:rPr>
              <a:t>Saturn</a:t>
            </a:r>
          </a:p>
        </p:txBody>
      </p:sp>
      <p:sp>
        <p:nvSpPr>
          <p:cNvPr id="7" name="TextBox 6">
            <a:extLst>
              <a:ext uri="{FF2B5EF4-FFF2-40B4-BE49-F238E27FC236}">
                <a16:creationId xmlns:a16="http://schemas.microsoft.com/office/drawing/2014/main" id="{8C6F1336-E648-2A21-25A2-E13D3E32166C}"/>
              </a:ext>
            </a:extLst>
          </p:cNvPr>
          <p:cNvSpPr txBox="1"/>
          <p:nvPr/>
        </p:nvSpPr>
        <p:spPr>
          <a:xfrm>
            <a:off x="1337243" y="3517533"/>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FF0000"/>
                </a:solidFill>
                <a:latin typeface="Calibri"/>
                <a:cs typeface="Calibri"/>
              </a:rPr>
              <a:t>Mars</a:t>
            </a:r>
          </a:p>
        </p:txBody>
      </p:sp>
      <p:sp>
        <p:nvSpPr>
          <p:cNvPr id="8" name="TextBox 7">
            <a:extLst>
              <a:ext uri="{FF2B5EF4-FFF2-40B4-BE49-F238E27FC236}">
                <a16:creationId xmlns:a16="http://schemas.microsoft.com/office/drawing/2014/main" id="{5886256C-739F-0827-61EC-E9664253BC1D}"/>
              </a:ext>
            </a:extLst>
          </p:cNvPr>
          <p:cNvSpPr txBox="1"/>
          <p:nvPr/>
        </p:nvSpPr>
        <p:spPr>
          <a:xfrm>
            <a:off x="1284388" y="3993232"/>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FF0000"/>
                </a:solidFill>
                <a:latin typeface="Calibri"/>
                <a:cs typeface="Calibri"/>
              </a:rPr>
              <a:t>Jupiter</a:t>
            </a:r>
          </a:p>
        </p:txBody>
      </p:sp>
      <p:sp>
        <p:nvSpPr>
          <p:cNvPr id="9" name="TextBox 8">
            <a:extLst>
              <a:ext uri="{FF2B5EF4-FFF2-40B4-BE49-F238E27FC236}">
                <a16:creationId xmlns:a16="http://schemas.microsoft.com/office/drawing/2014/main" id="{F5124C99-8B04-53A8-A70B-677A3AD360D5}"/>
              </a:ext>
            </a:extLst>
          </p:cNvPr>
          <p:cNvSpPr txBox="1"/>
          <p:nvPr/>
        </p:nvSpPr>
        <p:spPr>
          <a:xfrm>
            <a:off x="1284388" y="4640712"/>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FF0000"/>
                </a:solidFill>
                <a:latin typeface="Calibri"/>
                <a:cs typeface="Calibri"/>
              </a:rPr>
              <a:t>Venus</a:t>
            </a:r>
          </a:p>
        </p:txBody>
      </p:sp>
    </p:spTree>
    <p:extLst>
      <p:ext uri="{BB962C8B-B14F-4D97-AF65-F5344CB8AC3E}">
        <p14:creationId xmlns:p14="http://schemas.microsoft.com/office/powerpoint/2010/main" val="31871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ppt_x"/>
                                          </p:val>
                                        </p:tav>
                                        <p:tav tm="100000">
                                          <p:val>
                                            <p:strVal val="#ppt_x"/>
                                          </p:val>
                                        </p:tav>
                                      </p:tavLst>
                                    </p:anim>
                                    <p:anim calcmode="lin" valueType="num">
                                      <p:cBhvr additive="base">
                                        <p:cTn id="4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aphical user interface, application&#10;&#10;Description automatically generated">
            <a:extLst>
              <a:ext uri="{FF2B5EF4-FFF2-40B4-BE49-F238E27FC236}">
                <a16:creationId xmlns:a16="http://schemas.microsoft.com/office/drawing/2014/main" id="{7283DB60-3652-D775-B461-649C1E14CCAA}"/>
              </a:ext>
            </a:extLst>
          </p:cNvPr>
          <p:cNvPicPr>
            <a:picLocks noChangeAspect="1"/>
          </p:cNvPicPr>
          <p:nvPr/>
        </p:nvPicPr>
        <p:blipFill rotWithShape="1">
          <a:blip r:embed="rId2"/>
          <a:srcRect l="16738" t="11869" r="16879" b="11616"/>
          <a:stretch/>
        </p:blipFill>
        <p:spPr>
          <a:xfrm>
            <a:off x="0" y="457739"/>
            <a:ext cx="9144007" cy="5932128"/>
          </a:xfrm>
          <a:prstGeom prst="rect">
            <a:avLst/>
          </a:prstGeom>
        </p:spPr>
      </p:pic>
      <p:sp>
        <p:nvSpPr>
          <p:cNvPr id="3" name="TextBox 2">
            <a:extLst>
              <a:ext uri="{FF2B5EF4-FFF2-40B4-BE49-F238E27FC236}">
                <a16:creationId xmlns:a16="http://schemas.microsoft.com/office/drawing/2014/main" id="{3488496E-B9C9-4560-FF01-0EBC5C69EE1E}"/>
              </a:ext>
            </a:extLst>
          </p:cNvPr>
          <p:cNvSpPr txBox="1"/>
          <p:nvPr/>
        </p:nvSpPr>
        <p:spPr>
          <a:xfrm>
            <a:off x="2962549" y="1931867"/>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rgbClr val="FF0000"/>
                </a:solidFill>
              </a:rPr>
              <a:t>Weightless</a:t>
            </a:r>
          </a:p>
        </p:txBody>
      </p:sp>
      <p:sp>
        <p:nvSpPr>
          <p:cNvPr id="4" name="TextBox 3">
            <a:extLst>
              <a:ext uri="{FF2B5EF4-FFF2-40B4-BE49-F238E27FC236}">
                <a16:creationId xmlns:a16="http://schemas.microsoft.com/office/drawing/2014/main" id="{D90231E6-C3D3-2960-6EA0-9E6388432778}"/>
              </a:ext>
            </a:extLst>
          </p:cNvPr>
          <p:cNvSpPr txBox="1"/>
          <p:nvPr/>
        </p:nvSpPr>
        <p:spPr>
          <a:xfrm>
            <a:off x="2962549" y="2592560"/>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FF0000"/>
                </a:solidFill>
              </a:rPr>
              <a:t>Waterless</a:t>
            </a:r>
          </a:p>
        </p:txBody>
      </p:sp>
      <p:sp>
        <p:nvSpPr>
          <p:cNvPr id="5" name="TextBox 4">
            <a:extLst>
              <a:ext uri="{FF2B5EF4-FFF2-40B4-BE49-F238E27FC236}">
                <a16:creationId xmlns:a16="http://schemas.microsoft.com/office/drawing/2014/main" id="{285C368C-A2FA-859F-330C-9F7E17BA5FDA}"/>
              </a:ext>
            </a:extLst>
          </p:cNvPr>
          <p:cNvSpPr txBox="1"/>
          <p:nvPr/>
        </p:nvSpPr>
        <p:spPr>
          <a:xfrm>
            <a:off x="2962549" y="4653925"/>
            <a:ext cx="505562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FF0000"/>
                </a:solidFill>
              </a:rPr>
              <a:t>Resourceful/ Resourceless</a:t>
            </a:r>
            <a:endParaRPr lang="en-US" sz="3200" b="1" dirty="0">
              <a:solidFill>
                <a:srgbClr val="FF0000"/>
              </a:solidFill>
              <a:cs typeface="Calibri"/>
            </a:endParaRPr>
          </a:p>
        </p:txBody>
      </p:sp>
      <p:sp>
        <p:nvSpPr>
          <p:cNvPr id="6" name="TextBox 5">
            <a:extLst>
              <a:ext uri="{FF2B5EF4-FFF2-40B4-BE49-F238E27FC236}">
                <a16:creationId xmlns:a16="http://schemas.microsoft.com/office/drawing/2014/main" id="{EE45E240-FF5D-65AB-D772-37866816436A}"/>
              </a:ext>
            </a:extLst>
          </p:cNvPr>
          <p:cNvSpPr txBox="1"/>
          <p:nvPr/>
        </p:nvSpPr>
        <p:spPr>
          <a:xfrm>
            <a:off x="2962548" y="3966803"/>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rgbClr val="FF0000"/>
                </a:solidFill>
              </a:rPr>
              <a:t>wonderful</a:t>
            </a:r>
          </a:p>
        </p:txBody>
      </p:sp>
      <p:sp>
        <p:nvSpPr>
          <p:cNvPr id="7" name="TextBox 6">
            <a:extLst>
              <a:ext uri="{FF2B5EF4-FFF2-40B4-BE49-F238E27FC236}">
                <a16:creationId xmlns:a16="http://schemas.microsoft.com/office/drawing/2014/main" id="{5804EAE3-B2AE-29DA-0A9D-C24FA509116D}"/>
              </a:ext>
            </a:extLst>
          </p:cNvPr>
          <p:cNvSpPr txBox="1"/>
          <p:nvPr/>
        </p:nvSpPr>
        <p:spPr>
          <a:xfrm>
            <a:off x="2962549" y="3253254"/>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rgbClr val="FF0000"/>
                </a:solidFill>
              </a:rPr>
              <a:t>Beautiful</a:t>
            </a:r>
            <a:endParaRPr lang="en-US" dirty="0"/>
          </a:p>
        </p:txBody>
      </p:sp>
      <p:sp>
        <p:nvSpPr>
          <p:cNvPr id="9" name="TextBox 8">
            <a:extLst>
              <a:ext uri="{FF2B5EF4-FFF2-40B4-BE49-F238E27FC236}">
                <a16:creationId xmlns:a16="http://schemas.microsoft.com/office/drawing/2014/main" id="{6776AA6E-2DD2-DBBB-8117-96FE28BD0545}"/>
              </a:ext>
            </a:extLst>
          </p:cNvPr>
          <p:cNvSpPr txBox="1"/>
          <p:nvPr/>
        </p:nvSpPr>
        <p:spPr>
          <a:xfrm>
            <a:off x="2962548" y="5341046"/>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rgbClr val="FF0000"/>
                </a:solidFill>
              </a:rPr>
              <a:t>Airless</a:t>
            </a:r>
          </a:p>
        </p:txBody>
      </p:sp>
    </p:spTree>
    <p:extLst>
      <p:ext uri="{BB962C8B-B14F-4D97-AF65-F5344CB8AC3E}">
        <p14:creationId xmlns:p14="http://schemas.microsoft.com/office/powerpoint/2010/main" val="334595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9632C4-8163-40BC-542A-169C3577C51D}"/>
              </a:ext>
            </a:extLst>
          </p:cNvPr>
          <p:cNvSpPr txBox="1"/>
          <p:nvPr/>
        </p:nvSpPr>
        <p:spPr>
          <a:xfrm>
            <a:off x="2643" y="2643"/>
            <a:ext cx="9138712" cy="62478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5000" b="1" dirty="0">
                <a:latin typeface="Calibri"/>
                <a:cs typeface="Calibri"/>
              </a:rPr>
              <a:t>b. Now use the topic of space to make a sentence for each new word. Compare your sentences with a partner. </a:t>
            </a:r>
          </a:p>
          <a:p>
            <a:pPr algn="just"/>
            <a:r>
              <a:rPr lang="en-US" sz="5000" b="1" i="1" dirty="0">
                <a:latin typeface="Calibri"/>
                <a:cs typeface="Calibri"/>
              </a:rPr>
              <a:t>Example:</a:t>
            </a:r>
          </a:p>
          <a:p>
            <a:pPr algn="just"/>
            <a:r>
              <a:rPr lang="en-US" sz="5000" dirty="0">
                <a:latin typeface="Calibri"/>
                <a:cs typeface="Calibri"/>
              </a:rPr>
              <a:t>– Earth looks beautiful from space.</a:t>
            </a:r>
            <a:endParaRPr lang="en-US" sz="5000" i="1">
              <a:latin typeface="Calibri"/>
              <a:cs typeface="Calibri"/>
            </a:endParaRPr>
          </a:p>
          <a:p>
            <a:pPr algn="just"/>
            <a:r>
              <a:rPr lang="en-US" sz="5000" dirty="0">
                <a:latin typeface="Calibri"/>
                <a:cs typeface="Calibri"/>
              </a:rPr>
              <a:t>– Venus is a dry and waterless planet.</a:t>
            </a:r>
          </a:p>
        </p:txBody>
      </p:sp>
    </p:spTree>
    <p:extLst>
      <p:ext uri="{BB962C8B-B14F-4D97-AF65-F5344CB8AC3E}">
        <p14:creationId xmlns:p14="http://schemas.microsoft.com/office/powerpoint/2010/main" val="52791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ext&#10;&#10;Description automatically generated">
            <a:extLst>
              <a:ext uri="{FF2B5EF4-FFF2-40B4-BE49-F238E27FC236}">
                <a16:creationId xmlns:a16="http://schemas.microsoft.com/office/drawing/2014/main" id="{4EBCCA3F-B527-7F82-B2EF-1BC8601CECBE}"/>
              </a:ext>
            </a:extLst>
          </p:cNvPr>
          <p:cNvPicPr>
            <a:picLocks noChangeAspect="1"/>
          </p:cNvPicPr>
          <p:nvPr/>
        </p:nvPicPr>
        <p:blipFill>
          <a:blip r:embed="rId2"/>
          <a:stretch>
            <a:fillRect/>
          </a:stretch>
        </p:blipFill>
        <p:spPr>
          <a:xfrm>
            <a:off x="2643" y="1292205"/>
            <a:ext cx="9138714" cy="4273591"/>
          </a:xfrm>
          <a:prstGeom prst="rect">
            <a:avLst/>
          </a:prstGeom>
        </p:spPr>
      </p:pic>
    </p:spTree>
    <p:extLst>
      <p:ext uri="{BB962C8B-B14F-4D97-AF65-F5344CB8AC3E}">
        <p14:creationId xmlns:p14="http://schemas.microsoft.com/office/powerpoint/2010/main" val="36837945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109</Words>
  <Application>Microsoft Office PowerPoint</Application>
  <PresentationFormat>On-screen Show (4:3)</PresentationFormat>
  <Paragraphs>60</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OpenSans</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450</cp:revision>
  <dcterms:created xsi:type="dcterms:W3CDTF">2022-03-23T11:38:16Z</dcterms:created>
  <dcterms:modified xsi:type="dcterms:W3CDTF">2023-04-18T13:38:48Z</dcterms:modified>
</cp:coreProperties>
</file>