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avi" ContentType="video/x-msvide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96" r:id="rId3"/>
    <p:sldId id="257" r:id="rId4"/>
    <p:sldId id="259" r:id="rId5"/>
    <p:sldId id="283" r:id="rId6"/>
    <p:sldId id="282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4" r:id="rId18"/>
    <p:sldId id="290" r:id="rId19"/>
    <p:sldId id="291" r:id="rId20"/>
    <p:sldId id="276" r:id="rId21"/>
    <p:sldId id="284" r:id="rId22"/>
    <p:sldId id="286" r:id="rId23"/>
    <p:sldId id="295" r:id="rId24"/>
    <p:sldId id="293" r:id="rId25"/>
    <p:sldId id="280" r:id="rId26"/>
    <p:sldId id="294" r:id="rId27"/>
    <p:sldId id="281" r:id="rId28"/>
    <p:sldId id="287" r:id="rId29"/>
    <p:sldId id="288" r:id="rId30"/>
    <p:sldId id="277" r:id="rId31"/>
    <p:sldId id="278" r:id="rId32"/>
    <p:sldId id="297" r:id="rId33"/>
    <p:sldId id="298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1928E-E567-47B7-9F2A-B3D9235FB69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347BF9-37F7-40AB-A316-9CD825C02B3A}">
      <dgm:prSet phldrT="[Text]" custT="1"/>
      <dgm:spPr/>
      <dgm:t>
        <a:bodyPr/>
        <a:lstStyle/>
        <a:p>
          <a:r>
            <a:rPr lang="en-US" sz="3200" dirty="0" smtClean="0">
              <a:solidFill>
                <a:srgbClr val="FF0000"/>
              </a:solidFill>
              <a:latin typeface=".VnSouthernH" panose="020B7200000000000000" pitchFamily="34" charset="0"/>
            </a:rPr>
            <a:t>UNIT 2: A CLOSER LOOK 1</a:t>
          </a:r>
          <a:endParaRPr lang="en-US" sz="3200" dirty="0">
            <a:solidFill>
              <a:srgbClr val="FF0000"/>
            </a:solidFill>
            <a:latin typeface=".VnSouthernH" panose="020B7200000000000000" pitchFamily="34" charset="0"/>
          </a:endParaRPr>
        </a:p>
      </dgm:t>
    </dgm:pt>
    <dgm:pt modelId="{ABE3EBA5-2E5C-473D-B954-DCBA731197EF}" type="parTrans" cxnId="{D7656DDA-A907-481C-AD51-FA736C2A1240}">
      <dgm:prSet/>
      <dgm:spPr/>
      <dgm:t>
        <a:bodyPr/>
        <a:lstStyle/>
        <a:p>
          <a:endParaRPr lang="en-US"/>
        </a:p>
      </dgm:t>
    </dgm:pt>
    <dgm:pt modelId="{63E5E167-52DC-42D7-9272-A4618E0E2CF4}" type="sibTrans" cxnId="{D7656DDA-A907-481C-AD51-FA736C2A1240}">
      <dgm:prSet/>
      <dgm:spPr/>
      <dgm:t>
        <a:bodyPr/>
        <a:lstStyle/>
        <a:p>
          <a:endParaRPr lang="en-US"/>
        </a:p>
      </dgm:t>
    </dgm:pt>
    <dgm:pt modelId="{23122C2F-D4E5-45BC-93A9-9A5CDC85A4A4}">
      <dgm:prSet phldrT="[Text]" custT="1"/>
      <dgm:spPr/>
      <dgm:t>
        <a:bodyPr/>
        <a:lstStyle/>
        <a:p>
          <a:endParaRPr lang="en-US" sz="3200" dirty="0">
            <a:solidFill>
              <a:srgbClr val="00B050"/>
            </a:solidFill>
          </a:endParaRPr>
        </a:p>
      </dgm:t>
    </dgm:pt>
    <dgm:pt modelId="{13A5639F-6903-46DF-9EF8-F85C8AD4B951}" type="parTrans" cxnId="{7034667F-BA6F-4147-A0DD-193EE5CCEF63}">
      <dgm:prSet/>
      <dgm:spPr/>
      <dgm:t>
        <a:bodyPr/>
        <a:lstStyle/>
        <a:p>
          <a:endParaRPr lang="en-US"/>
        </a:p>
      </dgm:t>
    </dgm:pt>
    <dgm:pt modelId="{E6C099CC-14C8-4FA8-BE0F-A81BD50521F6}" type="sibTrans" cxnId="{7034667F-BA6F-4147-A0DD-193EE5CCEF63}">
      <dgm:prSet/>
      <dgm:spPr/>
      <dgm:t>
        <a:bodyPr/>
        <a:lstStyle/>
        <a:p>
          <a:endParaRPr lang="en-US"/>
        </a:p>
      </dgm:t>
    </dgm:pt>
    <dgm:pt modelId="{425E40E3-D19E-44E1-82D7-E4DAB4AD3DF0}">
      <dgm:prSet phldrT="[Text]" custT="1"/>
      <dgm:spPr/>
      <dgm:t>
        <a:bodyPr/>
        <a:lstStyle/>
        <a:p>
          <a:endParaRPr lang="en-US" sz="3000" dirty="0">
            <a:solidFill>
              <a:schemeClr val="accent6">
                <a:lumMod val="75000"/>
              </a:schemeClr>
            </a:solidFill>
          </a:endParaRPr>
        </a:p>
      </dgm:t>
    </dgm:pt>
    <dgm:pt modelId="{CC14161F-1FF0-41C5-B6D8-888DB77AD61A}" type="parTrans" cxnId="{F9350B2E-8497-4E1A-8FDC-CDA67A02020D}">
      <dgm:prSet/>
      <dgm:spPr/>
      <dgm:t>
        <a:bodyPr/>
        <a:lstStyle/>
        <a:p>
          <a:endParaRPr lang="en-US"/>
        </a:p>
      </dgm:t>
    </dgm:pt>
    <dgm:pt modelId="{8188CF30-0202-4C0B-929B-DF33E43B04CC}" type="sibTrans" cxnId="{F9350B2E-8497-4E1A-8FDC-CDA67A02020D}">
      <dgm:prSet/>
      <dgm:spPr/>
      <dgm:t>
        <a:bodyPr/>
        <a:lstStyle/>
        <a:p>
          <a:endParaRPr lang="en-US"/>
        </a:p>
      </dgm:t>
    </dgm:pt>
    <dgm:pt modelId="{3DC1DCB1-DEB1-4B6C-9B79-ECA40CFDDE4C}">
      <dgm:prSet phldrT="[Text]" custT="1"/>
      <dgm:spPr/>
      <dgm:t>
        <a:bodyPr/>
        <a:lstStyle/>
        <a:p>
          <a:endParaRPr lang="en-US" sz="3000" dirty="0">
            <a:solidFill>
              <a:schemeClr val="accent6">
                <a:lumMod val="75000"/>
              </a:schemeClr>
            </a:solidFill>
          </a:endParaRPr>
        </a:p>
      </dgm:t>
    </dgm:pt>
    <dgm:pt modelId="{B8DF50A8-C7F5-408B-B3E2-3266CF8C03C5}" type="parTrans" cxnId="{FAEDA8D1-E974-4629-8BEB-CFEC38DC472F}">
      <dgm:prSet/>
      <dgm:spPr/>
      <dgm:t>
        <a:bodyPr/>
        <a:lstStyle/>
        <a:p>
          <a:endParaRPr lang="en-US"/>
        </a:p>
      </dgm:t>
    </dgm:pt>
    <dgm:pt modelId="{3278AC91-F81B-4E15-AD28-143EFA62B828}" type="sibTrans" cxnId="{FAEDA8D1-E974-4629-8BEB-CFEC38DC472F}">
      <dgm:prSet/>
      <dgm:spPr/>
      <dgm:t>
        <a:bodyPr/>
        <a:lstStyle/>
        <a:p>
          <a:endParaRPr lang="en-US"/>
        </a:p>
      </dgm:t>
    </dgm:pt>
    <dgm:pt modelId="{4954B5B8-2B49-4B15-B045-0CF9E22534BE}">
      <dgm:prSet phldrT="[Text]" custT="1"/>
      <dgm:spPr/>
      <dgm:t>
        <a:bodyPr/>
        <a:lstStyle/>
        <a:p>
          <a:endParaRPr lang="en-US" sz="3200" dirty="0">
            <a:solidFill>
              <a:srgbClr val="00B050"/>
            </a:solidFill>
          </a:endParaRPr>
        </a:p>
      </dgm:t>
    </dgm:pt>
    <dgm:pt modelId="{1C4D5706-D022-4E8B-89E3-F7FD32E45404}" type="parTrans" cxnId="{F20A1AB2-B8E4-4800-8FEA-DF74977956D8}">
      <dgm:prSet/>
      <dgm:spPr/>
      <dgm:t>
        <a:bodyPr/>
        <a:lstStyle/>
        <a:p>
          <a:endParaRPr lang="en-US"/>
        </a:p>
      </dgm:t>
    </dgm:pt>
    <dgm:pt modelId="{A310D8F4-60B5-4073-814B-E025354B91F5}" type="sibTrans" cxnId="{F20A1AB2-B8E4-4800-8FEA-DF74977956D8}">
      <dgm:prSet/>
      <dgm:spPr/>
      <dgm:t>
        <a:bodyPr/>
        <a:lstStyle/>
        <a:p>
          <a:endParaRPr lang="en-US"/>
        </a:p>
      </dgm:t>
    </dgm:pt>
    <dgm:pt modelId="{33727B74-F1D6-46A9-AEF0-41C70B71B8EC}">
      <dgm:prSet phldrT="[Text]" custT="1"/>
      <dgm:spPr/>
      <dgm:t>
        <a:bodyPr/>
        <a:lstStyle/>
        <a:p>
          <a:endParaRPr lang="en-US" sz="3000" dirty="0">
            <a:solidFill>
              <a:schemeClr val="accent6">
                <a:lumMod val="75000"/>
              </a:schemeClr>
            </a:solidFill>
          </a:endParaRPr>
        </a:p>
      </dgm:t>
    </dgm:pt>
    <dgm:pt modelId="{9F4F72DE-683E-46DC-BDF2-F0C42E501F54}" type="parTrans" cxnId="{062F828C-338B-43FE-B14E-4D20D39F6FA4}">
      <dgm:prSet/>
      <dgm:spPr/>
      <dgm:t>
        <a:bodyPr/>
        <a:lstStyle/>
        <a:p>
          <a:endParaRPr lang="en-US"/>
        </a:p>
      </dgm:t>
    </dgm:pt>
    <dgm:pt modelId="{D4809046-7C77-4388-A912-27EBBD18A908}" type="sibTrans" cxnId="{062F828C-338B-43FE-B14E-4D20D39F6FA4}">
      <dgm:prSet/>
      <dgm:spPr/>
      <dgm:t>
        <a:bodyPr/>
        <a:lstStyle/>
        <a:p>
          <a:endParaRPr lang="en-US"/>
        </a:p>
      </dgm:t>
    </dgm:pt>
    <dgm:pt modelId="{0A444F2D-8F0D-4DE1-A5E7-01F5A474DCA2}">
      <dgm:prSet custT="1"/>
      <dgm:spPr/>
      <dgm:t>
        <a:bodyPr/>
        <a:lstStyle/>
        <a:p>
          <a:endParaRPr lang="en-US" sz="3000" dirty="0">
            <a:solidFill>
              <a:srgbClr val="7030A0"/>
            </a:solidFill>
            <a:latin typeface="+mn-lt"/>
          </a:endParaRPr>
        </a:p>
      </dgm:t>
    </dgm:pt>
    <dgm:pt modelId="{706987F7-DC23-4A1C-A5D5-3FE81A7947CB}" type="parTrans" cxnId="{649C59EF-92AE-4A06-A5E2-BB8880941AEC}">
      <dgm:prSet/>
      <dgm:spPr/>
      <dgm:t>
        <a:bodyPr/>
        <a:lstStyle/>
        <a:p>
          <a:endParaRPr lang="en-US"/>
        </a:p>
      </dgm:t>
    </dgm:pt>
    <dgm:pt modelId="{74A6367C-D0E1-4907-B958-231F3C366C1C}" type="sibTrans" cxnId="{649C59EF-92AE-4A06-A5E2-BB8880941AEC}">
      <dgm:prSet/>
      <dgm:spPr/>
      <dgm:t>
        <a:bodyPr/>
        <a:lstStyle/>
        <a:p>
          <a:endParaRPr lang="en-US"/>
        </a:p>
      </dgm:t>
    </dgm:pt>
    <dgm:pt modelId="{4053CDDA-EAE0-4D13-B5DB-4D1D1E2E3C64}">
      <dgm:prSet custT="1"/>
      <dgm:spPr/>
      <dgm:t>
        <a:bodyPr/>
        <a:lstStyle/>
        <a:p>
          <a:endParaRPr lang="az-Cyrl-AZ" sz="3000" dirty="0">
            <a:solidFill>
              <a:srgbClr val="7030A0"/>
            </a:solidFill>
          </a:endParaRPr>
        </a:p>
      </dgm:t>
    </dgm:pt>
    <dgm:pt modelId="{9571DA02-5E67-42E8-8764-BC0B59FF9B63}" type="parTrans" cxnId="{A944C796-2962-44F5-A123-AF697166C9D7}">
      <dgm:prSet/>
      <dgm:spPr/>
      <dgm:t>
        <a:bodyPr/>
        <a:lstStyle/>
        <a:p>
          <a:endParaRPr lang="en-US"/>
        </a:p>
      </dgm:t>
    </dgm:pt>
    <dgm:pt modelId="{98BE28E1-AD89-4875-83CF-32188DB4E55A}" type="sibTrans" cxnId="{A944C796-2962-44F5-A123-AF697166C9D7}">
      <dgm:prSet/>
      <dgm:spPr/>
      <dgm:t>
        <a:bodyPr/>
        <a:lstStyle/>
        <a:p>
          <a:endParaRPr lang="en-US"/>
        </a:p>
      </dgm:t>
    </dgm:pt>
    <dgm:pt modelId="{87BD989D-4B1E-4C19-89B5-D116EE447E19}" type="pres">
      <dgm:prSet presAssocID="{EEA1928E-E567-47B7-9F2A-B3D9235FB69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C69FD94-8A6D-4365-856E-AEE3986127F6}" type="pres">
      <dgm:prSet presAssocID="{C6347BF9-37F7-40AB-A316-9CD825C02B3A}" presName="hierRoot1" presStyleCnt="0"/>
      <dgm:spPr/>
    </dgm:pt>
    <dgm:pt modelId="{0B8049A8-DFE6-4E6A-A0BE-7F4D52FD2DB9}" type="pres">
      <dgm:prSet presAssocID="{C6347BF9-37F7-40AB-A316-9CD825C02B3A}" presName="composite" presStyleCnt="0"/>
      <dgm:spPr/>
    </dgm:pt>
    <dgm:pt modelId="{6AF2120F-C2E0-47F1-A215-D40FE9DEA986}" type="pres">
      <dgm:prSet presAssocID="{C6347BF9-37F7-40AB-A316-9CD825C02B3A}" presName="background" presStyleLbl="node0" presStyleIdx="0" presStyleCnt="1"/>
      <dgm:spPr/>
    </dgm:pt>
    <dgm:pt modelId="{9D09309F-52A1-408F-88C4-928D4DD440F5}" type="pres">
      <dgm:prSet presAssocID="{C6347BF9-37F7-40AB-A316-9CD825C02B3A}" presName="text" presStyleLbl="fgAcc0" presStyleIdx="0" presStyleCnt="1" custScaleX="247392" custScaleY="119328" custLinFactNeighborX="1521" custLinFactNeighborY="47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FD5B5C-831E-4EFD-B34F-462638E546BF}" type="pres">
      <dgm:prSet presAssocID="{C6347BF9-37F7-40AB-A316-9CD825C02B3A}" presName="hierChild2" presStyleCnt="0"/>
      <dgm:spPr/>
    </dgm:pt>
    <dgm:pt modelId="{6F03CB7D-731F-465D-92E0-B001B2191E4F}" type="pres">
      <dgm:prSet presAssocID="{13A5639F-6903-46DF-9EF8-F85C8AD4B95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6579716-5627-4F8B-86F0-0986338048B3}" type="pres">
      <dgm:prSet presAssocID="{23122C2F-D4E5-45BC-93A9-9A5CDC85A4A4}" presName="hierRoot2" presStyleCnt="0"/>
      <dgm:spPr/>
    </dgm:pt>
    <dgm:pt modelId="{37A77BB6-CCA3-40E3-AE90-E0ECCF99CFCC}" type="pres">
      <dgm:prSet presAssocID="{23122C2F-D4E5-45BC-93A9-9A5CDC85A4A4}" presName="composite2" presStyleCnt="0"/>
      <dgm:spPr/>
    </dgm:pt>
    <dgm:pt modelId="{3B869A2D-BDA3-401E-B8A4-89857F69EC11}" type="pres">
      <dgm:prSet presAssocID="{23122C2F-D4E5-45BC-93A9-9A5CDC85A4A4}" presName="background2" presStyleLbl="node2" presStyleIdx="0" presStyleCnt="2"/>
      <dgm:spPr/>
    </dgm:pt>
    <dgm:pt modelId="{C7AE0459-D1CA-4DE9-8736-F36D5DEC0EDD}" type="pres">
      <dgm:prSet presAssocID="{23122C2F-D4E5-45BC-93A9-9A5CDC85A4A4}" presName="text2" presStyleLbl="fgAcc2" presStyleIdx="0" presStyleCnt="2" custScaleX="1797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165072-0727-49FF-9298-D305D6B58BF7}" type="pres">
      <dgm:prSet presAssocID="{23122C2F-D4E5-45BC-93A9-9A5CDC85A4A4}" presName="hierChild3" presStyleCnt="0"/>
      <dgm:spPr/>
    </dgm:pt>
    <dgm:pt modelId="{5189A44C-A3D2-4D70-A734-F36148EB4227}" type="pres">
      <dgm:prSet presAssocID="{CC14161F-1FF0-41C5-B6D8-888DB77AD61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334C8406-B8D0-4F94-B12B-382B5B49E659}" type="pres">
      <dgm:prSet presAssocID="{425E40E3-D19E-44E1-82D7-E4DAB4AD3DF0}" presName="hierRoot3" presStyleCnt="0"/>
      <dgm:spPr/>
    </dgm:pt>
    <dgm:pt modelId="{CF21B7B7-FC40-4F8E-B4D7-D596AF6B6CE2}" type="pres">
      <dgm:prSet presAssocID="{425E40E3-D19E-44E1-82D7-E4DAB4AD3DF0}" presName="composite3" presStyleCnt="0"/>
      <dgm:spPr/>
    </dgm:pt>
    <dgm:pt modelId="{4720A7A9-6A11-4A03-B4C5-FDDDF8D3C346}" type="pres">
      <dgm:prSet presAssocID="{425E40E3-D19E-44E1-82D7-E4DAB4AD3DF0}" presName="background3" presStyleLbl="node3" presStyleIdx="0" presStyleCnt="3"/>
      <dgm:spPr/>
    </dgm:pt>
    <dgm:pt modelId="{FEF426B5-CFF2-4195-90A7-C212D8A91290}" type="pres">
      <dgm:prSet presAssocID="{425E40E3-D19E-44E1-82D7-E4DAB4AD3DF0}" presName="text3" presStyleLbl="fgAcc3" presStyleIdx="0" presStyleCnt="3" custScaleX="232188" custScaleY="110998" custLinFactNeighborY="-40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D0F17F-CDD5-4073-BDDB-3603768B06E7}" type="pres">
      <dgm:prSet presAssocID="{425E40E3-D19E-44E1-82D7-E4DAB4AD3DF0}" presName="hierChild4" presStyleCnt="0"/>
      <dgm:spPr/>
    </dgm:pt>
    <dgm:pt modelId="{CCDA71A5-496F-4473-86B2-406EA8F07843}" type="pres">
      <dgm:prSet presAssocID="{B8DF50A8-C7F5-408B-B3E2-3266CF8C03C5}" presName="Name17" presStyleLbl="parChTrans1D3" presStyleIdx="1" presStyleCnt="3"/>
      <dgm:spPr/>
      <dgm:t>
        <a:bodyPr/>
        <a:lstStyle/>
        <a:p>
          <a:endParaRPr lang="en-US"/>
        </a:p>
      </dgm:t>
    </dgm:pt>
    <dgm:pt modelId="{3D41CDA9-4371-437A-A96C-1B6715F699C2}" type="pres">
      <dgm:prSet presAssocID="{3DC1DCB1-DEB1-4B6C-9B79-ECA40CFDDE4C}" presName="hierRoot3" presStyleCnt="0"/>
      <dgm:spPr/>
    </dgm:pt>
    <dgm:pt modelId="{590841B7-0C7E-4F2C-ABF4-07857194D480}" type="pres">
      <dgm:prSet presAssocID="{3DC1DCB1-DEB1-4B6C-9B79-ECA40CFDDE4C}" presName="composite3" presStyleCnt="0"/>
      <dgm:spPr/>
    </dgm:pt>
    <dgm:pt modelId="{3E02A7B3-3706-4732-AA0E-3AB7D8D400D4}" type="pres">
      <dgm:prSet presAssocID="{3DC1DCB1-DEB1-4B6C-9B79-ECA40CFDDE4C}" presName="background3" presStyleLbl="node3" presStyleIdx="1" presStyleCnt="3"/>
      <dgm:spPr/>
    </dgm:pt>
    <dgm:pt modelId="{4D206E3A-EDAC-4BBB-ABF4-7CD2C261482E}" type="pres">
      <dgm:prSet presAssocID="{3DC1DCB1-DEB1-4B6C-9B79-ECA40CFDDE4C}" presName="text3" presStyleLbl="fgAcc3" presStyleIdx="1" presStyleCnt="3" custScaleX="1978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4ABC2D-C2E9-42C8-8539-F2A8EC0E8EF4}" type="pres">
      <dgm:prSet presAssocID="{3DC1DCB1-DEB1-4B6C-9B79-ECA40CFDDE4C}" presName="hierChild4" presStyleCnt="0"/>
      <dgm:spPr/>
    </dgm:pt>
    <dgm:pt modelId="{B8655E2E-1CF2-4B73-89EA-24C9BD388576}" type="pres">
      <dgm:prSet presAssocID="{1C4D5706-D022-4E8B-89E3-F7FD32E45404}" presName="Name10" presStyleLbl="parChTrans1D2" presStyleIdx="1" presStyleCnt="2"/>
      <dgm:spPr/>
      <dgm:t>
        <a:bodyPr/>
        <a:lstStyle/>
        <a:p>
          <a:endParaRPr lang="en-US"/>
        </a:p>
      </dgm:t>
    </dgm:pt>
    <dgm:pt modelId="{5695458B-8234-43B0-990A-7832EEACC99B}" type="pres">
      <dgm:prSet presAssocID="{4954B5B8-2B49-4B15-B045-0CF9E22534BE}" presName="hierRoot2" presStyleCnt="0"/>
      <dgm:spPr/>
    </dgm:pt>
    <dgm:pt modelId="{F2EE7BE0-78EE-48EE-81D0-A26AD3DAA661}" type="pres">
      <dgm:prSet presAssocID="{4954B5B8-2B49-4B15-B045-0CF9E22534BE}" presName="composite2" presStyleCnt="0"/>
      <dgm:spPr/>
    </dgm:pt>
    <dgm:pt modelId="{998F5E72-CD9E-4992-868D-B01B0B4FC7BB}" type="pres">
      <dgm:prSet presAssocID="{4954B5B8-2B49-4B15-B045-0CF9E22534BE}" presName="background2" presStyleLbl="node2" presStyleIdx="1" presStyleCnt="2"/>
      <dgm:spPr/>
    </dgm:pt>
    <dgm:pt modelId="{B21AD390-C879-4ED0-A178-5B4E4B0CFCD2}" type="pres">
      <dgm:prSet presAssocID="{4954B5B8-2B49-4B15-B045-0CF9E22534BE}" presName="text2" presStyleLbl="fgAcc2" presStyleIdx="1" presStyleCnt="2" custScaleX="2023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143315-6155-4F61-8596-8DA51C88F7E9}" type="pres">
      <dgm:prSet presAssocID="{4954B5B8-2B49-4B15-B045-0CF9E22534BE}" presName="hierChild3" presStyleCnt="0"/>
      <dgm:spPr/>
    </dgm:pt>
    <dgm:pt modelId="{D20AEB04-AAC9-484D-A7C1-AB4BDD622BCE}" type="pres">
      <dgm:prSet presAssocID="{9F4F72DE-683E-46DC-BDF2-F0C42E501F54}" presName="Name17" presStyleLbl="parChTrans1D3" presStyleIdx="2" presStyleCnt="3"/>
      <dgm:spPr/>
      <dgm:t>
        <a:bodyPr/>
        <a:lstStyle/>
        <a:p>
          <a:endParaRPr lang="en-US"/>
        </a:p>
      </dgm:t>
    </dgm:pt>
    <dgm:pt modelId="{03E33ACF-7EC1-460A-AC71-B4031D033AAD}" type="pres">
      <dgm:prSet presAssocID="{33727B74-F1D6-46A9-AEF0-41C70B71B8EC}" presName="hierRoot3" presStyleCnt="0"/>
      <dgm:spPr/>
    </dgm:pt>
    <dgm:pt modelId="{93B46BC6-FD60-4551-8E18-B6746D81F0D2}" type="pres">
      <dgm:prSet presAssocID="{33727B74-F1D6-46A9-AEF0-41C70B71B8EC}" presName="composite3" presStyleCnt="0"/>
      <dgm:spPr/>
    </dgm:pt>
    <dgm:pt modelId="{C7218E52-1BC2-44DE-96F0-50EE23F43A24}" type="pres">
      <dgm:prSet presAssocID="{33727B74-F1D6-46A9-AEF0-41C70B71B8EC}" presName="background3" presStyleLbl="node3" presStyleIdx="2" presStyleCnt="3"/>
      <dgm:spPr/>
    </dgm:pt>
    <dgm:pt modelId="{EE6ADFC0-FC59-48B4-8865-879F6AE8956F}" type="pres">
      <dgm:prSet presAssocID="{33727B74-F1D6-46A9-AEF0-41C70B71B8EC}" presName="text3" presStyleLbl="fgAcc3" presStyleIdx="2" presStyleCnt="3" custScaleX="2457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1D0851-3B3B-4E4B-84A6-CE662FF1CA3C}" type="pres">
      <dgm:prSet presAssocID="{33727B74-F1D6-46A9-AEF0-41C70B71B8EC}" presName="hierChild4" presStyleCnt="0"/>
      <dgm:spPr/>
    </dgm:pt>
    <dgm:pt modelId="{3DCD6F49-6BA8-4AE4-879B-29A12C283A65}" type="pres">
      <dgm:prSet presAssocID="{706987F7-DC23-4A1C-A5D5-3FE81A7947CB}" presName="Name23" presStyleLbl="parChTrans1D4" presStyleIdx="0" presStyleCnt="2"/>
      <dgm:spPr/>
      <dgm:t>
        <a:bodyPr/>
        <a:lstStyle/>
        <a:p>
          <a:endParaRPr lang="en-US"/>
        </a:p>
      </dgm:t>
    </dgm:pt>
    <dgm:pt modelId="{7D5DE605-4C63-4B4A-AEC7-0D9189A4287C}" type="pres">
      <dgm:prSet presAssocID="{0A444F2D-8F0D-4DE1-A5E7-01F5A474DCA2}" presName="hierRoot4" presStyleCnt="0"/>
      <dgm:spPr/>
    </dgm:pt>
    <dgm:pt modelId="{D7F47F88-1F72-45EE-9236-B961A7735DE6}" type="pres">
      <dgm:prSet presAssocID="{0A444F2D-8F0D-4DE1-A5E7-01F5A474DCA2}" presName="composite4" presStyleCnt="0"/>
      <dgm:spPr/>
    </dgm:pt>
    <dgm:pt modelId="{AAD778E6-6300-47F7-A94A-7992E073D7A8}" type="pres">
      <dgm:prSet presAssocID="{0A444F2D-8F0D-4DE1-A5E7-01F5A474DCA2}" presName="background4" presStyleLbl="node4" presStyleIdx="0" presStyleCnt="2"/>
      <dgm:spPr/>
    </dgm:pt>
    <dgm:pt modelId="{1970E62D-C235-467D-977B-5580BB12A9B9}" type="pres">
      <dgm:prSet presAssocID="{0A444F2D-8F0D-4DE1-A5E7-01F5A474DCA2}" presName="text4" presStyleLbl="fgAcc4" presStyleIdx="0" presStyleCnt="2" custScaleX="1189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CA57E2-A0D4-418C-9538-7DC7950D40B6}" type="pres">
      <dgm:prSet presAssocID="{0A444F2D-8F0D-4DE1-A5E7-01F5A474DCA2}" presName="hierChild5" presStyleCnt="0"/>
      <dgm:spPr/>
    </dgm:pt>
    <dgm:pt modelId="{39303FCF-D0EC-4C73-BF78-36DE5CE119E8}" type="pres">
      <dgm:prSet presAssocID="{9571DA02-5E67-42E8-8764-BC0B59FF9B63}" presName="Name23" presStyleLbl="parChTrans1D4" presStyleIdx="1" presStyleCnt="2"/>
      <dgm:spPr/>
      <dgm:t>
        <a:bodyPr/>
        <a:lstStyle/>
        <a:p>
          <a:endParaRPr lang="en-US"/>
        </a:p>
      </dgm:t>
    </dgm:pt>
    <dgm:pt modelId="{4F7168EB-5806-4CA5-AB2C-FC18A18B6109}" type="pres">
      <dgm:prSet presAssocID="{4053CDDA-EAE0-4D13-B5DB-4D1D1E2E3C64}" presName="hierRoot4" presStyleCnt="0"/>
      <dgm:spPr/>
    </dgm:pt>
    <dgm:pt modelId="{82997FB6-664D-4A73-921B-5F775551421D}" type="pres">
      <dgm:prSet presAssocID="{4053CDDA-EAE0-4D13-B5DB-4D1D1E2E3C64}" presName="composite4" presStyleCnt="0"/>
      <dgm:spPr/>
    </dgm:pt>
    <dgm:pt modelId="{2A6CCF46-7A6B-472E-B67B-021E1E33ECEB}" type="pres">
      <dgm:prSet presAssocID="{4053CDDA-EAE0-4D13-B5DB-4D1D1E2E3C64}" presName="background4" presStyleLbl="node4" presStyleIdx="1" presStyleCnt="2"/>
      <dgm:spPr/>
    </dgm:pt>
    <dgm:pt modelId="{F7E8A57A-6F12-44C6-9565-392BA8C56474}" type="pres">
      <dgm:prSet presAssocID="{4053CDDA-EAE0-4D13-B5DB-4D1D1E2E3C64}" presName="text4" presStyleLbl="fgAcc4" presStyleIdx="1" presStyleCnt="2" custScaleX="1476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8C0E52-5CA0-4E26-B6EB-642713AAE986}" type="pres">
      <dgm:prSet presAssocID="{4053CDDA-EAE0-4D13-B5DB-4D1D1E2E3C64}" presName="hierChild5" presStyleCnt="0"/>
      <dgm:spPr/>
    </dgm:pt>
  </dgm:ptLst>
  <dgm:cxnLst>
    <dgm:cxn modelId="{A944C796-2962-44F5-A123-AF697166C9D7}" srcId="{33727B74-F1D6-46A9-AEF0-41C70B71B8EC}" destId="{4053CDDA-EAE0-4D13-B5DB-4D1D1E2E3C64}" srcOrd="1" destOrd="0" parTransId="{9571DA02-5E67-42E8-8764-BC0B59FF9B63}" sibTransId="{98BE28E1-AD89-4875-83CF-32188DB4E55A}"/>
    <dgm:cxn modelId="{649C59EF-92AE-4A06-A5E2-BB8880941AEC}" srcId="{33727B74-F1D6-46A9-AEF0-41C70B71B8EC}" destId="{0A444F2D-8F0D-4DE1-A5E7-01F5A474DCA2}" srcOrd="0" destOrd="0" parTransId="{706987F7-DC23-4A1C-A5D5-3FE81A7947CB}" sibTransId="{74A6367C-D0E1-4907-B958-231F3C366C1C}"/>
    <dgm:cxn modelId="{6216ACAC-E2F9-4E50-A51F-A1CEDB4666D2}" type="presOf" srcId="{CC14161F-1FF0-41C5-B6D8-888DB77AD61A}" destId="{5189A44C-A3D2-4D70-A734-F36148EB4227}" srcOrd="0" destOrd="0" presId="urn:microsoft.com/office/officeart/2005/8/layout/hierarchy1"/>
    <dgm:cxn modelId="{3B4F52FC-0557-4CDB-B40B-D28396CAB17E}" type="presOf" srcId="{4053CDDA-EAE0-4D13-B5DB-4D1D1E2E3C64}" destId="{F7E8A57A-6F12-44C6-9565-392BA8C56474}" srcOrd="0" destOrd="0" presId="urn:microsoft.com/office/officeart/2005/8/layout/hierarchy1"/>
    <dgm:cxn modelId="{F20A1AB2-B8E4-4800-8FEA-DF74977956D8}" srcId="{C6347BF9-37F7-40AB-A316-9CD825C02B3A}" destId="{4954B5B8-2B49-4B15-B045-0CF9E22534BE}" srcOrd="1" destOrd="0" parTransId="{1C4D5706-D022-4E8B-89E3-F7FD32E45404}" sibTransId="{A310D8F4-60B5-4073-814B-E025354B91F5}"/>
    <dgm:cxn modelId="{FCFC0FF3-F7FC-4F3D-B8B1-84FE47D3C0B7}" type="presOf" srcId="{3DC1DCB1-DEB1-4B6C-9B79-ECA40CFDDE4C}" destId="{4D206E3A-EDAC-4BBB-ABF4-7CD2C261482E}" srcOrd="0" destOrd="0" presId="urn:microsoft.com/office/officeart/2005/8/layout/hierarchy1"/>
    <dgm:cxn modelId="{D7656DDA-A907-481C-AD51-FA736C2A1240}" srcId="{EEA1928E-E567-47B7-9F2A-B3D9235FB696}" destId="{C6347BF9-37F7-40AB-A316-9CD825C02B3A}" srcOrd="0" destOrd="0" parTransId="{ABE3EBA5-2E5C-473D-B954-DCBA731197EF}" sibTransId="{63E5E167-52DC-42D7-9272-A4618E0E2CF4}"/>
    <dgm:cxn modelId="{F753935E-6670-4847-945D-A67F3DE9B4EF}" type="presOf" srcId="{C6347BF9-37F7-40AB-A316-9CD825C02B3A}" destId="{9D09309F-52A1-408F-88C4-928D4DD440F5}" srcOrd="0" destOrd="0" presId="urn:microsoft.com/office/officeart/2005/8/layout/hierarchy1"/>
    <dgm:cxn modelId="{7034667F-BA6F-4147-A0DD-193EE5CCEF63}" srcId="{C6347BF9-37F7-40AB-A316-9CD825C02B3A}" destId="{23122C2F-D4E5-45BC-93A9-9A5CDC85A4A4}" srcOrd="0" destOrd="0" parTransId="{13A5639F-6903-46DF-9EF8-F85C8AD4B951}" sibTransId="{E6C099CC-14C8-4FA8-BE0F-A81BD50521F6}"/>
    <dgm:cxn modelId="{699197AF-DD64-48BD-9E9B-ABD6A48B7CD0}" type="presOf" srcId="{9F4F72DE-683E-46DC-BDF2-F0C42E501F54}" destId="{D20AEB04-AAC9-484D-A7C1-AB4BDD622BCE}" srcOrd="0" destOrd="0" presId="urn:microsoft.com/office/officeart/2005/8/layout/hierarchy1"/>
    <dgm:cxn modelId="{C6D4A029-E447-4D0E-8893-3DB9BD743902}" type="presOf" srcId="{1C4D5706-D022-4E8B-89E3-F7FD32E45404}" destId="{B8655E2E-1CF2-4B73-89EA-24C9BD388576}" srcOrd="0" destOrd="0" presId="urn:microsoft.com/office/officeart/2005/8/layout/hierarchy1"/>
    <dgm:cxn modelId="{7DE52DF4-4935-4EB0-8B95-5F09A23D482E}" type="presOf" srcId="{13A5639F-6903-46DF-9EF8-F85C8AD4B951}" destId="{6F03CB7D-731F-465D-92E0-B001B2191E4F}" srcOrd="0" destOrd="0" presId="urn:microsoft.com/office/officeart/2005/8/layout/hierarchy1"/>
    <dgm:cxn modelId="{062F828C-338B-43FE-B14E-4D20D39F6FA4}" srcId="{4954B5B8-2B49-4B15-B045-0CF9E22534BE}" destId="{33727B74-F1D6-46A9-AEF0-41C70B71B8EC}" srcOrd="0" destOrd="0" parTransId="{9F4F72DE-683E-46DC-BDF2-F0C42E501F54}" sibTransId="{D4809046-7C77-4388-A912-27EBBD18A908}"/>
    <dgm:cxn modelId="{9AB77244-C244-4CC1-B144-5E39CE38BCF1}" type="presOf" srcId="{706987F7-DC23-4A1C-A5D5-3FE81A7947CB}" destId="{3DCD6F49-6BA8-4AE4-879B-29A12C283A65}" srcOrd="0" destOrd="0" presId="urn:microsoft.com/office/officeart/2005/8/layout/hierarchy1"/>
    <dgm:cxn modelId="{D7039521-20C6-4256-A7EA-BF5848A4E18B}" type="presOf" srcId="{23122C2F-D4E5-45BC-93A9-9A5CDC85A4A4}" destId="{C7AE0459-D1CA-4DE9-8736-F36D5DEC0EDD}" srcOrd="0" destOrd="0" presId="urn:microsoft.com/office/officeart/2005/8/layout/hierarchy1"/>
    <dgm:cxn modelId="{20A444E8-D27B-403E-8B9D-1301958EB0D6}" type="presOf" srcId="{4954B5B8-2B49-4B15-B045-0CF9E22534BE}" destId="{B21AD390-C879-4ED0-A178-5B4E4B0CFCD2}" srcOrd="0" destOrd="0" presId="urn:microsoft.com/office/officeart/2005/8/layout/hierarchy1"/>
    <dgm:cxn modelId="{1CF0AA5B-8B2E-432B-A520-1D8E631D8B82}" type="presOf" srcId="{0A444F2D-8F0D-4DE1-A5E7-01F5A474DCA2}" destId="{1970E62D-C235-467D-977B-5580BB12A9B9}" srcOrd="0" destOrd="0" presId="urn:microsoft.com/office/officeart/2005/8/layout/hierarchy1"/>
    <dgm:cxn modelId="{00DE14D8-40B1-41A4-8DF1-3AF898333915}" type="presOf" srcId="{B8DF50A8-C7F5-408B-B3E2-3266CF8C03C5}" destId="{CCDA71A5-496F-4473-86B2-406EA8F07843}" srcOrd="0" destOrd="0" presId="urn:microsoft.com/office/officeart/2005/8/layout/hierarchy1"/>
    <dgm:cxn modelId="{E6269A28-1923-4C6D-BE46-732A8F57B661}" type="presOf" srcId="{EEA1928E-E567-47B7-9F2A-B3D9235FB696}" destId="{87BD989D-4B1E-4C19-89B5-D116EE447E19}" srcOrd="0" destOrd="0" presId="urn:microsoft.com/office/officeart/2005/8/layout/hierarchy1"/>
    <dgm:cxn modelId="{F9E9C6A4-6F0E-4B0A-A1A0-F59A3D694457}" type="presOf" srcId="{9571DA02-5E67-42E8-8764-BC0B59FF9B63}" destId="{39303FCF-D0EC-4C73-BF78-36DE5CE119E8}" srcOrd="0" destOrd="0" presId="urn:microsoft.com/office/officeart/2005/8/layout/hierarchy1"/>
    <dgm:cxn modelId="{FAEDA8D1-E974-4629-8BEB-CFEC38DC472F}" srcId="{23122C2F-D4E5-45BC-93A9-9A5CDC85A4A4}" destId="{3DC1DCB1-DEB1-4B6C-9B79-ECA40CFDDE4C}" srcOrd="1" destOrd="0" parTransId="{B8DF50A8-C7F5-408B-B3E2-3266CF8C03C5}" sibTransId="{3278AC91-F81B-4E15-AD28-143EFA62B828}"/>
    <dgm:cxn modelId="{A06619B6-2800-4E2C-8795-BE7E4B2D94B2}" type="presOf" srcId="{33727B74-F1D6-46A9-AEF0-41C70B71B8EC}" destId="{EE6ADFC0-FC59-48B4-8865-879F6AE8956F}" srcOrd="0" destOrd="0" presId="urn:microsoft.com/office/officeart/2005/8/layout/hierarchy1"/>
    <dgm:cxn modelId="{F9350B2E-8497-4E1A-8FDC-CDA67A02020D}" srcId="{23122C2F-D4E5-45BC-93A9-9A5CDC85A4A4}" destId="{425E40E3-D19E-44E1-82D7-E4DAB4AD3DF0}" srcOrd="0" destOrd="0" parTransId="{CC14161F-1FF0-41C5-B6D8-888DB77AD61A}" sibTransId="{8188CF30-0202-4C0B-929B-DF33E43B04CC}"/>
    <dgm:cxn modelId="{6F0CA186-26EB-40A3-8420-24968B4E714D}" type="presOf" srcId="{425E40E3-D19E-44E1-82D7-E4DAB4AD3DF0}" destId="{FEF426B5-CFF2-4195-90A7-C212D8A91290}" srcOrd="0" destOrd="0" presId="urn:microsoft.com/office/officeart/2005/8/layout/hierarchy1"/>
    <dgm:cxn modelId="{4D1A5DEE-6631-4E88-BF90-6682D3A3CE99}" type="presParOf" srcId="{87BD989D-4B1E-4C19-89B5-D116EE447E19}" destId="{2C69FD94-8A6D-4365-856E-AEE3986127F6}" srcOrd="0" destOrd="0" presId="urn:microsoft.com/office/officeart/2005/8/layout/hierarchy1"/>
    <dgm:cxn modelId="{3275632D-71F6-4327-B2FA-47AC0593AAF2}" type="presParOf" srcId="{2C69FD94-8A6D-4365-856E-AEE3986127F6}" destId="{0B8049A8-DFE6-4E6A-A0BE-7F4D52FD2DB9}" srcOrd="0" destOrd="0" presId="urn:microsoft.com/office/officeart/2005/8/layout/hierarchy1"/>
    <dgm:cxn modelId="{2DE181C0-73D7-4554-ACD7-3D3069E3D07B}" type="presParOf" srcId="{0B8049A8-DFE6-4E6A-A0BE-7F4D52FD2DB9}" destId="{6AF2120F-C2E0-47F1-A215-D40FE9DEA986}" srcOrd="0" destOrd="0" presId="urn:microsoft.com/office/officeart/2005/8/layout/hierarchy1"/>
    <dgm:cxn modelId="{61E42AC3-EE9D-4ED9-8DA2-983806696C09}" type="presParOf" srcId="{0B8049A8-DFE6-4E6A-A0BE-7F4D52FD2DB9}" destId="{9D09309F-52A1-408F-88C4-928D4DD440F5}" srcOrd="1" destOrd="0" presId="urn:microsoft.com/office/officeart/2005/8/layout/hierarchy1"/>
    <dgm:cxn modelId="{D1062714-EACD-438A-9E31-E0DF37E16ED1}" type="presParOf" srcId="{2C69FD94-8A6D-4365-856E-AEE3986127F6}" destId="{FDFD5B5C-831E-4EFD-B34F-462638E546BF}" srcOrd="1" destOrd="0" presId="urn:microsoft.com/office/officeart/2005/8/layout/hierarchy1"/>
    <dgm:cxn modelId="{78E61E19-7EFD-411B-8AF6-0617010926A7}" type="presParOf" srcId="{FDFD5B5C-831E-4EFD-B34F-462638E546BF}" destId="{6F03CB7D-731F-465D-92E0-B001B2191E4F}" srcOrd="0" destOrd="0" presId="urn:microsoft.com/office/officeart/2005/8/layout/hierarchy1"/>
    <dgm:cxn modelId="{A29D3D26-C14B-4F43-85D7-9DBD22A658B5}" type="presParOf" srcId="{FDFD5B5C-831E-4EFD-B34F-462638E546BF}" destId="{76579716-5627-4F8B-86F0-0986338048B3}" srcOrd="1" destOrd="0" presId="urn:microsoft.com/office/officeart/2005/8/layout/hierarchy1"/>
    <dgm:cxn modelId="{2852D7AB-AF1F-4BDD-A43F-D32B04E43144}" type="presParOf" srcId="{76579716-5627-4F8B-86F0-0986338048B3}" destId="{37A77BB6-CCA3-40E3-AE90-E0ECCF99CFCC}" srcOrd="0" destOrd="0" presId="urn:microsoft.com/office/officeart/2005/8/layout/hierarchy1"/>
    <dgm:cxn modelId="{234BF056-CCA4-4DA2-9679-92B619A6D104}" type="presParOf" srcId="{37A77BB6-CCA3-40E3-AE90-E0ECCF99CFCC}" destId="{3B869A2D-BDA3-401E-B8A4-89857F69EC11}" srcOrd="0" destOrd="0" presId="urn:microsoft.com/office/officeart/2005/8/layout/hierarchy1"/>
    <dgm:cxn modelId="{9345FFF5-CA2D-4F86-A57F-17BA7085D2E3}" type="presParOf" srcId="{37A77BB6-CCA3-40E3-AE90-E0ECCF99CFCC}" destId="{C7AE0459-D1CA-4DE9-8736-F36D5DEC0EDD}" srcOrd="1" destOrd="0" presId="urn:microsoft.com/office/officeart/2005/8/layout/hierarchy1"/>
    <dgm:cxn modelId="{18A9E087-61EA-4DB6-AE87-109AD58D5927}" type="presParOf" srcId="{76579716-5627-4F8B-86F0-0986338048B3}" destId="{CE165072-0727-49FF-9298-D305D6B58BF7}" srcOrd="1" destOrd="0" presId="urn:microsoft.com/office/officeart/2005/8/layout/hierarchy1"/>
    <dgm:cxn modelId="{15C1135B-D3C1-4FF7-8213-2E3E288D0DAA}" type="presParOf" srcId="{CE165072-0727-49FF-9298-D305D6B58BF7}" destId="{5189A44C-A3D2-4D70-A734-F36148EB4227}" srcOrd="0" destOrd="0" presId="urn:microsoft.com/office/officeart/2005/8/layout/hierarchy1"/>
    <dgm:cxn modelId="{E88B851F-624E-4506-B43C-83DF3450BC75}" type="presParOf" srcId="{CE165072-0727-49FF-9298-D305D6B58BF7}" destId="{334C8406-B8D0-4F94-B12B-382B5B49E659}" srcOrd="1" destOrd="0" presId="urn:microsoft.com/office/officeart/2005/8/layout/hierarchy1"/>
    <dgm:cxn modelId="{F273F2CB-6880-4F2B-8699-2A130C8AE439}" type="presParOf" srcId="{334C8406-B8D0-4F94-B12B-382B5B49E659}" destId="{CF21B7B7-FC40-4F8E-B4D7-D596AF6B6CE2}" srcOrd="0" destOrd="0" presId="urn:microsoft.com/office/officeart/2005/8/layout/hierarchy1"/>
    <dgm:cxn modelId="{6C270A7C-F5DF-41B4-8DA0-2D6930935B02}" type="presParOf" srcId="{CF21B7B7-FC40-4F8E-B4D7-D596AF6B6CE2}" destId="{4720A7A9-6A11-4A03-B4C5-FDDDF8D3C346}" srcOrd="0" destOrd="0" presId="urn:microsoft.com/office/officeart/2005/8/layout/hierarchy1"/>
    <dgm:cxn modelId="{7D5711E2-C98A-41EC-AB09-9F171252D411}" type="presParOf" srcId="{CF21B7B7-FC40-4F8E-B4D7-D596AF6B6CE2}" destId="{FEF426B5-CFF2-4195-90A7-C212D8A91290}" srcOrd="1" destOrd="0" presId="urn:microsoft.com/office/officeart/2005/8/layout/hierarchy1"/>
    <dgm:cxn modelId="{11054849-EFB2-472C-8FEE-01E033436578}" type="presParOf" srcId="{334C8406-B8D0-4F94-B12B-382B5B49E659}" destId="{A4D0F17F-CDD5-4073-BDDB-3603768B06E7}" srcOrd="1" destOrd="0" presId="urn:microsoft.com/office/officeart/2005/8/layout/hierarchy1"/>
    <dgm:cxn modelId="{ACC110B3-1CE0-4ED6-8549-2000DBA60FBB}" type="presParOf" srcId="{CE165072-0727-49FF-9298-D305D6B58BF7}" destId="{CCDA71A5-496F-4473-86B2-406EA8F07843}" srcOrd="2" destOrd="0" presId="urn:microsoft.com/office/officeart/2005/8/layout/hierarchy1"/>
    <dgm:cxn modelId="{143F3F0B-F15C-4D9C-A7F7-FB558625B3B8}" type="presParOf" srcId="{CE165072-0727-49FF-9298-D305D6B58BF7}" destId="{3D41CDA9-4371-437A-A96C-1B6715F699C2}" srcOrd="3" destOrd="0" presId="urn:microsoft.com/office/officeart/2005/8/layout/hierarchy1"/>
    <dgm:cxn modelId="{707D9B09-7348-4494-B992-0ACF175E386B}" type="presParOf" srcId="{3D41CDA9-4371-437A-A96C-1B6715F699C2}" destId="{590841B7-0C7E-4F2C-ABF4-07857194D480}" srcOrd="0" destOrd="0" presId="urn:microsoft.com/office/officeart/2005/8/layout/hierarchy1"/>
    <dgm:cxn modelId="{523B24AB-1154-4537-A5ED-4FC209FC43B5}" type="presParOf" srcId="{590841B7-0C7E-4F2C-ABF4-07857194D480}" destId="{3E02A7B3-3706-4732-AA0E-3AB7D8D400D4}" srcOrd="0" destOrd="0" presId="urn:microsoft.com/office/officeart/2005/8/layout/hierarchy1"/>
    <dgm:cxn modelId="{14F21FD0-08C9-45D2-A6AB-20FE6316BE91}" type="presParOf" srcId="{590841B7-0C7E-4F2C-ABF4-07857194D480}" destId="{4D206E3A-EDAC-4BBB-ABF4-7CD2C261482E}" srcOrd="1" destOrd="0" presId="urn:microsoft.com/office/officeart/2005/8/layout/hierarchy1"/>
    <dgm:cxn modelId="{FF32363A-CF60-4195-8072-B0221C3CAB19}" type="presParOf" srcId="{3D41CDA9-4371-437A-A96C-1B6715F699C2}" destId="{C84ABC2D-C2E9-42C8-8539-F2A8EC0E8EF4}" srcOrd="1" destOrd="0" presId="urn:microsoft.com/office/officeart/2005/8/layout/hierarchy1"/>
    <dgm:cxn modelId="{CACA731E-D181-433A-B8B2-28377A18B603}" type="presParOf" srcId="{FDFD5B5C-831E-4EFD-B34F-462638E546BF}" destId="{B8655E2E-1CF2-4B73-89EA-24C9BD388576}" srcOrd="2" destOrd="0" presId="urn:microsoft.com/office/officeart/2005/8/layout/hierarchy1"/>
    <dgm:cxn modelId="{4E451C37-A275-41D6-B2B4-41C18906B6F0}" type="presParOf" srcId="{FDFD5B5C-831E-4EFD-B34F-462638E546BF}" destId="{5695458B-8234-43B0-990A-7832EEACC99B}" srcOrd="3" destOrd="0" presId="urn:microsoft.com/office/officeart/2005/8/layout/hierarchy1"/>
    <dgm:cxn modelId="{493FA41D-3623-4C89-8F7D-34EA300D54F6}" type="presParOf" srcId="{5695458B-8234-43B0-990A-7832EEACC99B}" destId="{F2EE7BE0-78EE-48EE-81D0-A26AD3DAA661}" srcOrd="0" destOrd="0" presId="urn:microsoft.com/office/officeart/2005/8/layout/hierarchy1"/>
    <dgm:cxn modelId="{526E46EC-CB7E-4B3E-9DC9-2A9ABE1C8DCD}" type="presParOf" srcId="{F2EE7BE0-78EE-48EE-81D0-A26AD3DAA661}" destId="{998F5E72-CD9E-4992-868D-B01B0B4FC7BB}" srcOrd="0" destOrd="0" presId="urn:microsoft.com/office/officeart/2005/8/layout/hierarchy1"/>
    <dgm:cxn modelId="{22261E02-CB20-4F3C-998C-DF8FB6F11F2E}" type="presParOf" srcId="{F2EE7BE0-78EE-48EE-81D0-A26AD3DAA661}" destId="{B21AD390-C879-4ED0-A178-5B4E4B0CFCD2}" srcOrd="1" destOrd="0" presId="urn:microsoft.com/office/officeart/2005/8/layout/hierarchy1"/>
    <dgm:cxn modelId="{46A765DC-AD0F-4FC6-B70C-19EE4C000DDD}" type="presParOf" srcId="{5695458B-8234-43B0-990A-7832EEACC99B}" destId="{1E143315-6155-4F61-8596-8DA51C88F7E9}" srcOrd="1" destOrd="0" presId="urn:microsoft.com/office/officeart/2005/8/layout/hierarchy1"/>
    <dgm:cxn modelId="{36E58597-9856-45C7-89C9-9C466A4DECB7}" type="presParOf" srcId="{1E143315-6155-4F61-8596-8DA51C88F7E9}" destId="{D20AEB04-AAC9-484D-A7C1-AB4BDD622BCE}" srcOrd="0" destOrd="0" presId="urn:microsoft.com/office/officeart/2005/8/layout/hierarchy1"/>
    <dgm:cxn modelId="{3B857015-ED94-4571-90D6-5FADCAD2E096}" type="presParOf" srcId="{1E143315-6155-4F61-8596-8DA51C88F7E9}" destId="{03E33ACF-7EC1-460A-AC71-B4031D033AAD}" srcOrd="1" destOrd="0" presId="urn:microsoft.com/office/officeart/2005/8/layout/hierarchy1"/>
    <dgm:cxn modelId="{91694AD8-541B-4A97-9204-9AA3C7636DBE}" type="presParOf" srcId="{03E33ACF-7EC1-460A-AC71-B4031D033AAD}" destId="{93B46BC6-FD60-4551-8E18-B6746D81F0D2}" srcOrd="0" destOrd="0" presId="urn:microsoft.com/office/officeart/2005/8/layout/hierarchy1"/>
    <dgm:cxn modelId="{EF46BB09-93A1-4D41-B547-51B3C8A65B0B}" type="presParOf" srcId="{93B46BC6-FD60-4551-8E18-B6746D81F0D2}" destId="{C7218E52-1BC2-44DE-96F0-50EE23F43A24}" srcOrd="0" destOrd="0" presId="urn:microsoft.com/office/officeart/2005/8/layout/hierarchy1"/>
    <dgm:cxn modelId="{F3B26775-E933-4626-B904-2067859420E9}" type="presParOf" srcId="{93B46BC6-FD60-4551-8E18-B6746D81F0D2}" destId="{EE6ADFC0-FC59-48B4-8865-879F6AE8956F}" srcOrd="1" destOrd="0" presId="urn:microsoft.com/office/officeart/2005/8/layout/hierarchy1"/>
    <dgm:cxn modelId="{913BDBC2-3ED6-49D0-B153-40C989811465}" type="presParOf" srcId="{03E33ACF-7EC1-460A-AC71-B4031D033AAD}" destId="{E21D0851-3B3B-4E4B-84A6-CE662FF1CA3C}" srcOrd="1" destOrd="0" presId="urn:microsoft.com/office/officeart/2005/8/layout/hierarchy1"/>
    <dgm:cxn modelId="{83C56002-B328-43A2-AE24-AFC3A5B90E40}" type="presParOf" srcId="{E21D0851-3B3B-4E4B-84A6-CE662FF1CA3C}" destId="{3DCD6F49-6BA8-4AE4-879B-29A12C283A65}" srcOrd="0" destOrd="0" presId="urn:microsoft.com/office/officeart/2005/8/layout/hierarchy1"/>
    <dgm:cxn modelId="{B857E9D1-806D-4249-BAC3-8B5D66580899}" type="presParOf" srcId="{E21D0851-3B3B-4E4B-84A6-CE662FF1CA3C}" destId="{7D5DE605-4C63-4B4A-AEC7-0D9189A4287C}" srcOrd="1" destOrd="0" presId="urn:microsoft.com/office/officeart/2005/8/layout/hierarchy1"/>
    <dgm:cxn modelId="{AD6FD2F2-1129-49DE-A4C4-941D9FEC3612}" type="presParOf" srcId="{7D5DE605-4C63-4B4A-AEC7-0D9189A4287C}" destId="{D7F47F88-1F72-45EE-9236-B961A7735DE6}" srcOrd="0" destOrd="0" presId="urn:microsoft.com/office/officeart/2005/8/layout/hierarchy1"/>
    <dgm:cxn modelId="{039AD8FF-9304-4EDF-AE76-8B9FF39244A7}" type="presParOf" srcId="{D7F47F88-1F72-45EE-9236-B961A7735DE6}" destId="{AAD778E6-6300-47F7-A94A-7992E073D7A8}" srcOrd="0" destOrd="0" presId="urn:microsoft.com/office/officeart/2005/8/layout/hierarchy1"/>
    <dgm:cxn modelId="{ACF20C3A-5B3F-4AB7-BF89-A670C9D6BC90}" type="presParOf" srcId="{D7F47F88-1F72-45EE-9236-B961A7735DE6}" destId="{1970E62D-C235-467D-977B-5580BB12A9B9}" srcOrd="1" destOrd="0" presId="urn:microsoft.com/office/officeart/2005/8/layout/hierarchy1"/>
    <dgm:cxn modelId="{6E626239-7D47-4059-8A8F-89D0562F44CA}" type="presParOf" srcId="{7D5DE605-4C63-4B4A-AEC7-0D9189A4287C}" destId="{6CCA57E2-A0D4-418C-9538-7DC7950D40B6}" srcOrd="1" destOrd="0" presId="urn:microsoft.com/office/officeart/2005/8/layout/hierarchy1"/>
    <dgm:cxn modelId="{F6C46C0F-ED6F-4966-B575-C561EE218C4E}" type="presParOf" srcId="{E21D0851-3B3B-4E4B-84A6-CE662FF1CA3C}" destId="{39303FCF-D0EC-4C73-BF78-36DE5CE119E8}" srcOrd="2" destOrd="0" presId="urn:microsoft.com/office/officeart/2005/8/layout/hierarchy1"/>
    <dgm:cxn modelId="{8B9748A8-F34B-4FB6-8E80-E821786FC59B}" type="presParOf" srcId="{E21D0851-3B3B-4E4B-84A6-CE662FF1CA3C}" destId="{4F7168EB-5806-4CA5-AB2C-FC18A18B6109}" srcOrd="3" destOrd="0" presId="urn:microsoft.com/office/officeart/2005/8/layout/hierarchy1"/>
    <dgm:cxn modelId="{F83E50E2-7872-48B9-8B2E-B50D7A8AAD3D}" type="presParOf" srcId="{4F7168EB-5806-4CA5-AB2C-FC18A18B6109}" destId="{82997FB6-664D-4A73-921B-5F775551421D}" srcOrd="0" destOrd="0" presId="urn:microsoft.com/office/officeart/2005/8/layout/hierarchy1"/>
    <dgm:cxn modelId="{55761E6E-FAC0-417C-A505-9331FDB0736B}" type="presParOf" srcId="{82997FB6-664D-4A73-921B-5F775551421D}" destId="{2A6CCF46-7A6B-472E-B67B-021E1E33ECEB}" srcOrd="0" destOrd="0" presId="urn:microsoft.com/office/officeart/2005/8/layout/hierarchy1"/>
    <dgm:cxn modelId="{8D058C55-C60D-4813-AB9A-83855F4DE471}" type="presParOf" srcId="{82997FB6-664D-4A73-921B-5F775551421D}" destId="{F7E8A57A-6F12-44C6-9565-392BA8C56474}" srcOrd="1" destOrd="0" presId="urn:microsoft.com/office/officeart/2005/8/layout/hierarchy1"/>
    <dgm:cxn modelId="{51239C56-3677-45B1-878E-A8A957EE062C}" type="presParOf" srcId="{4F7168EB-5806-4CA5-AB2C-FC18A18B6109}" destId="{518C0E52-5CA0-4E26-B6EB-642713AAE98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03FCF-D0EC-4C73-BF78-36DE5CE119E8}">
      <dsp:nvSpPr>
        <dsp:cNvPr id="0" name=""/>
        <dsp:cNvSpPr/>
      </dsp:nvSpPr>
      <dsp:spPr>
        <a:xfrm>
          <a:off x="9168680" y="4418119"/>
          <a:ext cx="1082679" cy="446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048"/>
              </a:lnTo>
              <a:lnTo>
                <a:pt x="1082679" y="304048"/>
              </a:lnTo>
              <a:lnTo>
                <a:pt x="1082679" y="4461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CD6F49-6BA8-4AE4-879B-29A12C283A65}">
      <dsp:nvSpPr>
        <dsp:cNvPr id="0" name=""/>
        <dsp:cNvSpPr/>
      </dsp:nvSpPr>
      <dsp:spPr>
        <a:xfrm>
          <a:off x="7865790" y="4418119"/>
          <a:ext cx="1302890" cy="446165"/>
        </a:xfrm>
        <a:custGeom>
          <a:avLst/>
          <a:gdLst/>
          <a:ahLst/>
          <a:cxnLst/>
          <a:rect l="0" t="0" r="0" b="0"/>
          <a:pathLst>
            <a:path>
              <a:moveTo>
                <a:pt x="1302890" y="0"/>
              </a:moveTo>
              <a:lnTo>
                <a:pt x="1302890" y="304048"/>
              </a:lnTo>
              <a:lnTo>
                <a:pt x="0" y="304048"/>
              </a:lnTo>
              <a:lnTo>
                <a:pt x="0" y="4461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AEB04-AAC9-484D-A7C1-AB4BDD622BCE}">
      <dsp:nvSpPr>
        <dsp:cNvPr id="0" name=""/>
        <dsp:cNvSpPr/>
      </dsp:nvSpPr>
      <dsp:spPr>
        <a:xfrm>
          <a:off x="9122960" y="2997805"/>
          <a:ext cx="91440" cy="4461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61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655E2E-1CF2-4B73-89EA-24C9BD388576}">
      <dsp:nvSpPr>
        <dsp:cNvPr id="0" name=""/>
        <dsp:cNvSpPr/>
      </dsp:nvSpPr>
      <dsp:spPr>
        <a:xfrm>
          <a:off x="6431133" y="1624153"/>
          <a:ext cx="2737547" cy="399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386"/>
              </a:lnTo>
              <a:lnTo>
                <a:pt x="2737547" y="257386"/>
              </a:lnTo>
              <a:lnTo>
                <a:pt x="2737547" y="3995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DA71A5-496F-4473-86B2-406EA8F07843}">
      <dsp:nvSpPr>
        <dsp:cNvPr id="0" name=""/>
        <dsp:cNvSpPr/>
      </dsp:nvSpPr>
      <dsp:spPr>
        <a:xfrm>
          <a:off x="3473750" y="2997805"/>
          <a:ext cx="1951443" cy="446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048"/>
              </a:lnTo>
              <a:lnTo>
                <a:pt x="1951443" y="304048"/>
              </a:lnTo>
              <a:lnTo>
                <a:pt x="1951443" y="4461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9A44C-A3D2-4D70-A734-F36148EB4227}">
      <dsp:nvSpPr>
        <dsp:cNvPr id="0" name=""/>
        <dsp:cNvSpPr/>
      </dsp:nvSpPr>
      <dsp:spPr>
        <a:xfrm>
          <a:off x="1786047" y="2997805"/>
          <a:ext cx="1687702" cy="406546"/>
        </a:xfrm>
        <a:custGeom>
          <a:avLst/>
          <a:gdLst/>
          <a:ahLst/>
          <a:cxnLst/>
          <a:rect l="0" t="0" r="0" b="0"/>
          <a:pathLst>
            <a:path>
              <a:moveTo>
                <a:pt x="1687702" y="0"/>
              </a:moveTo>
              <a:lnTo>
                <a:pt x="1687702" y="264429"/>
              </a:lnTo>
              <a:lnTo>
                <a:pt x="0" y="264429"/>
              </a:lnTo>
              <a:lnTo>
                <a:pt x="0" y="406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3CB7D-731F-465D-92E0-B001B2191E4F}">
      <dsp:nvSpPr>
        <dsp:cNvPr id="0" name=""/>
        <dsp:cNvSpPr/>
      </dsp:nvSpPr>
      <dsp:spPr>
        <a:xfrm>
          <a:off x="3473750" y="1624153"/>
          <a:ext cx="2957382" cy="399503"/>
        </a:xfrm>
        <a:custGeom>
          <a:avLst/>
          <a:gdLst/>
          <a:ahLst/>
          <a:cxnLst/>
          <a:rect l="0" t="0" r="0" b="0"/>
          <a:pathLst>
            <a:path>
              <a:moveTo>
                <a:pt x="2957382" y="0"/>
              </a:moveTo>
              <a:lnTo>
                <a:pt x="2957382" y="257386"/>
              </a:lnTo>
              <a:lnTo>
                <a:pt x="0" y="257386"/>
              </a:lnTo>
              <a:lnTo>
                <a:pt x="0" y="3995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F2120F-C2E0-47F1-A215-D40FE9DEA986}">
      <dsp:nvSpPr>
        <dsp:cNvPr id="0" name=""/>
        <dsp:cNvSpPr/>
      </dsp:nvSpPr>
      <dsp:spPr>
        <a:xfrm>
          <a:off x="4533522" y="461722"/>
          <a:ext cx="3795220" cy="1162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09309F-52A1-408F-88C4-928D4DD440F5}">
      <dsp:nvSpPr>
        <dsp:cNvPr id="0" name=""/>
        <dsp:cNvSpPr/>
      </dsp:nvSpPr>
      <dsp:spPr>
        <a:xfrm>
          <a:off x="4703977" y="623653"/>
          <a:ext cx="3795220" cy="1162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FF0000"/>
              </a:solidFill>
              <a:latin typeface=".VnSouthernH" panose="020B7200000000000000" pitchFamily="34" charset="0"/>
            </a:rPr>
            <a:t>UNIT 2: A CLOSER LOOK 1</a:t>
          </a:r>
          <a:endParaRPr lang="en-US" sz="3200" kern="1200" dirty="0">
            <a:solidFill>
              <a:srgbClr val="FF0000"/>
            </a:solidFill>
            <a:latin typeface=".VnSouthernH" panose="020B7200000000000000" pitchFamily="34" charset="0"/>
          </a:endParaRPr>
        </a:p>
      </dsp:txBody>
      <dsp:txXfrm>
        <a:off x="4738023" y="657699"/>
        <a:ext cx="3727128" cy="1094339"/>
      </dsp:txXfrm>
    </dsp:sp>
    <dsp:sp modelId="{3B869A2D-BDA3-401E-B8A4-89857F69EC11}">
      <dsp:nvSpPr>
        <dsp:cNvPr id="0" name=""/>
        <dsp:cNvSpPr/>
      </dsp:nvSpPr>
      <dsp:spPr>
        <a:xfrm>
          <a:off x="2095077" y="2023657"/>
          <a:ext cx="2757346" cy="9741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E0459-D1CA-4DE9-8736-F36D5DEC0EDD}">
      <dsp:nvSpPr>
        <dsp:cNvPr id="0" name=""/>
        <dsp:cNvSpPr/>
      </dsp:nvSpPr>
      <dsp:spPr>
        <a:xfrm>
          <a:off x="2265531" y="2185589"/>
          <a:ext cx="2757346" cy="974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B050"/>
            </a:solidFill>
          </a:endParaRPr>
        </a:p>
      </dsp:txBody>
      <dsp:txXfrm>
        <a:off x="2294063" y="2214121"/>
        <a:ext cx="2700282" cy="917084"/>
      </dsp:txXfrm>
    </dsp:sp>
    <dsp:sp modelId="{4720A7A9-6A11-4A03-B4C5-FDDDF8D3C346}">
      <dsp:nvSpPr>
        <dsp:cNvPr id="0" name=""/>
        <dsp:cNvSpPr/>
      </dsp:nvSpPr>
      <dsp:spPr>
        <a:xfrm>
          <a:off x="5059" y="3404352"/>
          <a:ext cx="3561977" cy="10812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426B5-CFF2-4195-90A7-C212D8A91290}">
      <dsp:nvSpPr>
        <dsp:cNvPr id="0" name=""/>
        <dsp:cNvSpPr/>
      </dsp:nvSpPr>
      <dsp:spPr>
        <a:xfrm>
          <a:off x="175513" y="3566284"/>
          <a:ext cx="3561977" cy="10812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07183" y="3597954"/>
        <a:ext cx="3498637" cy="1017945"/>
      </dsp:txXfrm>
    </dsp:sp>
    <dsp:sp modelId="{3E02A7B3-3706-4732-AA0E-3AB7D8D400D4}">
      <dsp:nvSpPr>
        <dsp:cNvPr id="0" name=""/>
        <dsp:cNvSpPr/>
      </dsp:nvSpPr>
      <dsp:spPr>
        <a:xfrm>
          <a:off x="3907945" y="3443970"/>
          <a:ext cx="3034495" cy="9741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06E3A-EDAC-4BBB-ABF4-7CD2C261482E}">
      <dsp:nvSpPr>
        <dsp:cNvPr id="0" name=""/>
        <dsp:cNvSpPr/>
      </dsp:nvSpPr>
      <dsp:spPr>
        <a:xfrm>
          <a:off x="4078400" y="3605902"/>
          <a:ext cx="3034495" cy="974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4106932" y="3634434"/>
        <a:ext cx="2977431" cy="917084"/>
      </dsp:txXfrm>
    </dsp:sp>
    <dsp:sp modelId="{998F5E72-CD9E-4992-868D-B01B0B4FC7BB}">
      <dsp:nvSpPr>
        <dsp:cNvPr id="0" name=""/>
        <dsp:cNvSpPr/>
      </dsp:nvSpPr>
      <dsp:spPr>
        <a:xfrm>
          <a:off x="7616839" y="2023657"/>
          <a:ext cx="3103682" cy="9741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1AD390-C879-4ED0-A178-5B4E4B0CFCD2}">
      <dsp:nvSpPr>
        <dsp:cNvPr id="0" name=""/>
        <dsp:cNvSpPr/>
      </dsp:nvSpPr>
      <dsp:spPr>
        <a:xfrm>
          <a:off x="7787293" y="2185589"/>
          <a:ext cx="3103682" cy="974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B050"/>
            </a:solidFill>
          </a:endParaRPr>
        </a:p>
      </dsp:txBody>
      <dsp:txXfrm>
        <a:off x="7815825" y="2214121"/>
        <a:ext cx="3046618" cy="917084"/>
      </dsp:txXfrm>
    </dsp:sp>
    <dsp:sp modelId="{C7218E52-1BC2-44DE-96F0-50EE23F43A24}">
      <dsp:nvSpPr>
        <dsp:cNvPr id="0" name=""/>
        <dsp:cNvSpPr/>
      </dsp:nvSpPr>
      <dsp:spPr>
        <a:xfrm>
          <a:off x="7283350" y="3443970"/>
          <a:ext cx="3770660" cy="9741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ADFC0-FC59-48B4-8865-879F6AE8956F}">
      <dsp:nvSpPr>
        <dsp:cNvPr id="0" name=""/>
        <dsp:cNvSpPr/>
      </dsp:nvSpPr>
      <dsp:spPr>
        <a:xfrm>
          <a:off x="7453805" y="3605902"/>
          <a:ext cx="3770660" cy="974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7482337" y="3634434"/>
        <a:ext cx="3713596" cy="917084"/>
      </dsp:txXfrm>
    </dsp:sp>
    <dsp:sp modelId="{AAD778E6-6300-47F7-A94A-7992E073D7A8}">
      <dsp:nvSpPr>
        <dsp:cNvPr id="0" name=""/>
        <dsp:cNvSpPr/>
      </dsp:nvSpPr>
      <dsp:spPr>
        <a:xfrm>
          <a:off x="6953565" y="4864284"/>
          <a:ext cx="1824449" cy="9741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0E62D-C235-467D-977B-5580BB12A9B9}">
      <dsp:nvSpPr>
        <dsp:cNvPr id="0" name=""/>
        <dsp:cNvSpPr/>
      </dsp:nvSpPr>
      <dsp:spPr>
        <a:xfrm>
          <a:off x="7124019" y="5026216"/>
          <a:ext cx="1824449" cy="974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>
            <a:solidFill>
              <a:srgbClr val="7030A0"/>
            </a:solidFill>
            <a:latin typeface="+mn-lt"/>
          </a:endParaRPr>
        </a:p>
      </dsp:txBody>
      <dsp:txXfrm>
        <a:off x="7152551" y="5054748"/>
        <a:ext cx="1767385" cy="917084"/>
      </dsp:txXfrm>
    </dsp:sp>
    <dsp:sp modelId="{2A6CCF46-7A6B-472E-B67B-021E1E33ECEB}">
      <dsp:nvSpPr>
        <dsp:cNvPr id="0" name=""/>
        <dsp:cNvSpPr/>
      </dsp:nvSpPr>
      <dsp:spPr>
        <a:xfrm>
          <a:off x="9118924" y="4864284"/>
          <a:ext cx="2264872" cy="9741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8A57A-6F12-44C6-9565-392BA8C56474}">
      <dsp:nvSpPr>
        <dsp:cNvPr id="0" name=""/>
        <dsp:cNvSpPr/>
      </dsp:nvSpPr>
      <dsp:spPr>
        <a:xfrm>
          <a:off x="9289378" y="5026216"/>
          <a:ext cx="2264872" cy="9741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z-Cyrl-AZ" sz="3000" kern="1200" dirty="0">
            <a:solidFill>
              <a:srgbClr val="7030A0"/>
            </a:solidFill>
          </a:endParaRPr>
        </a:p>
      </dsp:txBody>
      <dsp:txXfrm>
        <a:off x="9317910" y="5054748"/>
        <a:ext cx="2207808" cy="917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085F5-0C13-4C60-8F53-E90E3D094A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AF3AF-3D51-4B2D-ACF1-DF2B80564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21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I’m so honored to introduce you many teachers coming to our class today, so I hope you guys will try your best to have a good lesson together as a gift for them</a:t>
            </a:r>
          </a:p>
          <a:p>
            <a:r>
              <a:rPr lang="en-US"/>
              <a:t>For warm – up,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96C01-2216-4B1C-A702-D3FC297A8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59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496C01-2216-4B1C-A702-D3FC297A8A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241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AF3AF-3D51-4B2D-ACF1-DF2B805644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56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AF3AF-3D51-4B2D-ACF1-DF2B805644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2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7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33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17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628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37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70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356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697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33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2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9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773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93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206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339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505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73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388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20421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567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271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0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5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7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3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7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1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6E2D0-4652-43E4-A99A-3F1716CCF7D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457E1-92C6-4CE1-86ED-8D0BB12A9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4/17/2023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80" r:id="rId17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microsoft.com/office/2007/relationships/media" Target="../media/media6.avi"/><Relationship Id="rId1" Type="http://schemas.openxmlformats.org/officeDocument/2006/relationships/vide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openxmlformats.org/officeDocument/2006/relationships/image" Target="../media/image28.png"/><Relationship Id="rId10" Type="http://schemas.microsoft.com/office/2007/relationships/hdphoto" Target="../media/hdphoto4.wdp"/><Relationship Id="rId4" Type="http://schemas.openxmlformats.org/officeDocument/2006/relationships/audio" Target="../media/audio1.wav"/><Relationship Id="rId9" Type="http://schemas.openxmlformats.org/officeDocument/2006/relationships/image" Target="../media/image24.png"/><Relationship Id="rId1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microsoft.com/office/2007/relationships/media" Target="../media/media6.avi"/><Relationship Id="rId16" Type="http://schemas.openxmlformats.org/officeDocument/2006/relationships/image" Target="../media/image28.png"/><Relationship Id="rId1" Type="http://schemas.openxmlformats.org/officeDocument/2006/relationships/vide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microsoft.com/office/2007/relationships/hdphoto" Target="../media/hdphoto6.wdp"/><Relationship Id="rId10" Type="http://schemas.microsoft.com/office/2007/relationships/hdphoto" Target="../media/hdphoto4.wdp"/><Relationship Id="rId4" Type="http://schemas.openxmlformats.org/officeDocument/2006/relationships/audio" Target="../media/audio1.wav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microsoft.com/office/2007/relationships/media" Target="../media/media6.avi"/><Relationship Id="rId1" Type="http://schemas.openxmlformats.org/officeDocument/2006/relationships/vide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openxmlformats.org/officeDocument/2006/relationships/image" Target="../media/image28.png"/><Relationship Id="rId10" Type="http://schemas.microsoft.com/office/2007/relationships/hdphoto" Target="../media/hdphoto4.wdp"/><Relationship Id="rId4" Type="http://schemas.openxmlformats.org/officeDocument/2006/relationships/audio" Target="../media/audio1.wav"/><Relationship Id="rId9" Type="http://schemas.openxmlformats.org/officeDocument/2006/relationships/image" Target="../media/image24.png"/><Relationship Id="rId1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microsoft.com/office/2007/relationships/media" Target="../media/media6.avi"/><Relationship Id="rId16" Type="http://schemas.openxmlformats.org/officeDocument/2006/relationships/image" Target="../media/image28.png"/><Relationship Id="rId1" Type="http://schemas.openxmlformats.org/officeDocument/2006/relationships/vide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microsoft.com/office/2007/relationships/hdphoto" Target="../media/hdphoto7.wdp"/><Relationship Id="rId10" Type="http://schemas.microsoft.com/office/2007/relationships/hdphoto" Target="../media/hdphoto4.wdp"/><Relationship Id="rId4" Type="http://schemas.openxmlformats.org/officeDocument/2006/relationships/audio" Target="../media/audio1.wav"/><Relationship Id="rId9" Type="http://schemas.openxmlformats.org/officeDocument/2006/relationships/image" Target="../media/image24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microsoft.com/office/2007/relationships/media" Target="../media/media6.avi"/><Relationship Id="rId16" Type="http://schemas.openxmlformats.org/officeDocument/2006/relationships/image" Target="../media/image28.png"/><Relationship Id="rId1" Type="http://schemas.openxmlformats.org/officeDocument/2006/relationships/vide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10" Type="http://schemas.microsoft.com/office/2007/relationships/hdphoto" Target="../media/hdphoto4.wdp"/><Relationship Id="rId4" Type="http://schemas.openxmlformats.org/officeDocument/2006/relationships/audio" Target="../media/audio1.wav"/><Relationship Id="rId9" Type="http://schemas.openxmlformats.org/officeDocument/2006/relationships/image" Target="../media/image24.png"/><Relationship Id="rId1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NULL"/><Relationship Id="rId1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NULL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5.png"/><Relationship Id="rId19" Type="http://schemas.openxmlformats.org/officeDocument/2006/relationships/image" Target="../media/image9.png"/><Relationship Id="rId9" Type="http://schemas.openxmlformats.org/officeDocument/2006/relationships/image" Target="NULL"/><Relationship Id="rId1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NULL"/><Relationship Id="rId15" Type="http://schemas.openxmlformats.org/officeDocument/2006/relationships/image" Target="../media/image47.png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5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537408"/>
              </p:ext>
            </p:extLst>
          </p:nvPr>
        </p:nvGraphicFramePr>
        <p:xfrm>
          <a:off x="383175" y="709129"/>
          <a:ext cx="11321144" cy="5608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28459">
                  <a:extLst>
                    <a:ext uri="{9D8B030D-6E8A-4147-A177-3AD203B41FA5}">
                      <a16:colId xmlns:a16="http://schemas.microsoft.com/office/drawing/2014/main" val="2393533001"/>
                    </a:ext>
                  </a:extLst>
                </a:gridCol>
                <a:gridCol w="6792685">
                  <a:extLst>
                    <a:ext uri="{9D8B030D-6E8A-4147-A177-3AD203B41FA5}">
                      <a16:colId xmlns:a16="http://schemas.microsoft.com/office/drawing/2014/main" val="41944712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THÔNG</a:t>
                      </a:r>
                      <a:r>
                        <a:rPr lang="en-US" sz="3200" baseline="0" dirty="0" smtClean="0"/>
                        <a:t> TIN CUỘC THI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       BỘ GIÁO DỤC VÀ ĐÀO TẠO</a:t>
                      </a:r>
                      <a:br>
                        <a:rPr lang="en-US" sz="3200" dirty="0" smtClean="0"/>
                      </a:br>
                      <a:r>
                        <a:rPr lang="en-US" sz="3200" dirty="0" err="1" smtClean="0"/>
                        <a:t>Cuộc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thi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thiết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kế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bài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giảng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điện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tử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71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Tiêu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đề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bài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dự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thi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UNIT 2: MY HOUSE – A CLOSER LOOK 1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094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Môn</a:t>
                      </a:r>
                      <a:r>
                        <a:rPr lang="en-US" sz="3200" dirty="0" smtClean="0"/>
                        <a:t>/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Lớp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Tiếng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Anh</a:t>
                      </a:r>
                      <a:r>
                        <a:rPr lang="en-US" sz="3200" baseline="0" dirty="0" smtClean="0"/>
                        <a:t> 6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528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Giấy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phép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học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liệu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mở</a:t>
                      </a:r>
                      <a:r>
                        <a:rPr lang="en-US" sz="3200" dirty="0" smtClean="0"/>
                        <a:t>: 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CC BY/ CC BY- SA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79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Thông</a:t>
                      </a:r>
                      <a:r>
                        <a:rPr lang="en-US" sz="3200" baseline="0" dirty="0" smtClean="0"/>
                        <a:t> tin </a:t>
                      </a:r>
                      <a:r>
                        <a:rPr lang="en-US" sz="3200" baseline="0" dirty="0" err="1" smtClean="0"/>
                        <a:t>tác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giả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Giáo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viên</a:t>
                      </a:r>
                      <a:r>
                        <a:rPr lang="en-US" sz="3200" baseline="0" dirty="0" smtClean="0"/>
                        <a:t>: </a:t>
                      </a:r>
                      <a:r>
                        <a:rPr lang="en-US" sz="3200" baseline="0" dirty="0" err="1" smtClean="0"/>
                        <a:t>Ngô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Thị</a:t>
                      </a:r>
                      <a:r>
                        <a:rPr lang="en-US" sz="3200" baseline="0" dirty="0" smtClean="0"/>
                        <a:t> Thu </a:t>
                      </a:r>
                      <a:r>
                        <a:rPr lang="en-US" sz="3200" baseline="0" dirty="0" err="1" smtClean="0"/>
                        <a:t>Hương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49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Email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thuhuongg2207@gmail.com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559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Đơn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vị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công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tác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Trường</a:t>
                      </a:r>
                      <a:r>
                        <a:rPr lang="en-US" sz="3200" baseline="0" dirty="0" smtClean="0"/>
                        <a:t> THCS </a:t>
                      </a:r>
                      <a:r>
                        <a:rPr lang="en-US" sz="3200" baseline="0" dirty="0" err="1" smtClean="0"/>
                        <a:t>Bùi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Quang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Mại</a:t>
                      </a:r>
                      <a:r>
                        <a:rPr lang="en-US" sz="3200" baseline="0" dirty="0" smtClean="0"/>
                        <a:t> (</a:t>
                      </a:r>
                      <a:r>
                        <a:rPr lang="en-US" sz="3200" baseline="0" dirty="0" err="1" smtClean="0"/>
                        <a:t>Đông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Anh</a:t>
                      </a:r>
                      <a:r>
                        <a:rPr lang="en-US" sz="3200" baseline="0" dirty="0" smtClean="0"/>
                        <a:t>, </a:t>
                      </a:r>
                      <a:r>
                        <a:rPr lang="en-US" sz="3200" baseline="0" dirty="0" err="1" smtClean="0"/>
                        <a:t>Hà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Nội</a:t>
                      </a:r>
                      <a:r>
                        <a:rPr lang="en-US" sz="3200" baseline="0" dirty="0" smtClean="0"/>
                        <a:t>)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510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Tháng</a:t>
                      </a:r>
                      <a:r>
                        <a:rPr lang="en-US" sz="3200" dirty="0" smtClean="0"/>
                        <a:t>/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Năm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10/ 2021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362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143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8" y="1524000"/>
            <a:ext cx="4637905" cy="1389207"/>
          </a:xfrm>
        </p:spPr>
        <p:txBody>
          <a:bodyPr>
            <a:noAutofit/>
          </a:bodyPr>
          <a:lstStyle/>
          <a:p>
            <a:r>
              <a:rPr lang="en-US" sz="4800" dirty="0" smtClean="0"/>
              <a:t>Dishwasher </a:t>
            </a:r>
            <a:r>
              <a:rPr lang="en-US" sz="4800" b="0" dirty="0"/>
              <a:t>/ˈ</a:t>
            </a:r>
            <a:r>
              <a:rPr lang="en-US" sz="4800" b="0" dirty="0" err="1"/>
              <a:t>dɪʃwɔːʃər</a:t>
            </a:r>
            <a:r>
              <a:rPr lang="en-US" sz="4800" b="0" dirty="0"/>
              <a:t>/</a:t>
            </a:r>
            <a:endParaRPr lang="en-US" sz="4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5528" y="3389312"/>
            <a:ext cx="5597236" cy="1617230"/>
          </a:xfrm>
        </p:spPr>
        <p:txBody>
          <a:bodyPr>
            <a:noAutofit/>
          </a:bodyPr>
          <a:lstStyle/>
          <a:p>
            <a:r>
              <a:rPr lang="en-US" sz="3600" dirty="0" smtClean="0"/>
              <a:t>Example: </a:t>
            </a:r>
            <a:r>
              <a:rPr lang="en-US" sz="3600" i="1" dirty="0" smtClean="0">
                <a:solidFill>
                  <a:srgbClr val="C00000"/>
                </a:solidFill>
              </a:rPr>
              <a:t>The </a:t>
            </a:r>
            <a:r>
              <a:rPr lang="en-US" sz="3600" i="1" u="sng" dirty="0" smtClean="0">
                <a:solidFill>
                  <a:srgbClr val="C00000"/>
                </a:solidFill>
              </a:rPr>
              <a:t>dishwasher</a:t>
            </a:r>
            <a:r>
              <a:rPr lang="en-US" sz="3600" i="1" dirty="0" smtClean="0">
                <a:solidFill>
                  <a:srgbClr val="C00000"/>
                </a:solidFill>
              </a:rPr>
              <a:t> is convenient. </a:t>
            </a:r>
            <a:endParaRPr lang="en-US" sz="3600" i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Dishwasher Machine Icon, Cartoon Style Stock Vector - Illustration of  dishwashing, household: 145676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739" y="938645"/>
            <a:ext cx="4901334" cy="490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usdiscr0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9578" y="1661059"/>
            <a:ext cx="33528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01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450" y="623343"/>
            <a:ext cx="2692264" cy="26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sPham"/>
          <p:cNvSpPr/>
          <p:nvPr/>
        </p:nvSpPr>
        <p:spPr>
          <a:xfrm>
            <a:off x="5446198" y="7621009"/>
            <a:ext cx="1796431" cy="695675"/>
          </a:xfrm>
          <a:prstGeom prst="roundRect">
            <a:avLst>
              <a:gd name="adj" fmla="val 50000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glow rad="50800">
                    <a:srgbClr val="0070C0"/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PLAY</a:t>
            </a:r>
          </a:p>
        </p:txBody>
      </p: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880" y="5203686"/>
            <a:ext cx="2036240" cy="938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756" y="3315607"/>
            <a:ext cx="9504488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33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1.48148E-6 L 0.27045 -0.002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200107" y="3399215"/>
            <a:ext cx="409369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cupboard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6" y="5064698"/>
            <a:ext cx="409369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shower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3MsPham"/>
          <p:cNvSpPr/>
          <p:nvPr/>
        </p:nvSpPr>
        <p:spPr>
          <a:xfrm>
            <a:off x="7740216" y="3399215"/>
            <a:ext cx="4069891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7740216" y="5064698"/>
            <a:ext cx="4069891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sofa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9" name="Heart 18"/>
          <p:cNvSpPr/>
          <p:nvPr/>
        </p:nvSpPr>
        <p:spPr>
          <a:xfrm>
            <a:off x="-1529071" y="3509406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cupboard in Spanish | English-Spanish translator | Nglish by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202" name="Picture 10" descr="How to organize small kitchen (2) January 6, 201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089" y="382183"/>
            <a:ext cx="3059595" cy="229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061853" y="987807"/>
            <a:ext cx="178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What’s this?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8" name="15s-timho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523" end="0.6666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01605" y="235300"/>
            <a:ext cx="961828" cy="96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34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prestig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29" grpId="0" animBg="1"/>
      <p:bldP spid="29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8382743" y="5064698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dishwasher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5" y="5064698"/>
            <a:ext cx="3523693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washing dishes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265755" y="3381165"/>
            <a:ext cx="3523693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ashing machine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8" name="Heart 17"/>
          <p:cNvSpPr/>
          <p:nvPr/>
        </p:nvSpPr>
        <p:spPr>
          <a:xfrm>
            <a:off x="12856973" y="5498195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MsPham"/>
          <p:cNvSpPr/>
          <p:nvPr/>
        </p:nvSpPr>
        <p:spPr>
          <a:xfrm>
            <a:off x="8382743" y="339921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dishes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Washing Machine Cartoon Open Stock Illustrations – 87 Washing Machine  Cartoon Open Stock Illustrations, Vectors &amp;amp; Clipart - Dreamstim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000" b="96875" l="8000" r="91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7" t="4182" r="7860" b="4910"/>
          <a:stretch/>
        </p:blipFill>
        <p:spPr bwMode="auto">
          <a:xfrm>
            <a:off x="4975594" y="389570"/>
            <a:ext cx="2240812" cy="23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97380" y="594924"/>
            <a:ext cx="178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What’s this?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9" name="15s-timho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523" end="0.6666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01605" y="235300"/>
            <a:ext cx="961828" cy="96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13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2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29" grpId="0" animBg="1"/>
      <p:bldP spid="29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7623256" y="3386028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shower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6" y="5064698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kitchen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265756" y="3381165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8" name="Heart 17"/>
          <p:cNvSpPr/>
          <p:nvPr/>
        </p:nvSpPr>
        <p:spPr>
          <a:xfrm>
            <a:off x="12844246" y="3819525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MsPham"/>
          <p:cNvSpPr/>
          <p:nvPr/>
        </p:nvSpPr>
        <p:spPr>
          <a:xfrm>
            <a:off x="7637603" y="5008490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toilet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GROHE - Shower Systems - For your Shower | GROH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6" r="25144"/>
          <a:stretch/>
        </p:blipFill>
        <p:spPr bwMode="auto">
          <a:xfrm>
            <a:off x="4849558" y="344806"/>
            <a:ext cx="1860496" cy="236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297380" y="594924"/>
            <a:ext cx="178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What’s this?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21" name="15s-timho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523" end="0.6666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01605" y="235300"/>
            <a:ext cx="961828" cy="96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67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29" grpId="0" animBg="1"/>
      <p:bldP spid="29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200107" y="339921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hest of drawers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6" y="5064698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drawer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3MsPham"/>
          <p:cNvSpPr/>
          <p:nvPr/>
        </p:nvSpPr>
        <p:spPr>
          <a:xfrm>
            <a:off x="8382743" y="339921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cupboard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8382743" y="5064698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9" name="Heart 18"/>
          <p:cNvSpPr/>
          <p:nvPr/>
        </p:nvSpPr>
        <p:spPr>
          <a:xfrm>
            <a:off x="-1529071" y="3509406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ủ Drawer Chest Isabella | Furniture Outlet - Nội thất đồ gỗ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261" b="9760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1" t="2790" r="9614" b="2665"/>
          <a:stretch/>
        </p:blipFill>
        <p:spPr bwMode="auto">
          <a:xfrm>
            <a:off x="4763221" y="297578"/>
            <a:ext cx="2413433" cy="234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172689" y="930424"/>
            <a:ext cx="178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What’s this?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21" name="15s-timho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523" end="0.6666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01605" y="235300"/>
            <a:ext cx="961828" cy="96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29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29" grpId="0" animBg="1"/>
      <p:bldP spid="29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8370016" y="3386028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fridge 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6" y="5064698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265756" y="338116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armchair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8" name="Heart 17"/>
          <p:cNvSpPr/>
          <p:nvPr/>
        </p:nvSpPr>
        <p:spPr>
          <a:xfrm>
            <a:off x="12844246" y="3819525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MsPham"/>
          <p:cNvSpPr/>
          <p:nvPr/>
        </p:nvSpPr>
        <p:spPr>
          <a:xfrm>
            <a:off x="8384363" y="5008490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 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Buy MIDEA Side-by-side Fridge Freezer 584L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767" l="21200" r="801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02" r="19484"/>
          <a:stretch/>
        </p:blipFill>
        <p:spPr bwMode="auto">
          <a:xfrm>
            <a:off x="5378262" y="435189"/>
            <a:ext cx="1788753" cy="220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297380" y="594924"/>
            <a:ext cx="178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What’s this?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21" name="15s-timho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523" end="0.6666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01605" y="235300"/>
            <a:ext cx="961828" cy="96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73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29" grpId="0" animBg="1"/>
      <p:bldP spid="29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30659" y="589280"/>
            <a:ext cx="8065493" cy="5430170"/>
            <a:chOff x="2130659" y="589280"/>
            <a:chExt cx="8065493" cy="5430170"/>
          </a:xfrm>
        </p:grpSpPr>
        <p:pic>
          <p:nvPicPr>
            <p:cNvPr id="2050" name="Picture 2" descr="Parts of the House | Kids Vocabulary | Fun Kids English - YouTube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51"/>
            <a:stretch/>
          </p:blipFill>
          <p:spPr bwMode="auto">
            <a:xfrm>
              <a:off x="2130659" y="589280"/>
              <a:ext cx="8065493" cy="5430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Download Cartoon Empty High School College University Computer Science  Classroom Background for free | Classroom background, Anime backgrounds  wallpapers, Cartoon backgroun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0009" y="2585992"/>
              <a:ext cx="2781300" cy="1647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6164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5425" y="653809"/>
            <a:ext cx="11693237" cy="762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.VnVogue" panose="020B7200000000000000" pitchFamily="34" charset="0"/>
                <a:ea typeface="#9Slide03 Roboto Slab Bold" panose="020B0604020202020204" charset="0"/>
              </a:rPr>
              <a:t>Exercise 2: Name the things in each room.</a:t>
            </a:r>
            <a:endParaRPr lang="en-US" sz="4000" dirty="0">
              <a:solidFill>
                <a:srgbClr val="002060"/>
              </a:solidFill>
              <a:latin typeface=".VnVogue" panose="020B7200000000000000" pitchFamily="34" charset="0"/>
              <a:ea typeface="#9Slide03 Roboto Slab Bold" panose="020B060402020202020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922024"/>
              </p:ext>
            </p:extLst>
          </p:nvPr>
        </p:nvGraphicFramePr>
        <p:xfrm>
          <a:off x="516575" y="2610764"/>
          <a:ext cx="10875820" cy="409164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175164">
                  <a:extLst>
                    <a:ext uri="{9D8B030D-6E8A-4147-A177-3AD203B41FA5}">
                      <a16:colId xmlns:a16="http://schemas.microsoft.com/office/drawing/2014/main" val="3400295996"/>
                    </a:ext>
                  </a:extLst>
                </a:gridCol>
                <a:gridCol w="2175164">
                  <a:extLst>
                    <a:ext uri="{9D8B030D-6E8A-4147-A177-3AD203B41FA5}">
                      <a16:colId xmlns:a16="http://schemas.microsoft.com/office/drawing/2014/main" val="2473131393"/>
                    </a:ext>
                  </a:extLst>
                </a:gridCol>
                <a:gridCol w="2175164">
                  <a:extLst>
                    <a:ext uri="{9D8B030D-6E8A-4147-A177-3AD203B41FA5}">
                      <a16:colId xmlns:a16="http://schemas.microsoft.com/office/drawing/2014/main" val="2639791911"/>
                    </a:ext>
                  </a:extLst>
                </a:gridCol>
                <a:gridCol w="2175164">
                  <a:extLst>
                    <a:ext uri="{9D8B030D-6E8A-4147-A177-3AD203B41FA5}">
                      <a16:colId xmlns:a16="http://schemas.microsoft.com/office/drawing/2014/main" val="3631788220"/>
                    </a:ext>
                  </a:extLst>
                </a:gridCol>
                <a:gridCol w="2175164">
                  <a:extLst>
                    <a:ext uri="{9D8B030D-6E8A-4147-A177-3AD203B41FA5}">
                      <a16:colId xmlns:a16="http://schemas.microsoft.com/office/drawing/2014/main" val="224367418"/>
                    </a:ext>
                  </a:extLst>
                </a:gridCol>
              </a:tblGrid>
              <a:tr h="79373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Living room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Bedroom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Bathroom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Kitchen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Hall 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990233"/>
                  </a:ext>
                </a:extLst>
              </a:tr>
              <a:tr h="9024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568002"/>
                  </a:ext>
                </a:extLst>
              </a:tr>
              <a:tr h="8079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590122"/>
                  </a:ext>
                </a:extLst>
              </a:tr>
              <a:tr h="7937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432511"/>
                  </a:ext>
                </a:extLst>
              </a:tr>
              <a:tr h="7937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4218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3451" y="3271520"/>
            <a:ext cx="112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sofa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8441" y="4220083"/>
            <a:ext cx="112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lamp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3352" y="5084228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picture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6326" y="3268666"/>
            <a:ext cx="20781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hest of drawers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1640" y="4294148"/>
            <a:ext cx="112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lamp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26326" y="5160299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picture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45163" y="3355648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picture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0771" y="3331739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shower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82884" y="4220084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sink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93077" y="5221616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toilet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97931" y="3355649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sink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08667" y="4286758"/>
            <a:ext cx="2351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dishwasher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36821" y="5084229"/>
            <a:ext cx="2223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cupboard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17376" y="5965147"/>
            <a:ext cx="166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fridge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Horizontal Scroll 18"/>
          <p:cNvSpPr/>
          <p:nvPr/>
        </p:nvSpPr>
        <p:spPr>
          <a:xfrm>
            <a:off x="899496" y="1261171"/>
            <a:ext cx="10109978" cy="125648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.VnSouthern" panose="020B7200000000000000" pitchFamily="34" charset="0"/>
              </a:rPr>
              <a:t>s</a:t>
            </a:r>
            <a:r>
              <a:rPr lang="en-US" sz="3600" dirty="0" smtClean="0">
                <a:solidFill>
                  <a:srgbClr val="00B050"/>
                </a:solidFill>
                <a:latin typeface=".VnSouthern" panose="020B7200000000000000" pitchFamily="34" charset="0"/>
              </a:rPr>
              <a:t>ofa, lamp, picture, sink, dishwasher, cupboard, chest of drawers, shower, toilet, fridge</a:t>
            </a:r>
            <a:endParaRPr lang="en-US" sz="3600" dirty="0">
              <a:solidFill>
                <a:srgbClr val="00B050"/>
              </a:solidFill>
              <a:latin typeface=".VnSouthern" panose="020B7200000000000000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63640CD-EAAA-4FD7-A823-D09E0DE44E71}"/>
              </a:ext>
            </a:extLst>
          </p:cNvPr>
          <p:cNvSpPr txBox="1">
            <a:spLocks/>
          </p:cNvSpPr>
          <p:nvPr/>
        </p:nvSpPr>
        <p:spPr>
          <a:xfrm>
            <a:off x="135425" y="40579"/>
            <a:ext cx="3644153" cy="77847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934"/>
              </a:lnSpc>
            </a:pPr>
            <a:r>
              <a:rPr lang="en-US" sz="4800" dirty="0" smtClean="0">
                <a:solidFill>
                  <a:srgbClr val="2F2325"/>
                </a:solidFill>
                <a:latin typeface="#9Slide03 Roboto Slab Bold" pitchFamily="2" charset="0"/>
                <a:ea typeface="#9Slide03 Roboto Slab Bold" pitchFamily="2" charset="0"/>
              </a:rPr>
              <a:t>II. Practice</a:t>
            </a:r>
            <a:endParaRPr lang="en-US" sz="4800" dirty="0">
              <a:solidFill>
                <a:srgbClr val="2F2325"/>
              </a:solidFill>
              <a:latin typeface="#9Slide03 Roboto Slab Bold" pitchFamily="2" charset="0"/>
              <a:ea typeface="#9Slide03 Roboto Slab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8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1432428" y="183092"/>
            <a:ext cx="10390909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2060"/>
                </a:solidFill>
                <a:latin typeface=".VnVogue" panose="020B7200000000000000" pitchFamily="34" charset="0"/>
                <a:ea typeface="#9Slide03 Roboto Slab Bold" panose="020B0604020202020204" charset="0"/>
              </a:rPr>
              <a:t>Exercise 3: Work in pairs</a:t>
            </a:r>
            <a:endParaRPr lang="en-US" sz="5400" dirty="0">
              <a:solidFill>
                <a:srgbClr val="002060"/>
              </a:solidFill>
              <a:latin typeface=".VnVogue" panose="020B7200000000000000" pitchFamily="34" charset="0"/>
              <a:ea typeface="#9Slide03 Roboto Slab Bold" panose="020B0604020202020204" charset="0"/>
            </a:endParaRPr>
          </a:p>
        </p:txBody>
      </p:sp>
      <p:pic>
        <p:nvPicPr>
          <p:cNvPr id="1026" name="Picture 2" descr="7,297 Boy Chalkboard Illustrations &amp;amp; Clip Art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912" y="1862115"/>
            <a:ext cx="6336724" cy="392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1283059" y="1010888"/>
            <a:ext cx="2887160" cy="2479146"/>
          </a:xfrm>
          <a:prstGeom prst="wedgeEllipseCallout">
            <a:avLst>
              <a:gd name="adj1" fmla="val 50173"/>
              <a:gd name="adj2" fmla="val 5080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.VnMonotype corsiva" panose="020B7200000000000000" pitchFamily="34" charset="0"/>
              </a:rPr>
              <a:t>A sofa and a television</a:t>
            </a:r>
            <a:endParaRPr lang="en-US" sz="3600" dirty="0">
              <a:latin typeface=".VnMonotype corsiva" panose="020B7200000000000000" pitchFamily="34" charset="0"/>
            </a:endParaRPr>
          </a:p>
        </p:txBody>
      </p:sp>
      <p:sp>
        <p:nvSpPr>
          <p:cNvPr id="8" name="AutoShape 8" descr="Low Poly Cartoon Modern TV - Retro TV - Retro Radio Pack 3D Model $6 - .stl  .obj .unknown .fbx .blend .dae .3ds - Free3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2129626" y="3948545"/>
            <a:ext cx="1674674" cy="1076338"/>
          </a:xfrm>
          <a:prstGeom prst="wedgeEllipseCallout">
            <a:avLst>
              <a:gd name="adj1" fmla="val 71006"/>
              <a:gd name="adj2" fmla="val -5487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latin typeface=".VnMonotype corsiva" panose="020B7200000000000000" pitchFamily="34" charset="0"/>
              </a:rPr>
              <a:t>Yes</a:t>
            </a:r>
            <a:endParaRPr lang="en-US" sz="3600" dirty="0">
              <a:solidFill>
                <a:srgbClr val="00B050"/>
              </a:solidFill>
              <a:latin typeface=".VnMonotype corsiva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17746" y="2369930"/>
            <a:ext cx="2147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1. What’s in your room?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17746" y="3825562"/>
            <a:ext cx="23379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2. Is it the living room?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70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5" grpId="0" animBg="1"/>
      <p:bldP spid="10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9E137A3-CD2E-4A2D-A3C5-A6BA3813A4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660033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000662" y="5179576"/>
            <a:ext cx="534872" cy="9065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0733417">
            <a:off x="2587274" y="546068"/>
            <a:ext cx="1358897" cy="13045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266722" y="939871"/>
            <a:ext cx="8793975" cy="297594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350471" y="1070751"/>
            <a:ext cx="7955781" cy="2940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27"/>
              </a:lnSpc>
            </a:pPr>
            <a:r>
              <a:rPr lang="en-US" sz="6934" dirty="0">
                <a:solidFill>
                  <a:srgbClr val="2F2325"/>
                </a:solidFill>
                <a:latin typeface="Kristen ITC" panose="03050502040202030202" pitchFamily="66" charset="0"/>
              </a:rPr>
              <a:t>Welcome, </a:t>
            </a:r>
          </a:p>
          <a:p>
            <a:pPr algn="ctr">
              <a:lnSpc>
                <a:spcPts val="7627"/>
              </a:lnSpc>
            </a:pPr>
            <a:r>
              <a:rPr lang="en-US" sz="6934" dirty="0">
                <a:solidFill>
                  <a:srgbClr val="2F2325"/>
                </a:solidFill>
                <a:latin typeface="Kristen ITC" panose="03050502040202030202" pitchFamily="66" charset="0"/>
              </a:rPr>
              <a:t>teachers and students!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3801814">
            <a:off x="1449476" y="5049908"/>
            <a:ext cx="985185" cy="116589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211721" y="6070601"/>
            <a:ext cx="642757" cy="48148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7841673" y="4995607"/>
            <a:ext cx="3778720" cy="7935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2658E7-54AE-4316-95C1-CA340962CD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8867" b="93892" l="8258" r="89837">
                        <a14:foregroundMark x1="8258" y1="36650" x2="8258" y2="36650"/>
                        <a14:foregroundMark x1="49274" y1="8867" x2="49274" y2="8867"/>
                        <a14:foregroundMark x1="47731" y1="93892" x2="47731" y2="93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73725" y="913881"/>
            <a:ext cx="4431588" cy="408172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991600" y="4095754"/>
            <a:ext cx="530913" cy="89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13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nk, Pair, Share – phương pháp học tốt cho nhóm trẻ - CTH ED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666" y="1485901"/>
            <a:ext cx="5934075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202404" y="1118333"/>
            <a:ext cx="2997996" cy="1765243"/>
          </a:xfrm>
          <a:prstGeom prst="wedgeEllipseCallout">
            <a:avLst>
              <a:gd name="adj1" fmla="val 50173"/>
              <a:gd name="adj2" fmla="val 5080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.VnMonotype corsiva" panose="020B7200000000000000" pitchFamily="34" charset="0"/>
              </a:rPr>
              <a:t>A lamp and a picture</a:t>
            </a:r>
            <a:endParaRPr lang="en-US" sz="3600" dirty="0">
              <a:latin typeface=".VnMonotype corsiva" panose="020B7200000000000000" pitchFamily="34" charset="0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7564583" y="1019512"/>
            <a:ext cx="3394363" cy="1592471"/>
          </a:xfrm>
          <a:prstGeom prst="wedgeEllipseCallout">
            <a:avLst>
              <a:gd name="adj1" fmla="val -43891"/>
              <a:gd name="adj2" fmla="val 6018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B050"/>
                </a:solidFill>
              </a:rPr>
              <a:t>1. What’s in your room?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725520" y="3165766"/>
            <a:ext cx="1674674" cy="1076338"/>
          </a:xfrm>
          <a:prstGeom prst="wedgeEllipseCallout">
            <a:avLst>
              <a:gd name="adj1" fmla="val 82588"/>
              <a:gd name="adj2" fmla="val -1239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latin typeface=".VnMonotype corsiva" panose="020B7200000000000000" pitchFamily="34" charset="0"/>
              </a:rPr>
              <a:t>Yes</a:t>
            </a:r>
            <a:endParaRPr lang="en-US" sz="3600" dirty="0">
              <a:solidFill>
                <a:srgbClr val="00B050"/>
              </a:solidFill>
              <a:latin typeface=".VnMonotype corsiva" panose="020B7200000000000000" pitchFamily="34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8379946" y="2979551"/>
            <a:ext cx="3018052" cy="1448768"/>
          </a:xfrm>
          <a:prstGeom prst="wedgeEllipseCallout">
            <a:avLst>
              <a:gd name="adj1" fmla="val -50318"/>
              <a:gd name="adj2" fmla="val 649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B050"/>
                </a:solidFill>
              </a:rPr>
              <a:t>Is it the bedroom?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3429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oy And Girl Working Together Illustration Royalty Free Cliparts, Vectors,  And Stock Illustration. Image 46911196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874" y="1609148"/>
            <a:ext cx="5329709" cy="436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8070627" y="518095"/>
            <a:ext cx="3394363" cy="1592471"/>
          </a:xfrm>
          <a:prstGeom prst="wedgeEllipseCallout">
            <a:avLst>
              <a:gd name="adj1" fmla="val -43891"/>
              <a:gd name="adj2" fmla="val 6018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B050"/>
                </a:solidFill>
              </a:rPr>
              <a:t>1. What’s in your room?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1634836" y="668781"/>
            <a:ext cx="3080792" cy="1765243"/>
          </a:xfrm>
          <a:prstGeom prst="wedgeEllipseCallout">
            <a:avLst>
              <a:gd name="adj1" fmla="val 50173"/>
              <a:gd name="adj2" fmla="val 5080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.VnMonotype corsiva" panose="020B7200000000000000" pitchFamily="34" charset="0"/>
              </a:rPr>
              <a:t>A sink and a shower</a:t>
            </a:r>
            <a:endParaRPr lang="en-US" sz="3600" dirty="0">
              <a:latin typeface=".VnMonotype corsiva" panose="020B7200000000000000" pitchFamily="34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8647705" y="2341461"/>
            <a:ext cx="3230163" cy="1448768"/>
          </a:xfrm>
          <a:prstGeom prst="wedgeEllipseCallout">
            <a:avLst>
              <a:gd name="adj1" fmla="val -67046"/>
              <a:gd name="adj2" fmla="val 3054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B050"/>
                </a:solidFill>
              </a:rPr>
              <a:t>Is it the bathroom?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2337895" y="2667826"/>
            <a:ext cx="1674674" cy="1076338"/>
          </a:xfrm>
          <a:prstGeom prst="wedgeEllipseCallout">
            <a:avLst>
              <a:gd name="adj1" fmla="val 88379"/>
              <a:gd name="adj2" fmla="val -291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latin typeface=".VnMonotype corsiva" panose="020B7200000000000000" pitchFamily="34" charset="0"/>
              </a:rPr>
              <a:t>Yes</a:t>
            </a:r>
            <a:endParaRPr lang="en-US" sz="3600" dirty="0">
              <a:solidFill>
                <a:srgbClr val="00B050"/>
              </a:solidFill>
              <a:latin typeface=".VnMonotype corsiva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7717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360714" y="189729"/>
            <a:ext cx="9130936" cy="6492241"/>
            <a:chOff x="1360714" y="189729"/>
            <a:chExt cx="9130936" cy="6492241"/>
          </a:xfrm>
        </p:grpSpPr>
        <p:pic>
          <p:nvPicPr>
            <p:cNvPr id="2050" name="Picture 2" descr="House rooms with furniture icons Stock Vector Image by ©Elvetica #7730020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697" y="189729"/>
              <a:ext cx="6492240" cy="6492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8989421" y="3435849"/>
              <a:ext cx="1502229" cy="64633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.VnVogue" panose="020B7200000000000000" pitchFamily="34" charset="0"/>
                </a:rPr>
                <a:t>chairs</a:t>
              </a:r>
              <a:endParaRPr lang="en-US" sz="3600" dirty="0">
                <a:solidFill>
                  <a:srgbClr val="FF0000"/>
                </a:solidFill>
                <a:latin typeface=".VnVogue" panose="020B7200000000000000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360714" y="1238514"/>
              <a:ext cx="1467395" cy="64633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.VnVogue" panose="020B7200000000000000" pitchFamily="34" charset="0"/>
                </a:rPr>
                <a:t>books</a:t>
              </a:r>
              <a:endParaRPr lang="en-US" sz="3600" dirty="0">
                <a:solidFill>
                  <a:srgbClr val="FF0000"/>
                </a:solidFill>
                <a:latin typeface=".VnVogue" panose="020B7200000000000000" pitchFamily="34" charset="0"/>
              </a:endParaRPr>
            </a:p>
          </p:txBody>
        </p:sp>
        <p:sp>
          <p:nvSpPr>
            <p:cNvPr id="3" name="Left Arrow 2"/>
            <p:cNvSpPr/>
            <p:nvPr/>
          </p:nvSpPr>
          <p:spPr>
            <a:xfrm>
              <a:off x="2690949" y="1561680"/>
              <a:ext cx="274320" cy="216766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8749936" y="3628385"/>
              <a:ext cx="313509" cy="26125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72495" y="4398146"/>
              <a:ext cx="1308465" cy="58477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.VnVogue" panose="020B7200000000000000" pitchFamily="34" charset="0"/>
                </a:rPr>
                <a:t>lamps</a:t>
              </a:r>
              <a:endParaRPr lang="en-US" sz="3200" dirty="0">
                <a:solidFill>
                  <a:srgbClr val="FF0000"/>
                </a:solidFill>
                <a:latin typeface=".VnVogue" panose="020B7200000000000000" pitchFamily="34" charset="0"/>
              </a:endParaRPr>
            </a:p>
          </p:txBody>
        </p:sp>
        <p:sp>
          <p:nvSpPr>
            <p:cNvPr id="6" name="Up Arrow 5"/>
            <p:cNvSpPr/>
            <p:nvPr/>
          </p:nvSpPr>
          <p:spPr>
            <a:xfrm>
              <a:off x="7432766" y="4963886"/>
              <a:ext cx="209005" cy="235132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21181" y="189729"/>
              <a:ext cx="1896293" cy="64633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.VnVogue" panose="020B7200000000000000" pitchFamily="34" charset="0"/>
                </a:rPr>
                <a:t>pictures</a:t>
              </a:r>
              <a:endParaRPr lang="en-US" sz="3600" dirty="0">
                <a:solidFill>
                  <a:srgbClr val="FF0000"/>
                </a:solidFill>
                <a:latin typeface=".VnVogue" panose="020B7200000000000000" pitchFamily="34" charset="0"/>
              </a:endParaRPr>
            </a:p>
          </p:txBody>
        </p:sp>
        <p:sp>
          <p:nvSpPr>
            <p:cNvPr id="10" name="Up Arrow 9"/>
            <p:cNvSpPr/>
            <p:nvPr/>
          </p:nvSpPr>
          <p:spPr>
            <a:xfrm>
              <a:off x="4708071" y="718494"/>
              <a:ext cx="209005" cy="235132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1657" y="847989"/>
              <a:ext cx="323850" cy="390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3923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6061364" y="368945"/>
            <a:ext cx="5521036" cy="77585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Book-Antiqua" panose="020B7200000000000000" pitchFamily="34" charset="0"/>
              </a:rPr>
              <a:t>Final sounds: /s/, /z/</a:t>
            </a:r>
            <a:endParaRPr lang="en-US" sz="4000" dirty="0">
              <a:solidFill>
                <a:srgbClr val="FF0000"/>
              </a:solidFill>
              <a:latin typeface=".VnBook-Antiqua" panose="020B7200000000000000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63640CD-EAAA-4FD7-A823-D09E0DE44E71}"/>
              </a:ext>
            </a:extLst>
          </p:cNvPr>
          <p:cNvSpPr txBox="1">
            <a:spLocks/>
          </p:cNvSpPr>
          <p:nvPr/>
        </p:nvSpPr>
        <p:spPr>
          <a:xfrm>
            <a:off x="299910" y="147917"/>
            <a:ext cx="5280620" cy="9968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934"/>
              </a:lnSpc>
            </a:pPr>
            <a:r>
              <a:rPr lang="en-US" sz="5334" dirty="0" smtClean="0">
                <a:solidFill>
                  <a:srgbClr val="2F2325"/>
                </a:solidFill>
                <a:latin typeface="#9Slide03 Roboto Slab Bold" pitchFamily="2" charset="0"/>
                <a:ea typeface="#9Slide03 Roboto Slab Bold" pitchFamily="2" charset="0"/>
              </a:rPr>
              <a:t>III. Pronunciation</a:t>
            </a:r>
            <a:endParaRPr lang="en-US" sz="5334" dirty="0">
              <a:solidFill>
                <a:srgbClr val="2F2325"/>
              </a:solidFill>
              <a:latin typeface="#9Slide03 Roboto Slab Bold" pitchFamily="2" charset="0"/>
              <a:ea typeface="#9Slide03 Roboto Slab Bold" pitchFamily="2" charset="0"/>
            </a:endParaRPr>
          </a:p>
        </p:txBody>
      </p:sp>
      <p:pic>
        <p:nvPicPr>
          <p:cNvPr id="2" name="pronunciation U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6335" y="1396093"/>
            <a:ext cx="9710057" cy="54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4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7" y="134009"/>
            <a:ext cx="11319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.VnVogue" panose="020B7200000000000000" pitchFamily="34" charset="0"/>
              </a:rPr>
              <a:t>Exercise 4: Listen and repeat these words</a:t>
            </a:r>
            <a:endParaRPr lang="en-US" sz="4400" dirty="0">
              <a:solidFill>
                <a:srgbClr val="002060"/>
              </a:solidFill>
              <a:latin typeface=".VnVogue" panose="020B7200000000000000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97479" y="1335359"/>
            <a:ext cx="7538852" cy="4412297"/>
            <a:chOff x="2258290" y="2210572"/>
            <a:chExt cx="7370618" cy="4249080"/>
          </a:xfrm>
        </p:grpSpPr>
        <p:sp>
          <p:nvSpPr>
            <p:cNvPr id="5" name="Rounded Rectangle 4"/>
            <p:cNvSpPr/>
            <p:nvPr/>
          </p:nvSpPr>
          <p:spPr>
            <a:xfrm>
              <a:off x="2258290" y="4481690"/>
              <a:ext cx="2632365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flats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299853" y="5586558"/>
              <a:ext cx="2590802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toilets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258292" y="2210572"/>
              <a:ext cx="2632363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lamps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258291" y="3315440"/>
              <a:ext cx="2632364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sinks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580907" y="2210572"/>
              <a:ext cx="3048001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cupboards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580908" y="3346131"/>
              <a:ext cx="3048000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sofas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580908" y="4481690"/>
              <a:ext cx="3048000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kitchens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580907" y="5642234"/>
              <a:ext cx="3048001" cy="81741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rooms</a:t>
              </a:r>
              <a:endParaRPr lang="en-US" sz="4400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1" name="Track (1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3182" y="1625744"/>
            <a:ext cx="131618" cy="131618"/>
          </a:xfrm>
          <a:prstGeom prst="rect">
            <a:avLst/>
          </a:prstGeom>
        </p:spPr>
      </p:pic>
      <p:pic>
        <p:nvPicPr>
          <p:cNvPr id="14" name="Track (1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494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261" y="518729"/>
            <a:ext cx="269966" cy="26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4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93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4887" y="555171"/>
            <a:ext cx="5777410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.VnVogue" panose="020B7200000000000000" pitchFamily="34" charset="0"/>
              </a:rPr>
              <a:t>Final sounds: /s/, /z/</a:t>
            </a:r>
            <a:endParaRPr lang="en-US" sz="4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.VnVogue" panose="020B7200000000000000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5394" y="1933514"/>
            <a:ext cx="4558937" cy="35267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Say </a:t>
            </a:r>
            <a:r>
              <a:rPr lang="en-US" sz="3600" dirty="0" smtClean="0">
                <a:solidFill>
                  <a:srgbClr val="7030A0"/>
                </a:solidFill>
              </a:rPr>
              <a:t>/s/ </a:t>
            </a:r>
            <a:r>
              <a:rPr lang="en-US" sz="3600" dirty="0">
                <a:solidFill>
                  <a:srgbClr val="7030A0"/>
                </a:solidFill>
              </a:rPr>
              <a:t>when the word ends in a voiceless sound </a:t>
            </a:r>
            <a:r>
              <a:rPr lang="en-US" sz="3600" dirty="0" smtClean="0">
                <a:solidFill>
                  <a:srgbClr val="7030A0"/>
                </a:solidFill>
              </a:rPr>
              <a:t>like: /p/, /t/, /k/, /f/, /</a:t>
            </a:r>
            <a:r>
              <a:rPr lang="el-GR" sz="3600" dirty="0" smtClean="0">
                <a:solidFill>
                  <a:srgbClr val="7030A0"/>
                </a:solidFill>
              </a:rPr>
              <a:t>θ</a:t>
            </a:r>
            <a:r>
              <a:rPr lang="en-US" sz="3600" dirty="0" smtClean="0">
                <a:solidFill>
                  <a:srgbClr val="7030A0"/>
                </a:solidFill>
              </a:rPr>
              <a:t>/ </a:t>
            </a:r>
          </a:p>
          <a:p>
            <a:r>
              <a:rPr lang="en-US" sz="3600" dirty="0" smtClean="0">
                <a:solidFill>
                  <a:srgbClr val="7030A0"/>
                </a:solidFill>
              </a:rPr>
              <a:t>Example: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2736" y="1933515"/>
            <a:ext cx="5442133" cy="35267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Say /z/ </a:t>
            </a:r>
            <a:r>
              <a:rPr lang="en-US" sz="3600" dirty="0">
                <a:solidFill>
                  <a:srgbClr val="7030A0"/>
                </a:solidFill>
              </a:rPr>
              <a:t>when the word ends in </a:t>
            </a:r>
            <a:r>
              <a:rPr lang="en-US" sz="3600" dirty="0" smtClean="0">
                <a:solidFill>
                  <a:srgbClr val="7030A0"/>
                </a:solidFill>
              </a:rPr>
              <a:t>a voiced </a:t>
            </a:r>
            <a:r>
              <a:rPr lang="en-US" sz="3600" dirty="0">
                <a:solidFill>
                  <a:srgbClr val="7030A0"/>
                </a:solidFill>
              </a:rPr>
              <a:t>sound </a:t>
            </a:r>
            <a:r>
              <a:rPr lang="en-US" sz="3600" dirty="0" smtClean="0">
                <a:solidFill>
                  <a:srgbClr val="7030A0"/>
                </a:solidFill>
              </a:rPr>
              <a:t>like: /m/, /n</a:t>
            </a:r>
            <a:r>
              <a:rPr lang="en-US" sz="3600" dirty="0">
                <a:solidFill>
                  <a:srgbClr val="7030A0"/>
                </a:solidFill>
              </a:rPr>
              <a:t>/, /</a:t>
            </a:r>
            <a:r>
              <a:rPr lang="en-US" sz="3600" dirty="0" smtClean="0">
                <a:solidFill>
                  <a:srgbClr val="7030A0"/>
                </a:solidFill>
              </a:rPr>
              <a:t>ŋ/, /l/, /b/, /d/, /g/, /v</a:t>
            </a:r>
            <a:r>
              <a:rPr lang="en-US" sz="3600" dirty="0">
                <a:solidFill>
                  <a:srgbClr val="7030A0"/>
                </a:solidFill>
              </a:rPr>
              <a:t>/, </a:t>
            </a:r>
            <a:r>
              <a:rPr lang="en-US" sz="3600" dirty="0" smtClean="0">
                <a:solidFill>
                  <a:srgbClr val="7030A0"/>
                </a:solidFill>
              </a:rPr>
              <a:t>/ð/, /r/</a:t>
            </a:r>
          </a:p>
          <a:p>
            <a:r>
              <a:rPr lang="en-US" sz="3600" dirty="0" smtClean="0">
                <a:solidFill>
                  <a:srgbClr val="7030A0"/>
                </a:solidFill>
              </a:rPr>
              <a:t>Example: 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540034" y="4373878"/>
            <a:ext cx="27432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22651" y="4373878"/>
            <a:ext cx="27432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307977" y="4393473"/>
            <a:ext cx="27432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493828" y="4393473"/>
            <a:ext cx="27432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46198" y="4970415"/>
            <a:ext cx="27432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514011" y="4996542"/>
            <a:ext cx="27432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37393" y="4279312"/>
            <a:ext cx="143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books,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90179" y="4233260"/>
            <a:ext cx="1244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7030A0"/>
                </a:solidFill>
              </a:rPr>
              <a:t>pens</a:t>
            </a:r>
            <a:r>
              <a:rPr lang="en-US" sz="3600" dirty="0" smtClean="0">
                <a:solidFill>
                  <a:srgbClr val="7030A0"/>
                </a:solidFill>
              </a:rPr>
              <a:t>,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1995" y="4807411"/>
            <a:ext cx="1636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c</a:t>
            </a:r>
            <a:r>
              <a:rPr lang="en-US" sz="3600" dirty="0" smtClean="0">
                <a:solidFill>
                  <a:srgbClr val="7030A0"/>
                </a:solidFill>
              </a:rPr>
              <a:t>ats, …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6060" y="4279312"/>
            <a:ext cx="1161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c</a:t>
            </a:r>
            <a:r>
              <a:rPr lang="en-US" sz="3600" dirty="0" smtClean="0">
                <a:solidFill>
                  <a:srgbClr val="7030A0"/>
                </a:solidFill>
              </a:rPr>
              <a:t>ups,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00885" y="4298907"/>
            <a:ext cx="2359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c</a:t>
            </a:r>
            <a:r>
              <a:rPr lang="en-US" sz="3600" dirty="0" smtClean="0">
                <a:solidFill>
                  <a:srgbClr val="7030A0"/>
                </a:solidFill>
              </a:rPr>
              <a:t>upboards,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7448" y="4817210"/>
            <a:ext cx="1636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d</a:t>
            </a:r>
            <a:r>
              <a:rPr lang="en-US" sz="3600" dirty="0" smtClean="0">
                <a:solidFill>
                  <a:srgbClr val="7030A0"/>
                </a:solidFill>
              </a:rPr>
              <a:t>ogs, …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5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uiExpand="1" build="p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799" y="-47666"/>
            <a:ext cx="11319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rgbClr val="002060"/>
                </a:solidFill>
                <a:latin typeface=".VnVogue" panose="020B7200000000000000" pitchFamily="34" charset="0"/>
              </a:rPr>
              <a:t>Exercise 5: Listen, underline the final </a:t>
            </a:r>
            <a:r>
              <a:rPr lang="en-US" sz="4200" i="1" dirty="0" smtClean="0">
                <a:solidFill>
                  <a:srgbClr val="002060"/>
                </a:solidFill>
                <a:latin typeface=".VnVogue" panose="020B7200000000000000" pitchFamily="34" charset="0"/>
              </a:rPr>
              <a:t>s</a:t>
            </a:r>
            <a:r>
              <a:rPr lang="en-US" sz="4200" dirty="0" smtClean="0">
                <a:solidFill>
                  <a:srgbClr val="002060"/>
                </a:solidFill>
                <a:latin typeface=".VnVogue" panose="020B7200000000000000" pitchFamily="34" charset="0"/>
              </a:rPr>
              <a:t> in the words and pronounce them correctly</a:t>
            </a:r>
            <a:endParaRPr lang="en-US" sz="4200" dirty="0">
              <a:solidFill>
                <a:srgbClr val="002060"/>
              </a:solidFill>
              <a:latin typeface=".VnVogue" panose="020B7200000000000000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60217" y="1246909"/>
            <a:ext cx="11180619" cy="561109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err="1" smtClean="0">
                <a:solidFill>
                  <a:srgbClr val="002060"/>
                </a:solidFill>
                <a:latin typeface="Footlight MT Light" panose="0204060206030A020304" pitchFamily="18" charset="0"/>
              </a:rPr>
              <a:t>Mi</a:t>
            </a:r>
            <a:r>
              <a:rPr lang="en-US" sz="3200" dirty="0" smtClean="0">
                <a:solidFill>
                  <a:srgbClr val="002060"/>
                </a:solidFill>
                <a:latin typeface="Footlight MT Light" panose="0204060206030A020304" pitchFamily="18" charset="0"/>
              </a:rPr>
              <a:t>: Mum, are you home?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rgbClr val="002060"/>
                </a:solidFill>
                <a:latin typeface="Footlight MT Light" panose="0204060206030A020304" pitchFamily="18" charset="0"/>
              </a:rPr>
              <a:t>Mum: Yes, honey. I’m in the kitchen. I’ve bought these new bowls and chopsticks.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err="1" smtClean="0">
                <a:solidFill>
                  <a:srgbClr val="002060"/>
                </a:solidFill>
                <a:latin typeface="Footlight MT Light" panose="0204060206030A020304" pitchFamily="18" charset="0"/>
              </a:rPr>
              <a:t>Mi</a:t>
            </a:r>
            <a:r>
              <a:rPr lang="en-US" sz="3200" dirty="0" smtClean="0">
                <a:solidFill>
                  <a:srgbClr val="002060"/>
                </a:solidFill>
                <a:latin typeface="Footlight MT Light" panose="0204060206030A020304" pitchFamily="18" charset="0"/>
              </a:rPr>
              <a:t>: They’re beautiful, Mum. Where did you buy them?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rgbClr val="002060"/>
                </a:solidFill>
                <a:latin typeface="Footlight MT Light" panose="0204060206030A020304" pitchFamily="18" charset="0"/>
              </a:rPr>
              <a:t>Mum: In the department store near our house. They have a lot of things for homes.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err="1" smtClean="0">
                <a:solidFill>
                  <a:srgbClr val="002060"/>
                </a:solidFill>
                <a:latin typeface="Footlight MT Light" panose="0204060206030A020304" pitchFamily="18" charset="0"/>
              </a:rPr>
              <a:t>Mi</a:t>
            </a:r>
            <a:r>
              <a:rPr lang="en-US" sz="3200" dirty="0" smtClean="0">
                <a:solidFill>
                  <a:srgbClr val="002060"/>
                </a:solidFill>
                <a:latin typeface="Footlight MT Light" panose="0204060206030A020304" pitchFamily="18" charset="0"/>
              </a:rPr>
              <a:t>: Don’t forget we need two lamps for my bedroom, Mum.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rgbClr val="002060"/>
                </a:solidFill>
                <a:latin typeface="Footlight MT Light" panose="0204060206030A020304" pitchFamily="18" charset="0"/>
              </a:rPr>
              <a:t>Mum: Let’s go there this weekend. </a:t>
            </a:r>
            <a:endParaRPr lang="en-US" sz="3200" dirty="0">
              <a:solidFill>
                <a:srgbClr val="002060"/>
              </a:solidFill>
              <a:latin typeface="Footlight MT Light" panose="0204060206030A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0397836" y="2505343"/>
            <a:ext cx="249382" cy="13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246907" y="5050262"/>
            <a:ext cx="249382" cy="13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839689" y="5749636"/>
            <a:ext cx="249382" cy="13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947549" y="5036407"/>
            <a:ext cx="249382" cy="13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127672" y="2505343"/>
            <a:ext cx="78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/z/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1835727" y="3060013"/>
            <a:ext cx="249382" cy="13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77385" y="4984753"/>
            <a:ext cx="78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/z/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6797" y="4984753"/>
            <a:ext cx="78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/z/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55617" y="3005557"/>
            <a:ext cx="78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/s/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69525" y="5749636"/>
            <a:ext cx="789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/s/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8" name="Track (12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73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780" y="643398"/>
            <a:ext cx="284019" cy="28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0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17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/>
      <p:bldP spid="4" grpId="0" uiExpand="1" build="p"/>
      <p:bldP spid="12" grpId="0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91486" y="43665"/>
            <a:ext cx="118872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rgbClr val="002060"/>
                </a:solidFill>
                <a:latin typeface=".VnVogue" panose="020B7200000000000000" pitchFamily="34" charset="0"/>
              </a:rPr>
              <a:t>Put the words in the correct column</a:t>
            </a:r>
            <a:endParaRPr lang="en-US" sz="4200" dirty="0">
              <a:solidFill>
                <a:srgbClr val="002060"/>
              </a:solidFill>
              <a:latin typeface=".VnVogue" panose="020B7200000000000000" pitchFamily="34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985418" y="694118"/>
            <a:ext cx="9922067" cy="142079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latin typeface=".VnSouthern" panose="020B7200000000000000" pitchFamily="34" charset="0"/>
              </a:rPr>
              <a:t>lamps, pictures, sinks, cupboards, toilets, sofas</a:t>
            </a:r>
            <a:endParaRPr lang="en-US" sz="3600" dirty="0">
              <a:solidFill>
                <a:srgbClr val="00B050"/>
              </a:solidFill>
              <a:latin typeface=".VnSouthern" panose="020B7200000000000000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987688"/>
              </p:ext>
            </p:extLst>
          </p:nvPr>
        </p:nvGraphicFramePr>
        <p:xfrm>
          <a:off x="2087416" y="2715490"/>
          <a:ext cx="8164948" cy="254369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82474">
                  <a:extLst>
                    <a:ext uri="{9D8B030D-6E8A-4147-A177-3AD203B41FA5}">
                      <a16:colId xmlns:a16="http://schemas.microsoft.com/office/drawing/2014/main" val="1536789930"/>
                    </a:ext>
                  </a:extLst>
                </a:gridCol>
                <a:gridCol w="4082474">
                  <a:extLst>
                    <a:ext uri="{9D8B030D-6E8A-4147-A177-3AD203B41FA5}">
                      <a16:colId xmlns:a16="http://schemas.microsoft.com/office/drawing/2014/main" val="429502486"/>
                    </a:ext>
                  </a:extLst>
                </a:gridCol>
              </a:tblGrid>
              <a:tr h="63453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B050"/>
                          </a:solidFill>
                        </a:rPr>
                        <a:t>/s/</a:t>
                      </a:r>
                      <a:endParaRPr lang="en-US" sz="3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0B050"/>
                          </a:solidFill>
                        </a:rPr>
                        <a:t>/z/</a:t>
                      </a:r>
                      <a:endParaRPr lang="en-US" sz="3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143987"/>
                  </a:ext>
                </a:extLst>
              </a:tr>
              <a:tr h="6345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5136871"/>
                  </a:ext>
                </a:extLst>
              </a:tr>
              <a:tr h="634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67937"/>
                  </a:ext>
                </a:extLst>
              </a:tr>
              <a:tr h="634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43547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52800" y="3338946"/>
            <a:ext cx="174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lamps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799" y="3962402"/>
            <a:ext cx="174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sinks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798" y="4647514"/>
            <a:ext cx="174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toilets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35090" y="3338945"/>
            <a:ext cx="200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pictures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5089" y="3962400"/>
            <a:ext cx="2396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cupboards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35087" y="4585855"/>
            <a:ext cx="200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sofas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08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  <p:bldP spid="8" grpId="0"/>
      <p:bldP spid="9" grpId="0"/>
      <p:bldP spid="11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49206874"/>
              </p:ext>
            </p:extLst>
          </p:nvPr>
        </p:nvGraphicFramePr>
        <p:xfrm>
          <a:off x="494145" y="0"/>
          <a:ext cx="11559310" cy="6415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84763" y="2253457"/>
            <a:ext cx="2646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.VnVogue" panose="020B7200000000000000" pitchFamily="34" charset="0"/>
              </a:rPr>
              <a:t>Vocabulary</a:t>
            </a:r>
            <a:endParaRPr lang="en-US" sz="3600" dirty="0">
              <a:solidFill>
                <a:srgbClr val="00B050"/>
              </a:solidFill>
              <a:latin typeface=".VnVogue" panose="020B72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65968" y="2272145"/>
            <a:ext cx="3127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.VnVogue" panose="020B7200000000000000" pitchFamily="34" charset="0"/>
              </a:rPr>
              <a:t>Pronunciation</a:t>
            </a:r>
            <a:endParaRPr lang="en-US" sz="3600" dirty="0">
              <a:solidFill>
                <a:srgbClr val="00B050"/>
              </a:solidFill>
              <a:latin typeface=".VnVogue" panose="020B72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4291" y="3475781"/>
            <a:ext cx="3768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Rooms in the house: bedroom, kitchen, 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2727" y="3518831"/>
            <a:ext cx="31668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Things in the rooms: sofa, sink, … 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.VnMonotype corsiva" panose="020B72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47067" y="3734274"/>
            <a:ext cx="371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Final sounds /s/, /z/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.VnMonotype corsiva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1566" y="4967128"/>
            <a:ext cx="1717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/s/: cups, </a:t>
            </a:r>
          </a:p>
          <a:p>
            <a:pPr lvl="0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b</a:t>
            </a:r>
            <a:r>
              <a:rPr lang="en-US" sz="3200" smtClean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ooks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, …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.VnMonotype corsiva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27771" y="4967128"/>
            <a:ext cx="22642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.VnMonotype corsiva" panose="020B7200000000000000" pitchFamily="34" charset="0"/>
              </a:rPr>
              <a:t>/z/: tables, doors, …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.VnMonotype corsiva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7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66637">
            <a:off x="7592877" y="-246437"/>
            <a:ext cx="685657" cy="8114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56469" y="76034"/>
            <a:ext cx="7732115" cy="154642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878" y="226564"/>
            <a:ext cx="1809910" cy="139589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11296" y="4412018"/>
            <a:ext cx="352300" cy="59711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950257" y="2087118"/>
            <a:ext cx="8414731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2038" indent="-762038" algn="just">
              <a:buFont typeface="+mj-lt"/>
              <a:buAutoNum type="arabicPeriod"/>
            </a:pPr>
            <a:r>
              <a:rPr lang="en-US" sz="4000" dirty="0" smtClean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Learn by heart new words.</a:t>
            </a:r>
            <a:endParaRPr lang="en-US" sz="4000" dirty="0">
              <a:solidFill>
                <a:srgbClr val="2F2325"/>
              </a:solidFill>
              <a:latin typeface=".VnMonotype corsiva" panose="020B7200000000000000" pitchFamily="34" charset="0"/>
              <a:cs typeface="#9Slide03 Arima Madurai Black" panose="00000A00000000000000" pitchFamily="2" charset="0"/>
            </a:endParaRPr>
          </a:p>
          <a:p>
            <a:pPr marL="762038" indent="-762038" algn="just">
              <a:buFont typeface="+mj-lt"/>
              <a:buAutoNum type="arabicPeriod"/>
            </a:pPr>
            <a:r>
              <a:rPr lang="en-US" sz="4000" dirty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Tidy up your</a:t>
            </a:r>
            <a:r>
              <a:rPr lang="vi-VN" sz="4000" dirty="0">
                <a:solidFill>
                  <a:srgbClr val="2F2325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000" dirty="0" smtClean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house, </a:t>
            </a:r>
            <a:r>
              <a:rPr lang="en-US" sz="4000" dirty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take a picture and write 5 sentences to describe </a:t>
            </a:r>
            <a:r>
              <a:rPr lang="en-US" sz="4000" dirty="0" smtClean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things in a room of your house.</a:t>
            </a:r>
          </a:p>
          <a:p>
            <a:pPr marL="762038" indent="-762038" algn="just">
              <a:buFont typeface="+mj-lt"/>
              <a:buAutoNum type="arabicPeriod"/>
            </a:pPr>
            <a:r>
              <a:rPr lang="en-US" sz="4000" smtClean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Do exercises in the part: </a:t>
            </a:r>
            <a:r>
              <a:rPr lang="en-US" sz="4000" dirty="0" smtClean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“Vocabulary” and </a:t>
            </a:r>
            <a:r>
              <a:rPr lang="en-US" sz="4000" smtClean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“Phonetics” (workbook</a:t>
            </a:r>
            <a:r>
              <a:rPr lang="en-US" sz="4000" dirty="0" smtClean="0">
                <a:solidFill>
                  <a:srgbClr val="2F2325"/>
                </a:solidFill>
                <a:latin typeface=".VnMonotype corsiva" panose="020B7200000000000000" pitchFamily="34" charset="0"/>
                <a:cs typeface="#9Slide03 Arima Madurai Black" panose="00000A00000000000000" pitchFamily="2" charset="0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47140" y="278404"/>
            <a:ext cx="7550773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7"/>
              </a:lnSpc>
            </a:pPr>
            <a:r>
              <a:rPr lang="en-US" sz="8334" dirty="0" smtClean="0">
                <a:solidFill>
                  <a:srgbClr val="FFF8F3"/>
                </a:solidFill>
                <a:latin typeface="Jingleberry"/>
              </a:rPr>
              <a:t>IV. Homework</a:t>
            </a:r>
            <a:endParaRPr lang="en-US" sz="8334" dirty="0">
              <a:solidFill>
                <a:srgbClr val="FFF8F3"/>
              </a:solidFill>
              <a:latin typeface="Jingleberry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26260">
            <a:off x="1375141" y="4769814"/>
            <a:ext cx="829021" cy="145762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50519">
            <a:off x="10731272" y="427618"/>
            <a:ext cx="1228457" cy="173327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51036">
            <a:off x="11506201" y="2267673"/>
            <a:ext cx="244451" cy="41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20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3640CD-EAAA-4FD7-A823-D09E0DE44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60818"/>
            <a:ext cx="4368602" cy="1132679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b">
            <a:noAutofit/>
          </a:bodyPr>
          <a:lstStyle/>
          <a:p>
            <a:pPr algn="l">
              <a:lnSpc>
                <a:spcPts val="6934"/>
              </a:lnSpc>
            </a:pPr>
            <a:r>
              <a:rPr lang="en-US" sz="5334" dirty="0" smtClean="0">
                <a:solidFill>
                  <a:srgbClr val="2F2325"/>
                </a:solidFill>
                <a:latin typeface=".VnSouthern" panose="020B7200000000000000" pitchFamily="34" charset="0"/>
                <a:ea typeface="#9Slide03 Roboto Slab Bold" pitchFamily="2" charset="0"/>
              </a:rPr>
              <a:t>Warm </a:t>
            </a:r>
            <a:r>
              <a:rPr lang="en-US" sz="5334" dirty="0">
                <a:solidFill>
                  <a:srgbClr val="2F2325"/>
                </a:solidFill>
                <a:latin typeface=".VnSouthern" panose="020B7200000000000000" pitchFamily="34" charset="0"/>
                <a:ea typeface="#9Slide03 Roboto Slab Bold" pitchFamily="2" charset="0"/>
              </a:rPr>
              <a:t>– up </a:t>
            </a: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5212080"/>
              <a:gd name="connsiteY0" fmla="*/ 0 h 27432"/>
              <a:gd name="connsiteX1" fmla="*/ 599389 w 5212080"/>
              <a:gd name="connsiteY1" fmla="*/ 0 h 27432"/>
              <a:gd name="connsiteX2" fmla="*/ 1198778 w 5212080"/>
              <a:gd name="connsiteY2" fmla="*/ 0 h 27432"/>
              <a:gd name="connsiteX3" fmla="*/ 1954530 w 5212080"/>
              <a:gd name="connsiteY3" fmla="*/ 0 h 27432"/>
              <a:gd name="connsiteX4" fmla="*/ 2501798 w 5212080"/>
              <a:gd name="connsiteY4" fmla="*/ 0 h 27432"/>
              <a:gd name="connsiteX5" fmla="*/ 3049067 w 5212080"/>
              <a:gd name="connsiteY5" fmla="*/ 0 h 27432"/>
              <a:gd name="connsiteX6" fmla="*/ 3700577 w 5212080"/>
              <a:gd name="connsiteY6" fmla="*/ 0 h 27432"/>
              <a:gd name="connsiteX7" fmla="*/ 4247845 w 5212080"/>
              <a:gd name="connsiteY7" fmla="*/ 0 h 27432"/>
              <a:gd name="connsiteX8" fmla="*/ 5212080 w 5212080"/>
              <a:gd name="connsiteY8" fmla="*/ 0 h 27432"/>
              <a:gd name="connsiteX9" fmla="*/ 5212080 w 5212080"/>
              <a:gd name="connsiteY9" fmla="*/ 27432 h 27432"/>
              <a:gd name="connsiteX10" fmla="*/ 4664812 w 5212080"/>
              <a:gd name="connsiteY10" fmla="*/ 27432 h 27432"/>
              <a:gd name="connsiteX11" fmla="*/ 4117543 w 5212080"/>
              <a:gd name="connsiteY11" fmla="*/ 27432 h 27432"/>
              <a:gd name="connsiteX12" fmla="*/ 3466033 w 5212080"/>
              <a:gd name="connsiteY12" fmla="*/ 27432 h 27432"/>
              <a:gd name="connsiteX13" fmla="*/ 2918765 w 5212080"/>
              <a:gd name="connsiteY13" fmla="*/ 27432 h 27432"/>
              <a:gd name="connsiteX14" fmla="*/ 2423617 w 5212080"/>
              <a:gd name="connsiteY14" fmla="*/ 27432 h 27432"/>
              <a:gd name="connsiteX15" fmla="*/ 1772107 w 5212080"/>
              <a:gd name="connsiteY15" fmla="*/ 27432 h 27432"/>
              <a:gd name="connsiteX16" fmla="*/ 1120597 w 5212080"/>
              <a:gd name="connsiteY16" fmla="*/ 27432 h 27432"/>
              <a:gd name="connsiteX17" fmla="*/ 0 w 5212080"/>
              <a:gd name="connsiteY17" fmla="*/ 27432 h 27432"/>
              <a:gd name="connsiteX18" fmla="*/ 0 w 5212080"/>
              <a:gd name="connsiteY18" fmla="*/ 0 h 27432"/>
              <a:gd name="connsiteX0" fmla="*/ 0 w 5212080"/>
              <a:gd name="connsiteY0" fmla="*/ 0 h 27432"/>
              <a:gd name="connsiteX1" fmla="*/ 547268 w 5212080"/>
              <a:gd name="connsiteY1" fmla="*/ 0 h 27432"/>
              <a:gd name="connsiteX2" fmla="*/ 1303020 w 5212080"/>
              <a:gd name="connsiteY2" fmla="*/ 0 h 27432"/>
              <a:gd name="connsiteX3" fmla="*/ 1798168 w 5212080"/>
              <a:gd name="connsiteY3" fmla="*/ 0 h 27432"/>
              <a:gd name="connsiteX4" fmla="*/ 2293315 w 5212080"/>
              <a:gd name="connsiteY4" fmla="*/ 0 h 27432"/>
              <a:gd name="connsiteX5" fmla="*/ 2944825 w 5212080"/>
              <a:gd name="connsiteY5" fmla="*/ 0 h 27432"/>
              <a:gd name="connsiteX6" fmla="*/ 3544214 w 5212080"/>
              <a:gd name="connsiteY6" fmla="*/ 0 h 27432"/>
              <a:gd name="connsiteX7" fmla="*/ 4247845 w 5212080"/>
              <a:gd name="connsiteY7" fmla="*/ 0 h 27432"/>
              <a:gd name="connsiteX8" fmla="*/ 5212080 w 5212080"/>
              <a:gd name="connsiteY8" fmla="*/ 0 h 27432"/>
              <a:gd name="connsiteX9" fmla="*/ 5212080 w 5212080"/>
              <a:gd name="connsiteY9" fmla="*/ 27432 h 27432"/>
              <a:gd name="connsiteX10" fmla="*/ 4456328 w 5212080"/>
              <a:gd name="connsiteY10" fmla="*/ 27432 h 27432"/>
              <a:gd name="connsiteX11" fmla="*/ 3856939 w 5212080"/>
              <a:gd name="connsiteY11" fmla="*/ 27432 h 27432"/>
              <a:gd name="connsiteX12" fmla="*/ 3257550 w 5212080"/>
              <a:gd name="connsiteY12" fmla="*/ 27432 h 27432"/>
              <a:gd name="connsiteX13" fmla="*/ 2710282 w 5212080"/>
              <a:gd name="connsiteY13" fmla="*/ 27432 h 27432"/>
              <a:gd name="connsiteX14" fmla="*/ 2110892 w 5212080"/>
              <a:gd name="connsiteY14" fmla="*/ 27432 h 27432"/>
              <a:gd name="connsiteX15" fmla="*/ 1615745 w 5212080"/>
              <a:gd name="connsiteY15" fmla="*/ 27432 h 27432"/>
              <a:gd name="connsiteX16" fmla="*/ 1016356 w 5212080"/>
              <a:gd name="connsiteY16" fmla="*/ 27432 h 27432"/>
              <a:gd name="connsiteX17" fmla="*/ 0 w 5212080"/>
              <a:gd name="connsiteY17" fmla="*/ 27432 h 27432"/>
              <a:gd name="connsiteX18" fmla="*/ 0 w 5212080"/>
              <a:gd name="connsiteY18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12080" h="27432" fill="none" extrusionOk="0">
                <a:moveTo>
                  <a:pt x="0" y="0"/>
                </a:moveTo>
                <a:cubicBezTo>
                  <a:pt x="96474" y="-27007"/>
                  <a:pt x="292400" y="26529"/>
                  <a:pt x="599389" y="0"/>
                </a:cubicBezTo>
                <a:cubicBezTo>
                  <a:pt x="892517" y="-381"/>
                  <a:pt x="919817" y="-23813"/>
                  <a:pt x="1198778" y="0"/>
                </a:cubicBezTo>
                <a:cubicBezTo>
                  <a:pt x="1501801" y="44010"/>
                  <a:pt x="1733115" y="-18100"/>
                  <a:pt x="1954530" y="0"/>
                </a:cubicBezTo>
                <a:cubicBezTo>
                  <a:pt x="2150845" y="11235"/>
                  <a:pt x="2239613" y="-6014"/>
                  <a:pt x="2501798" y="0"/>
                </a:cubicBezTo>
                <a:cubicBezTo>
                  <a:pt x="2758063" y="19983"/>
                  <a:pt x="2850561" y="14043"/>
                  <a:pt x="3049067" y="0"/>
                </a:cubicBezTo>
                <a:cubicBezTo>
                  <a:pt x="3207556" y="-14393"/>
                  <a:pt x="3477530" y="-19753"/>
                  <a:pt x="3700577" y="0"/>
                </a:cubicBezTo>
                <a:cubicBezTo>
                  <a:pt x="3929215" y="7084"/>
                  <a:pt x="4069702" y="-22784"/>
                  <a:pt x="4247845" y="0"/>
                </a:cubicBezTo>
                <a:cubicBezTo>
                  <a:pt x="4443198" y="41703"/>
                  <a:pt x="4663267" y="-1065"/>
                  <a:pt x="5212080" y="0"/>
                </a:cubicBezTo>
                <a:cubicBezTo>
                  <a:pt x="5212814" y="8195"/>
                  <a:pt x="5212075" y="20831"/>
                  <a:pt x="5212080" y="27432"/>
                </a:cubicBezTo>
                <a:cubicBezTo>
                  <a:pt x="4999632" y="35182"/>
                  <a:pt x="4933665" y="30939"/>
                  <a:pt x="4664812" y="27432"/>
                </a:cubicBezTo>
                <a:cubicBezTo>
                  <a:pt x="4396025" y="21575"/>
                  <a:pt x="4377951" y="39956"/>
                  <a:pt x="4117543" y="27432"/>
                </a:cubicBezTo>
                <a:cubicBezTo>
                  <a:pt x="3861056" y="-6090"/>
                  <a:pt x="3784297" y="37016"/>
                  <a:pt x="3466033" y="27432"/>
                </a:cubicBezTo>
                <a:cubicBezTo>
                  <a:pt x="3158876" y="21999"/>
                  <a:pt x="3143400" y="53247"/>
                  <a:pt x="2918765" y="27432"/>
                </a:cubicBezTo>
                <a:cubicBezTo>
                  <a:pt x="2689439" y="-16416"/>
                  <a:pt x="2531374" y="16832"/>
                  <a:pt x="2423617" y="27432"/>
                </a:cubicBezTo>
                <a:cubicBezTo>
                  <a:pt x="2303792" y="-11864"/>
                  <a:pt x="2078859" y="41493"/>
                  <a:pt x="1772107" y="27432"/>
                </a:cubicBezTo>
                <a:cubicBezTo>
                  <a:pt x="1531795" y="-4315"/>
                  <a:pt x="1305394" y="21270"/>
                  <a:pt x="1120597" y="27432"/>
                </a:cubicBezTo>
                <a:cubicBezTo>
                  <a:pt x="908196" y="-10128"/>
                  <a:pt x="346466" y="12797"/>
                  <a:pt x="0" y="27432"/>
                </a:cubicBezTo>
                <a:cubicBezTo>
                  <a:pt x="-1863" y="23160"/>
                  <a:pt x="-1394" y="9117"/>
                  <a:pt x="0" y="0"/>
                </a:cubicBezTo>
                <a:close/>
              </a:path>
              <a:path w="5212080" h="27432" stroke="0" extrusionOk="0">
                <a:moveTo>
                  <a:pt x="0" y="0"/>
                </a:moveTo>
                <a:cubicBezTo>
                  <a:pt x="229720" y="17728"/>
                  <a:pt x="357156" y="16601"/>
                  <a:pt x="547268" y="0"/>
                </a:cubicBezTo>
                <a:cubicBezTo>
                  <a:pt x="720661" y="-22161"/>
                  <a:pt x="937335" y="-38607"/>
                  <a:pt x="1303020" y="0"/>
                </a:cubicBezTo>
                <a:cubicBezTo>
                  <a:pt x="1666909" y="29361"/>
                  <a:pt x="1613761" y="13702"/>
                  <a:pt x="1798168" y="0"/>
                </a:cubicBezTo>
                <a:cubicBezTo>
                  <a:pt x="1974664" y="-10556"/>
                  <a:pt x="2075524" y="-6507"/>
                  <a:pt x="2293315" y="0"/>
                </a:cubicBezTo>
                <a:cubicBezTo>
                  <a:pt x="2524269" y="1327"/>
                  <a:pt x="2752851" y="-6500"/>
                  <a:pt x="2944825" y="0"/>
                </a:cubicBezTo>
                <a:cubicBezTo>
                  <a:pt x="3150173" y="44448"/>
                  <a:pt x="3302355" y="36314"/>
                  <a:pt x="3544214" y="0"/>
                </a:cubicBezTo>
                <a:cubicBezTo>
                  <a:pt x="3766434" y="-15289"/>
                  <a:pt x="4038482" y="22269"/>
                  <a:pt x="4247845" y="0"/>
                </a:cubicBezTo>
                <a:cubicBezTo>
                  <a:pt x="4412536" y="-568"/>
                  <a:pt x="4774768" y="95275"/>
                  <a:pt x="5212080" y="0"/>
                </a:cubicBezTo>
                <a:cubicBezTo>
                  <a:pt x="5212934" y="6861"/>
                  <a:pt x="5210625" y="20290"/>
                  <a:pt x="5212080" y="27432"/>
                </a:cubicBezTo>
                <a:cubicBezTo>
                  <a:pt x="4889320" y="61929"/>
                  <a:pt x="4629135" y="58125"/>
                  <a:pt x="4456328" y="27432"/>
                </a:cubicBezTo>
                <a:cubicBezTo>
                  <a:pt x="4296817" y="-12820"/>
                  <a:pt x="4029504" y="38852"/>
                  <a:pt x="3856939" y="27432"/>
                </a:cubicBezTo>
                <a:cubicBezTo>
                  <a:pt x="3652830" y="2368"/>
                  <a:pt x="3514725" y="-5800"/>
                  <a:pt x="3257550" y="27432"/>
                </a:cubicBezTo>
                <a:cubicBezTo>
                  <a:pt x="3009808" y="40464"/>
                  <a:pt x="2851605" y="32802"/>
                  <a:pt x="2710282" y="27432"/>
                </a:cubicBezTo>
                <a:cubicBezTo>
                  <a:pt x="2550285" y="-2690"/>
                  <a:pt x="2362912" y="50136"/>
                  <a:pt x="2110892" y="27432"/>
                </a:cubicBezTo>
                <a:cubicBezTo>
                  <a:pt x="1871487" y="5556"/>
                  <a:pt x="1825567" y="48260"/>
                  <a:pt x="1615745" y="27432"/>
                </a:cubicBezTo>
                <a:cubicBezTo>
                  <a:pt x="1404625" y="25056"/>
                  <a:pt x="1224002" y="56693"/>
                  <a:pt x="1016356" y="27432"/>
                </a:cubicBezTo>
                <a:cubicBezTo>
                  <a:pt x="840146" y="-29891"/>
                  <a:pt x="354393" y="34807"/>
                  <a:pt x="0" y="27432"/>
                </a:cubicBezTo>
                <a:cubicBezTo>
                  <a:pt x="-950" y="19940"/>
                  <a:pt x="-1338" y="5279"/>
                  <a:pt x="0" y="0"/>
                </a:cubicBezTo>
                <a:close/>
              </a:path>
              <a:path w="5212080" h="27432" fill="none" stroke="0" extrusionOk="0">
                <a:moveTo>
                  <a:pt x="0" y="0"/>
                </a:moveTo>
                <a:cubicBezTo>
                  <a:pt x="153327" y="-47686"/>
                  <a:pt x="305404" y="11447"/>
                  <a:pt x="599389" y="0"/>
                </a:cubicBezTo>
                <a:cubicBezTo>
                  <a:pt x="895186" y="-9887"/>
                  <a:pt x="915628" y="-24497"/>
                  <a:pt x="1198778" y="0"/>
                </a:cubicBezTo>
                <a:cubicBezTo>
                  <a:pt x="1479436" y="16436"/>
                  <a:pt x="1739997" y="23836"/>
                  <a:pt x="1954530" y="0"/>
                </a:cubicBezTo>
                <a:cubicBezTo>
                  <a:pt x="2148745" y="39892"/>
                  <a:pt x="2229461" y="-15416"/>
                  <a:pt x="2501798" y="0"/>
                </a:cubicBezTo>
                <a:cubicBezTo>
                  <a:pt x="2752471" y="19418"/>
                  <a:pt x="2830752" y="26869"/>
                  <a:pt x="3049067" y="0"/>
                </a:cubicBezTo>
                <a:cubicBezTo>
                  <a:pt x="3279293" y="-14744"/>
                  <a:pt x="3462053" y="-18627"/>
                  <a:pt x="3700577" y="0"/>
                </a:cubicBezTo>
                <a:cubicBezTo>
                  <a:pt x="3915072" y="30719"/>
                  <a:pt x="4036026" y="-5275"/>
                  <a:pt x="4247845" y="0"/>
                </a:cubicBezTo>
                <a:cubicBezTo>
                  <a:pt x="4502648" y="48766"/>
                  <a:pt x="4790306" y="-4755"/>
                  <a:pt x="5212080" y="0"/>
                </a:cubicBezTo>
                <a:cubicBezTo>
                  <a:pt x="5213105" y="8856"/>
                  <a:pt x="5210361" y="21150"/>
                  <a:pt x="5212080" y="27432"/>
                </a:cubicBezTo>
                <a:cubicBezTo>
                  <a:pt x="4996137" y="35599"/>
                  <a:pt x="4928148" y="45023"/>
                  <a:pt x="4664812" y="27432"/>
                </a:cubicBezTo>
                <a:cubicBezTo>
                  <a:pt x="4397951" y="14322"/>
                  <a:pt x="4373546" y="48128"/>
                  <a:pt x="4117543" y="27432"/>
                </a:cubicBezTo>
                <a:cubicBezTo>
                  <a:pt x="3857009" y="-2743"/>
                  <a:pt x="3755441" y="23918"/>
                  <a:pt x="3466033" y="27432"/>
                </a:cubicBezTo>
                <a:cubicBezTo>
                  <a:pt x="3161482" y="21872"/>
                  <a:pt x="3134629" y="50980"/>
                  <a:pt x="2918765" y="27432"/>
                </a:cubicBezTo>
                <a:cubicBezTo>
                  <a:pt x="2696535" y="-3872"/>
                  <a:pt x="2538830" y="-4112"/>
                  <a:pt x="2423617" y="27432"/>
                </a:cubicBezTo>
                <a:cubicBezTo>
                  <a:pt x="2293007" y="50120"/>
                  <a:pt x="2078028" y="8275"/>
                  <a:pt x="1772107" y="27432"/>
                </a:cubicBezTo>
                <a:cubicBezTo>
                  <a:pt x="1526682" y="45050"/>
                  <a:pt x="1323857" y="16313"/>
                  <a:pt x="1120597" y="27432"/>
                </a:cubicBezTo>
                <a:cubicBezTo>
                  <a:pt x="936514" y="147399"/>
                  <a:pt x="504592" y="-48589"/>
                  <a:pt x="0" y="27432"/>
                </a:cubicBezTo>
                <a:cubicBezTo>
                  <a:pt x="-1240" y="20554"/>
                  <a:pt x="-2351" y="807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custGeom>
                    <a:avLst/>
                    <a:gdLst>
                      <a:gd name="connsiteX0" fmla="*/ 0 w 5212080"/>
                      <a:gd name="connsiteY0" fmla="*/ 0 h 27432"/>
                      <a:gd name="connsiteX1" fmla="*/ 599389 w 5212080"/>
                      <a:gd name="connsiteY1" fmla="*/ 0 h 27432"/>
                      <a:gd name="connsiteX2" fmla="*/ 1198778 w 5212080"/>
                      <a:gd name="connsiteY2" fmla="*/ 0 h 27432"/>
                      <a:gd name="connsiteX3" fmla="*/ 1954530 w 5212080"/>
                      <a:gd name="connsiteY3" fmla="*/ 0 h 27432"/>
                      <a:gd name="connsiteX4" fmla="*/ 2501798 w 5212080"/>
                      <a:gd name="connsiteY4" fmla="*/ 0 h 27432"/>
                      <a:gd name="connsiteX5" fmla="*/ 3049067 w 5212080"/>
                      <a:gd name="connsiteY5" fmla="*/ 0 h 27432"/>
                      <a:gd name="connsiteX6" fmla="*/ 3700577 w 5212080"/>
                      <a:gd name="connsiteY6" fmla="*/ 0 h 27432"/>
                      <a:gd name="connsiteX7" fmla="*/ 4247845 w 5212080"/>
                      <a:gd name="connsiteY7" fmla="*/ 0 h 27432"/>
                      <a:gd name="connsiteX8" fmla="*/ 5212080 w 5212080"/>
                      <a:gd name="connsiteY8" fmla="*/ 0 h 27432"/>
                      <a:gd name="connsiteX9" fmla="*/ 5212080 w 5212080"/>
                      <a:gd name="connsiteY9" fmla="*/ 27432 h 27432"/>
                      <a:gd name="connsiteX10" fmla="*/ 4664812 w 5212080"/>
                      <a:gd name="connsiteY10" fmla="*/ 27432 h 27432"/>
                      <a:gd name="connsiteX11" fmla="*/ 4117543 w 5212080"/>
                      <a:gd name="connsiteY11" fmla="*/ 27432 h 27432"/>
                      <a:gd name="connsiteX12" fmla="*/ 3466033 w 5212080"/>
                      <a:gd name="connsiteY12" fmla="*/ 27432 h 27432"/>
                      <a:gd name="connsiteX13" fmla="*/ 2918765 w 5212080"/>
                      <a:gd name="connsiteY13" fmla="*/ 27432 h 27432"/>
                      <a:gd name="connsiteX14" fmla="*/ 2423617 w 5212080"/>
                      <a:gd name="connsiteY14" fmla="*/ 27432 h 27432"/>
                      <a:gd name="connsiteX15" fmla="*/ 1772107 w 5212080"/>
                      <a:gd name="connsiteY15" fmla="*/ 27432 h 27432"/>
                      <a:gd name="connsiteX16" fmla="*/ 1120597 w 5212080"/>
                      <a:gd name="connsiteY16" fmla="*/ 27432 h 27432"/>
                      <a:gd name="connsiteX17" fmla="*/ 0 w 5212080"/>
                      <a:gd name="connsiteY17" fmla="*/ 27432 h 27432"/>
                      <a:gd name="connsiteX18" fmla="*/ 0 w 5212080"/>
                      <a:gd name="connsiteY18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212080" h="27432" fill="none" extrusionOk="0">
                        <a:moveTo>
                          <a:pt x="0" y="0"/>
                        </a:moveTo>
                        <a:cubicBezTo>
                          <a:pt x="128838" y="-11329"/>
                          <a:pt x="306779" y="5198"/>
                          <a:pt x="599389" y="0"/>
                        </a:cubicBezTo>
                        <a:cubicBezTo>
                          <a:pt x="891999" y="-5198"/>
                          <a:pt x="916635" y="-24425"/>
                          <a:pt x="1198778" y="0"/>
                        </a:cubicBezTo>
                        <a:cubicBezTo>
                          <a:pt x="1480921" y="24425"/>
                          <a:pt x="1761605" y="-17440"/>
                          <a:pt x="1954530" y="0"/>
                        </a:cubicBezTo>
                        <a:cubicBezTo>
                          <a:pt x="2147455" y="17440"/>
                          <a:pt x="2239112" y="-16223"/>
                          <a:pt x="2501798" y="0"/>
                        </a:cubicBezTo>
                        <a:cubicBezTo>
                          <a:pt x="2764484" y="16223"/>
                          <a:pt x="2838074" y="12987"/>
                          <a:pt x="3049067" y="0"/>
                        </a:cubicBezTo>
                        <a:cubicBezTo>
                          <a:pt x="3260060" y="-12987"/>
                          <a:pt x="3470388" y="-15138"/>
                          <a:pt x="3700577" y="0"/>
                        </a:cubicBezTo>
                        <a:cubicBezTo>
                          <a:pt x="3930766" y="15138"/>
                          <a:pt x="4052672" y="-14938"/>
                          <a:pt x="4247845" y="0"/>
                        </a:cubicBezTo>
                        <a:cubicBezTo>
                          <a:pt x="4443018" y="14938"/>
                          <a:pt x="4730158" y="-1623"/>
                          <a:pt x="5212080" y="0"/>
                        </a:cubicBezTo>
                        <a:cubicBezTo>
                          <a:pt x="5212790" y="9050"/>
                          <a:pt x="5211442" y="21151"/>
                          <a:pt x="5212080" y="27432"/>
                        </a:cubicBezTo>
                        <a:cubicBezTo>
                          <a:pt x="4991075" y="27722"/>
                          <a:pt x="4932008" y="37429"/>
                          <a:pt x="4664812" y="27432"/>
                        </a:cubicBezTo>
                        <a:cubicBezTo>
                          <a:pt x="4397616" y="17435"/>
                          <a:pt x="4374940" y="47585"/>
                          <a:pt x="4117543" y="27432"/>
                        </a:cubicBezTo>
                        <a:cubicBezTo>
                          <a:pt x="3860146" y="7279"/>
                          <a:pt x="3773367" y="36569"/>
                          <a:pt x="3466033" y="27432"/>
                        </a:cubicBezTo>
                        <a:cubicBezTo>
                          <a:pt x="3158699" y="18296"/>
                          <a:pt x="3137854" y="54523"/>
                          <a:pt x="2918765" y="27432"/>
                        </a:cubicBezTo>
                        <a:cubicBezTo>
                          <a:pt x="2699676" y="341"/>
                          <a:pt x="2536311" y="13149"/>
                          <a:pt x="2423617" y="27432"/>
                        </a:cubicBezTo>
                        <a:cubicBezTo>
                          <a:pt x="2310923" y="41715"/>
                          <a:pt x="2021228" y="23141"/>
                          <a:pt x="1772107" y="27432"/>
                        </a:cubicBezTo>
                        <a:cubicBezTo>
                          <a:pt x="1522986" y="31724"/>
                          <a:pt x="1317107" y="20364"/>
                          <a:pt x="1120597" y="27432"/>
                        </a:cubicBezTo>
                        <a:cubicBezTo>
                          <a:pt x="924087" y="34501"/>
                          <a:pt x="454536" y="8495"/>
                          <a:pt x="0" y="27432"/>
                        </a:cubicBezTo>
                        <a:cubicBezTo>
                          <a:pt x="-1228" y="21145"/>
                          <a:pt x="-815" y="8816"/>
                          <a:pt x="0" y="0"/>
                        </a:cubicBezTo>
                        <a:close/>
                      </a:path>
                      <a:path w="5212080" h="27432" stroke="0" extrusionOk="0">
                        <a:moveTo>
                          <a:pt x="0" y="0"/>
                        </a:moveTo>
                        <a:cubicBezTo>
                          <a:pt x="233695" y="-764"/>
                          <a:pt x="364103" y="24957"/>
                          <a:pt x="547268" y="0"/>
                        </a:cubicBezTo>
                        <a:cubicBezTo>
                          <a:pt x="730433" y="-24957"/>
                          <a:pt x="937737" y="-21107"/>
                          <a:pt x="1303020" y="0"/>
                        </a:cubicBezTo>
                        <a:cubicBezTo>
                          <a:pt x="1668303" y="21107"/>
                          <a:pt x="1620404" y="13071"/>
                          <a:pt x="1798168" y="0"/>
                        </a:cubicBezTo>
                        <a:cubicBezTo>
                          <a:pt x="1975932" y="-13071"/>
                          <a:pt x="2090998" y="4232"/>
                          <a:pt x="2293315" y="0"/>
                        </a:cubicBezTo>
                        <a:cubicBezTo>
                          <a:pt x="2495632" y="-4232"/>
                          <a:pt x="2738710" y="-17332"/>
                          <a:pt x="2944825" y="0"/>
                        </a:cubicBezTo>
                        <a:cubicBezTo>
                          <a:pt x="3150940" y="17332"/>
                          <a:pt x="3308101" y="26665"/>
                          <a:pt x="3544214" y="0"/>
                        </a:cubicBezTo>
                        <a:cubicBezTo>
                          <a:pt x="3780327" y="-26665"/>
                          <a:pt x="4028425" y="-24303"/>
                          <a:pt x="4247845" y="0"/>
                        </a:cubicBezTo>
                        <a:cubicBezTo>
                          <a:pt x="4467265" y="24303"/>
                          <a:pt x="4779418" y="33057"/>
                          <a:pt x="5212080" y="0"/>
                        </a:cubicBezTo>
                        <a:cubicBezTo>
                          <a:pt x="5212137" y="6776"/>
                          <a:pt x="5210915" y="20935"/>
                          <a:pt x="5212080" y="27432"/>
                        </a:cubicBezTo>
                        <a:cubicBezTo>
                          <a:pt x="4921467" y="60248"/>
                          <a:pt x="4631077" y="62273"/>
                          <a:pt x="4456328" y="27432"/>
                        </a:cubicBezTo>
                        <a:cubicBezTo>
                          <a:pt x="4281579" y="-7409"/>
                          <a:pt x="4048724" y="47667"/>
                          <a:pt x="3856939" y="27432"/>
                        </a:cubicBezTo>
                        <a:cubicBezTo>
                          <a:pt x="3665154" y="7197"/>
                          <a:pt x="3498754" y="15866"/>
                          <a:pt x="3257550" y="27432"/>
                        </a:cubicBezTo>
                        <a:cubicBezTo>
                          <a:pt x="3016346" y="38998"/>
                          <a:pt x="2854089" y="39360"/>
                          <a:pt x="2710282" y="27432"/>
                        </a:cubicBezTo>
                        <a:cubicBezTo>
                          <a:pt x="2566475" y="15504"/>
                          <a:pt x="2336282" y="56792"/>
                          <a:pt x="2110892" y="27432"/>
                        </a:cubicBezTo>
                        <a:cubicBezTo>
                          <a:pt x="1885502" y="-1928"/>
                          <a:pt x="1825148" y="42061"/>
                          <a:pt x="1615745" y="27432"/>
                        </a:cubicBezTo>
                        <a:cubicBezTo>
                          <a:pt x="1406342" y="12803"/>
                          <a:pt x="1193655" y="44031"/>
                          <a:pt x="1016356" y="27432"/>
                        </a:cubicBezTo>
                        <a:cubicBezTo>
                          <a:pt x="839057" y="10833"/>
                          <a:pt x="292902" y="7819"/>
                          <a:pt x="0" y="27432"/>
                        </a:cubicBezTo>
                        <a:cubicBezTo>
                          <a:pt x="-234" y="21031"/>
                          <a:pt x="-921" y="63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My House - Word Power - Learn English - Pinkfong Songs for Childre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659" end="91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4173" y="1488078"/>
            <a:ext cx="9200606" cy="517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9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01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toon school children with chalkboard - Royalty free image - #28115106 |  PantherMedia Stock Agenc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1" b="8547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87338" y="2390503"/>
            <a:ext cx="68318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Name: 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Nationality: Vietnamese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School: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i="1" dirty="0">
                <a:solidFill>
                  <a:srgbClr val="FFFF00"/>
                </a:solidFill>
              </a:rPr>
              <a:t> </a:t>
            </a:r>
            <a:r>
              <a:rPr lang="en-US" sz="3600" i="1" dirty="0" smtClean="0">
                <a:solidFill>
                  <a:srgbClr val="FFFF00"/>
                </a:solidFill>
              </a:rPr>
              <a:t>                     </a:t>
            </a:r>
            <a:r>
              <a:rPr lang="en-US" sz="3600" dirty="0" smtClean="0">
                <a:solidFill>
                  <a:srgbClr val="FF0000"/>
                </a:solidFill>
              </a:rPr>
              <a:t>Primary school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School address: Me </a:t>
            </a:r>
            <a:r>
              <a:rPr lang="en-US" sz="3600" dirty="0" err="1" smtClean="0">
                <a:solidFill>
                  <a:srgbClr val="FF0000"/>
                </a:solidFill>
              </a:rPr>
              <a:t>Linh</a:t>
            </a:r>
            <a:r>
              <a:rPr lang="en-US" sz="3600" dirty="0" smtClean="0">
                <a:solidFill>
                  <a:srgbClr val="FF0000"/>
                </a:solidFill>
              </a:rPr>
              <a:t> district, 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Ha </a:t>
            </a:r>
            <a:r>
              <a:rPr lang="en-US" sz="3600" dirty="0" err="1" smtClean="0">
                <a:solidFill>
                  <a:srgbClr val="FF0000"/>
                </a:solidFill>
              </a:rPr>
              <a:t>Noi</a:t>
            </a:r>
            <a:r>
              <a:rPr lang="en-US" sz="3600" dirty="0" smtClean="0">
                <a:solidFill>
                  <a:srgbClr val="FF0000"/>
                </a:solidFill>
              </a:rPr>
              <a:t> city.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Class: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4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2" y="1580606"/>
            <a:ext cx="11072949" cy="4598126"/>
          </a:xfrm>
        </p:spPr>
        <p:txBody>
          <a:bodyPr>
            <a:normAutofit/>
          </a:bodyPr>
          <a:lstStyle/>
          <a:p>
            <a:pPr algn="l"/>
            <a:r>
              <a:rPr lang="en-US" sz="4400" dirty="0" smtClean="0">
                <a:solidFill>
                  <a:srgbClr val="FF0000"/>
                </a:solidFill>
              </a:rPr>
              <a:t>Hello. My name is </a:t>
            </a:r>
            <a:r>
              <a:rPr lang="en-US" sz="4400" i="1" dirty="0" err="1" smtClean="0">
                <a:solidFill>
                  <a:srgbClr val="00B050"/>
                </a:solidFill>
              </a:rPr>
              <a:t>Vy</a:t>
            </a:r>
            <a:r>
              <a:rPr lang="en-US" sz="4400" dirty="0" smtClean="0">
                <a:solidFill>
                  <a:srgbClr val="FF0000"/>
                </a:solidFill>
              </a:rPr>
              <a:t>. I’m </a:t>
            </a:r>
            <a:r>
              <a:rPr lang="en-US" sz="4400" i="1" dirty="0" smtClean="0">
                <a:solidFill>
                  <a:srgbClr val="00B050"/>
                </a:solidFill>
              </a:rPr>
              <a:t>9</a:t>
            </a:r>
            <a:r>
              <a:rPr lang="en-US" sz="4400" dirty="0" smtClean="0">
                <a:solidFill>
                  <a:srgbClr val="FF0000"/>
                </a:solidFill>
              </a:rPr>
              <a:t> years old. I’m from Viet Nam. I’m Vietnamese. I study at </a:t>
            </a:r>
            <a:r>
              <a:rPr lang="en-US" sz="4400" i="1" dirty="0" smtClean="0">
                <a:solidFill>
                  <a:srgbClr val="00B050"/>
                </a:solidFill>
              </a:rPr>
              <a:t>Thai </a:t>
            </a:r>
            <a:r>
              <a:rPr lang="en-US" sz="4400" i="1" dirty="0" err="1" smtClean="0">
                <a:solidFill>
                  <a:srgbClr val="00B050"/>
                </a:solidFill>
              </a:rPr>
              <a:t>hoa</a:t>
            </a:r>
            <a:r>
              <a:rPr lang="en-US" sz="4400" i="1" dirty="0" smtClean="0">
                <a:solidFill>
                  <a:srgbClr val="00B05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Secondery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>
                <a:solidFill>
                  <a:srgbClr val="FF0000"/>
                </a:solidFill>
              </a:rPr>
              <a:t>school. It’s a big school in </a:t>
            </a:r>
            <a:r>
              <a:rPr lang="en-US" sz="4400" dirty="0" smtClean="0">
                <a:solidFill>
                  <a:srgbClr val="FF0000"/>
                </a:solidFill>
              </a:rPr>
              <a:t>Ba </a:t>
            </a:r>
            <a:r>
              <a:rPr lang="en-US" sz="4400" dirty="0" err="1" smtClean="0">
                <a:solidFill>
                  <a:srgbClr val="FF0000"/>
                </a:solidFill>
              </a:rPr>
              <a:t>Vì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>
                <a:solidFill>
                  <a:srgbClr val="FF0000"/>
                </a:solidFill>
              </a:rPr>
              <a:t>district, Ha </a:t>
            </a:r>
            <a:r>
              <a:rPr lang="en-US" sz="4400" dirty="0" err="1" smtClean="0">
                <a:solidFill>
                  <a:srgbClr val="FF0000"/>
                </a:solidFill>
              </a:rPr>
              <a:t>Noi</a:t>
            </a:r>
            <a:r>
              <a:rPr lang="en-US" sz="4400" dirty="0" smtClean="0">
                <a:solidFill>
                  <a:srgbClr val="FF0000"/>
                </a:solidFill>
              </a:rPr>
              <a:t> city. I’m in </a:t>
            </a:r>
            <a:r>
              <a:rPr lang="en-US" sz="4400" smtClean="0">
                <a:solidFill>
                  <a:srgbClr val="FF0000"/>
                </a:solidFill>
              </a:rPr>
              <a:t>class </a:t>
            </a:r>
            <a:r>
              <a:rPr lang="en-US" sz="4400" i="1" dirty="0" smtClean="0">
                <a:solidFill>
                  <a:srgbClr val="00B050"/>
                </a:solidFill>
              </a:rPr>
              <a:t>6</a:t>
            </a:r>
            <a:r>
              <a:rPr lang="en-US" sz="4400" i="1" smtClean="0">
                <a:solidFill>
                  <a:srgbClr val="00B050"/>
                </a:solidFill>
              </a:rPr>
              <a:t>A</a:t>
            </a:r>
            <a:r>
              <a:rPr lang="en-US" sz="4400" dirty="0" smtClean="0">
                <a:solidFill>
                  <a:srgbClr val="FF0000"/>
                </a:solidFill>
              </a:rPr>
              <a:t>. </a:t>
            </a:r>
            <a:br>
              <a:rPr lang="en-US" sz="4400" dirty="0" smtClean="0">
                <a:solidFill>
                  <a:srgbClr val="FF0000"/>
                </a:solidFill>
              </a:rPr>
            </a:br>
            <a:r>
              <a:rPr lang="en-US" sz="4400" dirty="0" smtClean="0">
                <a:solidFill>
                  <a:srgbClr val="FF0000"/>
                </a:solidFill>
              </a:rPr>
              <a:t>How about you?</a:t>
            </a:r>
            <a:br>
              <a:rPr lang="en-US" sz="4400" dirty="0" smtClean="0">
                <a:solidFill>
                  <a:srgbClr val="FF0000"/>
                </a:solidFill>
              </a:rPr>
            </a:br>
            <a:r>
              <a:rPr lang="en-US" sz="4400" dirty="0" smtClean="0">
                <a:solidFill>
                  <a:srgbClr val="FF0000"/>
                </a:solidFill>
              </a:rPr>
              <a:t>Thank you for listening. Good bye!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92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Young Woman Teacher In Front Of Chalkboard | Teacher picture, Teacher  cartoon, Classroom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Teacher Woman And Studen Boy Standing In Front Of Chalkboard | Teacher  cartoon, Classroom background, Teacher picture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2691" y="581890"/>
            <a:ext cx="88530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FF00"/>
                </a:solidFill>
                <a:latin typeface=".VnLucida sans" panose="020B7200000000000000" pitchFamily="34" charset="0"/>
              </a:rPr>
              <a:t>Tuesday, October 12</a:t>
            </a:r>
            <a:r>
              <a:rPr lang="en-US" sz="4000" baseline="30000" dirty="0">
                <a:solidFill>
                  <a:srgbClr val="FFFF00"/>
                </a:solidFill>
                <a:latin typeface=".VnLucida sans" panose="020B7200000000000000" pitchFamily="34" charset="0"/>
              </a:rPr>
              <a:t>t</a:t>
            </a:r>
            <a:r>
              <a:rPr lang="en-US" sz="4000" baseline="30000" dirty="0" smtClean="0">
                <a:solidFill>
                  <a:srgbClr val="FFFF00"/>
                </a:solidFill>
                <a:latin typeface=".VnLucida sans" panose="020B7200000000000000" pitchFamily="34" charset="0"/>
              </a:rPr>
              <a:t>h</a:t>
            </a:r>
            <a:r>
              <a:rPr lang="en-US" sz="4000" dirty="0" smtClean="0">
                <a:solidFill>
                  <a:srgbClr val="FFFF00"/>
                </a:solidFill>
                <a:latin typeface=".VnLucida sans" panose="020B7200000000000000" pitchFamily="34" charset="0"/>
              </a:rPr>
              <a:t> 2021</a:t>
            </a: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solidFill>
                  <a:srgbClr val="FFFF00"/>
                </a:solidFill>
                <a:latin typeface=".VnLucida sans" panose="020B7200000000000000" pitchFamily="34" charset="0"/>
              </a:rPr>
              <a:t>UNIT 2: MY HOUSE</a:t>
            </a: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solidFill>
                  <a:srgbClr val="FFFF00"/>
                </a:solidFill>
                <a:latin typeface=".VnLucida sans" panose="020B7200000000000000" pitchFamily="34" charset="0"/>
              </a:rPr>
              <a:t>Period 10: A closer look 1</a:t>
            </a:r>
            <a:endParaRPr lang="en-US" sz="4000" dirty="0">
              <a:solidFill>
                <a:srgbClr val="FFFF00"/>
              </a:solidFill>
              <a:latin typeface=".VnLucida sans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68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10" y="469228"/>
            <a:ext cx="9684327" cy="5838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20545" y="2680675"/>
            <a:ext cx="2424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bathroom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4834" y="4066129"/>
            <a:ext cx="26877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</a:rPr>
              <a:t>l</a:t>
            </a:r>
            <a:r>
              <a:rPr lang="en-US" sz="3800" dirty="0" smtClean="0">
                <a:solidFill>
                  <a:srgbClr val="FF0000"/>
                </a:solidFill>
              </a:rPr>
              <a:t>iving room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4834" y="2532249"/>
            <a:ext cx="2424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bedroom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72943" y="4066129"/>
            <a:ext cx="2424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kitchen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63640CD-EAAA-4FD7-A823-D09E0DE44E71}"/>
              </a:ext>
            </a:extLst>
          </p:cNvPr>
          <p:cNvSpPr txBox="1">
            <a:spLocks/>
          </p:cNvSpPr>
          <p:nvPr/>
        </p:nvSpPr>
        <p:spPr>
          <a:xfrm>
            <a:off x="138545" y="130582"/>
            <a:ext cx="4368602" cy="120643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934"/>
              </a:lnSpc>
            </a:pPr>
            <a:r>
              <a:rPr lang="en-US" sz="5334" dirty="0" smtClean="0">
                <a:solidFill>
                  <a:srgbClr val="2F2325"/>
                </a:solidFill>
                <a:latin typeface="#9Slide03 Roboto Slab Bold" pitchFamily="2" charset="0"/>
                <a:ea typeface="#9Slide03 Roboto Slab Bold" pitchFamily="2" charset="0"/>
              </a:rPr>
              <a:t>I. Vocabulary</a:t>
            </a:r>
            <a:endParaRPr lang="en-US" sz="5334" dirty="0">
              <a:solidFill>
                <a:srgbClr val="2F2325"/>
              </a:solidFill>
              <a:latin typeface="#9Slide03 Roboto Slab Bold" pitchFamily="2" charset="0"/>
              <a:ea typeface="#9Slide03 Roboto Slab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1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Boys reading book with phrase lets learn togethe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76"/>
          <a:stretch/>
        </p:blipFill>
        <p:spPr bwMode="auto">
          <a:xfrm>
            <a:off x="2342905" y="507322"/>
            <a:ext cx="6101848" cy="54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029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767" y="1745673"/>
            <a:ext cx="3972887" cy="1306079"/>
          </a:xfrm>
        </p:spPr>
        <p:txBody>
          <a:bodyPr>
            <a:noAutofit/>
          </a:bodyPr>
          <a:lstStyle/>
          <a:p>
            <a:r>
              <a:rPr lang="en-US" sz="4000" dirty="0" smtClean="0"/>
              <a:t>Chest of drawers </a:t>
            </a:r>
            <a:r>
              <a:rPr lang="en-US" sz="4000" b="0" dirty="0" smtClean="0"/>
              <a:t>/</a:t>
            </a:r>
            <a:r>
              <a:rPr lang="en-US" sz="4000" b="0" dirty="0"/>
              <a:t>ˌ</a:t>
            </a:r>
            <a:r>
              <a:rPr lang="en-US" sz="4000" b="0" dirty="0" err="1"/>
              <a:t>tʃest</a:t>
            </a:r>
            <a:r>
              <a:rPr lang="en-US" sz="4000" b="0" dirty="0"/>
              <a:t> </a:t>
            </a:r>
            <a:r>
              <a:rPr lang="en-US" sz="4000" b="0" dirty="0" err="1"/>
              <a:t>əv</a:t>
            </a:r>
            <a:r>
              <a:rPr lang="en-US" sz="4000" b="0" dirty="0"/>
              <a:t> ˈ</a:t>
            </a:r>
            <a:r>
              <a:rPr lang="en-US" sz="4000" b="0" dirty="0" err="1"/>
              <a:t>drɔːrz</a:t>
            </a:r>
            <a:r>
              <a:rPr lang="en-US" sz="4000" b="0" dirty="0"/>
              <a:t>/</a:t>
            </a:r>
            <a:endParaRPr lang="en-US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569" y="3682325"/>
            <a:ext cx="3657600" cy="21126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Example: </a:t>
            </a:r>
            <a:r>
              <a:rPr lang="en-US" sz="3600" i="1" dirty="0" smtClean="0">
                <a:solidFill>
                  <a:srgbClr val="C00000"/>
                </a:solidFill>
              </a:rPr>
              <a:t>Mary buys a new </a:t>
            </a:r>
            <a:r>
              <a:rPr lang="en-US" sz="3600" i="1" u="sng" dirty="0" smtClean="0">
                <a:solidFill>
                  <a:srgbClr val="C00000"/>
                </a:solidFill>
              </a:rPr>
              <a:t>chest of drawers</a:t>
            </a:r>
            <a:r>
              <a:rPr lang="en-US" sz="3600" i="1" dirty="0" smtClean="0">
                <a:solidFill>
                  <a:srgbClr val="C00000"/>
                </a:solidFill>
              </a:rPr>
              <a:t>.</a:t>
            </a:r>
            <a:endParaRPr lang="en-US" sz="3600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Vintage Drawers Icon, Cartoon Style Royalty Free Cliparts, Vectors, And  Stock Illustration. Image 104050940.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769" b="88462" l="0" r="986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 bwMode="auto">
          <a:xfrm>
            <a:off x="4422969" y="709949"/>
            <a:ext cx="6641201" cy="498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HEST OF DRAWERS - meaning in the Cambridge English Diction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5622" y="2000795"/>
            <a:ext cx="272145" cy="21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3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8" y="2452256"/>
            <a:ext cx="4139142" cy="1125970"/>
          </a:xfrm>
        </p:spPr>
        <p:txBody>
          <a:bodyPr>
            <a:noAutofit/>
          </a:bodyPr>
          <a:lstStyle/>
          <a:p>
            <a:r>
              <a:rPr lang="en-US" sz="4400" dirty="0" smtClean="0"/>
              <a:t>Cupboard </a:t>
            </a:r>
            <a:r>
              <a:rPr lang="en-US" sz="4400" b="0" dirty="0"/>
              <a:t>/ˈ</a:t>
            </a:r>
            <a:r>
              <a:rPr lang="en-US" sz="4400" b="0" dirty="0" err="1"/>
              <a:t>kʌbərd</a:t>
            </a:r>
            <a:r>
              <a:rPr lang="en-US" sz="4400" b="0" dirty="0"/>
              <a:t>/</a:t>
            </a:r>
            <a:endParaRPr lang="en-US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2459" y="3873313"/>
            <a:ext cx="4056014" cy="2214562"/>
          </a:xfrm>
        </p:spPr>
        <p:txBody>
          <a:bodyPr>
            <a:noAutofit/>
          </a:bodyPr>
          <a:lstStyle/>
          <a:p>
            <a:r>
              <a:rPr lang="en-US" sz="3600" dirty="0" smtClean="0"/>
              <a:t>Example: </a:t>
            </a:r>
            <a:r>
              <a:rPr lang="en-US" sz="3600" i="1" dirty="0" smtClean="0">
                <a:solidFill>
                  <a:srgbClr val="C00000"/>
                </a:solidFill>
              </a:rPr>
              <a:t>There are </a:t>
            </a:r>
            <a:r>
              <a:rPr lang="en-US" sz="3600" i="1" u="sng" dirty="0" smtClean="0">
                <a:solidFill>
                  <a:srgbClr val="C00000"/>
                </a:solidFill>
              </a:rPr>
              <a:t>cupboard</a:t>
            </a:r>
            <a:r>
              <a:rPr lang="en-US" sz="3600" i="1" dirty="0" smtClean="0">
                <a:solidFill>
                  <a:srgbClr val="C00000"/>
                </a:solidFill>
              </a:rPr>
              <a:t>s in the kitchen.</a:t>
            </a:r>
            <a:endParaRPr lang="en-US" sz="3600" i="1" dirty="0">
              <a:solidFill>
                <a:srgbClr val="C00000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>
          <a:xfrm>
            <a:off x="1194859" y="-672138"/>
            <a:ext cx="3657600" cy="2743200"/>
          </a:xfrm>
        </p:spPr>
      </p:sp>
      <p:pic>
        <p:nvPicPr>
          <p:cNvPr id="2062" name="Picture 14" descr="Cozy Kitchen Interior with Furniture and Stove Stock Vector - Illustration  of chair, board: 11282177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" t="4916" r="2495" b="16391"/>
          <a:stretch/>
        </p:blipFill>
        <p:spPr bwMode="auto">
          <a:xfrm>
            <a:off x="5334000" y="921326"/>
            <a:ext cx="6234545" cy="455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 flipH="1">
            <a:off x="8499958" y="1246908"/>
            <a:ext cx="346361" cy="66501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cupboar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518" y="2366149"/>
            <a:ext cx="309154" cy="30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87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914" y="2008909"/>
            <a:ext cx="3657600" cy="1347643"/>
          </a:xfrm>
        </p:spPr>
        <p:txBody>
          <a:bodyPr>
            <a:noAutofit/>
          </a:bodyPr>
          <a:lstStyle/>
          <a:p>
            <a:r>
              <a:rPr lang="en-US" sz="4400" dirty="0" smtClean="0"/>
              <a:t>Shower </a:t>
            </a:r>
            <a:r>
              <a:rPr lang="en-US" sz="4400" b="0" dirty="0"/>
              <a:t>/ˈ</a:t>
            </a:r>
            <a:r>
              <a:rPr lang="en-US" sz="4400" b="0" dirty="0" err="1"/>
              <a:t>ʃaʊər</a:t>
            </a:r>
            <a:r>
              <a:rPr lang="en-US" sz="4400" b="0" dirty="0"/>
              <a:t>/</a:t>
            </a:r>
            <a:endParaRPr lang="en-US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8873" y="3578225"/>
            <a:ext cx="4876800" cy="1769630"/>
          </a:xfrm>
        </p:spPr>
        <p:txBody>
          <a:bodyPr>
            <a:noAutofit/>
          </a:bodyPr>
          <a:lstStyle/>
          <a:p>
            <a:r>
              <a:rPr lang="en-US" sz="3600" dirty="0" smtClean="0"/>
              <a:t>Example: </a:t>
            </a:r>
            <a:r>
              <a:rPr lang="en-US" sz="3600" i="1" dirty="0" smtClean="0">
                <a:solidFill>
                  <a:srgbClr val="C00000"/>
                </a:solidFill>
              </a:rPr>
              <a:t>I take a </a:t>
            </a:r>
            <a:r>
              <a:rPr lang="en-US" sz="3600" i="1" u="sng" dirty="0" smtClean="0">
                <a:solidFill>
                  <a:srgbClr val="C00000"/>
                </a:solidFill>
              </a:rPr>
              <a:t>shower</a:t>
            </a:r>
            <a:r>
              <a:rPr lang="en-US" sz="3600" i="1" dirty="0" smtClean="0">
                <a:solidFill>
                  <a:srgbClr val="C00000"/>
                </a:solidFill>
              </a:rPr>
              <a:t> every day. </a:t>
            </a:r>
            <a:endParaRPr lang="en-US" sz="3600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artoon Shower Stock Illustration - Download Image Now - i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55" b="93750" l="16618" r="82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80" t="5477" r="17818" b="5751"/>
          <a:stretch/>
        </p:blipFill>
        <p:spPr bwMode="auto">
          <a:xfrm>
            <a:off x="6622473" y="408517"/>
            <a:ext cx="3948545" cy="538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how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8388" y="2183674"/>
            <a:ext cx="309154" cy="30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3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D1BABFAC-3475-4726-94FB-C3CCF8769EB9}"/>
  <p:tag name="ISPRING_RESOURCE_FOLDER" val="E:\Tiếng Anh BQM\E6U2L2\"/>
  <p:tag name="ISPRING_PRESENTATION_PATH" val="E:\Tiếng Anh BQM\E6U2L2.pptx"/>
  <p:tag name="ISPRING_PROJECT_VERSION" val="9.3"/>
  <p:tag name="ISPRING_PROJECT_FOLDER_UPDATED" val="1"/>
  <p:tag name="ISPRING_SCREEN_RECS_UPDATED" val="E:\Tiếng Anh BQM\E6U2L2\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817</Words>
  <Application>Microsoft Office PowerPoint</Application>
  <PresentationFormat>Widescreen</PresentationFormat>
  <Paragraphs>170</Paragraphs>
  <Slides>32</Slides>
  <Notes>4</Notes>
  <HiddenSlides>0</HiddenSlides>
  <MMClips>14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51" baseType="lpstr">
      <vt:lpstr>#9Slide03 Arima Madurai Black</vt:lpstr>
      <vt:lpstr>#9Slide03 Roboto Slab Bold</vt:lpstr>
      <vt:lpstr>.VnBook-Antiqua</vt:lpstr>
      <vt:lpstr>.VnLucida sans</vt:lpstr>
      <vt:lpstr>.VnMonotype corsiva</vt:lpstr>
      <vt:lpstr>.VnSouthern</vt:lpstr>
      <vt:lpstr>.VnSouthernH</vt:lpstr>
      <vt:lpstr>.VnVogue</vt:lpstr>
      <vt:lpstr>Arial</vt:lpstr>
      <vt:lpstr>Calibri</vt:lpstr>
      <vt:lpstr>Calibri Light</vt:lpstr>
      <vt:lpstr>Comic Sans MS</vt:lpstr>
      <vt:lpstr>Cooper Black</vt:lpstr>
      <vt:lpstr>Footlight MT Light</vt:lpstr>
      <vt:lpstr>Jingleberry</vt:lpstr>
      <vt:lpstr>Kristen ITC</vt:lpstr>
      <vt:lpstr>Times New Roman</vt:lpstr>
      <vt:lpstr>Office Theme</vt:lpstr>
      <vt:lpstr>1_Office Theme</vt:lpstr>
      <vt:lpstr>PowerPoint Presentation</vt:lpstr>
      <vt:lpstr>PowerPoint Presentation</vt:lpstr>
      <vt:lpstr>Warm – up </vt:lpstr>
      <vt:lpstr>PowerPoint Presentation</vt:lpstr>
      <vt:lpstr>PowerPoint Presentation</vt:lpstr>
      <vt:lpstr>PowerPoint Presentation</vt:lpstr>
      <vt:lpstr>Chest of drawers /ˌtʃest əv ˈdrɔːrz/</vt:lpstr>
      <vt:lpstr>Cupboard /ˈkʌbərd/</vt:lpstr>
      <vt:lpstr>Shower /ˈʃaʊər/</vt:lpstr>
      <vt:lpstr>Dishwasher /ˈdɪʃwɔːʃər/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 2: Name the things in each room.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Final sounds: /s/, /z/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Hello. My name is Vy. I’m 9 years old. I’m from Viet Nam. I’m Vietnamese. I study at Thai hoa Secondery school. It’s a big school in Ba Vì district, Ha Noi city. I’m in class 6A.  How about you? Thank you for listening. Good bye!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99</cp:revision>
  <dcterms:created xsi:type="dcterms:W3CDTF">2021-10-04T08:58:17Z</dcterms:created>
  <dcterms:modified xsi:type="dcterms:W3CDTF">2023-04-17T02:47:51Z</dcterms:modified>
</cp:coreProperties>
</file>