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8" r:id="rId2"/>
    <p:sldId id="312" r:id="rId3"/>
    <p:sldId id="313" r:id="rId4"/>
    <p:sldId id="314" r:id="rId5"/>
    <p:sldId id="262" r:id="rId6"/>
    <p:sldId id="315" r:id="rId7"/>
    <p:sldId id="316" r:id="rId8"/>
    <p:sldId id="317" r:id="rId9"/>
    <p:sldId id="318" r:id="rId10"/>
    <p:sldId id="319" r:id="rId11"/>
    <p:sldId id="259" r:id="rId12"/>
  </p:sldIdLst>
  <p:sldSz cx="9144000" cy="5143500" type="screen16x9"/>
  <p:notesSz cx="6858000" cy="9144000"/>
  <p:embeddedFontLst>
    <p:embeddedFont>
      <p:font typeface="Gothic A1" panose="020B0604020202020204" charset="-127"/>
      <p:regular r:id="rId14"/>
    </p:embeddedFont>
    <p:embeddedFont>
      <p:font typeface="Berlin Sans FB" panose="020B0604020202020204" charset="0"/>
      <p:regular r:id="rId15"/>
      <p:bold r:id="rId16"/>
    </p:embeddedFont>
    <p:embeddedFont>
      <p:font typeface="Algerian" panose="020B0604020202020204" charset="0"/>
      <p:regular r:id="rId17"/>
    </p:embeddedFont>
    <p:embeddedFont>
      <p:font typeface="Passion One" panose="020B0604020202020204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9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baf7980493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baf7980493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3BA9B6-A501-480A-80EC-7FBE4F2534C7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gbaf7980493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8" name="Google Shape;998;gbaf7980493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City landmarks </a:t>
            </a:r>
            <a:r>
              <a:rPr lang="en-US" dirty="0" err="1"/>
              <a:t>phải</a:t>
            </a:r>
            <a:r>
              <a:rPr lang="en-US" dirty="0"/>
              <a:t> ở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mục</a:t>
            </a:r>
            <a:r>
              <a:rPr lang="en-US" dirty="0"/>
              <a:t>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3BA9B6-A501-480A-80EC-7FBE4F2534C7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gbaf7980493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9" name="Google Shape;839;gbaf7980493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home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tories.freepik.com/" TargetMode="External"/><Relationship Id="rId4" Type="http://schemas.openxmlformats.org/officeDocument/2006/relationships/hyperlink" Target="https://www.freepik.com/home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68900" y="542200"/>
            <a:ext cx="7127400" cy="127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5200"/>
              <a:buNone/>
              <a:defRPr sz="6500">
                <a:solidFill>
                  <a:srgbClr val="362F5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68900" y="1700651"/>
            <a:ext cx="7127400" cy="6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612250" y="2159425"/>
            <a:ext cx="8541112" cy="4385024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-807688">
            <a:off x="177347" y="2961721"/>
            <a:ext cx="1320868" cy="1506644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7448550" y="0"/>
            <a:ext cx="1695458" cy="1434845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>
            <a:spLocks noGrp="1"/>
          </p:cNvSpPr>
          <p:nvPr>
            <p:ph type="title" hasCustomPrompt="1"/>
          </p:nvPr>
        </p:nvSpPr>
        <p:spPr>
          <a:xfrm>
            <a:off x="2122200" y="2034725"/>
            <a:ext cx="63087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54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>
            <a:spLocks noGrp="1"/>
          </p:cNvSpPr>
          <p:nvPr>
            <p:ph type="subTitle" idx="1"/>
          </p:nvPr>
        </p:nvSpPr>
        <p:spPr>
          <a:xfrm>
            <a:off x="2122200" y="3450625"/>
            <a:ext cx="63087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5" name="Google Shape;55;p11"/>
          <p:cNvSpPr/>
          <p:nvPr/>
        </p:nvSpPr>
        <p:spPr>
          <a:xfrm rot="10800000">
            <a:off x="-17976" y="-2117049"/>
            <a:ext cx="8541112" cy="4385024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/>
          </p:nvPr>
        </p:nvSpPr>
        <p:spPr>
          <a:xfrm>
            <a:off x="718838" y="1515214"/>
            <a:ext cx="2241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i="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"/>
          </p:nvPr>
        </p:nvSpPr>
        <p:spPr>
          <a:xfrm>
            <a:off x="718838" y="1936722"/>
            <a:ext cx="22416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2"/>
          </p:nvPr>
        </p:nvSpPr>
        <p:spPr>
          <a:xfrm>
            <a:off x="4361654" y="1515214"/>
            <a:ext cx="2241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i="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3"/>
          </p:nvPr>
        </p:nvSpPr>
        <p:spPr>
          <a:xfrm>
            <a:off x="4362454" y="1936722"/>
            <a:ext cx="22404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4"/>
          </p:nvPr>
        </p:nvSpPr>
        <p:spPr>
          <a:xfrm>
            <a:off x="6183663" y="3557950"/>
            <a:ext cx="2241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i="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5"/>
          </p:nvPr>
        </p:nvSpPr>
        <p:spPr>
          <a:xfrm>
            <a:off x="6183663" y="3979447"/>
            <a:ext cx="22404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6" hasCustomPrompt="1"/>
          </p:nvPr>
        </p:nvSpPr>
        <p:spPr>
          <a:xfrm>
            <a:off x="718738" y="893647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7" hasCustomPrompt="1"/>
          </p:nvPr>
        </p:nvSpPr>
        <p:spPr>
          <a:xfrm>
            <a:off x="4362021" y="893647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8" hasCustomPrompt="1"/>
          </p:nvPr>
        </p:nvSpPr>
        <p:spPr>
          <a:xfrm>
            <a:off x="6183663" y="2936372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9"/>
          </p:nvPr>
        </p:nvSpPr>
        <p:spPr>
          <a:xfrm>
            <a:off x="2540846" y="3557950"/>
            <a:ext cx="22404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i="0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3"/>
          </p:nvPr>
        </p:nvSpPr>
        <p:spPr>
          <a:xfrm>
            <a:off x="2541246" y="3979447"/>
            <a:ext cx="22404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14" hasCustomPrompt="1"/>
          </p:nvPr>
        </p:nvSpPr>
        <p:spPr>
          <a:xfrm>
            <a:off x="2540379" y="2936372"/>
            <a:ext cx="22416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70" name="Google Shape;70;p13"/>
          <p:cNvSpPr/>
          <p:nvPr/>
        </p:nvSpPr>
        <p:spPr>
          <a:xfrm rot="10800000" flipH="1">
            <a:off x="0" y="3401284"/>
            <a:ext cx="2076441" cy="1757266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3"/>
          <p:cNvSpPr/>
          <p:nvPr/>
        </p:nvSpPr>
        <p:spPr>
          <a:xfrm flipH="1">
            <a:off x="6867524" y="-18402"/>
            <a:ext cx="2276475" cy="1926552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3"/>
          <p:cNvSpPr/>
          <p:nvPr/>
        </p:nvSpPr>
        <p:spPr>
          <a:xfrm rot="-4563458">
            <a:off x="446110" y="3149198"/>
            <a:ext cx="534245" cy="657034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3"/>
          <p:cNvSpPr/>
          <p:nvPr/>
        </p:nvSpPr>
        <p:spPr>
          <a:xfrm rot="-8640867" flipH="1">
            <a:off x="7982842" y="1585846"/>
            <a:ext cx="871774" cy="389588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5">
    <p:bg>
      <p:bgPr>
        <a:solidFill>
          <a:schemeClr val="accent2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/>
          <p:nvPr/>
        </p:nvSpPr>
        <p:spPr>
          <a:xfrm flipH="1">
            <a:off x="-342771" y="-885150"/>
            <a:ext cx="10115421" cy="6496836"/>
          </a:xfrm>
          <a:custGeom>
            <a:avLst/>
            <a:gdLst/>
            <a:ahLst/>
            <a:cxnLst/>
            <a:rect l="l" t="t" r="r" b="b"/>
            <a:pathLst>
              <a:path w="190803" h="136252" extrusionOk="0">
                <a:moveTo>
                  <a:pt x="109930" y="0"/>
                </a:moveTo>
                <a:cubicBezTo>
                  <a:pt x="99285" y="0"/>
                  <a:pt x="93358" y="2905"/>
                  <a:pt x="89331" y="7189"/>
                </a:cubicBezTo>
                <a:cubicBezTo>
                  <a:pt x="88897" y="7656"/>
                  <a:pt x="88463" y="8156"/>
                  <a:pt x="88030" y="8690"/>
                </a:cubicBezTo>
                <a:cubicBezTo>
                  <a:pt x="87863" y="8923"/>
                  <a:pt x="87696" y="9157"/>
                  <a:pt x="87496" y="9390"/>
                </a:cubicBezTo>
                <a:cubicBezTo>
                  <a:pt x="87062" y="9991"/>
                  <a:pt x="86629" y="10624"/>
                  <a:pt x="86195" y="11292"/>
                </a:cubicBezTo>
                <a:cubicBezTo>
                  <a:pt x="80791" y="19731"/>
                  <a:pt x="78456" y="30839"/>
                  <a:pt x="65080" y="36843"/>
                </a:cubicBezTo>
                <a:cubicBezTo>
                  <a:pt x="56274" y="40813"/>
                  <a:pt x="43131" y="43181"/>
                  <a:pt x="31423" y="47884"/>
                </a:cubicBezTo>
                <a:cubicBezTo>
                  <a:pt x="21516" y="51854"/>
                  <a:pt x="12609" y="57525"/>
                  <a:pt x="8306" y="67265"/>
                </a:cubicBezTo>
                <a:cubicBezTo>
                  <a:pt x="7672" y="68733"/>
                  <a:pt x="7139" y="70234"/>
                  <a:pt x="6738" y="71768"/>
                </a:cubicBezTo>
                <a:cubicBezTo>
                  <a:pt x="0" y="97153"/>
                  <a:pt x="4270" y="130777"/>
                  <a:pt x="26186" y="135647"/>
                </a:cubicBezTo>
                <a:cubicBezTo>
                  <a:pt x="28044" y="136050"/>
                  <a:pt x="29931" y="136251"/>
                  <a:pt x="31821" y="136251"/>
                </a:cubicBezTo>
                <a:cubicBezTo>
                  <a:pt x="31966" y="136251"/>
                  <a:pt x="32111" y="136250"/>
                  <a:pt x="32257" y="136248"/>
                </a:cubicBezTo>
                <a:cubicBezTo>
                  <a:pt x="32257" y="136248"/>
                  <a:pt x="47401" y="130577"/>
                  <a:pt x="69083" y="128242"/>
                </a:cubicBezTo>
                <a:cubicBezTo>
                  <a:pt x="70050" y="128142"/>
                  <a:pt x="71051" y="128042"/>
                  <a:pt x="72052" y="127942"/>
                </a:cubicBezTo>
                <a:cubicBezTo>
                  <a:pt x="77190" y="127452"/>
                  <a:pt x="82328" y="127214"/>
                  <a:pt x="87479" y="127214"/>
                </a:cubicBezTo>
                <a:cubicBezTo>
                  <a:pt x="89351" y="127214"/>
                  <a:pt x="91224" y="127246"/>
                  <a:pt x="93100" y="127308"/>
                </a:cubicBezTo>
                <a:cubicBezTo>
                  <a:pt x="97470" y="127475"/>
                  <a:pt x="101639" y="127808"/>
                  <a:pt x="105609" y="128209"/>
                </a:cubicBezTo>
                <a:lnTo>
                  <a:pt x="107177" y="128409"/>
                </a:lnTo>
                <a:cubicBezTo>
                  <a:pt x="110045" y="128742"/>
                  <a:pt x="112814" y="129109"/>
                  <a:pt x="115449" y="129543"/>
                </a:cubicBezTo>
                <a:cubicBezTo>
                  <a:pt x="129624" y="131736"/>
                  <a:pt x="140626" y="134672"/>
                  <a:pt x="148454" y="134672"/>
                </a:cubicBezTo>
                <a:cubicBezTo>
                  <a:pt x="149081" y="134672"/>
                  <a:pt x="149688" y="134653"/>
                  <a:pt x="150274" y="134613"/>
                </a:cubicBezTo>
                <a:cubicBezTo>
                  <a:pt x="153209" y="134413"/>
                  <a:pt x="155644" y="133679"/>
                  <a:pt x="157546" y="132178"/>
                </a:cubicBezTo>
                <a:cubicBezTo>
                  <a:pt x="166886" y="124873"/>
                  <a:pt x="165652" y="103424"/>
                  <a:pt x="174591" y="95285"/>
                </a:cubicBezTo>
                <a:cubicBezTo>
                  <a:pt x="183498" y="87146"/>
                  <a:pt x="190803" y="67699"/>
                  <a:pt x="179862" y="56757"/>
                </a:cubicBezTo>
                <a:cubicBezTo>
                  <a:pt x="172923" y="49819"/>
                  <a:pt x="163717" y="47184"/>
                  <a:pt x="155845" y="42981"/>
                </a:cubicBezTo>
                <a:cubicBezTo>
                  <a:pt x="151308" y="40546"/>
                  <a:pt x="147205" y="37610"/>
                  <a:pt x="144236" y="33007"/>
                </a:cubicBezTo>
                <a:cubicBezTo>
                  <a:pt x="142502" y="30305"/>
                  <a:pt x="141134" y="27236"/>
                  <a:pt x="139833" y="24101"/>
                </a:cubicBezTo>
                <a:cubicBezTo>
                  <a:pt x="135130" y="12759"/>
                  <a:pt x="131127" y="484"/>
                  <a:pt x="111346" y="17"/>
                </a:cubicBezTo>
                <a:cubicBezTo>
                  <a:pt x="110865" y="6"/>
                  <a:pt x="110393" y="0"/>
                  <a:pt x="10993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4"/>
          <p:cNvSpPr/>
          <p:nvPr/>
        </p:nvSpPr>
        <p:spPr>
          <a:xfrm rot="-10419142" flipH="1">
            <a:off x="1090625" y="3926603"/>
            <a:ext cx="873415" cy="996375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4"/>
          <p:cNvSpPr/>
          <p:nvPr/>
        </p:nvSpPr>
        <p:spPr>
          <a:xfrm rot="6633623">
            <a:off x="8020599" y="1635843"/>
            <a:ext cx="820601" cy="1009233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title"/>
          </p:nvPr>
        </p:nvSpPr>
        <p:spPr>
          <a:xfrm>
            <a:off x="3600900" y="3466200"/>
            <a:ext cx="382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24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ubTitle" idx="1"/>
          </p:nvPr>
        </p:nvSpPr>
        <p:spPr>
          <a:xfrm>
            <a:off x="1714500" y="1942800"/>
            <a:ext cx="5715000" cy="15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7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title" hasCustomPrompt="1"/>
          </p:nvPr>
        </p:nvSpPr>
        <p:spPr>
          <a:xfrm>
            <a:off x="716338" y="1123950"/>
            <a:ext cx="4391100" cy="87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Orbitron"/>
              <a:buNone/>
              <a:defRPr sz="12000">
                <a:latin typeface="Orbitron"/>
                <a:ea typeface="Orbitron"/>
                <a:cs typeface="Orbitron"/>
                <a:sym typeface="Orbitr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Orbitron"/>
              <a:buNone/>
              <a:defRPr sz="12000">
                <a:latin typeface="Orbitron"/>
                <a:ea typeface="Orbitron"/>
                <a:cs typeface="Orbitron"/>
                <a:sym typeface="Orbitr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Orbitron"/>
              <a:buNone/>
              <a:defRPr sz="12000">
                <a:latin typeface="Orbitron"/>
                <a:ea typeface="Orbitron"/>
                <a:cs typeface="Orbitron"/>
                <a:sym typeface="Orbitr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Orbitron"/>
              <a:buNone/>
              <a:defRPr sz="12000">
                <a:latin typeface="Orbitron"/>
                <a:ea typeface="Orbitron"/>
                <a:cs typeface="Orbitron"/>
                <a:sym typeface="Orbitr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Orbitron"/>
              <a:buNone/>
              <a:defRPr sz="12000">
                <a:latin typeface="Orbitron"/>
                <a:ea typeface="Orbitron"/>
                <a:cs typeface="Orbitron"/>
                <a:sym typeface="Orbitr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Orbitron"/>
              <a:buNone/>
              <a:defRPr sz="12000">
                <a:latin typeface="Orbitron"/>
                <a:ea typeface="Orbitron"/>
                <a:cs typeface="Orbitron"/>
                <a:sym typeface="Orbitr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Orbitron"/>
              <a:buNone/>
              <a:defRPr sz="12000">
                <a:latin typeface="Orbitron"/>
                <a:ea typeface="Orbitron"/>
                <a:cs typeface="Orbitron"/>
                <a:sym typeface="Orbitr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Orbitron"/>
              <a:buNone/>
              <a:defRPr sz="12000"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r>
              <a:t>xx%</a:t>
            </a:r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1"/>
          </p:nvPr>
        </p:nvSpPr>
        <p:spPr>
          <a:xfrm>
            <a:off x="1292638" y="1826850"/>
            <a:ext cx="32385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title" idx="2" hasCustomPrompt="1"/>
          </p:nvPr>
        </p:nvSpPr>
        <p:spPr>
          <a:xfrm>
            <a:off x="4036563" y="2734975"/>
            <a:ext cx="4391100" cy="86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6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Orbitron"/>
              <a:buNone/>
              <a:defRPr sz="12000">
                <a:latin typeface="Orbitron"/>
                <a:ea typeface="Orbitron"/>
                <a:cs typeface="Orbitron"/>
                <a:sym typeface="Orbitr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Orbitron"/>
              <a:buNone/>
              <a:defRPr sz="12000">
                <a:latin typeface="Orbitron"/>
                <a:ea typeface="Orbitron"/>
                <a:cs typeface="Orbitron"/>
                <a:sym typeface="Orbitr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Orbitron"/>
              <a:buNone/>
              <a:defRPr sz="12000">
                <a:latin typeface="Orbitron"/>
                <a:ea typeface="Orbitron"/>
                <a:cs typeface="Orbitron"/>
                <a:sym typeface="Orbitr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Orbitron"/>
              <a:buNone/>
              <a:defRPr sz="12000">
                <a:latin typeface="Orbitron"/>
                <a:ea typeface="Orbitron"/>
                <a:cs typeface="Orbitron"/>
                <a:sym typeface="Orbitr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Orbitron"/>
              <a:buNone/>
              <a:defRPr sz="12000">
                <a:latin typeface="Orbitron"/>
                <a:ea typeface="Orbitron"/>
                <a:cs typeface="Orbitron"/>
                <a:sym typeface="Orbitr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Orbitron"/>
              <a:buNone/>
              <a:defRPr sz="12000">
                <a:latin typeface="Orbitron"/>
                <a:ea typeface="Orbitron"/>
                <a:cs typeface="Orbitron"/>
                <a:sym typeface="Orbitr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Orbitron"/>
              <a:buNone/>
              <a:defRPr sz="12000">
                <a:latin typeface="Orbitron"/>
                <a:ea typeface="Orbitron"/>
                <a:cs typeface="Orbitron"/>
                <a:sym typeface="Orbitr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Orbitron"/>
              <a:buNone/>
              <a:defRPr sz="12000"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r>
              <a:t>xx%</a:t>
            </a:r>
          </a:p>
        </p:txBody>
      </p:sp>
      <p:sp>
        <p:nvSpPr>
          <p:cNvPr id="84" name="Google Shape;84;p15"/>
          <p:cNvSpPr txBox="1">
            <a:spLocks noGrp="1"/>
          </p:cNvSpPr>
          <p:nvPr>
            <p:ph type="subTitle" idx="3"/>
          </p:nvPr>
        </p:nvSpPr>
        <p:spPr>
          <a:xfrm>
            <a:off x="4613613" y="3432931"/>
            <a:ext cx="3237000" cy="87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5"/>
          <p:cNvSpPr/>
          <p:nvPr/>
        </p:nvSpPr>
        <p:spPr>
          <a:xfrm rot="10368596" flipH="1">
            <a:off x="-2043226" y="-2998040"/>
            <a:ext cx="10411060" cy="4385073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5"/>
          <p:cNvSpPr/>
          <p:nvPr/>
        </p:nvSpPr>
        <p:spPr>
          <a:xfrm rot="-9005920">
            <a:off x="7050466" y="448689"/>
            <a:ext cx="998985" cy="1139463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5"/>
          <p:cNvSpPr/>
          <p:nvPr/>
        </p:nvSpPr>
        <p:spPr>
          <a:xfrm rot="-431404" flipH="1">
            <a:off x="509474" y="3794060"/>
            <a:ext cx="10411060" cy="4385073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5"/>
          <p:cNvSpPr/>
          <p:nvPr/>
        </p:nvSpPr>
        <p:spPr>
          <a:xfrm rot="1158336">
            <a:off x="291596" y="3811239"/>
            <a:ext cx="998993" cy="1139481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9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3511350" y="3182207"/>
            <a:ext cx="21213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b="1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ubTitle" idx="1"/>
          </p:nvPr>
        </p:nvSpPr>
        <p:spPr>
          <a:xfrm>
            <a:off x="3511050" y="3745275"/>
            <a:ext cx="212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title" idx="2" hasCustomPrompt="1"/>
          </p:nvPr>
        </p:nvSpPr>
        <p:spPr>
          <a:xfrm>
            <a:off x="4014362" y="1767232"/>
            <a:ext cx="11625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5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9pPr>
          </a:lstStyle>
          <a:p>
            <a:r>
              <a:t>xx%</a:t>
            </a:r>
          </a:p>
        </p:txBody>
      </p:sp>
      <p:sp>
        <p:nvSpPr>
          <p:cNvPr id="93" name="Google Shape;93;p16"/>
          <p:cNvSpPr txBox="1">
            <a:spLocks noGrp="1"/>
          </p:cNvSpPr>
          <p:nvPr>
            <p:ph type="title" idx="3"/>
          </p:nvPr>
        </p:nvSpPr>
        <p:spPr>
          <a:xfrm>
            <a:off x="976150" y="3182201"/>
            <a:ext cx="21213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b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subTitle" idx="4"/>
          </p:nvPr>
        </p:nvSpPr>
        <p:spPr>
          <a:xfrm>
            <a:off x="975850" y="3745275"/>
            <a:ext cx="212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6"/>
          <p:cNvSpPr txBox="1">
            <a:spLocks noGrp="1"/>
          </p:cNvSpPr>
          <p:nvPr>
            <p:ph type="title" idx="5" hasCustomPrompt="1"/>
          </p:nvPr>
        </p:nvSpPr>
        <p:spPr>
          <a:xfrm>
            <a:off x="1455550" y="1767232"/>
            <a:ext cx="11625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5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9pPr>
          </a:lstStyle>
          <a:p>
            <a:r>
              <a:t>xx%</a:t>
            </a:r>
          </a:p>
        </p:txBody>
      </p:sp>
      <p:sp>
        <p:nvSpPr>
          <p:cNvPr id="96" name="Google Shape;96;p16"/>
          <p:cNvSpPr txBox="1">
            <a:spLocks noGrp="1"/>
          </p:cNvSpPr>
          <p:nvPr>
            <p:ph type="title" idx="6"/>
          </p:nvPr>
        </p:nvSpPr>
        <p:spPr>
          <a:xfrm>
            <a:off x="6046550" y="3182207"/>
            <a:ext cx="21213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b="1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subTitle" idx="7"/>
          </p:nvPr>
        </p:nvSpPr>
        <p:spPr>
          <a:xfrm>
            <a:off x="6046250" y="3745275"/>
            <a:ext cx="212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title" idx="8" hasCustomPrompt="1"/>
          </p:nvPr>
        </p:nvSpPr>
        <p:spPr>
          <a:xfrm>
            <a:off x="6525950" y="1767232"/>
            <a:ext cx="11625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5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 panose="02000000000000000000"/>
              <a:buNone/>
              <a:defRPr sz="3000" b="1">
                <a:solidFill>
                  <a:schemeClr val="accent2"/>
                </a:solidFill>
                <a:latin typeface="Euphoria Script" panose="02000000000000000000"/>
                <a:ea typeface="Euphoria Script" panose="02000000000000000000"/>
                <a:cs typeface="Euphoria Script" panose="02000000000000000000"/>
                <a:sym typeface="Euphoria Script" panose="02000000000000000000"/>
              </a:defRPr>
            </a:lvl9pPr>
          </a:lstStyle>
          <a:p>
            <a:r>
              <a:t>xx%</a:t>
            </a:r>
          </a:p>
        </p:txBody>
      </p:sp>
      <p:sp>
        <p:nvSpPr>
          <p:cNvPr id="99" name="Google Shape;99;p16"/>
          <p:cNvSpPr txBox="1">
            <a:spLocks noGrp="1"/>
          </p:cNvSpPr>
          <p:nvPr>
            <p:ph type="title" idx="9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700">
                <a:solidFill>
                  <a:srgbClr val="353056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/>
          <p:nvPr/>
        </p:nvSpPr>
        <p:spPr>
          <a:xfrm rot="-6208613" flipH="1">
            <a:off x="200397" y="209817"/>
            <a:ext cx="534251" cy="657042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6"/>
          <p:cNvSpPr/>
          <p:nvPr/>
        </p:nvSpPr>
        <p:spPr>
          <a:xfrm rot="1373294">
            <a:off x="8231932" y="74785"/>
            <a:ext cx="531300" cy="725118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6"/>
          <p:cNvSpPr/>
          <p:nvPr/>
        </p:nvSpPr>
        <p:spPr>
          <a:xfrm rot="5805647">
            <a:off x="7638268" y="316892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3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700">
                <a:solidFill>
                  <a:srgbClr val="353056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105" name="Google Shape;105;p17"/>
          <p:cNvSpPr/>
          <p:nvPr/>
        </p:nvSpPr>
        <p:spPr>
          <a:xfrm>
            <a:off x="-142882" y="-19050"/>
            <a:ext cx="2094655" cy="1772747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7"/>
          <p:cNvSpPr/>
          <p:nvPr/>
        </p:nvSpPr>
        <p:spPr>
          <a:xfrm rot="5805647">
            <a:off x="7355143" y="4206442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7"/>
          <p:cNvSpPr/>
          <p:nvPr/>
        </p:nvSpPr>
        <p:spPr>
          <a:xfrm rot="2495500">
            <a:off x="7802000" y="4674908"/>
            <a:ext cx="459797" cy="627557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4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700">
                <a:solidFill>
                  <a:srgbClr val="353056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110" name="Google Shape;110;p18"/>
          <p:cNvSpPr/>
          <p:nvPr/>
        </p:nvSpPr>
        <p:spPr>
          <a:xfrm rot="-3773980">
            <a:off x="160342" y="4252956"/>
            <a:ext cx="664534" cy="817237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8"/>
          <p:cNvSpPr/>
          <p:nvPr/>
        </p:nvSpPr>
        <p:spPr>
          <a:xfrm rot="1373294">
            <a:off x="8277272" y="255760"/>
            <a:ext cx="531300" cy="725118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8"/>
          <p:cNvSpPr/>
          <p:nvPr/>
        </p:nvSpPr>
        <p:spPr>
          <a:xfrm rot="5805647">
            <a:off x="7683609" y="497867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6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700">
                <a:solidFill>
                  <a:srgbClr val="353056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115" name="Google Shape;115;p19"/>
          <p:cNvSpPr/>
          <p:nvPr/>
        </p:nvSpPr>
        <p:spPr>
          <a:xfrm rot="4994353" flipH="1">
            <a:off x="7640893" y="196428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9"/>
          <p:cNvSpPr/>
          <p:nvPr/>
        </p:nvSpPr>
        <p:spPr>
          <a:xfrm rot="8304500" flipH="1">
            <a:off x="8087750" y="196751"/>
            <a:ext cx="459797" cy="627557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9"/>
          <p:cNvSpPr/>
          <p:nvPr/>
        </p:nvSpPr>
        <p:spPr>
          <a:xfrm flipH="1">
            <a:off x="-2561151" y="3218513"/>
            <a:ext cx="8541112" cy="4385024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3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>
            <a:spLocks noGrp="1"/>
          </p:cNvSpPr>
          <p:nvPr>
            <p:ph type="ctrTitle"/>
          </p:nvPr>
        </p:nvSpPr>
        <p:spPr>
          <a:xfrm>
            <a:off x="3092825" y="1774000"/>
            <a:ext cx="5338200" cy="118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9pPr>
          </a:lstStyle>
          <a:p>
            <a:endParaRPr/>
          </a:p>
        </p:txBody>
      </p:sp>
      <p:sp>
        <p:nvSpPr>
          <p:cNvPr id="120" name="Google Shape;120;p20"/>
          <p:cNvSpPr txBox="1">
            <a:spLocks noGrp="1"/>
          </p:cNvSpPr>
          <p:nvPr>
            <p:ph type="subTitle" idx="1"/>
          </p:nvPr>
        </p:nvSpPr>
        <p:spPr>
          <a:xfrm>
            <a:off x="3617075" y="2843575"/>
            <a:ext cx="4289700" cy="10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1" name="Google Shape;121;p20"/>
          <p:cNvSpPr/>
          <p:nvPr/>
        </p:nvSpPr>
        <p:spPr>
          <a:xfrm flipH="1">
            <a:off x="6247072" y="-18399"/>
            <a:ext cx="2896929" cy="2451634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4600575" y="2017600"/>
            <a:ext cx="3455100" cy="1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6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6242475" y="748975"/>
            <a:ext cx="1813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None/>
              <a:defRPr sz="72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5391375" y="3633700"/>
            <a:ext cx="26643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>
            <a:spLocks noGrp="1"/>
          </p:cNvSpPr>
          <p:nvPr>
            <p:ph type="body" idx="1"/>
          </p:nvPr>
        </p:nvSpPr>
        <p:spPr>
          <a:xfrm>
            <a:off x="996950" y="1690550"/>
            <a:ext cx="3926100" cy="24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873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  <a:defRPr sz="16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700">
                <a:solidFill>
                  <a:srgbClr val="353056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125" name="Google Shape;125;p21"/>
          <p:cNvSpPr/>
          <p:nvPr/>
        </p:nvSpPr>
        <p:spPr>
          <a:xfrm rot="-9992333" flipH="1">
            <a:off x="118448" y="332983"/>
            <a:ext cx="995139" cy="1135102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1"/>
          <p:cNvSpPr/>
          <p:nvPr/>
        </p:nvSpPr>
        <p:spPr>
          <a:xfrm rot="2159077" flipH="1">
            <a:off x="121366" y="1533231"/>
            <a:ext cx="601812" cy="362944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0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>
            <a:spLocks noGrp="1"/>
          </p:cNvSpPr>
          <p:nvPr>
            <p:ph type="title"/>
          </p:nvPr>
        </p:nvSpPr>
        <p:spPr>
          <a:xfrm>
            <a:off x="961200" y="760800"/>
            <a:ext cx="3057600" cy="11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0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9" name="Google Shape;129;p22"/>
          <p:cNvSpPr txBox="1">
            <a:spLocks noGrp="1"/>
          </p:cNvSpPr>
          <p:nvPr>
            <p:ph type="subTitle" idx="1"/>
          </p:nvPr>
        </p:nvSpPr>
        <p:spPr>
          <a:xfrm>
            <a:off x="961200" y="2095500"/>
            <a:ext cx="26853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2"/>
          <p:cNvSpPr/>
          <p:nvPr/>
        </p:nvSpPr>
        <p:spPr>
          <a:xfrm rot="-2564928" flipH="1">
            <a:off x="709155" y="4016204"/>
            <a:ext cx="531302" cy="725111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2"/>
          <p:cNvSpPr/>
          <p:nvPr/>
        </p:nvSpPr>
        <p:spPr>
          <a:xfrm rot="-5805647" flipH="1">
            <a:off x="-1361308" y="4140717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2"/>
          <p:cNvSpPr/>
          <p:nvPr/>
        </p:nvSpPr>
        <p:spPr>
          <a:xfrm rot="-504099" flipH="1">
            <a:off x="8007581" y="111824"/>
            <a:ext cx="999021" cy="1139470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>
            <a:spLocks noGrp="1"/>
          </p:cNvSpPr>
          <p:nvPr>
            <p:ph type="title"/>
          </p:nvPr>
        </p:nvSpPr>
        <p:spPr>
          <a:xfrm>
            <a:off x="5021825" y="1370400"/>
            <a:ext cx="2276400" cy="11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0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subTitle" idx="1"/>
          </p:nvPr>
        </p:nvSpPr>
        <p:spPr>
          <a:xfrm>
            <a:off x="5021825" y="2832497"/>
            <a:ext cx="26853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3"/>
          <p:cNvSpPr/>
          <p:nvPr/>
        </p:nvSpPr>
        <p:spPr>
          <a:xfrm rot="10800000">
            <a:off x="6877074" y="3612998"/>
            <a:ext cx="2276475" cy="1926552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3"/>
          <p:cNvSpPr/>
          <p:nvPr/>
        </p:nvSpPr>
        <p:spPr>
          <a:xfrm rot="-3758514">
            <a:off x="8368340" y="3212328"/>
            <a:ext cx="871773" cy="389587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3"/>
          <p:cNvSpPr/>
          <p:nvPr/>
        </p:nvSpPr>
        <p:spPr>
          <a:xfrm rot="-8235072">
            <a:off x="612780" y="908015"/>
            <a:ext cx="531302" cy="725111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3"/>
          <p:cNvSpPr/>
          <p:nvPr/>
        </p:nvSpPr>
        <p:spPr>
          <a:xfrm rot="-4994353">
            <a:off x="-1457683" y="412267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2">
    <p:bg>
      <p:bgPr>
        <a:solidFill>
          <a:schemeClr val="accent2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/>
          <p:nvPr/>
        </p:nvSpPr>
        <p:spPr>
          <a:xfrm rot="10625521" flipH="1">
            <a:off x="-1823383" y="-822700"/>
            <a:ext cx="11376969" cy="7703043"/>
          </a:xfrm>
          <a:custGeom>
            <a:avLst/>
            <a:gdLst/>
            <a:ahLst/>
            <a:cxnLst/>
            <a:rect l="l" t="t" r="r" b="b"/>
            <a:pathLst>
              <a:path w="190803" h="136252" extrusionOk="0">
                <a:moveTo>
                  <a:pt x="109930" y="0"/>
                </a:moveTo>
                <a:cubicBezTo>
                  <a:pt x="99285" y="0"/>
                  <a:pt x="93358" y="2905"/>
                  <a:pt x="89331" y="7189"/>
                </a:cubicBezTo>
                <a:cubicBezTo>
                  <a:pt x="88897" y="7656"/>
                  <a:pt x="88463" y="8156"/>
                  <a:pt x="88030" y="8690"/>
                </a:cubicBezTo>
                <a:cubicBezTo>
                  <a:pt x="87863" y="8923"/>
                  <a:pt x="87696" y="9157"/>
                  <a:pt x="87496" y="9390"/>
                </a:cubicBezTo>
                <a:cubicBezTo>
                  <a:pt x="87062" y="9991"/>
                  <a:pt x="86629" y="10624"/>
                  <a:pt x="86195" y="11292"/>
                </a:cubicBezTo>
                <a:cubicBezTo>
                  <a:pt x="80791" y="19731"/>
                  <a:pt x="78456" y="30839"/>
                  <a:pt x="65080" y="36843"/>
                </a:cubicBezTo>
                <a:cubicBezTo>
                  <a:pt x="56274" y="40813"/>
                  <a:pt x="43131" y="43181"/>
                  <a:pt x="31423" y="47884"/>
                </a:cubicBezTo>
                <a:cubicBezTo>
                  <a:pt x="21516" y="51854"/>
                  <a:pt x="12609" y="57525"/>
                  <a:pt x="8306" y="67265"/>
                </a:cubicBezTo>
                <a:cubicBezTo>
                  <a:pt x="7672" y="68733"/>
                  <a:pt x="7139" y="70234"/>
                  <a:pt x="6738" y="71768"/>
                </a:cubicBezTo>
                <a:cubicBezTo>
                  <a:pt x="0" y="97153"/>
                  <a:pt x="4270" y="130777"/>
                  <a:pt x="26186" y="135647"/>
                </a:cubicBezTo>
                <a:cubicBezTo>
                  <a:pt x="28044" y="136050"/>
                  <a:pt x="29931" y="136251"/>
                  <a:pt x="31821" y="136251"/>
                </a:cubicBezTo>
                <a:cubicBezTo>
                  <a:pt x="31966" y="136251"/>
                  <a:pt x="32111" y="136250"/>
                  <a:pt x="32257" y="136248"/>
                </a:cubicBezTo>
                <a:cubicBezTo>
                  <a:pt x="32257" y="136248"/>
                  <a:pt x="47401" y="130577"/>
                  <a:pt x="69083" y="128242"/>
                </a:cubicBezTo>
                <a:cubicBezTo>
                  <a:pt x="70050" y="128142"/>
                  <a:pt x="71051" y="128042"/>
                  <a:pt x="72052" y="127942"/>
                </a:cubicBezTo>
                <a:cubicBezTo>
                  <a:pt x="77190" y="127452"/>
                  <a:pt x="82328" y="127214"/>
                  <a:pt x="87479" y="127214"/>
                </a:cubicBezTo>
                <a:cubicBezTo>
                  <a:pt x="89351" y="127214"/>
                  <a:pt x="91224" y="127246"/>
                  <a:pt x="93100" y="127308"/>
                </a:cubicBezTo>
                <a:cubicBezTo>
                  <a:pt x="97470" y="127475"/>
                  <a:pt x="101639" y="127808"/>
                  <a:pt x="105609" y="128209"/>
                </a:cubicBezTo>
                <a:lnTo>
                  <a:pt x="107177" y="128409"/>
                </a:lnTo>
                <a:cubicBezTo>
                  <a:pt x="110045" y="128742"/>
                  <a:pt x="112814" y="129109"/>
                  <a:pt x="115449" y="129543"/>
                </a:cubicBezTo>
                <a:cubicBezTo>
                  <a:pt x="129624" y="131736"/>
                  <a:pt x="140626" y="134672"/>
                  <a:pt x="148454" y="134672"/>
                </a:cubicBezTo>
                <a:cubicBezTo>
                  <a:pt x="149081" y="134672"/>
                  <a:pt x="149688" y="134653"/>
                  <a:pt x="150274" y="134613"/>
                </a:cubicBezTo>
                <a:cubicBezTo>
                  <a:pt x="153209" y="134413"/>
                  <a:pt x="155644" y="133679"/>
                  <a:pt x="157546" y="132178"/>
                </a:cubicBezTo>
                <a:cubicBezTo>
                  <a:pt x="166886" y="124873"/>
                  <a:pt x="165652" y="103424"/>
                  <a:pt x="174591" y="95285"/>
                </a:cubicBezTo>
                <a:cubicBezTo>
                  <a:pt x="183498" y="87146"/>
                  <a:pt x="190803" y="67699"/>
                  <a:pt x="179862" y="56757"/>
                </a:cubicBezTo>
                <a:cubicBezTo>
                  <a:pt x="172923" y="49819"/>
                  <a:pt x="163717" y="47184"/>
                  <a:pt x="155845" y="42981"/>
                </a:cubicBezTo>
                <a:cubicBezTo>
                  <a:pt x="151308" y="40546"/>
                  <a:pt x="147205" y="37610"/>
                  <a:pt x="144236" y="33007"/>
                </a:cubicBezTo>
                <a:cubicBezTo>
                  <a:pt x="142502" y="30305"/>
                  <a:pt x="141134" y="27236"/>
                  <a:pt x="139833" y="24101"/>
                </a:cubicBezTo>
                <a:cubicBezTo>
                  <a:pt x="135130" y="12759"/>
                  <a:pt x="131127" y="484"/>
                  <a:pt x="111346" y="17"/>
                </a:cubicBezTo>
                <a:cubicBezTo>
                  <a:pt x="110865" y="6"/>
                  <a:pt x="110393" y="0"/>
                  <a:pt x="10993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4"/>
          <p:cNvSpPr/>
          <p:nvPr/>
        </p:nvSpPr>
        <p:spPr>
          <a:xfrm rot="6644452">
            <a:off x="8103274" y="1502248"/>
            <a:ext cx="958974" cy="1093900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4"/>
          <p:cNvSpPr/>
          <p:nvPr/>
        </p:nvSpPr>
        <p:spPr>
          <a:xfrm>
            <a:off x="6278173" y="4096576"/>
            <a:ext cx="885104" cy="1009644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body" idx="1"/>
          </p:nvPr>
        </p:nvSpPr>
        <p:spPr>
          <a:xfrm flipH="1">
            <a:off x="996950" y="1919150"/>
            <a:ext cx="5756400" cy="26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AAFA0"/>
              </a:buClr>
              <a:buSzPts val="1400"/>
              <a:buChar char="●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24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700">
                <a:solidFill>
                  <a:srgbClr val="353056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146" name="Google Shape;146;p24"/>
          <p:cNvSpPr txBox="1">
            <a:spLocks noGrp="1"/>
          </p:cNvSpPr>
          <p:nvPr>
            <p:ph type="subTitle" idx="2"/>
          </p:nvPr>
        </p:nvSpPr>
        <p:spPr>
          <a:xfrm>
            <a:off x="1435100" y="1157400"/>
            <a:ext cx="3926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800">
                <a:solidFill>
                  <a:schemeClr val="dk2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15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5"/>
          <p:cNvSpPr txBox="1">
            <a:spLocks noGrp="1"/>
          </p:cNvSpPr>
          <p:nvPr>
            <p:ph type="title"/>
          </p:nvPr>
        </p:nvSpPr>
        <p:spPr>
          <a:xfrm>
            <a:off x="1612006" y="1925231"/>
            <a:ext cx="2086800" cy="11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0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9" name="Google Shape;149;p25"/>
          <p:cNvSpPr txBox="1">
            <a:spLocks noGrp="1"/>
          </p:cNvSpPr>
          <p:nvPr>
            <p:ph type="subTitle" idx="1"/>
          </p:nvPr>
        </p:nvSpPr>
        <p:spPr>
          <a:xfrm>
            <a:off x="1612006" y="3390900"/>
            <a:ext cx="26853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5"/>
          <p:cNvSpPr/>
          <p:nvPr/>
        </p:nvSpPr>
        <p:spPr>
          <a:xfrm rot="-10683358">
            <a:off x="-176280" y="-2854751"/>
            <a:ext cx="10411011" cy="4385024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5"/>
          <p:cNvSpPr/>
          <p:nvPr/>
        </p:nvSpPr>
        <p:spPr>
          <a:xfrm rot="7080291" flipH="1">
            <a:off x="8017853" y="271524"/>
            <a:ext cx="826107" cy="942321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5"/>
          <p:cNvSpPr/>
          <p:nvPr/>
        </p:nvSpPr>
        <p:spPr>
          <a:xfrm rot="-3195481">
            <a:off x="183780" y="1279260"/>
            <a:ext cx="531310" cy="725121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7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>
            <a:spLocks noGrp="1"/>
          </p:cNvSpPr>
          <p:nvPr>
            <p:ph type="body" idx="1"/>
          </p:nvPr>
        </p:nvSpPr>
        <p:spPr>
          <a:xfrm>
            <a:off x="713225" y="1474600"/>
            <a:ext cx="3747000" cy="35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5" name="Google Shape;155;p26"/>
          <p:cNvSpPr txBox="1">
            <a:spLocks noGrp="1"/>
          </p:cNvSpPr>
          <p:nvPr>
            <p:ph type="body" idx="2"/>
          </p:nvPr>
        </p:nvSpPr>
        <p:spPr>
          <a:xfrm>
            <a:off x="4836125" y="1509169"/>
            <a:ext cx="3576000" cy="312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6" name="Google Shape;156;p26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700">
                <a:solidFill>
                  <a:srgbClr val="353056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157" name="Google Shape;157;p26"/>
          <p:cNvSpPr txBox="1">
            <a:spLocks noGrp="1"/>
          </p:cNvSpPr>
          <p:nvPr>
            <p:ph type="subTitle" idx="3"/>
          </p:nvPr>
        </p:nvSpPr>
        <p:spPr>
          <a:xfrm>
            <a:off x="703775" y="1138600"/>
            <a:ext cx="7717800" cy="45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6"/>
          <p:cNvSpPr/>
          <p:nvPr/>
        </p:nvSpPr>
        <p:spPr>
          <a:xfrm rot="-5701244" flipH="1">
            <a:off x="270023" y="48728"/>
            <a:ext cx="1068184" cy="1218421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6"/>
          <p:cNvSpPr/>
          <p:nvPr/>
        </p:nvSpPr>
        <p:spPr>
          <a:xfrm rot="10800000">
            <a:off x="7334276" y="3611468"/>
            <a:ext cx="1820499" cy="1540732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6"/>
          <p:cNvSpPr/>
          <p:nvPr/>
        </p:nvSpPr>
        <p:spPr>
          <a:xfrm rot="2159201" flipH="1">
            <a:off x="44555" y="1395911"/>
            <a:ext cx="645979" cy="389588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7"/>
          <p:cNvSpPr txBox="1">
            <a:spLocks noGrp="1"/>
          </p:cNvSpPr>
          <p:nvPr>
            <p:ph type="subTitle" idx="1"/>
          </p:nvPr>
        </p:nvSpPr>
        <p:spPr>
          <a:xfrm>
            <a:off x="1059150" y="2814750"/>
            <a:ext cx="214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800">
                <a:solidFill>
                  <a:srgbClr val="D7675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163" name="Google Shape;163;p27"/>
          <p:cNvSpPr txBox="1">
            <a:spLocks noGrp="1"/>
          </p:cNvSpPr>
          <p:nvPr>
            <p:ph type="subTitle" idx="2"/>
          </p:nvPr>
        </p:nvSpPr>
        <p:spPr>
          <a:xfrm>
            <a:off x="1059150" y="3450600"/>
            <a:ext cx="2148900" cy="9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4" name="Google Shape;164;p27"/>
          <p:cNvSpPr txBox="1">
            <a:spLocks noGrp="1"/>
          </p:cNvSpPr>
          <p:nvPr>
            <p:ph type="subTitle" idx="3"/>
          </p:nvPr>
        </p:nvSpPr>
        <p:spPr>
          <a:xfrm>
            <a:off x="3497550" y="2814750"/>
            <a:ext cx="214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800">
                <a:solidFill>
                  <a:srgbClr val="5A669E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165" name="Google Shape;165;p27"/>
          <p:cNvSpPr txBox="1">
            <a:spLocks noGrp="1"/>
          </p:cNvSpPr>
          <p:nvPr>
            <p:ph type="subTitle" idx="4"/>
          </p:nvPr>
        </p:nvSpPr>
        <p:spPr>
          <a:xfrm>
            <a:off x="3497550" y="3450600"/>
            <a:ext cx="2148900" cy="9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6" name="Google Shape;166;p27"/>
          <p:cNvSpPr txBox="1">
            <a:spLocks noGrp="1"/>
          </p:cNvSpPr>
          <p:nvPr>
            <p:ph type="subTitle" idx="5"/>
          </p:nvPr>
        </p:nvSpPr>
        <p:spPr>
          <a:xfrm>
            <a:off x="5935950" y="2814750"/>
            <a:ext cx="214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800">
                <a:solidFill>
                  <a:srgbClr val="F49A56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 panose="02000506080000020004"/>
              <a:buNone/>
              <a:defRPr sz="2400">
                <a:solidFill>
                  <a:srgbClr val="4A649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167" name="Google Shape;167;p27"/>
          <p:cNvSpPr txBox="1">
            <a:spLocks noGrp="1"/>
          </p:cNvSpPr>
          <p:nvPr>
            <p:ph type="subTitle" idx="6"/>
          </p:nvPr>
        </p:nvSpPr>
        <p:spPr>
          <a:xfrm>
            <a:off x="5935950" y="3450600"/>
            <a:ext cx="2148900" cy="9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8" name="Google Shape;168;p27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700">
                <a:solidFill>
                  <a:srgbClr val="353056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169" name="Google Shape;169;p27"/>
          <p:cNvSpPr/>
          <p:nvPr/>
        </p:nvSpPr>
        <p:spPr>
          <a:xfrm rot="4500090" flipH="1">
            <a:off x="7952469" y="3865830"/>
            <a:ext cx="1009524" cy="1151510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7"/>
          <p:cNvSpPr/>
          <p:nvPr/>
        </p:nvSpPr>
        <p:spPr>
          <a:xfrm>
            <a:off x="-17975" y="-9525"/>
            <a:ext cx="1837287" cy="1554873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7"/>
          <p:cNvSpPr/>
          <p:nvPr/>
        </p:nvSpPr>
        <p:spPr>
          <a:xfrm rot="-3758526">
            <a:off x="8220885" y="3380632"/>
            <a:ext cx="759807" cy="370221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8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8"/>
          <p:cNvSpPr txBox="1">
            <a:spLocks noGrp="1"/>
          </p:cNvSpPr>
          <p:nvPr>
            <p:ph type="title"/>
          </p:nvPr>
        </p:nvSpPr>
        <p:spPr>
          <a:xfrm>
            <a:off x="1129200" y="1420663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 b="1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174" name="Google Shape;174;p28"/>
          <p:cNvSpPr txBox="1">
            <a:spLocks noGrp="1"/>
          </p:cNvSpPr>
          <p:nvPr>
            <p:ph type="subTitle" idx="1"/>
          </p:nvPr>
        </p:nvSpPr>
        <p:spPr>
          <a:xfrm>
            <a:off x="1024500" y="1907550"/>
            <a:ext cx="2121900" cy="8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8"/>
          <p:cNvSpPr txBox="1">
            <a:spLocks noGrp="1"/>
          </p:cNvSpPr>
          <p:nvPr>
            <p:ph type="title" idx="2"/>
          </p:nvPr>
        </p:nvSpPr>
        <p:spPr>
          <a:xfrm>
            <a:off x="5997600" y="1420663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 b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176" name="Google Shape;176;p28"/>
          <p:cNvSpPr txBox="1">
            <a:spLocks noGrp="1"/>
          </p:cNvSpPr>
          <p:nvPr>
            <p:ph type="subTitle" idx="3"/>
          </p:nvPr>
        </p:nvSpPr>
        <p:spPr>
          <a:xfrm>
            <a:off x="5997600" y="1907550"/>
            <a:ext cx="2121900" cy="8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8"/>
          <p:cNvSpPr txBox="1">
            <a:spLocks noGrp="1"/>
          </p:cNvSpPr>
          <p:nvPr>
            <p:ph type="title" idx="4"/>
          </p:nvPr>
        </p:nvSpPr>
        <p:spPr>
          <a:xfrm>
            <a:off x="1129200" y="3087038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 b="1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178" name="Google Shape;178;p28"/>
          <p:cNvSpPr txBox="1">
            <a:spLocks noGrp="1"/>
          </p:cNvSpPr>
          <p:nvPr>
            <p:ph type="subTitle" idx="5"/>
          </p:nvPr>
        </p:nvSpPr>
        <p:spPr>
          <a:xfrm>
            <a:off x="1024500" y="3573925"/>
            <a:ext cx="2121900" cy="8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8"/>
          <p:cNvSpPr txBox="1">
            <a:spLocks noGrp="1"/>
          </p:cNvSpPr>
          <p:nvPr>
            <p:ph type="title" idx="6"/>
          </p:nvPr>
        </p:nvSpPr>
        <p:spPr>
          <a:xfrm>
            <a:off x="5997600" y="3087038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Passion One" panose="02000506080000020004"/>
              <a:buNone/>
              <a:defRPr sz="3000" b="1">
                <a:solidFill>
                  <a:schemeClr val="accent5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180" name="Google Shape;180;p28"/>
          <p:cNvSpPr txBox="1">
            <a:spLocks noGrp="1"/>
          </p:cNvSpPr>
          <p:nvPr>
            <p:ph type="subTitle" idx="7"/>
          </p:nvPr>
        </p:nvSpPr>
        <p:spPr>
          <a:xfrm>
            <a:off x="5997600" y="3573925"/>
            <a:ext cx="2121900" cy="8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28"/>
          <p:cNvSpPr txBox="1">
            <a:spLocks noGrp="1"/>
          </p:cNvSpPr>
          <p:nvPr>
            <p:ph type="title" idx="8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700">
                <a:solidFill>
                  <a:srgbClr val="353056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182" name="Google Shape;182;p28"/>
          <p:cNvSpPr/>
          <p:nvPr/>
        </p:nvSpPr>
        <p:spPr>
          <a:xfrm rot="-5805647" flipH="1">
            <a:off x="-1361308" y="4140717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8"/>
          <p:cNvSpPr/>
          <p:nvPr/>
        </p:nvSpPr>
        <p:spPr>
          <a:xfrm rot="-2495500" flipH="1">
            <a:off x="828204" y="4609183"/>
            <a:ext cx="459797" cy="627557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8"/>
          <p:cNvSpPr/>
          <p:nvPr/>
        </p:nvSpPr>
        <p:spPr>
          <a:xfrm rot="4714702" flipH="1">
            <a:off x="7253471" y="-180674"/>
            <a:ext cx="3096036" cy="1096300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6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9"/>
          <p:cNvSpPr txBox="1">
            <a:spLocks noGrp="1"/>
          </p:cNvSpPr>
          <p:nvPr>
            <p:ph type="title"/>
          </p:nvPr>
        </p:nvSpPr>
        <p:spPr>
          <a:xfrm>
            <a:off x="718463" y="1830238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endParaRPr/>
          </a:p>
        </p:txBody>
      </p:sp>
      <p:sp>
        <p:nvSpPr>
          <p:cNvPr id="187" name="Google Shape;187;p29"/>
          <p:cNvSpPr txBox="1">
            <a:spLocks noGrp="1"/>
          </p:cNvSpPr>
          <p:nvPr>
            <p:ph type="subTitle" idx="1"/>
          </p:nvPr>
        </p:nvSpPr>
        <p:spPr>
          <a:xfrm>
            <a:off x="666125" y="2317125"/>
            <a:ext cx="21219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9"/>
          <p:cNvSpPr txBox="1">
            <a:spLocks noGrp="1"/>
          </p:cNvSpPr>
          <p:nvPr>
            <p:ph type="title" idx="2"/>
          </p:nvPr>
        </p:nvSpPr>
        <p:spPr>
          <a:xfrm>
            <a:off x="3563400" y="1830238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1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endParaRPr/>
          </a:p>
        </p:txBody>
      </p:sp>
      <p:sp>
        <p:nvSpPr>
          <p:cNvPr id="189" name="Google Shape;189;p29"/>
          <p:cNvSpPr txBox="1">
            <a:spLocks noGrp="1"/>
          </p:cNvSpPr>
          <p:nvPr>
            <p:ph type="subTitle" idx="3"/>
          </p:nvPr>
        </p:nvSpPr>
        <p:spPr>
          <a:xfrm>
            <a:off x="3511063" y="2317125"/>
            <a:ext cx="21219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9"/>
          <p:cNvSpPr txBox="1">
            <a:spLocks noGrp="1"/>
          </p:cNvSpPr>
          <p:nvPr>
            <p:ph type="title" idx="4"/>
          </p:nvPr>
        </p:nvSpPr>
        <p:spPr>
          <a:xfrm>
            <a:off x="6408338" y="1830238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endParaRPr/>
          </a:p>
        </p:txBody>
      </p:sp>
      <p:sp>
        <p:nvSpPr>
          <p:cNvPr id="191" name="Google Shape;191;p29"/>
          <p:cNvSpPr txBox="1">
            <a:spLocks noGrp="1"/>
          </p:cNvSpPr>
          <p:nvPr>
            <p:ph type="subTitle" idx="5"/>
          </p:nvPr>
        </p:nvSpPr>
        <p:spPr>
          <a:xfrm>
            <a:off x="6356000" y="2317125"/>
            <a:ext cx="21219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9"/>
          <p:cNvSpPr txBox="1">
            <a:spLocks noGrp="1"/>
          </p:cNvSpPr>
          <p:nvPr>
            <p:ph type="title" idx="6"/>
          </p:nvPr>
        </p:nvSpPr>
        <p:spPr>
          <a:xfrm>
            <a:off x="718463" y="3572813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1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endParaRPr/>
          </a:p>
        </p:txBody>
      </p:sp>
      <p:sp>
        <p:nvSpPr>
          <p:cNvPr id="193" name="Google Shape;193;p29"/>
          <p:cNvSpPr txBox="1">
            <a:spLocks noGrp="1"/>
          </p:cNvSpPr>
          <p:nvPr>
            <p:ph type="subTitle" idx="7"/>
          </p:nvPr>
        </p:nvSpPr>
        <p:spPr>
          <a:xfrm>
            <a:off x="666125" y="4059700"/>
            <a:ext cx="21219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29"/>
          <p:cNvSpPr txBox="1">
            <a:spLocks noGrp="1"/>
          </p:cNvSpPr>
          <p:nvPr>
            <p:ph type="title" idx="8"/>
          </p:nvPr>
        </p:nvSpPr>
        <p:spPr>
          <a:xfrm>
            <a:off x="3563400" y="3572813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1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endParaRPr/>
          </a:p>
        </p:txBody>
      </p:sp>
      <p:sp>
        <p:nvSpPr>
          <p:cNvPr id="195" name="Google Shape;195;p29"/>
          <p:cNvSpPr txBox="1">
            <a:spLocks noGrp="1"/>
          </p:cNvSpPr>
          <p:nvPr>
            <p:ph type="subTitle" idx="9"/>
          </p:nvPr>
        </p:nvSpPr>
        <p:spPr>
          <a:xfrm>
            <a:off x="3511063" y="4059700"/>
            <a:ext cx="21219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29"/>
          <p:cNvSpPr txBox="1">
            <a:spLocks noGrp="1"/>
          </p:cNvSpPr>
          <p:nvPr>
            <p:ph type="title" idx="13"/>
          </p:nvPr>
        </p:nvSpPr>
        <p:spPr>
          <a:xfrm>
            <a:off x="6408338" y="3572813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endParaRPr/>
          </a:p>
        </p:txBody>
      </p:sp>
      <p:sp>
        <p:nvSpPr>
          <p:cNvPr id="197" name="Google Shape;197;p29"/>
          <p:cNvSpPr txBox="1">
            <a:spLocks noGrp="1"/>
          </p:cNvSpPr>
          <p:nvPr>
            <p:ph type="subTitle" idx="14"/>
          </p:nvPr>
        </p:nvSpPr>
        <p:spPr>
          <a:xfrm>
            <a:off x="6356000" y="4059700"/>
            <a:ext cx="21219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9"/>
          <p:cNvSpPr txBox="1">
            <a:spLocks noGrp="1"/>
          </p:cNvSpPr>
          <p:nvPr>
            <p:ph type="title" idx="15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700">
                <a:solidFill>
                  <a:srgbClr val="353056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199" name="Google Shape;199;p29"/>
          <p:cNvSpPr/>
          <p:nvPr/>
        </p:nvSpPr>
        <p:spPr>
          <a:xfrm rot="3773980" flipH="1">
            <a:off x="8272712" y="4252956"/>
            <a:ext cx="664534" cy="817237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29"/>
          <p:cNvSpPr/>
          <p:nvPr/>
        </p:nvSpPr>
        <p:spPr>
          <a:xfrm rot="-1373294" flipH="1">
            <a:off x="289016" y="255760"/>
            <a:ext cx="531300" cy="725118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9"/>
          <p:cNvSpPr/>
          <p:nvPr/>
        </p:nvSpPr>
        <p:spPr>
          <a:xfrm rot="-5805647" flipH="1">
            <a:off x="-1682186" y="497867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/>
          <p:nvPr/>
        </p:nvSpPr>
        <p:spPr>
          <a:xfrm rot="10800000">
            <a:off x="-17976" y="-2524125"/>
            <a:ext cx="8541112" cy="4385024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30"/>
          <p:cNvSpPr/>
          <p:nvPr/>
        </p:nvSpPr>
        <p:spPr>
          <a:xfrm rot="9992312">
            <a:off x="7637171" y="704484"/>
            <a:ext cx="1320868" cy="1506644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0"/>
          <p:cNvSpPr/>
          <p:nvPr/>
        </p:nvSpPr>
        <p:spPr>
          <a:xfrm rot="10800000" flipH="1">
            <a:off x="-8627" y="2847997"/>
            <a:ext cx="2724611" cy="2305804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30"/>
          <p:cNvSpPr txBox="1">
            <a:spLocks noGrp="1"/>
          </p:cNvSpPr>
          <p:nvPr>
            <p:ph type="ctrTitle"/>
          </p:nvPr>
        </p:nvSpPr>
        <p:spPr>
          <a:xfrm>
            <a:off x="4426500" y="847000"/>
            <a:ext cx="3384000" cy="127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5200"/>
              <a:buNone/>
              <a:defRPr sz="7100">
                <a:solidFill>
                  <a:srgbClr val="362F5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07" name="Google Shape;207;p30"/>
          <p:cNvSpPr txBox="1">
            <a:spLocks noGrp="1"/>
          </p:cNvSpPr>
          <p:nvPr>
            <p:ph type="subTitle" idx="1"/>
          </p:nvPr>
        </p:nvSpPr>
        <p:spPr>
          <a:xfrm>
            <a:off x="4426500" y="2081649"/>
            <a:ext cx="3384000" cy="133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08" name="Google Shape;208;p30"/>
          <p:cNvSpPr txBox="1"/>
          <p:nvPr/>
        </p:nvSpPr>
        <p:spPr>
          <a:xfrm>
            <a:off x="4426500" y="3374250"/>
            <a:ext cx="3384000" cy="7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</a:rPr>
              <a:t>CREDITS: </a:t>
            </a:r>
            <a:r>
              <a:rPr lang="en-GB" sz="1200"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</a:rPr>
              <a:t>This presentation template was created by </a:t>
            </a:r>
            <a:r>
              <a:rPr lang="en-GB" sz="1200" b="1" u="sng"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  <a:hlinkClick r:id="rId2"/>
              </a:rPr>
              <a:t>Slidesgo</a:t>
            </a:r>
            <a:r>
              <a:rPr lang="en-GB" sz="1200" b="1"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</a:rPr>
              <a:t>, </a:t>
            </a:r>
            <a:r>
              <a:rPr lang="en-GB" sz="1200"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</a:rPr>
              <a:t>including icons from </a:t>
            </a:r>
            <a:r>
              <a:rPr lang="en-GB" sz="1200" b="1" u="sng"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  <a:hlinkClick r:id="rId3"/>
              </a:rPr>
              <a:t>Flaticon</a:t>
            </a:r>
            <a:r>
              <a:rPr lang="en-GB" sz="1200" b="1"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</a:rPr>
              <a:t>, </a:t>
            </a:r>
            <a:r>
              <a:rPr lang="en-GB" sz="1200"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</a:rPr>
              <a:t>infographics &amp; images by </a:t>
            </a:r>
            <a:r>
              <a:rPr lang="en-GB" sz="1200" b="1" u="sng"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  <a:hlinkClick r:id="rId4"/>
              </a:rPr>
              <a:t>Freepik</a:t>
            </a:r>
            <a:r>
              <a:rPr lang="en-GB" sz="1200" b="1">
                <a:solidFill>
                  <a:srgbClr val="6B3933"/>
                </a:solidFill>
                <a:uFill>
                  <a:noFill/>
                </a:uFill>
                <a:latin typeface="Gothic A1" charset="-127"/>
                <a:ea typeface="Gothic A1" charset="-127"/>
                <a:cs typeface="Gothic A1" charset="-127"/>
                <a:sym typeface="Gothic A1" charset="-127"/>
                <a:hlinkClick r:id="rId5"/>
              </a:rPr>
              <a:t>.</a:t>
            </a:r>
            <a:endParaRPr sz="1200" b="1">
              <a:solidFill>
                <a:srgbClr val="6B3933"/>
              </a:solidFill>
              <a:latin typeface="Gothic A1" charset="-127"/>
              <a:ea typeface="Gothic A1" charset="-127"/>
              <a:cs typeface="Gothic A1" charset="-127"/>
              <a:sym typeface="Gothic A1" charset="-127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713225" y="1247481"/>
            <a:ext cx="7698900" cy="34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kkitt"/>
              <a:buAutoNum type="arabicPeriod"/>
              <a:defRPr sz="11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700">
                <a:solidFill>
                  <a:srgbClr val="353056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21" name="Google Shape;21;p4"/>
          <p:cNvSpPr/>
          <p:nvPr/>
        </p:nvSpPr>
        <p:spPr>
          <a:xfrm rot="807657" flipH="1">
            <a:off x="8026142" y="3578548"/>
            <a:ext cx="1068168" cy="1218402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/>
          <p:nvPr/>
        </p:nvSpPr>
        <p:spPr>
          <a:xfrm>
            <a:off x="-1" y="0"/>
            <a:ext cx="1695458" cy="1434845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4"/>
          <p:cNvSpPr/>
          <p:nvPr/>
        </p:nvSpPr>
        <p:spPr>
          <a:xfrm rot="-8640799" flipH="1">
            <a:off x="8445189" y="3119042"/>
            <a:ext cx="645979" cy="389588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8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1"/>
          <p:cNvSpPr/>
          <p:nvPr/>
        </p:nvSpPr>
        <p:spPr>
          <a:xfrm>
            <a:off x="0" y="0"/>
            <a:ext cx="1744725" cy="2247775"/>
          </a:xfrm>
          <a:custGeom>
            <a:avLst/>
            <a:gdLst/>
            <a:ahLst/>
            <a:cxnLst/>
            <a:rect l="l" t="t" r="r" b="b"/>
            <a:pathLst>
              <a:path w="69789" h="89911" extrusionOk="0">
                <a:moveTo>
                  <a:pt x="30" y="0"/>
                </a:moveTo>
                <a:lnTo>
                  <a:pt x="0" y="89910"/>
                </a:lnTo>
                <a:cubicBezTo>
                  <a:pt x="0" y="89910"/>
                  <a:pt x="11277" y="74378"/>
                  <a:pt x="12584" y="56870"/>
                </a:cubicBezTo>
                <a:cubicBezTo>
                  <a:pt x="13106" y="50025"/>
                  <a:pt x="16248" y="48352"/>
                  <a:pt x="20848" y="48352"/>
                </a:cubicBezTo>
                <a:cubicBezTo>
                  <a:pt x="25248" y="48352"/>
                  <a:pt x="30981" y="49883"/>
                  <a:pt x="37028" y="49883"/>
                </a:cubicBezTo>
                <a:cubicBezTo>
                  <a:pt x="40857" y="49883"/>
                  <a:pt x="44811" y="49270"/>
                  <a:pt x="48633" y="47265"/>
                </a:cubicBezTo>
                <a:cubicBezTo>
                  <a:pt x="64773" y="38785"/>
                  <a:pt x="49271" y="2675"/>
                  <a:pt x="697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31"/>
          <p:cNvSpPr/>
          <p:nvPr/>
        </p:nvSpPr>
        <p:spPr>
          <a:xfrm>
            <a:off x="5464575" y="3351250"/>
            <a:ext cx="3679425" cy="1792250"/>
          </a:xfrm>
          <a:custGeom>
            <a:avLst/>
            <a:gdLst/>
            <a:ahLst/>
            <a:cxnLst/>
            <a:rect l="l" t="t" r="r" b="b"/>
            <a:pathLst>
              <a:path w="147177" h="71690" extrusionOk="0">
                <a:moveTo>
                  <a:pt x="142715" y="1"/>
                </a:moveTo>
                <a:cubicBezTo>
                  <a:pt x="127931" y="1"/>
                  <a:pt x="126562" y="17664"/>
                  <a:pt x="110367" y="27737"/>
                </a:cubicBezTo>
                <a:cubicBezTo>
                  <a:pt x="106336" y="30242"/>
                  <a:pt x="102428" y="31179"/>
                  <a:pt x="98337" y="31179"/>
                </a:cubicBezTo>
                <a:cubicBezTo>
                  <a:pt x="86195" y="31179"/>
                  <a:pt x="72438" y="22928"/>
                  <a:pt x="49041" y="22928"/>
                </a:cubicBezTo>
                <a:cubicBezTo>
                  <a:pt x="45786" y="22928"/>
                  <a:pt x="42344" y="23088"/>
                  <a:pt x="38694" y="23452"/>
                </a:cubicBezTo>
                <a:cubicBezTo>
                  <a:pt x="1" y="27281"/>
                  <a:pt x="2858" y="54030"/>
                  <a:pt x="18633" y="58315"/>
                </a:cubicBezTo>
                <a:cubicBezTo>
                  <a:pt x="34408" y="62631"/>
                  <a:pt x="34408" y="71689"/>
                  <a:pt x="34408" y="71689"/>
                </a:cubicBezTo>
                <a:lnTo>
                  <a:pt x="147177" y="71689"/>
                </a:lnTo>
                <a:lnTo>
                  <a:pt x="147177" y="473"/>
                </a:lnTo>
                <a:cubicBezTo>
                  <a:pt x="145560" y="151"/>
                  <a:pt x="144080" y="1"/>
                  <a:pt x="142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9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2"/>
          <p:cNvSpPr/>
          <p:nvPr/>
        </p:nvSpPr>
        <p:spPr>
          <a:xfrm rot="10800000">
            <a:off x="7399275" y="2895725"/>
            <a:ext cx="1744725" cy="2247775"/>
          </a:xfrm>
          <a:custGeom>
            <a:avLst/>
            <a:gdLst/>
            <a:ahLst/>
            <a:cxnLst/>
            <a:rect l="l" t="t" r="r" b="b"/>
            <a:pathLst>
              <a:path w="69789" h="89911" extrusionOk="0">
                <a:moveTo>
                  <a:pt x="30" y="0"/>
                </a:moveTo>
                <a:lnTo>
                  <a:pt x="0" y="89910"/>
                </a:lnTo>
                <a:cubicBezTo>
                  <a:pt x="0" y="89910"/>
                  <a:pt x="11277" y="74378"/>
                  <a:pt x="12584" y="56870"/>
                </a:cubicBezTo>
                <a:cubicBezTo>
                  <a:pt x="13106" y="50025"/>
                  <a:pt x="16248" y="48352"/>
                  <a:pt x="20848" y="48352"/>
                </a:cubicBezTo>
                <a:cubicBezTo>
                  <a:pt x="25248" y="48352"/>
                  <a:pt x="30981" y="49883"/>
                  <a:pt x="37028" y="49883"/>
                </a:cubicBezTo>
                <a:cubicBezTo>
                  <a:pt x="40857" y="49883"/>
                  <a:pt x="44811" y="49270"/>
                  <a:pt x="48633" y="47265"/>
                </a:cubicBezTo>
                <a:cubicBezTo>
                  <a:pt x="64773" y="38785"/>
                  <a:pt x="49271" y="2675"/>
                  <a:pt x="697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2"/>
          <p:cNvSpPr/>
          <p:nvPr/>
        </p:nvSpPr>
        <p:spPr>
          <a:xfrm rot="10800000">
            <a:off x="0" y="0"/>
            <a:ext cx="3679425" cy="1792250"/>
          </a:xfrm>
          <a:custGeom>
            <a:avLst/>
            <a:gdLst/>
            <a:ahLst/>
            <a:cxnLst/>
            <a:rect l="l" t="t" r="r" b="b"/>
            <a:pathLst>
              <a:path w="147177" h="71690" extrusionOk="0">
                <a:moveTo>
                  <a:pt x="142715" y="1"/>
                </a:moveTo>
                <a:cubicBezTo>
                  <a:pt x="127931" y="1"/>
                  <a:pt x="126562" y="17664"/>
                  <a:pt x="110367" y="27737"/>
                </a:cubicBezTo>
                <a:cubicBezTo>
                  <a:pt x="106336" y="30242"/>
                  <a:pt x="102428" y="31179"/>
                  <a:pt x="98337" y="31179"/>
                </a:cubicBezTo>
                <a:cubicBezTo>
                  <a:pt x="86195" y="31179"/>
                  <a:pt x="72438" y="22928"/>
                  <a:pt x="49041" y="22928"/>
                </a:cubicBezTo>
                <a:cubicBezTo>
                  <a:pt x="45786" y="22928"/>
                  <a:pt x="42344" y="23088"/>
                  <a:pt x="38694" y="23452"/>
                </a:cubicBezTo>
                <a:cubicBezTo>
                  <a:pt x="1" y="27281"/>
                  <a:pt x="2858" y="54030"/>
                  <a:pt x="18633" y="58315"/>
                </a:cubicBezTo>
                <a:cubicBezTo>
                  <a:pt x="34408" y="62631"/>
                  <a:pt x="34408" y="71689"/>
                  <a:pt x="34408" y="71689"/>
                </a:cubicBezTo>
                <a:lnTo>
                  <a:pt x="147177" y="71689"/>
                </a:lnTo>
                <a:lnTo>
                  <a:pt x="147177" y="473"/>
                </a:lnTo>
                <a:cubicBezTo>
                  <a:pt x="145560" y="151"/>
                  <a:pt x="144080" y="1"/>
                  <a:pt x="142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0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3"/>
          <p:cNvSpPr/>
          <p:nvPr/>
        </p:nvSpPr>
        <p:spPr>
          <a:xfrm>
            <a:off x="602899" y="3283377"/>
            <a:ext cx="8541112" cy="4385024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33"/>
          <p:cNvSpPr/>
          <p:nvPr/>
        </p:nvSpPr>
        <p:spPr>
          <a:xfrm>
            <a:off x="-8627" y="-28575"/>
            <a:ext cx="2724611" cy="2305804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21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4"/>
          <p:cNvSpPr/>
          <p:nvPr/>
        </p:nvSpPr>
        <p:spPr>
          <a:xfrm rot="-1373294" flipH="1">
            <a:off x="774791" y="3332385"/>
            <a:ext cx="531300" cy="725118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34"/>
          <p:cNvSpPr/>
          <p:nvPr/>
        </p:nvSpPr>
        <p:spPr>
          <a:xfrm rot="-5805647" flipH="1">
            <a:off x="-1196411" y="3574492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34"/>
          <p:cNvSpPr/>
          <p:nvPr/>
        </p:nvSpPr>
        <p:spPr>
          <a:xfrm rot="10800000" flipH="1">
            <a:off x="5464575" y="0"/>
            <a:ext cx="3679425" cy="1792250"/>
          </a:xfrm>
          <a:custGeom>
            <a:avLst/>
            <a:gdLst/>
            <a:ahLst/>
            <a:cxnLst/>
            <a:rect l="l" t="t" r="r" b="b"/>
            <a:pathLst>
              <a:path w="147177" h="71690" extrusionOk="0">
                <a:moveTo>
                  <a:pt x="142715" y="1"/>
                </a:moveTo>
                <a:cubicBezTo>
                  <a:pt x="127931" y="1"/>
                  <a:pt x="126562" y="17664"/>
                  <a:pt x="110367" y="27737"/>
                </a:cubicBezTo>
                <a:cubicBezTo>
                  <a:pt x="106336" y="30242"/>
                  <a:pt x="102428" y="31179"/>
                  <a:pt x="98337" y="31179"/>
                </a:cubicBezTo>
                <a:cubicBezTo>
                  <a:pt x="86195" y="31179"/>
                  <a:pt x="72438" y="22928"/>
                  <a:pt x="49041" y="22928"/>
                </a:cubicBezTo>
                <a:cubicBezTo>
                  <a:pt x="45786" y="22928"/>
                  <a:pt x="42344" y="23088"/>
                  <a:pt x="38694" y="23452"/>
                </a:cubicBezTo>
                <a:cubicBezTo>
                  <a:pt x="1" y="27281"/>
                  <a:pt x="2858" y="54030"/>
                  <a:pt x="18633" y="58315"/>
                </a:cubicBezTo>
                <a:cubicBezTo>
                  <a:pt x="34408" y="62631"/>
                  <a:pt x="34408" y="71689"/>
                  <a:pt x="34408" y="71689"/>
                </a:cubicBezTo>
                <a:lnTo>
                  <a:pt x="147177" y="71689"/>
                </a:lnTo>
                <a:lnTo>
                  <a:pt x="147177" y="473"/>
                </a:lnTo>
                <a:cubicBezTo>
                  <a:pt x="145560" y="151"/>
                  <a:pt x="144080" y="1"/>
                  <a:pt x="142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subTitle" idx="1"/>
          </p:nvPr>
        </p:nvSpPr>
        <p:spPr>
          <a:xfrm>
            <a:off x="861688" y="1569850"/>
            <a:ext cx="2079900" cy="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800"/>
              <a:buFont typeface="Passion One" panose="02000506080000020004"/>
              <a:buNone/>
              <a:defRPr sz="2800">
                <a:solidFill>
                  <a:srgbClr val="D7675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2"/>
          </p:nvPr>
        </p:nvSpPr>
        <p:spPr>
          <a:xfrm>
            <a:off x="6206612" y="1569850"/>
            <a:ext cx="20757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800"/>
              <a:buFont typeface="Passion One" panose="02000506080000020004"/>
              <a:buNone/>
              <a:defRPr sz="2800">
                <a:solidFill>
                  <a:srgbClr val="5A669E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1400"/>
              <a:buFont typeface="Orbitron"/>
              <a:buNone/>
              <a:defRPr b="1">
                <a:solidFill>
                  <a:srgbClr val="4A649D"/>
                </a:solidFill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3"/>
          </p:nvPr>
        </p:nvSpPr>
        <p:spPr>
          <a:xfrm>
            <a:off x="721063" y="2031325"/>
            <a:ext cx="2358900" cy="107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thic A1" charset="-127"/>
              <a:buNone/>
              <a:defRPr sz="1600"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 charset="-127"/>
              <a:buNone/>
              <a:defRPr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 charset="-127"/>
              <a:buNone/>
              <a:defRPr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 charset="-127"/>
              <a:buNone/>
              <a:defRPr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 charset="-127"/>
              <a:buNone/>
              <a:defRPr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 charset="-127"/>
              <a:buNone/>
              <a:defRPr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 charset="-127"/>
              <a:buNone/>
              <a:defRPr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 charset="-127"/>
              <a:buNone/>
              <a:defRPr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 charset="-127"/>
              <a:buNone/>
              <a:defRPr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4"/>
          </p:nvPr>
        </p:nvSpPr>
        <p:spPr>
          <a:xfrm>
            <a:off x="6063738" y="2033725"/>
            <a:ext cx="2359200" cy="107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thic A1" charset="-127"/>
              <a:buNone/>
              <a:defRPr sz="1600"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 charset="-127"/>
              <a:buNone/>
              <a:defRPr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 charset="-127"/>
              <a:buNone/>
              <a:defRPr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 charset="-127"/>
              <a:buNone/>
              <a:defRPr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 charset="-127"/>
              <a:buNone/>
              <a:defRPr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 charset="-127"/>
              <a:buNone/>
              <a:defRPr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 charset="-127"/>
              <a:buNone/>
              <a:defRPr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 charset="-127"/>
              <a:buNone/>
              <a:defRPr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othic A1" charset="-127"/>
              <a:buNone/>
              <a:defRPr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700">
                <a:solidFill>
                  <a:srgbClr val="353056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/>
          <p:nvPr/>
        </p:nvSpPr>
        <p:spPr>
          <a:xfrm rot="10800000" flipH="1">
            <a:off x="0" y="3401284"/>
            <a:ext cx="2076441" cy="1757266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5"/>
          <p:cNvSpPr/>
          <p:nvPr/>
        </p:nvSpPr>
        <p:spPr>
          <a:xfrm rot="10800000">
            <a:off x="6877074" y="3231998"/>
            <a:ext cx="2276475" cy="1926552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5"/>
          <p:cNvSpPr/>
          <p:nvPr/>
        </p:nvSpPr>
        <p:spPr>
          <a:xfrm rot="-2920884">
            <a:off x="1762496" y="4340976"/>
            <a:ext cx="534239" cy="657034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5"/>
          <p:cNvSpPr/>
          <p:nvPr/>
        </p:nvSpPr>
        <p:spPr>
          <a:xfrm rot="-3758514">
            <a:off x="6491590" y="4393428"/>
            <a:ext cx="871773" cy="389587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700">
                <a:solidFill>
                  <a:srgbClr val="353056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 panose="02000506080000020004"/>
              <a:buNone/>
              <a:defRPr sz="3000"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9pPr>
          </a:lstStyle>
          <a:p>
            <a:endParaRPr/>
          </a:p>
        </p:txBody>
      </p:sp>
      <p:sp>
        <p:nvSpPr>
          <p:cNvPr id="36" name="Google Shape;36;p6"/>
          <p:cNvSpPr/>
          <p:nvPr/>
        </p:nvSpPr>
        <p:spPr>
          <a:xfrm flipH="1">
            <a:off x="7354143" y="-9525"/>
            <a:ext cx="2094655" cy="1772747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5029200" y="1047138"/>
            <a:ext cx="3097200" cy="16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ubTitle" idx="1"/>
          </p:nvPr>
        </p:nvSpPr>
        <p:spPr>
          <a:xfrm>
            <a:off x="5400675" y="2740975"/>
            <a:ext cx="2725500" cy="10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/>
          <p:nvPr/>
        </p:nvSpPr>
        <p:spPr>
          <a:xfrm rot="10800000">
            <a:off x="6877074" y="3612998"/>
            <a:ext cx="2276475" cy="1926552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7"/>
          <p:cNvSpPr/>
          <p:nvPr/>
        </p:nvSpPr>
        <p:spPr>
          <a:xfrm rot="-3758514">
            <a:off x="8368340" y="3212328"/>
            <a:ext cx="871773" cy="389587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819150" y="1183350"/>
            <a:ext cx="7505700" cy="21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8"/>
          <p:cNvSpPr/>
          <p:nvPr/>
        </p:nvSpPr>
        <p:spPr>
          <a:xfrm rot="431404">
            <a:off x="-766876" y="3113285"/>
            <a:ext cx="10411060" cy="4385073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8"/>
          <p:cNvSpPr/>
          <p:nvPr/>
        </p:nvSpPr>
        <p:spPr>
          <a:xfrm rot="-4226164" flipH="1">
            <a:off x="-83784" y="3178873"/>
            <a:ext cx="998998" cy="1139472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>
            <a:spLocks noGrp="1"/>
          </p:cNvSpPr>
          <p:nvPr>
            <p:ph type="title"/>
          </p:nvPr>
        </p:nvSpPr>
        <p:spPr>
          <a:xfrm>
            <a:off x="1095375" y="2017600"/>
            <a:ext cx="2895600" cy="1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6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title" idx="2" hasCustomPrompt="1"/>
          </p:nvPr>
        </p:nvSpPr>
        <p:spPr>
          <a:xfrm>
            <a:off x="1095375" y="748975"/>
            <a:ext cx="1813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None/>
              <a:defRPr sz="7200" b="1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1095375" y="3633700"/>
            <a:ext cx="26643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713225" y="3849000"/>
            <a:ext cx="7717800" cy="96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1ED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 panose="02000506080000020004"/>
              <a:buNone/>
              <a:defRPr sz="3000">
                <a:solidFill>
                  <a:srgbClr val="362F5D"/>
                </a:solidFill>
                <a:latin typeface="Passion One" panose="02000506080000020004"/>
                <a:ea typeface="Passion One" panose="02000506080000020004"/>
                <a:cs typeface="Passion One" panose="02000506080000020004"/>
                <a:sym typeface="Passion One" panose="020005060800000200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800"/>
              <a:buFont typeface="Gothic A1" charset="-127"/>
              <a:buChar char="●"/>
              <a:defRPr sz="1800"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 charset="-127"/>
              <a:buChar char="○"/>
              <a:defRPr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 charset="-127"/>
              <a:buChar char="■"/>
              <a:defRPr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 charset="-127"/>
              <a:buChar char="●"/>
              <a:defRPr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 charset="-127"/>
              <a:buChar char="○"/>
              <a:defRPr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 charset="-127"/>
              <a:buChar char="■"/>
              <a:defRPr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 charset="-127"/>
              <a:buChar char="●"/>
              <a:defRPr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 charset="-127"/>
              <a:buChar char="○"/>
              <a:defRPr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 charset="-127"/>
              <a:buChar char="■"/>
              <a:defRPr>
                <a:solidFill>
                  <a:srgbClr val="6B3933"/>
                </a:solidFill>
                <a:latin typeface="Gothic A1" charset="-127"/>
                <a:ea typeface="Gothic A1" charset="-127"/>
                <a:cs typeface="Gothic A1" charset="-127"/>
                <a:sym typeface="Gothic A1" charset="-127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39"/>
          <p:cNvSpPr txBox="1">
            <a:spLocks noGrp="1"/>
          </p:cNvSpPr>
          <p:nvPr>
            <p:ph type="subTitle" idx="1"/>
          </p:nvPr>
        </p:nvSpPr>
        <p:spPr>
          <a:xfrm>
            <a:off x="200025" y="1419860"/>
            <a:ext cx="5716905" cy="1080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latin typeface="Berlin Sans FB" panose="020E0602020502020306" charset="0"/>
                <a:cs typeface="Berlin Sans FB" panose="020E0602020502020306" charset="0"/>
              </a:rPr>
              <a:t>List all adjectives that describe a person's appearance and personality</a:t>
            </a:r>
          </a:p>
        </p:txBody>
      </p:sp>
      <p:grpSp>
        <p:nvGrpSpPr>
          <p:cNvPr id="231" name="Google Shape;231;p37"/>
          <p:cNvGrpSpPr/>
          <p:nvPr/>
        </p:nvGrpSpPr>
        <p:grpSpPr>
          <a:xfrm>
            <a:off x="5801360" y="1633220"/>
            <a:ext cx="3042285" cy="2214245"/>
            <a:chOff x="441100" y="2249525"/>
            <a:chExt cx="2889125" cy="1757675"/>
          </a:xfrm>
        </p:grpSpPr>
        <p:sp>
          <p:nvSpPr>
            <p:cNvPr id="232" name="Google Shape;232;p37"/>
            <p:cNvSpPr/>
            <p:nvPr/>
          </p:nvSpPr>
          <p:spPr>
            <a:xfrm>
              <a:off x="2010475" y="3222225"/>
              <a:ext cx="295750" cy="197650"/>
            </a:xfrm>
            <a:custGeom>
              <a:avLst/>
              <a:gdLst/>
              <a:ahLst/>
              <a:cxnLst/>
              <a:rect l="l" t="t" r="r" b="b"/>
              <a:pathLst>
                <a:path w="11830" h="7906" extrusionOk="0">
                  <a:moveTo>
                    <a:pt x="7342" y="0"/>
                  </a:moveTo>
                  <a:cubicBezTo>
                    <a:pt x="6503" y="0"/>
                    <a:pt x="4430" y="1904"/>
                    <a:pt x="4430" y="1904"/>
                  </a:cubicBezTo>
                  <a:lnTo>
                    <a:pt x="377" y="1087"/>
                  </a:lnTo>
                  <a:lnTo>
                    <a:pt x="0" y="7650"/>
                  </a:lnTo>
                  <a:lnTo>
                    <a:pt x="3758" y="7513"/>
                  </a:lnTo>
                  <a:cubicBezTo>
                    <a:pt x="3758" y="7513"/>
                    <a:pt x="6442" y="7906"/>
                    <a:pt x="8364" y="7906"/>
                  </a:cubicBezTo>
                  <a:cubicBezTo>
                    <a:pt x="9383" y="7906"/>
                    <a:pt x="10188" y="7795"/>
                    <a:pt x="10266" y="7458"/>
                  </a:cubicBezTo>
                  <a:cubicBezTo>
                    <a:pt x="10415" y="6818"/>
                    <a:pt x="9065" y="6658"/>
                    <a:pt x="8124" y="6623"/>
                  </a:cubicBezTo>
                  <a:lnTo>
                    <a:pt x="8124" y="6623"/>
                  </a:lnTo>
                  <a:cubicBezTo>
                    <a:pt x="9306" y="6603"/>
                    <a:pt x="11284" y="6479"/>
                    <a:pt x="11356" y="5874"/>
                  </a:cubicBezTo>
                  <a:cubicBezTo>
                    <a:pt x="11425" y="5335"/>
                    <a:pt x="10031" y="5234"/>
                    <a:pt x="8973" y="5234"/>
                  </a:cubicBezTo>
                  <a:cubicBezTo>
                    <a:pt x="8953" y="5234"/>
                    <a:pt x="8933" y="5234"/>
                    <a:pt x="8914" y="5234"/>
                  </a:cubicBezTo>
                  <a:lnTo>
                    <a:pt x="8914" y="5234"/>
                  </a:lnTo>
                  <a:cubicBezTo>
                    <a:pt x="10098" y="5162"/>
                    <a:pt x="11818" y="4952"/>
                    <a:pt x="11823" y="4331"/>
                  </a:cubicBezTo>
                  <a:cubicBezTo>
                    <a:pt x="11830" y="3830"/>
                    <a:pt x="10520" y="3713"/>
                    <a:pt x="9295" y="3713"/>
                  </a:cubicBezTo>
                  <a:cubicBezTo>
                    <a:pt x="8679" y="3713"/>
                    <a:pt x="8085" y="3743"/>
                    <a:pt x="7690" y="3768"/>
                  </a:cubicBezTo>
                  <a:lnTo>
                    <a:pt x="7690" y="3768"/>
                  </a:lnTo>
                  <a:cubicBezTo>
                    <a:pt x="8661" y="3686"/>
                    <a:pt x="10779" y="3445"/>
                    <a:pt x="10821" y="2912"/>
                  </a:cubicBezTo>
                  <a:cubicBezTo>
                    <a:pt x="10868" y="2245"/>
                    <a:pt x="6669" y="2233"/>
                    <a:pt x="6349" y="2233"/>
                  </a:cubicBezTo>
                  <a:cubicBezTo>
                    <a:pt x="6336" y="2233"/>
                    <a:pt x="6330" y="2233"/>
                    <a:pt x="6330" y="2233"/>
                  </a:cubicBezTo>
                  <a:cubicBezTo>
                    <a:pt x="6330" y="2233"/>
                    <a:pt x="8071" y="765"/>
                    <a:pt x="7612" y="121"/>
                  </a:cubicBezTo>
                  <a:cubicBezTo>
                    <a:pt x="7552" y="37"/>
                    <a:pt x="7459" y="0"/>
                    <a:pt x="7342" y="0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7"/>
            <p:cNvSpPr/>
            <p:nvPr/>
          </p:nvSpPr>
          <p:spPr>
            <a:xfrm>
              <a:off x="2132025" y="3308375"/>
              <a:ext cx="43725" cy="64825"/>
            </a:xfrm>
            <a:custGeom>
              <a:avLst/>
              <a:gdLst/>
              <a:ahLst/>
              <a:cxnLst/>
              <a:rect l="l" t="t" r="r" b="b"/>
              <a:pathLst>
                <a:path w="1749" h="2593" extrusionOk="0">
                  <a:moveTo>
                    <a:pt x="41" y="1"/>
                  </a:moveTo>
                  <a:lnTo>
                    <a:pt x="0" y="145"/>
                  </a:lnTo>
                  <a:cubicBezTo>
                    <a:pt x="1132" y="426"/>
                    <a:pt x="1598" y="2572"/>
                    <a:pt x="1605" y="2593"/>
                  </a:cubicBezTo>
                  <a:lnTo>
                    <a:pt x="1749" y="2558"/>
                  </a:lnTo>
                  <a:cubicBezTo>
                    <a:pt x="1728" y="2469"/>
                    <a:pt x="1255" y="309"/>
                    <a:pt x="4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7"/>
            <p:cNvSpPr/>
            <p:nvPr/>
          </p:nvSpPr>
          <p:spPr>
            <a:xfrm>
              <a:off x="2161150" y="3317975"/>
              <a:ext cx="20275" cy="18550"/>
            </a:xfrm>
            <a:custGeom>
              <a:avLst/>
              <a:gdLst/>
              <a:ahLst/>
              <a:cxnLst/>
              <a:rect l="l" t="t" r="r" b="b"/>
              <a:pathLst>
                <a:path w="811" h="742" extrusionOk="0">
                  <a:moveTo>
                    <a:pt x="673" y="1"/>
                  </a:moveTo>
                  <a:cubicBezTo>
                    <a:pt x="673" y="7"/>
                    <a:pt x="515" y="398"/>
                    <a:pt x="1" y="604"/>
                  </a:cubicBezTo>
                  <a:lnTo>
                    <a:pt x="56" y="741"/>
                  </a:lnTo>
                  <a:cubicBezTo>
                    <a:pt x="639" y="508"/>
                    <a:pt x="803" y="76"/>
                    <a:pt x="810" y="55"/>
                  </a:cubicBezTo>
                  <a:lnTo>
                    <a:pt x="673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7"/>
            <p:cNvSpPr/>
            <p:nvPr/>
          </p:nvSpPr>
          <p:spPr>
            <a:xfrm>
              <a:off x="2090000" y="3397350"/>
              <a:ext cx="20950" cy="14250"/>
            </a:xfrm>
            <a:custGeom>
              <a:avLst/>
              <a:gdLst/>
              <a:ahLst/>
              <a:cxnLst/>
              <a:rect l="l" t="t" r="r" b="b"/>
              <a:pathLst>
                <a:path w="838" h="570" extrusionOk="0">
                  <a:moveTo>
                    <a:pt x="124" y="1"/>
                  </a:moveTo>
                  <a:lnTo>
                    <a:pt x="1" y="83"/>
                  </a:lnTo>
                  <a:cubicBezTo>
                    <a:pt x="193" y="350"/>
                    <a:pt x="488" y="522"/>
                    <a:pt x="817" y="570"/>
                  </a:cubicBezTo>
                  <a:lnTo>
                    <a:pt x="838" y="419"/>
                  </a:lnTo>
                  <a:cubicBezTo>
                    <a:pt x="556" y="378"/>
                    <a:pt x="296" y="227"/>
                    <a:pt x="12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7"/>
            <p:cNvSpPr/>
            <p:nvPr/>
          </p:nvSpPr>
          <p:spPr>
            <a:xfrm>
              <a:off x="1536250" y="2796275"/>
              <a:ext cx="561150" cy="661275"/>
            </a:xfrm>
            <a:custGeom>
              <a:avLst/>
              <a:gdLst/>
              <a:ahLst/>
              <a:cxnLst/>
              <a:rect l="l" t="t" r="r" b="b"/>
              <a:pathLst>
                <a:path w="22446" h="26451" extrusionOk="0">
                  <a:moveTo>
                    <a:pt x="1523" y="1"/>
                  </a:moveTo>
                  <a:lnTo>
                    <a:pt x="1523" y="1"/>
                  </a:lnTo>
                  <a:cubicBezTo>
                    <a:pt x="1523" y="1"/>
                    <a:pt x="1" y="20087"/>
                    <a:pt x="3807" y="23159"/>
                  </a:cubicBezTo>
                  <a:cubicBezTo>
                    <a:pt x="7613" y="26224"/>
                    <a:pt x="21026" y="26451"/>
                    <a:pt x="21026" y="26451"/>
                  </a:cubicBezTo>
                  <a:lnTo>
                    <a:pt x="22446" y="17248"/>
                  </a:lnTo>
                  <a:cubicBezTo>
                    <a:pt x="18983" y="15602"/>
                    <a:pt x="8923" y="14237"/>
                    <a:pt x="8923" y="14237"/>
                  </a:cubicBezTo>
                  <a:cubicBezTo>
                    <a:pt x="8923" y="14237"/>
                    <a:pt x="8580" y="13099"/>
                    <a:pt x="6989" y="8155"/>
                  </a:cubicBezTo>
                  <a:cubicBezTo>
                    <a:pt x="5398" y="3210"/>
                    <a:pt x="1523" y="1"/>
                    <a:pt x="1523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7"/>
            <p:cNvSpPr/>
            <p:nvPr/>
          </p:nvSpPr>
          <p:spPr>
            <a:xfrm>
              <a:off x="1183425" y="240522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7"/>
            <p:cNvSpPr/>
            <p:nvPr/>
          </p:nvSpPr>
          <p:spPr>
            <a:xfrm>
              <a:off x="1323500" y="240522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7"/>
            <p:cNvSpPr/>
            <p:nvPr/>
          </p:nvSpPr>
          <p:spPr>
            <a:xfrm>
              <a:off x="1463575" y="2405225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7"/>
            <p:cNvSpPr/>
            <p:nvPr/>
          </p:nvSpPr>
          <p:spPr>
            <a:xfrm>
              <a:off x="1883600" y="240522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7"/>
            <p:cNvSpPr/>
            <p:nvPr/>
          </p:nvSpPr>
          <p:spPr>
            <a:xfrm>
              <a:off x="2023675" y="240522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7"/>
            <p:cNvSpPr/>
            <p:nvPr/>
          </p:nvSpPr>
          <p:spPr>
            <a:xfrm>
              <a:off x="2163725" y="240522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7"/>
            <p:cNvSpPr/>
            <p:nvPr/>
          </p:nvSpPr>
          <p:spPr>
            <a:xfrm>
              <a:off x="1253900" y="24736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7"/>
            <p:cNvSpPr/>
            <p:nvPr/>
          </p:nvSpPr>
          <p:spPr>
            <a:xfrm>
              <a:off x="1393975" y="24736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7"/>
            <p:cNvSpPr/>
            <p:nvPr/>
          </p:nvSpPr>
          <p:spPr>
            <a:xfrm>
              <a:off x="1954050" y="24736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7"/>
            <p:cNvSpPr/>
            <p:nvPr/>
          </p:nvSpPr>
          <p:spPr>
            <a:xfrm>
              <a:off x="2094125" y="24736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7"/>
            <p:cNvSpPr/>
            <p:nvPr/>
          </p:nvSpPr>
          <p:spPr>
            <a:xfrm>
              <a:off x="2234200" y="24736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7"/>
            <p:cNvSpPr/>
            <p:nvPr/>
          </p:nvSpPr>
          <p:spPr>
            <a:xfrm>
              <a:off x="1183425" y="2539300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7"/>
            <p:cNvSpPr/>
            <p:nvPr/>
          </p:nvSpPr>
          <p:spPr>
            <a:xfrm>
              <a:off x="1323500" y="2539300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7"/>
            <p:cNvSpPr/>
            <p:nvPr/>
          </p:nvSpPr>
          <p:spPr>
            <a:xfrm>
              <a:off x="1463575" y="2539300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7"/>
            <p:cNvSpPr/>
            <p:nvPr/>
          </p:nvSpPr>
          <p:spPr>
            <a:xfrm>
              <a:off x="1883600" y="2539300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7"/>
            <p:cNvSpPr/>
            <p:nvPr/>
          </p:nvSpPr>
          <p:spPr>
            <a:xfrm>
              <a:off x="2023675" y="2539300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7"/>
            <p:cNvSpPr/>
            <p:nvPr/>
          </p:nvSpPr>
          <p:spPr>
            <a:xfrm>
              <a:off x="2163725" y="2539300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7"/>
            <p:cNvSpPr/>
            <p:nvPr/>
          </p:nvSpPr>
          <p:spPr>
            <a:xfrm>
              <a:off x="1253900" y="26078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85"/>
                    <a:pt x="0" y="419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7"/>
            <p:cNvSpPr/>
            <p:nvPr/>
          </p:nvSpPr>
          <p:spPr>
            <a:xfrm>
              <a:off x="1393975" y="26078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85"/>
                    <a:pt x="0" y="419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5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7"/>
            <p:cNvSpPr/>
            <p:nvPr/>
          </p:nvSpPr>
          <p:spPr>
            <a:xfrm>
              <a:off x="1954050" y="26078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7"/>
            <p:cNvSpPr/>
            <p:nvPr/>
          </p:nvSpPr>
          <p:spPr>
            <a:xfrm>
              <a:off x="2094125" y="26078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7"/>
            <p:cNvSpPr/>
            <p:nvPr/>
          </p:nvSpPr>
          <p:spPr>
            <a:xfrm>
              <a:off x="2234200" y="26078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7"/>
            <p:cNvSpPr/>
            <p:nvPr/>
          </p:nvSpPr>
          <p:spPr>
            <a:xfrm>
              <a:off x="1323500" y="267352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7"/>
            <p:cNvSpPr/>
            <p:nvPr/>
          </p:nvSpPr>
          <p:spPr>
            <a:xfrm>
              <a:off x="2023675" y="267352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7"/>
            <p:cNvSpPr/>
            <p:nvPr/>
          </p:nvSpPr>
          <p:spPr>
            <a:xfrm>
              <a:off x="2163725" y="267352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7"/>
            <p:cNvSpPr/>
            <p:nvPr/>
          </p:nvSpPr>
          <p:spPr>
            <a:xfrm>
              <a:off x="553725" y="27421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7"/>
            <p:cNvSpPr/>
            <p:nvPr/>
          </p:nvSpPr>
          <p:spPr>
            <a:xfrm>
              <a:off x="1253900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2"/>
                    <a:pt x="186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7"/>
            <p:cNvSpPr/>
            <p:nvPr/>
          </p:nvSpPr>
          <p:spPr>
            <a:xfrm>
              <a:off x="1393975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7"/>
            <p:cNvSpPr/>
            <p:nvPr/>
          </p:nvSpPr>
          <p:spPr>
            <a:xfrm>
              <a:off x="1954050" y="27421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7"/>
            <p:cNvSpPr/>
            <p:nvPr/>
          </p:nvSpPr>
          <p:spPr>
            <a:xfrm>
              <a:off x="2094125" y="27421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7"/>
            <p:cNvSpPr/>
            <p:nvPr/>
          </p:nvSpPr>
          <p:spPr>
            <a:xfrm>
              <a:off x="2234200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7"/>
            <p:cNvSpPr/>
            <p:nvPr/>
          </p:nvSpPr>
          <p:spPr>
            <a:xfrm>
              <a:off x="623350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85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5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7"/>
            <p:cNvSpPr/>
            <p:nvPr/>
          </p:nvSpPr>
          <p:spPr>
            <a:xfrm>
              <a:off x="1043375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7"/>
            <p:cNvSpPr/>
            <p:nvPr/>
          </p:nvSpPr>
          <p:spPr>
            <a:xfrm>
              <a:off x="1183425" y="28077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7"/>
            <p:cNvSpPr/>
            <p:nvPr/>
          </p:nvSpPr>
          <p:spPr>
            <a:xfrm>
              <a:off x="1323500" y="28077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7"/>
            <p:cNvSpPr/>
            <p:nvPr/>
          </p:nvSpPr>
          <p:spPr>
            <a:xfrm>
              <a:off x="1463575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7"/>
            <p:cNvSpPr/>
            <p:nvPr/>
          </p:nvSpPr>
          <p:spPr>
            <a:xfrm>
              <a:off x="1743700" y="28077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85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5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7"/>
            <p:cNvSpPr/>
            <p:nvPr/>
          </p:nvSpPr>
          <p:spPr>
            <a:xfrm>
              <a:off x="1883600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7"/>
            <p:cNvSpPr/>
            <p:nvPr/>
          </p:nvSpPr>
          <p:spPr>
            <a:xfrm>
              <a:off x="2023675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5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7"/>
            <p:cNvSpPr/>
            <p:nvPr/>
          </p:nvSpPr>
          <p:spPr>
            <a:xfrm>
              <a:off x="2163725" y="28077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7"/>
            <p:cNvSpPr/>
            <p:nvPr/>
          </p:nvSpPr>
          <p:spPr>
            <a:xfrm>
              <a:off x="5537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7"/>
            <p:cNvSpPr/>
            <p:nvPr/>
          </p:nvSpPr>
          <p:spPr>
            <a:xfrm>
              <a:off x="693625" y="28761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7"/>
            <p:cNvSpPr/>
            <p:nvPr/>
          </p:nvSpPr>
          <p:spPr>
            <a:xfrm>
              <a:off x="973775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7"/>
            <p:cNvSpPr/>
            <p:nvPr/>
          </p:nvSpPr>
          <p:spPr>
            <a:xfrm>
              <a:off x="11138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7"/>
            <p:cNvSpPr/>
            <p:nvPr/>
          </p:nvSpPr>
          <p:spPr>
            <a:xfrm>
              <a:off x="1253900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7"/>
            <p:cNvSpPr/>
            <p:nvPr/>
          </p:nvSpPr>
          <p:spPr>
            <a:xfrm>
              <a:off x="1393975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7"/>
            <p:cNvSpPr/>
            <p:nvPr/>
          </p:nvSpPr>
          <p:spPr>
            <a:xfrm>
              <a:off x="15340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7"/>
            <p:cNvSpPr/>
            <p:nvPr/>
          </p:nvSpPr>
          <p:spPr>
            <a:xfrm>
              <a:off x="1673925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7"/>
            <p:cNvSpPr/>
            <p:nvPr/>
          </p:nvSpPr>
          <p:spPr>
            <a:xfrm>
              <a:off x="1814000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7"/>
            <p:cNvSpPr/>
            <p:nvPr/>
          </p:nvSpPr>
          <p:spPr>
            <a:xfrm>
              <a:off x="1954050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7"/>
            <p:cNvSpPr/>
            <p:nvPr/>
          </p:nvSpPr>
          <p:spPr>
            <a:xfrm>
              <a:off x="20941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7"/>
            <p:cNvSpPr/>
            <p:nvPr/>
          </p:nvSpPr>
          <p:spPr>
            <a:xfrm>
              <a:off x="2234200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7"/>
            <p:cNvSpPr/>
            <p:nvPr/>
          </p:nvSpPr>
          <p:spPr>
            <a:xfrm>
              <a:off x="623350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7"/>
            <p:cNvSpPr/>
            <p:nvPr/>
          </p:nvSpPr>
          <p:spPr>
            <a:xfrm>
              <a:off x="7634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7"/>
            <p:cNvSpPr/>
            <p:nvPr/>
          </p:nvSpPr>
          <p:spPr>
            <a:xfrm>
              <a:off x="903300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7"/>
            <p:cNvSpPr/>
            <p:nvPr/>
          </p:nvSpPr>
          <p:spPr>
            <a:xfrm>
              <a:off x="1043375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7"/>
            <p:cNvSpPr/>
            <p:nvPr/>
          </p:nvSpPr>
          <p:spPr>
            <a:xfrm>
              <a:off x="1183425" y="2941825"/>
              <a:ext cx="21300" cy="21300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7"/>
            <p:cNvSpPr/>
            <p:nvPr/>
          </p:nvSpPr>
          <p:spPr>
            <a:xfrm>
              <a:off x="13235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7"/>
            <p:cNvSpPr/>
            <p:nvPr/>
          </p:nvSpPr>
          <p:spPr>
            <a:xfrm>
              <a:off x="1463575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7"/>
            <p:cNvSpPr/>
            <p:nvPr/>
          </p:nvSpPr>
          <p:spPr>
            <a:xfrm>
              <a:off x="1603625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7"/>
            <p:cNvSpPr/>
            <p:nvPr/>
          </p:nvSpPr>
          <p:spPr>
            <a:xfrm>
              <a:off x="17437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7"/>
            <p:cNvSpPr/>
            <p:nvPr/>
          </p:nvSpPr>
          <p:spPr>
            <a:xfrm>
              <a:off x="1883600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7"/>
            <p:cNvSpPr/>
            <p:nvPr/>
          </p:nvSpPr>
          <p:spPr>
            <a:xfrm>
              <a:off x="2023675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7"/>
            <p:cNvSpPr/>
            <p:nvPr/>
          </p:nvSpPr>
          <p:spPr>
            <a:xfrm>
              <a:off x="2163725" y="2941825"/>
              <a:ext cx="21300" cy="21300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7"/>
            <p:cNvSpPr/>
            <p:nvPr/>
          </p:nvSpPr>
          <p:spPr>
            <a:xfrm>
              <a:off x="5537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7"/>
            <p:cNvSpPr/>
            <p:nvPr/>
          </p:nvSpPr>
          <p:spPr>
            <a:xfrm>
              <a:off x="693625" y="30104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7"/>
            <p:cNvSpPr/>
            <p:nvPr/>
          </p:nvSpPr>
          <p:spPr>
            <a:xfrm>
              <a:off x="833700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7"/>
            <p:cNvSpPr/>
            <p:nvPr/>
          </p:nvSpPr>
          <p:spPr>
            <a:xfrm>
              <a:off x="973775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7"/>
            <p:cNvSpPr/>
            <p:nvPr/>
          </p:nvSpPr>
          <p:spPr>
            <a:xfrm>
              <a:off x="11138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7"/>
            <p:cNvSpPr/>
            <p:nvPr/>
          </p:nvSpPr>
          <p:spPr>
            <a:xfrm>
              <a:off x="1253900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7"/>
            <p:cNvSpPr/>
            <p:nvPr/>
          </p:nvSpPr>
          <p:spPr>
            <a:xfrm>
              <a:off x="1393975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7"/>
            <p:cNvSpPr/>
            <p:nvPr/>
          </p:nvSpPr>
          <p:spPr>
            <a:xfrm>
              <a:off x="15340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7"/>
            <p:cNvSpPr/>
            <p:nvPr/>
          </p:nvSpPr>
          <p:spPr>
            <a:xfrm>
              <a:off x="1673925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7"/>
            <p:cNvSpPr/>
            <p:nvPr/>
          </p:nvSpPr>
          <p:spPr>
            <a:xfrm>
              <a:off x="1814000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7"/>
            <p:cNvSpPr/>
            <p:nvPr/>
          </p:nvSpPr>
          <p:spPr>
            <a:xfrm>
              <a:off x="1954050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7"/>
            <p:cNvSpPr/>
            <p:nvPr/>
          </p:nvSpPr>
          <p:spPr>
            <a:xfrm>
              <a:off x="20941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7"/>
            <p:cNvSpPr/>
            <p:nvPr/>
          </p:nvSpPr>
          <p:spPr>
            <a:xfrm>
              <a:off x="2234200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7"/>
            <p:cNvSpPr/>
            <p:nvPr/>
          </p:nvSpPr>
          <p:spPr>
            <a:xfrm>
              <a:off x="623350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7"/>
            <p:cNvSpPr/>
            <p:nvPr/>
          </p:nvSpPr>
          <p:spPr>
            <a:xfrm>
              <a:off x="7634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7"/>
            <p:cNvSpPr/>
            <p:nvPr/>
          </p:nvSpPr>
          <p:spPr>
            <a:xfrm>
              <a:off x="903300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7"/>
            <p:cNvSpPr/>
            <p:nvPr/>
          </p:nvSpPr>
          <p:spPr>
            <a:xfrm>
              <a:off x="1043375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7"/>
            <p:cNvSpPr/>
            <p:nvPr/>
          </p:nvSpPr>
          <p:spPr>
            <a:xfrm>
              <a:off x="1183425" y="30760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7"/>
            <p:cNvSpPr/>
            <p:nvPr/>
          </p:nvSpPr>
          <p:spPr>
            <a:xfrm>
              <a:off x="13235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7"/>
            <p:cNvSpPr/>
            <p:nvPr/>
          </p:nvSpPr>
          <p:spPr>
            <a:xfrm>
              <a:off x="1463575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7"/>
            <p:cNvSpPr/>
            <p:nvPr/>
          </p:nvSpPr>
          <p:spPr>
            <a:xfrm>
              <a:off x="1603625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7"/>
            <p:cNvSpPr/>
            <p:nvPr/>
          </p:nvSpPr>
          <p:spPr>
            <a:xfrm>
              <a:off x="17437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7"/>
            <p:cNvSpPr/>
            <p:nvPr/>
          </p:nvSpPr>
          <p:spPr>
            <a:xfrm>
              <a:off x="1883600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7"/>
            <p:cNvSpPr/>
            <p:nvPr/>
          </p:nvSpPr>
          <p:spPr>
            <a:xfrm>
              <a:off x="2023675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7"/>
            <p:cNvSpPr/>
            <p:nvPr/>
          </p:nvSpPr>
          <p:spPr>
            <a:xfrm>
              <a:off x="2163725" y="30760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7"/>
            <p:cNvSpPr/>
            <p:nvPr/>
          </p:nvSpPr>
          <p:spPr>
            <a:xfrm>
              <a:off x="693625" y="314447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7"/>
            <p:cNvSpPr/>
            <p:nvPr/>
          </p:nvSpPr>
          <p:spPr>
            <a:xfrm>
              <a:off x="833700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7"/>
            <p:cNvSpPr/>
            <p:nvPr/>
          </p:nvSpPr>
          <p:spPr>
            <a:xfrm>
              <a:off x="973775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7"/>
            <p:cNvSpPr/>
            <p:nvPr/>
          </p:nvSpPr>
          <p:spPr>
            <a:xfrm>
              <a:off x="11138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7"/>
            <p:cNvSpPr/>
            <p:nvPr/>
          </p:nvSpPr>
          <p:spPr>
            <a:xfrm>
              <a:off x="1253900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7"/>
            <p:cNvSpPr/>
            <p:nvPr/>
          </p:nvSpPr>
          <p:spPr>
            <a:xfrm>
              <a:off x="1393975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7"/>
            <p:cNvSpPr/>
            <p:nvPr/>
          </p:nvSpPr>
          <p:spPr>
            <a:xfrm>
              <a:off x="15340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7"/>
            <p:cNvSpPr/>
            <p:nvPr/>
          </p:nvSpPr>
          <p:spPr>
            <a:xfrm>
              <a:off x="1673925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7"/>
            <p:cNvSpPr/>
            <p:nvPr/>
          </p:nvSpPr>
          <p:spPr>
            <a:xfrm>
              <a:off x="1954050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7"/>
            <p:cNvSpPr/>
            <p:nvPr/>
          </p:nvSpPr>
          <p:spPr>
            <a:xfrm>
              <a:off x="20941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7"/>
            <p:cNvSpPr/>
            <p:nvPr/>
          </p:nvSpPr>
          <p:spPr>
            <a:xfrm>
              <a:off x="2234200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7"/>
            <p:cNvSpPr/>
            <p:nvPr/>
          </p:nvSpPr>
          <p:spPr>
            <a:xfrm>
              <a:off x="7634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7"/>
            <p:cNvSpPr/>
            <p:nvPr/>
          </p:nvSpPr>
          <p:spPr>
            <a:xfrm>
              <a:off x="1043375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7"/>
            <p:cNvSpPr/>
            <p:nvPr/>
          </p:nvSpPr>
          <p:spPr>
            <a:xfrm>
              <a:off x="1183425" y="32103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7"/>
            <p:cNvSpPr/>
            <p:nvPr/>
          </p:nvSpPr>
          <p:spPr>
            <a:xfrm>
              <a:off x="13235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7"/>
            <p:cNvSpPr/>
            <p:nvPr/>
          </p:nvSpPr>
          <p:spPr>
            <a:xfrm>
              <a:off x="1463575" y="32103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7"/>
            <p:cNvSpPr/>
            <p:nvPr/>
          </p:nvSpPr>
          <p:spPr>
            <a:xfrm>
              <a:off x="1603625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7"/>
            <p:cNvSpPr/>
            <p:nvPr/>
          </p:nvSpPr>
          <p:spPr>
            <a:xfrm>
              <a:off x="17437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7"/>
            <p:cNvSpPr/>
            <p:nvPr/>
          </p:nvSpPr>
          <p:spPr>
            <a:xfrm>
              <a:off x="1883600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7"/>
            <p:cNvSpPr/>
            <p:nvPr/>
          </p:nvSpPr>
          <p:spPr>
            <a:xfrm>
              <a:off x="2023675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7"/>
            <p:cNvSpPr/>
            <p:nvPr/>
          </p:nvSpPr>
          <p:spPr>
            <a:xfrm>
              <a:off x="2163725" y="32103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7"/>
            <p:cNvSpPr/>
            <p:nvPr/>
          </p:nvSpPr>
          <p:spPr>
            <a:xfrm>
              <a:off x="97377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8" y="844"/>
                    <a:pt x="850" y="658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7"/>
            <p:cNvSpPr/>
            <p:nvPr/>
          </p:nvSpPr>
          <p:spPr>
            <a:xfrm>
              <a:off x="11138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7"/>
            <p:cNvSpPr/>
            <p:nvPr/>
          </p:nvSpPr>
          <p:spPr>
            <a:xfrm>
              <a:off x="1253900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8"/>
                    <a:pt x="186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7"/>
            <p:cNvSpPr/>
            <p:nvPr/>
          </p:nvSpPr>
          <p:spPr>
            <a:xfrm>
              <a:off x="1393975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8"/>
                    <a:pt x="185" y="844"/>
                    <a:pt x="418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7"/>
            <p:cNvSpPr/>
            <p:nvPr/>
          </p:nvSpPr>
          <p:spPr>
            <a:xfrm>
              <a:off x="15340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7"/>
            <p:cNvSpPr/>
            <p:nvPr/>
          </p:nvSpPr>
          <p:spPr>
            <a:xfrm>
              <a:off x="167392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7"/>
            <p:cNvSpPr/>
            <p:nvPr/>
          </p:nvSpPr>
          <p:spPr>
            <a:xfrm>
              <a:off x="1814000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7"/>
            <p:cNvSpPr/>
            <p:nvPr/>
          </p:nvSpPr>
          <p:spPr>
            <a:xfrm>
              <a:off x="1954050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7"/>
            <p:cNvSpPr/>
            <p:nvPr/>
          </p:nvSpPr>
          <p:spPr>
            <a:xfrm>
              <a:off x="20941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7"/>
            <p:cNvSpPr/>
            <p:nvPr/>
          </p:nvSpPr>
          <p:spPr>
            <a:xfrm>
              <a:off x="2234200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7"/>
            <p:cNvSpPr/>
            <p:nvPr/>
          </p:nvSpPr>
          <p:spPr>
            <a:xfrm>
              <a:off x="1043375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7"/>
            <p:cNvSpPr/>
            <p:nvPr/>
          </p:nvSpPr>
          <p:spPr>
            <a:xfrm>
              <a:off x="1183425" y="334437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7"/>
            <p:cNvSpPr/>
            <p:nvPr/>
          </p:nvSpPr>
          <p:spPr>
            <a:xfrm>
              <a:off x="13235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7"/>
            <p:cNvSpPr/>
            <p:nvPr/>
          </p:nvSpPr>
          <p:spPr>
            <a:xfrm>
              <a:off x="1463575" y="3344375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7"/>
            <p:cNvSpPr/>
            <p:nvPr/>
          </p:nvSpPr>
          <p:spPr>
            <a:xfrm>
              <a:off x="1603625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7"/>
            <p:cNvSpPr/>
            <p:nvPr/>
          </p:nvSpPr>
          <p:spPr>
            <a:xfrm>
              <a:off x="17437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7"/>
            <p:cNvSpPr/>
            <p:nvPr/>
          </p:nvSpPr>
          <p:spPr>
            <a:xfrm>
              <a:off x="1883600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7"/>
            <p:cNvSpPr/>
            <p:nvPr/>
          </p:nvSpPr>
          <p:spPr>
            <a:xfrm>
              <a:off x="2023675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7"/>
            <p:cNvSpPr/>
            <p:nvPr/>
          </p:nvSpPr>
          <p:spPr>
            <a:xfrm>
              <a:off x="2163725" y="334437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7"/>
            <p:cNvSpPr/>
            <p:nvPr/>
          </p:nvSpPr>
          <p:spPr>
            <a:xfrm>
              <a:off x="973775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7"/>
            <p:cNvSpPr/>
            <p:nvPr/>
          </p:nvSpPr>
          <p:spPr>
            <a:xfrm>
              <a:off x="11138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1253900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7"/>
            <p:cNvSpPr/>
            <p:nvPr/>
          </p:nvSpPr>
          <p:spPr>
            <a:xfrm>
              <a:off x="1393975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7"/>
            <p:cNvSpPr/>
            <p:nvPr/>
          </p:nvSpPr>
          <p:spPr>
            <a:xfrm>
              <a:off x="15340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7"/>
            <p:cNvSpPr/>
            <p:nvPr/>
          </p:nvSpPr>
          <p:spPr>
            <a:xfrm>
              <a:off x="1814000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7"/>
            <p:cNvSpPr/>
            <p:nvPr/>
          </p:nvSpPr>
          <p:spPr>
            <a:xfrm>
              <a:off x="1954050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7"/>
            <p:cNvSpPr/>
            <p:nvPr/>
          </p:nvSpPr>
          <p:spPr>
            <a:xfrm>
              <a:off x="20941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2234200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1043375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7"/>
            <p:cNvSpPr/>
            <p:nvPr/>
          </p:nvSpPr>
          <p:spPr>
            <a:xfrm>
              <a:off x="1183425" y="347862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7"/>
            <p:cNvSpPr/>
            <p:nvPr/>
          </p:nvSpPr>
          <p:spPr>
            <a:xfrm>
              <a:off x="1323500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1463575" y="34786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1603625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7"/>
            <p:cNvSpPr/>
            <p:nvPr/>
          </p:nvSpPr>
          <p:spPr>
            <a:xfrm>
              <a:off x="1883600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7"/>
            <p:cNvSpPr/>
            <p:nvPr/>
          </p:nvSpPr>
          <p:spPr>
            <a:xfrm>
              <a:off x="2023675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8" y="844"/>
                    <a:pt x="850" y="658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7"/>
            <p:cNvSpPr/>
            <p:nvPr/>
          </p:nvSpPr>
          <p:spPr>
            <a:xfrm>
              <a:off x="2163725" y="347862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7"/>
            <p:cNvSpPr/>
            <p:nvPr/>
          </p:nvSpPr>
          <p:spPr>
            <a:xfrm>
              <a:off x="973775" y="354702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7"/>
            <p:cNvSpPr/>
            <p:nvPr/>
          </p:nvSpPr>
          <p:spPr>
            <a:xfrm>
              <a:off x="11138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7"/>
            <p:cNvSpPr/>
            <p:nvPr/>
          </p:nvSpPr>
          <p:spPr>
            <a:xfrm>
              <a:off x="1253900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7"/>
            <p:cNvSpPr/>
            <p:nvPr/>
          </p:nvSpPr>
          <p:spPr>
            <a:xfrm>
              <a:off x="1393975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7"/>
            <p:cNvSpPr/>
            <p:nvPr/>
          </p:nvSpPr>
          <p:spPr>
            <a:xfrm>
              <a:off x="15340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7"/>
            <p:cNvSpPr/>
            <p:nvPr/>
          </p:nvSpPr>
          <p:spPr>
            <a:xfrm>
              <a:off x="1954050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7"/>
            <p:cNvSpPr/>
            <p:nvPr/>
          </p:nvSpPr>
          <p:spPr>
            <a:xfrm>
              <a:off x="20941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7"/>
            <p:cNvSpPr/>
            <p:nvPr/>
          </p:nvSpPr>
          <p:spPr>
            <a:xfrm>
              <a:off x="2234200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7"/>
            <p:cNvSpPr/>
            <p:nvPr/>
          </p:nvSpPr>
          <p:spPr>
            <a:xfrm>
              <a:off x="1043375" y="36128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7"/>
            <p:cNvSpPr/>
            <p:nvPr/>
          </p:nvSpPr>
          <p:spPr>
            <a:xfrm>
              <a:off x="1183425" y="361285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7"/>
            <p:cNvSpPr/>
            <p:nvPr/>
          </p:nvSpPr>
          <p:spPr>
            <a:xfrm>
              <a:off x="1323500" y="36128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7"/>
            <p:cNvSpPr/>
            <p:nvPr/>
          </p:nvSpPr>
          <p:spPr>
            <a:xfrm>
              <a:off x="1463575" y="36128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7"/>
            <p:cNvSpPr/>
            <p:nvPr/>
          </p:nvSpPr>
          <p:spPr>
            <a:xfrm>
              <a:off x="1603625" y="36128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7"/>
            <p:cNvSpPr/>
            <p:nvPr/>
          </p:nvSpPr>
          <p:spPr>
            <a:xfrm>
              <a:off x="1883600" y="36128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7"/>
            <p:cNvSpPr/>
            <p:nvPr/>
          </p:nvSpPr>
          <p:spPr>
            <a:xfrm>
              <a:off x="2023675" y="36128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7"/>
            <p:cNvSpPr/>
            <p:nvPr/>
          </p:nvSpPr>
          <p:spPr>
            <a:xfrm>
              <a:off x="2163725" y="361285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7"/>
            <p:cNvSpPr/>
            <p:nvPr/>
          </p:nvSpPr>
          <p:spPr>
            <a:xfrm>
              <a:off x="973775" y="36812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7"/>
            <p:cNvSpPr/>
            <p:nvPr/>
          </p:nvSpPr>
          <p:spPr>
            <a:xfrm>
              <a:off x="1113825" y="36812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7"/>
            <p:cNvSpPr/>
            <p:nvPr/>
          </p:nvSpPr>
          <p:spPr>
            <a:xfrm>
              <a:off x="1253900" y="36812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7"/>
            <p:cNvSpPr/>
            <p:nvPr/>
          </p:nvSpPr>
          <p:spPr>
            <a:xfrm>
              <a:off x="1393975" y="36812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7"/>
            <p:cNvSpPr/>
            <p:nvPr/>
          </p:nvSpPr>
          <p:spPr>
            <a:xfrm>
              <a:off x="1534025" y="36812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7"/>
            <p:cNvSpPr/>
            <p:nvPr/>
          </p:nvSpPr>
          <p:spPr>
            <a:xfrm>
              <a:off x="1954050" y="36812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7"/>
            <p:cNvSpPr/>
            <p:nvPr/>
          </p:nvSpPr>
          <p:spPr>
            <a:xfrm>
              <a:off x="2234200" y="36812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7"/>
            <p:cNvSpPr/>
            <p:nvPr/>
          </p:nvSpPr>
          <p:spPr>
            <a:xfrm>
              <a:off x="1929375" y="3225750"/>
              <a:ext cx="59000" cy="196325"/>
            </a:xfrm>
            <a:custGeom>
              <a:avLst/>
              <a:gdLst/>
              <a:ahLst/>
              <a:cxnLst/>
              <a:rect l="l" t="t" r="r" b="b"/>
              <a:pathLst>
                <a:path w="2360" h="7853" extrusionOk="0">
                  <a:moveTo>
                    <a:pt x="878" y="0"/>
                  </a:moveTo>
                  <a:cubicBezTo>
                    <a:pt x="837" y="254"/>
                    <a:pt x="0" y="6220"/>
                    <a:pt x="2257" y="7852"/>
                  </a:cubicBezTo>
                  <a:lnTo>
                    <a:pt x="2359" y="7701"/>
                  </a:lnTo>
                  <a:cubicBezTo>
                    <a:pt x="199" y="6131"/>
                    <a:pt x="1050" y="82"/>
                    <a:pt x="1056" y="21"/>
                  </a:cubicBezTo>
                  <a:lnTo>
                    <a:pt x="878" y="0"/>
                  </a:lnTo>
                  <a:close/>
                </a:path>
              </a:pathLst>
            </a:custGeom>
            <a:solidFill>
              <a:srgbClr val="BA4A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7"/>
            <p:cNvSpPr/>
            <p:nvPr/>
          </p:nvSpPr>
          <p:spPr>
            <a:xfrm>
              <a:off x="1972050" y="3247525"/>
              <a:ext cx="49075" cy="80600"/>
            </a:xfrm>
            <a:custGeom>
              <a:avLst/>
              <a:gdLst/>
              <a:ahLst/>
              <a:cxnLst/>
              <a:rect l="l" t="t" r="r" b="b"/>
              <a:pathLst>
                <a:path w="1963" h="3224" extrusionOk="0">
                  <a:moveTo>
                    <a:pt x="1866" y="0"/>
                  </a:moveTo>
                  <a:cubicBezTo>
                    <a:pt x="90" y="1111"/>
                    <a:pt x="1" y="3196"/>
                    <a:pt x="1" y="3216"/>
                  </a:cubicBezTo>
                  <a:lnTo>
                    <a:pt x="186" y="3223"/>
                  </a:lnTo>
                  <a:cubicBezTo>
                    <a:pt x="186" y="3203"/>
                    <a:pt x="275" y="1214"/>
                    <a:pt x="1962" y="158"/>
                  </a:cubicBezTo>
                  <a:lnTo>
                    <a:pt x="1866" y="0"/>
                  </a:lnTo>
                  <a:close/>
                </a:path>
              </a:pathLst>
            </a:custGeom>
            <a:solidFill>
              <a:srgbClr val="BA4A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7"/>
            <p:cNvSpPr/>
            <p:nvPr/>
          </p:nvSpPr>
          <p:spPr>
            <a:xfrm>
              <a:off x="1585475" y="3266550"/>
              <a:ext cx="117100" cy="143525"/>
            </a:xfrm>
            <a:custGeom>
              <a:avLst/>
              <a:gdLst/>
              <a:ahLst/>
              <a:cxnLst/>
              <a:rect l="l" t="t" r="r" b="b"/>
              <a:pathLst>
                <a:path w="4684" h="5741" extrusionOk="0">
                  <a:moveTo>
                    <a:pt x="137" y="0"/>
                  </a:moveTo>
                  <a:cubicBezTo>
                    <a:pt x="89" y="41"/>
                    <a:pt x="48" y="76"/>
                    <a:pt x="0" y="110"/>
                  </a:cubicBezTo>
                  <a:cubicBezTo>
                    <a:pt x="398" y="2106"/>
                    <a:pt x="981" y="3655"/>
                    <a:pt x="1838" y="4348"/>
                  </a:cubicBezTo>
                  <a:cubicBezTo>
                    <a:pt x="2524" y="4897"/>
                    <a:pt x="3511" y="5356"/>
                    <a:pt x="4684" y="5740"/>
                  </a:cubicBezTo>
                  <a:lnTo>
                    <a:pt x="4684" y="5740"/>
                  </a:lnTo>
                  <a:cubicBezTo>
                    <a:pt x="4478" y="597"/>
                    <a:pt x="137" y="0"/>
                    <a:pt x="137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7"/>
            <p:cNvSpPr/>
            <p:nvPr/>
          </p:nvSpPr>
          <p:spPr>
            <a:xfrm>
              <a:off x="2051600" y="3370775"/>
              <a:ext cx="23175" cy="7400"/>
            </a:xfrm>
            <a:custGeom>
              <a:avLst/>
              <a:gdLst/>
              <a:ahLst/>
              <a:cxnLst/>
              <a:rect l="l" t="t" r="r" b="b"/>
              <a:pathLst>
                <a:path w="927" h="296" extrusionOk="0">
                  <a:moveTo>
                    <a:pt x="28" y="1"/>
                  </a:moveTo>
                  <a:lnTo>
                    <a:pt x="1" y="152"/>
                  </a:lnTo>
                  <a:lnTo>
                    <a:pt x="906" y="296"/>
                  </a:lnTo>
                  <a:lnTo>
                    <a:pt x="927" y="145"/>
                  </a:lnTo>
                  <a:lnTo>
                    <a:pt x="2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7"/>
            <p:cNvSpPr/>
            <p:nvPr/>
          </p:nvSpPr>
          <p:spPr>
            <a:xfrm>
              <a:off x="2057450" y="3335125"/>
              <a:ext cx="22825" cy="7225"/>
            </a:xfrm>
            <a:custGeom>
              <a:avLst/>
              <a:gdLst/>
              <a:ahLst/>
              <a:cxnLst/>
              <a:rect l="l" t="t" r="r" b="b"/>
              <a:pathLst>
                <a:path w="913" h="289" extrusionOk="0">
                  <a:moveTo>
                    <a:pt x="21" y="0"/>
                  </a:moveTo>
                  <a:lnTo>
                    <a:pt x="0" y="144"/>
                  </a:lnTo>
                  <a:lnTo>
                    <a:pt x="892" y="288"/>
                  </a:lnTo>
                  <a:lnTo>
                    <a:pt x="912" y="144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7"/>
            <p:cNvSpPr/>
            <p:nvPr/>
          </p:nvSpPr>
          <p:spPr>
            <a:xfrm>
              <a:off x="2045950" y="3406450"/>
              <a:ext cx="23350" cy="7375"/>
            </a:xfrm>
            <a:custGeom>
              <a:avLst/>
              <a:gdLst/>
              <a:ahLst/>
              <a:cxnLst/>
              <a:rect l="l" t="t" r="r" b="b"/>
              <a:pathLst>
                <a:path w="934" h="295" extrusionOk="0">
                  <a:moveTo>
                    <a:pt x="21" y="0"/>
                  </a:moveTo>
                  <a:lnTo>
                    <a:pt x="1" y="151"/>
                  </a:lnTo>
                  <a:lnTo>
                    <a:pt x="913" y="295"/>
                  </a:lnTo>
                  <a:lnTo>
                    <a:pt x="933" y="15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7"/>
            <p:cNvSpPr/>
            <p:nvPr/>
          </p:nvSpPr>
          <p:spPr>
            <a:xfrm>
              <a:off x="2074750" y="3228150"/>
              <a:ext cx="22150" cy="7050"/>
            </a:xfrm>
            <a:custGeom>
              <a:avLst/>
              <a:gdLst/>
              <a:ahLst/>
              <a:cxnLst/>
              <a:rect l="l" t="t" r="r" b="b"/>
              <a:pathLst>
                <a:path w="886" h="282" extrusionOk="0">
                  <a:moveTo>
                    <a:pt x="21" y="0"/>
                  </a:moveTo>
                  <a:lnTo>
                    <a:pt x="1" y="144"/>
                  </a:lnTo>
                  <a:lnTo>
                    <a:pt x="858" y="281"/>
                  </a:lnTo>
                  <a:lnTo>
                    <a:pt x="885" y="13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7"/>
            <p:cNvSpPr/>
            <p:nvPr/>
          </p:nvSpPr>
          <p:spPr>
            <a:xfrm>
              <a:off x="2040125" y="3442100"/>
              <a:ext cx="23675" cy="7400"/>
            </a:xfrm>
            <a:custGeom>
              <a:avLst/>
              <a:gdLst/>
              <a:ahLst/>
              <a:cxnLst/>
              <a:rect l="l" t="t" r="r" b="b"/>
              <a:pathLst>
                <a:path w="947" h="296" extrusionOk="0">
                  <a:moveTo>
                    <a:pt x="28" y="0"/>
                  </a:moveTo>
                  <a:lnTo>
                    <a:pt x="0" y="151"/>
                  </a:lnTo>
                  <a:lnTo>
                    <a:pt x="919" y="295"/>
                  </a:lnTo>
                  <a:lnTo>
                    <a:pt x="947" y="15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7"/>
            <p:cNvSpPr/>
            <p:nvPr/>
          </p:nvSpPr>
          <p:spPr>
            <a:xfrm>
              <a:off x="2063100" y="3299450"/>
              <a:ext cx="22650" cy="7225"/>
            </a:xfrm>
            <a:custGeom>
              <a:avLst/>
              <a:gdLst/>
              <a:ahLst/>
              <a:cxnLst/>
              <a:rect l="l" t="t" r="r" b="b"/>
              <a:pathLst>
                <a:path w="906" h="289" extrusionOk="0">
                  <a:moveTo>
                    <a:pt x="28" y="1"/>
                  </a:moveTo>
                  <a:lnTo>
                    <a:pt x="0" y="145"/>
                  </a:lnTo>
                  <a:lnTo>
                    <a:pt x="885" y="289"/>
                  </a:lnTo>
                  <a:lnTo>
                    <a:pt x="906" y="138"/>
                  </a:lnTo>
                  <a:lnTo>
                    <a:pt x="2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7"/>
            <p:cNvSpPr/>
            <p:nvPr/>
          </p:nvSpPr>
          <p:spPr>
            <a:xfrm>
              <a:off x="2068925" y="3263625"/>
              <a:ext cx="22300" cy="13750"/>
            </a:xfrm>
            <a:custGeom>
              <a:avLst/>
              <a:gdLst/>
              <a:ahLst/>
              <a:cxnLst/>
              <a:rect l="l" t="t" r="r" b="b"/>
              <a:pathLst>
                <a:path w="892" h="550" extrusionOk="0">
                  <a:moveTo>
                    <a:pt x="21" y="1"/>
                  </a:moveTo>
                  <a:lnTo>
                    <a:pt x="0" y="152"/>
                  </a:lnTo>
                  <a:lnTo>
                    <a:pt x="865" y="289"/>
                  </a:lnTo>
                  <a:cubicBezTo>
                    <a:pt x="851" y="378"/>
                    <a:pt x="837" y="460"/>
                    <a:pt x="830" y="549"/>
                  </a:cubicBezTo>
                  <a:lnTo>
                    <a:pt x="892" y="145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7"/>
            <p:cNvSpPr/>
            <p:nvPr/>
          </p:nvSpPr>
          <p:spPr>
            <a:xfrm>
              <a:off x="1743200" y="3149800"/>
              <a:ext cx="33950" cy="7725"/>
            </a:xfrm>
            <a:custGeom>
              <a:avLst/>
              <a:gdLst/>
              <a:ahLst/>
              <a:cxnLst/>
              <a:rect l="l" t="t" r="r" b="b"/>
              <a:pathLst>
                <a:path w="1358" h="309" extrusionOk="0">
                  <a:moveTo>
                    <a:pt x="21" y="0"/>
                  </a:moveTo>
                  <a:lnTo>
                    <a:pt x="0" y="151"/>
                  </a:lnTo>
                  <a:lnTo>
                    <a:pt x="1337" y="309"/>
                  </a:lnTo>
                  <a:lnTo>
                    <a:pt x="1358" y="165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7"/>
            <p:cNvSpPr/>
            <p:nvPr/>
          </p:nvSpPr>
          <p:spPr>
            <a:xfrm>
              <a:off x="1847250" y="3627950"/>
              <a:ext cx="252725" cy="376850"/>
            </a:xfrm>
            <a:custGeom>
              <a:avLst/>
              <a:gdLst/>
              <a:ahLst/>
              <a:cxnLst/>
              <a:rect l="l" t="t" r="r" b="b"/>
              <a:pathLst>
                <a:path w="10109" h="15074" extrusionOk="0">
                  <a:moveTo>
                    <a:pt x="357" y="0"/>
                  </a:moveTo>
                  <a:lnTo>
                    <a:pt x="1" y="15073"/>
                  </a:lnTo>
                  <a:lnTo>
                    <a:pt x="9238" y="15073"/>
                  </a:lnTo>
                  <a:lnTo>
                    <a:pt x="10109" y="610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7"/>
            <p:cNvSpPr/>
            <p:nvPr/>
          </p:nvSpPr>
          <p:spPr>
            <a:xfrm>
              <a:off x="1852750" y="3627950"/>
              <a:ext cx="81275" cy="143675"/>
            </a:xfrm>
            <a:custGeom>
              <a:avLst/>
              <a:gdLst/>
              <a:ahLst/>
              <a:cxnLst/>
              <a:rect l="l" t="t" r="r" b="b"/>
              <a:pathLst>
                <a:path w="3251" h="5747" extrusionOk="0">
                  <a:moveTo>
                    <a:pt x="137" y="0"/>
                  </a:moveTo>
                  <a:lnTo>
                    <a:pt x="0" y="5747"/>
                  </a:lnTo>
                  <a:cubicBezTo>
                    <a:pt x="1721" y="5589"/>
                    <a:pt x="3134" y="3998"/>
                    <a:pt x="3216" y="2085"/>
                  </a:cubicBezTo>
                  <a:cubicBezTo>
                    <a:pt x="3251" y="1426"/>
                    <a:pt x="3100" y="761"/>
                    <a:pt x="2791" y="178"/>
                  </a:cubicBezTo>
                  <a:lnTo>
                    <a:pt x="137" y="0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7"/>
            <p:cNvSpPr/>
            <p:nvPr/>
          </p:nvSpPr>
          <p:spPr>
            <a:xfrm>
              <a:off x="2178650" y="3627950"/>
              <a:ext cx="239875" cy="376850"/>
            </a:xfrm>
            <a:custGeom>
              <a:avLst/>
              <a:gdLst/>
              <a:ahLst/>
              <a:cxnLst/>
              <a:rect l="l" t="t" r="r" b="b"/>
              <a:pathLst>
                <a:path w="9595" h="15074" extrusionOk="0">
                  <a:moveTo>
                    <a:pt x="0" y="0"/>
                  </a:moveTo>
                  <a:lnTo>
                    <a:pt x="453" y="15073"/>
                  </a:lnTo>
                  <a:lnTo>
                    <a:pt x="9594" y="15073"/>
                  </a:lnTo>
                  <a:lnTo>
                    <a:pt x="9532" y="6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7"/>
            <p:cNvSpPr/>
            <p:nvPr/>
          </p:nvSpPr>
          <p:spPr>
            <a:xfrm>
              <a:off x="2340150" y="3639075"/>
              <a:ext cx="77500" cy="138900"/>
            </a:xfrm>
            <a:custGeom>
              <a:avLst/>
              <a:gdLst/>
              <a:ahLst/>
              <a:cxnLst/>
              <a:rect l="l" t="t" r="r" b="b"/>
              <a:pathLst>
                <a:path w="3100" h="5556" extrusionOk="0">
                  <a:moveTo>
                    <a:pt x="467" y="1"/>
                  </a:moveTo>
                  <a:cubicBezTo>
                    <a:pt x="151" y="584"/>
                    <a:pt x="0" y="1249"/>
                    <a:pt x="35" y="1914"/>
                  </a:cubicBezTo>
                  <a:cubicBezTo>
                    <a:pt x="124" y="3738"/>
                    <a:pt x="1440" y="5267"/>
                    <a:pt x="3100" y="5555"/>
                  </a:cubicBezTo>
                  <a:lnTo>
                    <a:pt x="3072" y="165"/>
                  </a:lnTo>
                  <a:lnTo>
                    <a:pt x="467" y="1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7"/>
            <p:cNvSpPr/>
            <p:nvPr/>
          </p:nvSpPr>
          <p:spPr>
            <a:xfrm>
              <a:off x="1829775" y="3269625"/>
              <a:ext cx="623550" cy="407350"/>
            </a:xfrm>
            <a:custGeom>
              <a:avLst/>
              <a:gdLst/>
              <a:ahLst/>
              <a:cxnLst/>
              <a:rect l="l" t="t" r="r" b="b"/>
              <a:pathLst>
                <a:path w="24942" h="16294" extrusionOk="0">
                  <a:moveTo>
                    <a:pt x="23611" y="1"/>
                  </a:moveTo>
                  <a:lnTo>
                    <a:pt x="1248" y="76"/>
                  </a:lnTo>
                  <a:cubicBezTo>
                    <a:pt x="1248" y="76"/>
                    <a:pt x="76" y="7427"/>
                    <a:pt x="0" y="15094"/>
                  </a:cubicBezTo>
                  <a:cubicBezTo>
                    <a:pt x="0" y="15094"/>
                    <a:pt x="3523" y="16294"/>
                    <a:pt x="7411" y="16294"/>
                  </a:cubicBezTo>
                  <a:cubicBezTo>
                    <a:pt x="9046" y="16294"/>
                    <a:pt x="10746" y="16081"/>
                    <a:pt x="12275" y="15478"/>
                  </a:cubicBezTo>
                  <a:lnTo>
                    <a:pt x="12508" y="8758"/>
                  </a:lnTo>
                  <a:lnTo>
                    <a:pt x="13290" y="8758"/>
                  </a:lnTo>
                  <a:lnTo>
                    <a:pt x="13290" y="15403"/>
                  </a:lnTo>
                  <a:cubicBezTo>
                    <a:pt x="13290" y="15403"/>
                    <a:pt x="15718" y="16120"/>
                    <a:pt x="18805" y="16120"/>
                  </a:cubicBezTo>
                  <a:cubicBezTo>
                    <a:pt x="20612" y="16120"/>
                    <a:pt x="22646" y="15874"/>
                    <a:pt x="24550" y="15094"/>
                  </a:cubicBezTo>
                  <a:cubicBezTo>
                    <a:pt x="24550" y="15094"/>
                    <a:pt x="24941" y="3676"/>
                    <a:pt x="23611" y="1"/>
                  </a:cubicBez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7"/>
            <p:cNvSpPr/>
            <p:nvPr/>
          </p:nvSpPr>
          <p:spPr>
            <a:xfrm>
              <a:off x="1838175" y="3271350"/>
              <a:ext cx="106300" cy="200725"/>
            </a:xfrm>
            <a:custGeom>
              <a:avLst/>
              <a:gdLst/>
              <a:ahLst/>
              <a:cxnLst/>
              <a:rect l="l" t="t" r="r" b="b"/>
              <a:pathLst>
                <a:path w="4252" h="8029" extrusionOk="0">
                  <a:moveTo>
                    <a:pt x="2572" y="0"/>
                  </a:moveTo>
                  <a:lnTo>
                    <a:pt x="912" y="7"/>
                  </a:lnTo>
                  <a:cubicBezTo>
                    <a:pt x="912" y="7"/>
                    <a:pt x="370" y="3408"/>
                    <a:pt x="0" y="7996"/>
                  </a:cubicBezTo>
                  <a:cubicBezTo>
                    <a:pt x="0" y="7996"/>
                    <a:pt x="196" y="8028"/>
                    <a:pt x="498" y="8028"/>
                  </a:cubicBezTo>
                  <a:cubicBezTo>
                    <a:pt x="1347" y="8028"/>
                    <a:pt x="3031" y="7775"/>
                    <a:pt x="3552" y="5843"/>
                  </a:cubicBezTo>
                  <a:cubicBezTo>
                    <a:pt x="4252" y="3230"/>
                    <a:pt x="4019" y="1187"/>
                    <a:pt x="4019" y="1187"/>
                  </a:cubicBezTo>
                  <a:lnTo>
                    <a:pt x="2572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7"/>
            <p:cNvSpPr/>
            <p:nvPr/>
          </p:nvSpPr>
          <p:spPr>
            <a:xfrm>
              <a:off x="1843150" y="3465075"/>
              <a:ext cx="14925" cy="186375"/>
            </a:xfrm>
            <a:custGeom>
              <a:avLst/>
              <a:gdLst/>
              <a:ahLst/>
              <a:cxnLst/>
              <a:rect l="l" t="t" r="r" b="b"/>
              <a:pathLst>
                <a:path w="597" h="7455" extrusionOk="0">
                  <a:moveTo>
                    <a:pt x="226" y="0"/>
                  </a:moveTo>
                  <a:cubicBezTo>
                    <a:pt x="226" y="48"/>
                    <a:pt x="55" y="4952"/>
                    <a:pt x="0" y="7448"/>
                  </a:cubicBezTo>
                  <a:lnTo>
                    <a:pt x="370" y="7455"/>
                  </a:lnTo>
                  <a:cubicBezTo>
                    <a:pt x="425" y="4958"/>
                    <a:pt x="597" y="62"/>
                    <a:pt x="597" y="14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7"/>
            <p:cNvSpPr/>
            <p:nvPr/>
          </p:nvSpPr>
          <p:spPr>
            <a:xfrm>
              <a:off x="2319275" y="3269625"/>
              <a:ext cx="123575" cy="179100"/>
            </a:xfrm>
            <a:custGeom>
              <a:avLst/>
              <a:gdLst/>
              <a:ahLst/>
              <a:cxnLst/>
              <a:rect l="l" t="t" r="r" b="b"/>
              <a:pathLst>
                <a:path w="4943" h="7164" extrusionOk="0">
                  <a:moveTo>
                    <a:pt x="2769" y="1"/>
                  </a:moveTo>
                  <a:lnTo>
                    <a:pt x="863" y="872"/>
                  </a:lnTo>
                  <a:cubicBezTo>
                    <a:pt x="863" y="872"/>
                    <a:pt x="0" y="7163"/>
                    <a:pt x="4219" y="7163"/>
                  </a:cubicBezTo>
                  <a:cubicBezTo>
                    <a:pt x="4435" y="7163"/>
                    <a:pt x="4665" y="7147"/>
                    <a:pt x="4909" y="7112"/>
                  </a:cubicBezTo>
                  <a:lnTo>
                    <a:pt x="4943" y="7064"/>
                  </a:lnTo>
                  <a:cubicBezTo>
                    <a:pt x="4833" y="4287"/>
                    <a:pt x="4573" y="1503"/>
                    <a:pt x="4031" y="1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7"/>
            <p:cNvSpPr/>
            <p:nvPr/>
          </p:nvSpPr>
          <p:spPr>
            <a:xfrm>
              <a:off x="2414200" y="3445350"/>
              <a:ext cx="9975" cy="209700"/>
            </a:xfrm>
            <a:custGeom>
              <a:avLst/>
              <a:gdLst/>
              <a:ahLst/>
              <a:cxnLst/>
              <a:rect l="l" t="t" r="r" b="b"/>
              <a:pathLst>
                <a:path w="399" h="8388" extrusionOk="0">
                  <a:moveTo>
                    <a:pt x="1" y="1"/>
                  </a:moveTo>
                  <a:lnTo>
                    <a:pt x="28" y="8388"/>
                  </a:lnTo>
                  <a:lnTo>
                    <a:pt x="398" y="8381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7"/>
            <p:cNvSpPr/>
            <p:nvPr/>
          </p:nvSpPr>
          <p:spPr>
            <a:xfrm>
              <a:off x="2072175" y="3483575"/>
              <a:ext cx="174225" cy="9300"/>
            </a:xfrm>
            <a:custGeom>
              <a:avLst/>
              <a:gdLst/>
              <a:ahLst/>
              <a:cxnLst/>
              <a:rect l="l" t="t" r="r" b="b"/>
              <a:pathLst>
                <a:path w="6969" h="372" extrusionOk="0">
                  <a:moveTo>
                    <a:pt x="6948" y="1"/>
                  </a:moveTo>
                  <a:cubicBezTo>
                    <a:pt x="5709" y="144"/>
                    <a:pt x="4273" y="185"/>
                    <a:pt x="3030" y="185"/>
                  </a:cubicBezTo>
                  <a:cubicBezTo>
                    <a:pt x="1356" y="185"/>
                    <a:pt x="31" y="111"/>
                    <a:pt x="8" y="111"/>
                  </a:cubicBezTo>
                  <a:lnTo>
                    <a:pt x="1" y="296"/>
                  </a:lnTo>
                  <a:cubicBezTo>
                    <a:pt x="21" y="296"/>
                    <a:pt x="1338" y="371"/>
                    <a:pt x="3004" y="371"/>
                  </a:cubicBezTo>
                  <a:cubicBezTo>
                    <a:pt x="4259" y="371"/>
                    <a:pt x="5713" y="330"/>
                    <a:pt x="6968" y="179"/>
                  </a:cubicBezTo>
                  <a:lnTo>
                    <a:pt x="6948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7"/>
            <p:cNvSpPr/>
            <p:nvPr/>
          </p:nvSpPr>
          <p:spPr>
            <a:xfrm>
              <a:off x="2147450" y="3371475"/>
              <a:ext cx="28650" cy="91100"/>
            </a:xfrm>
            <a:custGeom>
              <a:avLst/>
              <a:gdLst/>
              <a:ahLst/>
              <a:cxnLst/>
              <a:rect l="l" t="t" r="r" b="b"/>
              <a:pathLst>
                <a:path w="1146" h="3644" extrusionOk="0">
                  <a:moveTo>
                    <a:pt x="96" y="0"/>
                  </a:moveTo>
                  <a:lnTo>
                    <a:pt x="96" y="0"/>
                  </a:lnTo>
                  <a:cubicBezTo>
                    <a:pt x="0" y="2311"/>
                    <a:pt x="48" y="3525"/>
                    <a:pt x="247" y="3600"/>
                  </a:cubicBezTo>
                  <a:cubicBezTo>
                    <a:pt x="344" y="3629"/>
                    <a:pt x="446" y="3643"/>
                    <a:pt x="549" y="3643"/>
                  </a:cubicBezTo>
                  <a:cubicBezTo>
                    <a:pt x="569" y="3643"/>
                    <a:pt x="590" y="3643"/>
                    <a:pt x="611" y="3641"/>
                  </a:cubicBezTo>
                  <a:cubicBezTo>
                    <a:pt x="789" y="3641"/>
                    <a:pt x="967" y="3635"/>
                    <a:pt x="1145" y="3607"/>
                  </a:cubicBezTo>
                  <a:lnTo>
                    <a:pt x="1125" y="3422"/>
                  </a:lnTo>
                  <a:cubicBezTo>
                    <a:pt x="1020" y="3440"/>
                    <a:pt x="799" y="3463"/>
                    <a:pt x="605" y="3463"/>
                  </a:cubicBezTo>
                  <a:cubicBezTo>
                    <a:pt x="496" y="3463"/>
                    <a:pt x="396" y="3455"/>
                    <a:pt x="329" y="3436"/>
                  </a:cubicBezTo>
                  <a:cubicBezTo>
                    <a:pt x="220" y="3230"/>
                    <a:pt x="220" y="1543"/>
                    <a:pt x="281" y="7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7"/>
            <p:cNvSpPr/>
            <p:nvPr/>
          </p:nvSpPr>
          <p:spPr>
            <a:xfrm>
              <a:off x="949925" y="2880800"/>
              <a:ext cx="877975" cy="388900"/>
            </a:xfrm>
            <a:custGeom>
              <a:avLst/>
              <a:gdLst/>
              <a:ahLst/>
              <a:cxnLst/>
              <a:rect l="l" t="t" r="r" b="b"/>
              <a:pathLst>
                <a:path w="35119" h="15556" extrusionOk="0">
                  <a:moveTo>
                    <a:pt x="29886" y="1"/>
                  </a:moveTo>
                  <a:lnTo>
                    <a:pt x="23783" y="6028"/>
                  </a:lnTo>
                  <a:lnTo>
                    <a:pt x="11803" y="4143"/>
                  </a:lnTo>
                  <a:lnTo>
                    <a:pt x="11803" y="4149"/>
                  </a:lnTo>
                  <a:lnTo>
                    <a:pt x="8216" y="2949"/>
                  </a:lnTo>
                  <a:cubicBezTo>
                    <a:pt x="8216" y="2949"/>
                    <a:pt x="5949" y="16"/>
                    <a:pt x="5056" y="16"/>
                  </a:cubicBezTo>
                  <a:cubicBezTo>
                    <a:pt x="5008" y="16"/>
                    <a:pt x="4964" y="24"/>
                    <a:pt x="4925" y="42"/>
                  </a:cubicBezTo>
                  <a:cubicBezTo>
                    <a:pt x="4205" y="371"/>
                    <a:pt x="5754" y="2271"/>
                    <a:pt x="5754" y="2271"/>
                  </a:cubicBezTo>
                  <a:cubicBezTo>
                    <a:pt x="5754" y="2271"/>
                    <a:pt x="3226" y="534"/>
                    <a:pt x="2402" y="534"/>
                  </a:cubicBezTo>
                  <a:cubicBezTo>
                    <a:pt x="2287" y="534"/>
                    <a:pt x="2205" y="568"/>
                    <a:pt x="2168" y="645"/>
                  </a:cubicBezTo>
                  <a:cubicBezTo>
                    <a:pt x="1942" y="1125"/>
                    <a:pt x="3642" y="2380"/>
                    <a:pt x="4451" y="2936"/>
                  </a:cubicBezTo>
                  <a:cubicBezTo>
                    <a:pt x="3625" y="2388"/>
                    <a:pt x="1760" y="1220"/>
                    <a:pt x="942" y="1220"/>
                  </a:cubicBezTo>
                  <a:cubicBezTo>
                    <a:pt x="776" y="1220"/>
                    <a:pt x="653" y="1268"/>
                    <a:pt x="591" y="1379"/>
                  </a:cubicBezTo>
                  <a:cubicBezTo>
                    <a:pt x="289" y="1921"/>
                    <a:pt x="1674" y="2949"/>
                    <a:pt x="2662" y="3608"/>
                  </a:cubicBezTo>
                  <a:cubicBezTo>
                    <a:pt x="1981" y="3212"/>
                    <a:pt x="1094" y="2763"/>
                    <a:pt x="593" y="2763"/>
                  </a:cubicBezTo>
                  <a:cubicBezTo>
                    <a:pt x="417" y="2763"/>
                    <a:pt x="289" y="2818"/>
                    <a:pt x="234" y="2949"/>
                  </a:cubicBezTo>
                  <a:cubicBezTo>
                    <a:pt x="1" y="3512"/>
                    <a:pt x="1654" y="4602"/>
                    <a:pt x="2668" y="5206"/>
                  </a:cubicBezTo>
                  <a:cubicBezTo>
                    <a:pt x="2114" y="4912"/>
                    <a:pt x="1369" y="4579"/>
                    <a:pt x="880" y="4579"/>
                  </a:cubicBezTo>
                  <a:cubicBezTo>
                    <a:pt x="639" y="4579"/>
                    <a:pt x="460" y="4661"/>
                    <a:pt x="399" y="4870"/>
                  </a:cubicBezTo>
                  <a:cubicBezTo>
                    <a:pt x="111" y="5823"/>
                    <a:pt x="6015" y="8147"/>
                    <a:pt x="6015" y="8147"/>
                  </a:cubicBezTo>
                  <a:lnTo>
                    <a:pt x="8840" y="9917"/>
                  </a:lnTo>
                  <a:lnTo>
                    <a:pt x="8847" y="9917"/>
                  </a:lnTo>
                  <a:lnTo>
                    <a:pt x="9204" y="10143"/>
                  </a:lnTo>
                  <a:lnTo>
                    <a:pt x="9211" y="10129"/>
                  </a:lnTo>
                  <a:cubicBezTo>
                    <a:pt x="11033" y="11160"/>
                    <a:pt x="19108" y="15555"/>
                    <a:pt x="24333" y="15555"/>
                  </a:cubicBezTo>
                  <a:cubicBezTo>
                    <a:pt x="25539" y="15555"/>
                    <a:pt x="26593" y="15321"/>
                    <a:pt x="27383" y="14758"/>
                  </a:cubicBezTo>
                  <a:cubicBezTo>
                    <a:pt x="32060" y="11432"/>
                    <a:pt x="35119" y="7921"/>
                    <a:pt x="35119" y="7921"/>
                  </a:cubicBezTo>
                  <a:lnTo>
                    <a:pt x="29886" y="1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7"/>
            <p:cNvSpPr/>
            <p:nvPr/>
          </p:nvSpPr>
          <p:spPr>
            <a:xfrm>
              <a:off x="1056750" y="2980950"/>
              <a:ext cx="68925" cy="37900"/>
            </a:xfrm>
            <a:custGeom>
              <a:avLst/>
              <a:gdLst/>
              <a:ahLst/>
              <a:cxnLst/>
              <a:rect l="l" t="t" r="r" b="b"/>
              <a:pathLst>
                <a:path w="2757" h="1516" extrusionOk="0">
                  <a:moveTo>
                    <a:pt x="2408" y="1"/>
                  </a:moveTo>
                  <a:cubicBezTo>
                    <a:pt x="1277" y="1"/>
                    <a:pt x="56" y="1357"/>
                    <a:pt x="0" y="1419"/>
                  </a:cubicBezTo>
                  <a:lnTo>
                    <a:pt x="110" y="1515"/>
                  </a:lnTo>
                  <a:cubicBezTo>
                    <a:pt x="129" y="1503"/>
                    <a:pt x="1350" y="151"/>
                    <a:pt x="2412" y="151"/>
                  </a:cubicBezTo>
                  <a:cubicBezTo>
                    <a:pt x="2515" y="151"/>
                    <a:pt x="2617" y="164"/>
                    <a:pt x="2716" y="191"/>
                  </a:cubicBezTo>
                  <a:lnTo>
                    <a:pt x="2757" y="47"/>
                  </a:lnTo>
                  <a:cubicBezTo>
                    <a:pt x="2643" y="15"/>
                    <a:pt x="2526" y="1"/>
                    <a:pt x="2408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7"/>
            <p:cNvSpPr/>
            <p:nvPr/>
          </p:nvSpPr>
          <p:spPr>
            <a:xfrm>
              <a:off x="1076450" y="2967550"/>
              <a:ext cx="12550" cy="24375"/>
            </a:xfrm>
            <a:custGeom>
              <a:avLst/>
              <a:gdLst/>
              <a:ahLst/>
              <a:cxnLst/>
              <a:rect l="l" t="t" r="r" b="b"/>
              <a:pathLst>
                <a:path w="502" h="975" extrusionOk="0">
                  <a:moveTo>
                    <a:pt x="76" y="1"/>
                  </a:moveTo>
                  <a:lnTo>
                    <a:pt x="76" y="1"/>
                  </a:lnTo>
                  <a:cubicBezTo>
                    <a:pt x="69" y="21"/>
                    <a:pt x="1" y="481"/>
                    <a:pt x="385" y="974"/>
                  </a:cubicBezTo>
                  <a:lnTo>
                    <a:pt x="501" y="885"/>
                  </a:lnTo>
                  <a:cubicBezTo>
                    <a:pt x="158" y="439"/>
                    <a:pt x="220" y="28"/>
                    <a:pt x="220" y="28"/>
                  </a:cubicBezTo>
                  <a:lnTo>
                    <a:pt x="76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7"/>
            <p:cNvSpPr/>
            <p:nvPr/>
          </p:nvSpPr>
          <p:spPr>
            <a:xfrm>
              <a:off x="1094125" y="3079325"/>
              <a:ext cx="23675" cy="5850"/>
            </a:xfrm>
            <a:custGeom>
              <a:avLst/>
              <a:gdLst/>
              <a:ahLst/>
              <a:cxnLst/>
              <a:rect l="l" t="t" r="r" b="b"/>
              <a:pathLst>
                <a:path w="947" h="234" extrusionOk="0">
                  <a:moveTo>
                    <a:pt x="878" y="1"/>
                  </a:moveTo>
                  <a:cubicBezTo>
                    <a:pt x="743" y="57"/>
                    <a:pt x="598" y="87"/>
                    <a:pt x="453" y="87"/>
                  </a:cubicBezTo>
                  <a:cubicBezTo>
                    <a:pt x="317" y="87"/>
                    <a:pt x="181" y="61"/>
                    <a:pt x="55" y="8"/>
                  </a:cubicBezTo>
                  <a:lnTo>
                    <a:pt x="0" y="145"/>
                  </a:lnTo>
                  <a:cubicBezTo>
                    <a:pt x="144" y="206"/>
                    <a:pt x="295" y="234"/>
                    <a:pt x="453" y="234"/>
                  </a:cubicBezTo>
                  <a:cubicBezTo>
                    <a:pt x="624" y="234"/>
                    <a:pt x="789" y="200"/>
                    <a:pt x="946" y="131"/>
                  </a:cubicBezTo>
                  <a:lnTo>
                    <a:pt x="87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7"/>
            <p:cNvSpPr/>
            <p:nvPr/>
          </p:nvSpPr>
          <p:spPr>
            <a:xfrm>
              <a:off x="1564725" y="2932925"/>
              <a:ext cx="81450" cy="325250"/>
            </a:xfrm>
            <a:custGeom>
              <a:avLst/>
              <a:gdLst/>
              <a:ahLst/>
              <a:cxnLst/>
              <a:rect l="l" t="t" r="r" b="b"/>
              <a:pathLst>
                <a:path w="3258" h="13010" extrusionOk="0">
                  <a:moveTo>
                    <a:pt x="3189" y="0"/>
                  </a:moveTo>
                  <a:lnTo>
                    <a:pt x="0" y="3148"/>
                  </a:lnTo>
                  <a:lnTo>
                    <a:pt x="2202" y="13009"/>
                  </a:lnTo>
                  <a:cubicBezTo>
                    <a:pt x="2407" y="12913"/>
                    <a:pt x="2599" y="12803"/>
                    <a:pt x="2784" y="12673"/>
                  </a:cubicBezTo>
                  <a:cubicBezTo>
                    <a:pt x="2942" y="12557"/>
                    <a:pt x="3100" y="12447"/>
                    <a:pt x="3258" y="12330"/>
                  </a:cubicBezTo>
                  <a:lnTo>
                    <a:pt x="3189" y="0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7"/>
            <p:cNvSpPr/>
            <p:nvPr/>
          </p:nvSpPr>
          <p:spPr>
            <a:xfrm>
              <a:off x="2437000" y="2643450"/>
              <a:ext cx="434450" cy="239425"/>
            </a:xfrm>
            <a:custGeom>
              <a:avLst/>
              <a:gdLst/>
              <a:ahLst/>
              <a:cxnLst/>
              <a:rect l="l" t="t" r="r" b="b"/>
              <a:pathLst>
                <a:path w="17378" h="9577" extrusionOk="0">
                  <a:moveTo>
                    <a:pt x="9303" y="1"/>
                  </a:moveTo>
                  <a:cubicBezTo>
                    <a:pt x="5369" y="1"/>
                    <a:pt x="1" y="545"/>
                    <a:pt x="1" y="545"/>
                  </a:cubicBezTo>
                  <a:lnTo>
                    <a:pt x="632" y="9577"/>
                  </a:lnTo>
                  <a:lnTo>
                    <a:pt x="9080" y="6950"/>
                  </a:lnTo>
                  <a:lnTo>
                    <a:pt x="16425" y="7376"/>
                  </a:lnTo>
                  <a:lnTo>
                    <a:pt x="17378" y="1910"/>
                  </a:lnTo>
                  <a:cubicBezTo>
                    <a:pt x="17378" y="1910"/>
                    <a:pt x="15211" y="429"/>
                    <a:pt x="11563" y="86"/>
                  </a:cubicBezTo>
                  <a:cubicBezTo>
                    <a:pt x="10919" y="26"/>
                    <a:pt x="10144" y="1"/>
                    <a:pt x="9303" y="1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7"/>
            <p:cNvSpPr/>
            <p:nvPr/>
          </p:nvSpPr>
          <p:spPr>
            <a:xfrm>
              <a:off x="1666375" y="2651425"/>
              <a:ext cx="850900" cy="673375"/>
            </a:xfrm>
            <a:custGeom>
              <a:avLst/>
              <a:gdLst/>
              <a:ahLst/>
              <a:cxnLst/>
              <a:rect l="l" t="t" r="r" b="b"/>
              <a:pathLst>
                <a:path w="34036" h="26935" extrusionOk="0">
                  <a:moveTo>
                    <a:pt x="32808" y="0"/>
                  </a:moveTo>
                  <a:cubicBezTo>
                    <a:pt x="25676" y="350"/>
                    <a:pt x="20567" y="1399"/>
                    <a:pt x="20567" y="1399"/>
                  </a:cubicBezTo>
                  <a:lnTo>
                    <a:pt x="14971" y="1673"/>
                  </a:lnTo>
                  <a:cubicBezTo>
                    <a:pt x="14971" y="1673"/>
                    <a:pt x="12735" y="1673"/>
                    <a:pt x="9375" y="2448"/>
                  </a:cubicBezTo>
                  <a:cubicBezTo>
                    <a:pt x="6015" y="3216"/>
                    <a:pt x="1" y="8812"/>
                    <a:pt x="1" y="8812"/>
                  </a:cubicBezTo>
                  <a:cubicBezTo>
                    <a:pt x="2943" y="16088"/>
                    <a:pt x="7064" y="19654"/>
                    <a:pt x="7064" y="19654"/>
                  </a:cubicBezTo>
                  <a:lnTo>
                    <a:pt x="6756" y="25600"/>
                  </a:lnTo>
                  <a:cubicBezTo>
                    <a:pt x="10335" y="26601"/>
                    <a:pt x="14214" y="26935"/>
                    <a:pt x="17794" y="26935"/>
                  </a:cubicBezTo>
                  <a:cubicBezTo>
                    <a:pt x="24954" y="26935"/>
                    <a:pt x="30922" y="25600"/>
                    <a:pt x="30922" y="25600"/>
                  </a:cubicBezTo>
                  <a:cubicBezTo>
                    <a:pt x="30435" y="19160"/>
                    <a:pt x="28892" y="11466"/>
                    <a:pt x="28892" y="11466"/>
                  </a:cubicBezTo>
                  <a:lnTo>
                    <a:pt x="33823" y="9807"/>
                  </a:lnTo>
                  <a:cubicBezTo>
                    <a:pt x="34035" y="7009"/>
                    <a:pt x="32808" y="0"/>
                    <a:pt x="32808" y="0"/>
                  </a:cubicBezTo>
                  <a:close/>
                </a:path>
              </a:pathLst>
            </a:custGeom>
            <a:solidFill>
              <a:srgbClr val="F5B8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7"/>
            <p:cNvSpPr/>
            <p:nvPr/>
          </p:nvSpPr>
          <p:spPr>
            <a:xfrm>
              <a:off x="1681800" y="2662725"/>
              <a:ext cx="790200" cy="211750"/>
            </a:xfrm>
            <a:custGeom>
              <a:avLst/>
              <a:gdLst/>
              <a:ahLst/>
              <a:cxnLst/>
              <a:rect l="l" t="t" r="r" b="b"/>
              <a:pathLst>
                <a:path w="31608" h="8470" extrusionOk="0">
                  <a:moveTo>
                    <a:pt x="31601" y="1"/>
                  </a:moveTo>
                  <a:cubicBezTo>
                    <a:pt x="27774" y="165"/>
                    <a:pt x="20402" y="1297"/>
                    <a:pt x="20341" y="1304"/>
                  </a:cubicBezTo>
                  <a:lnTo>
                    <a:pt x="13709" y="1743"/>
                  </a:lnTo>
                  <a:cubicBezTo>
                    <a:pt x="11981" y="1797"/>
                    <a:pt x="10267" y="2058"/>
                    <a:pt x="8594" y="2524"/>
                  </a:cubicBezTo>
                  <a:cubicBezTo>
                    <a:pt x="5995" y="3272"/>
                    <a:pt x="241" y="8127"/>
                    <a:pt x="1" y="8333"/>
                  </a:cubicBezTo>
                  <a:lnTo>
                    <a:pt x="118" y="8470"/>
                  </a:lnTo>
                  <a:cubicBezTo>
                    <a:pt x="179" y="8422"/>
                    <a:pt x="6084" y="3443"/>
                    <a:pt x="8648" y="2703"/>
                  </a:cubicBezTo>
                  <a:cubicBezTo>
                    <a:pt x="10301" y="2243"/>
                    <a:pt x="12002" y="1983"/>
                    <a:pt x="13716" y="1928"/>
                  </a:cubicBezTo>
                  <a:lnTo>
                    <a:pt x="20361" y="1489"/>
                  </a:lnTo>
                  <a:cubicBezTo>
                    <a:pt x="20430" y="1475"/>
                    <a:pt x="27788" y="351"/>
                    <a:pt x="31608" y="186"/>
                  </a:cubicBezTo>
                  <a:lnTo>
                    <a:pt x="31601" y="1"/>
                  </a:ln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7"/>
            <p:cNvSpPr/>
            <p:nvPr/>
          </p:nvSpPr>
          <p:spPr>
            <a:xfrm>
              <a:off x="1835250" y="3265350"/>
              <a:ext cx="604175" cy="59525"/>
            </a:xfrm>
            <a:custGeom>
              <a:avLst/>
              <a:gdLst/>
              <a:ahLst/>
              <a:cxnLst/>
              <a:rect l="l" t="t" r="r" b="b"/>
              <a:pathLst>
                <a:path w="24167" h="2381" extrusionOk="0">
                  <a:moveTo>
                    <a:pt x="24085" y="0"/>
                  </a:moveTo>
                  <a:cubicBezTo>
                    <a:pt x="18655" y="796"/>
                    <a:pt x="14180" y="1070"/>
                    <a:pt x="10590" y="1070"/>
                  </a:cubicBezTo>
                  <a:cubicBezTo>
                    <a:pt x="5080" y="1070"/>
                    <a:pt x="1654" y="424"/>
                    <a:pt x="55" y="21"/>
                  </a:cubicBezTo>
                  <a:lnTo>
                    <a:pt x="1" y="1043"/>
                  </a:lnTo>
                  <a:cubicBezTo>
                    <a:pt x="3580" y="2046"/>
                    <a:pt x="7459" y="2381"/>
                    <a:pt x="11039" y="2381"/>
                  </a:cubicBezTo>
                  <a:cubicBezTo>
                    <a:pt x="18199" y="2381"/>
                    <a:pt x="24167" y="1043"/>
                    <a:pt x="24167" y="1043"/>
                  </a:cubicBezTo>
                  <a:cubicBezTo>
                    <a:pt x="24139" y="700"/>
                    <a:pt x="24112" y="350"/>
                    <a:pt x="24085" y="0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7"/>
            <p:cNvSpPr/>
            <p:nvPr/>
          </p:nvSpPr>
          <p:spPr>
            <a:xfrm>
              <a:off x="1666375" y="2854400"/>
              <a:ext cx="180550" cy="301925"/>
            </a:xfrm>
            <a:custGeom>
              <a:avLst/>
              <a:gdLst/>
              <a:ahLst/>
              <a:cxnLst/>
              <a:rect l="l" t="t" r="r" b="b"/>
              <a:pathLst>
                <a:path w="7222" h="12077" extrusionOk="0">
                  <a:moveTo>
                    <a:pt x="769" y="1"/>
                  </a:moveTo>
                  <a:cubicBezTo>
                    <a:pt x="289" y="426"/>
                    <a:pt x="1" y="686"/>
                    <a:pt x="1" y="686"/>
                  </a:cubicBezTo>
                  <a:cubicBezTo>
                    <a:pt x="2943" y="7962"/>
                    <a:pt x="7064" y="11528"/>
                    <a:pt x="7064" y="11528"/>
                  </a:cubicBezTo>
                  <a:lnTo>
                    <a:pt x="7037" y="12070"/>
                  </a:lnTo>
                  <a:lnTo>
                    <a:pt x="7126" y="12077"/>
                  </a:lnTo>
                  <a:lnTo>
                    <a:pt x="7222" y="9848"/>
                  </a:lnTo>
                  <a:cubicBezTo>
                    <a:pt x="5411" y="8963"/>
                    <a:pt x="1715" y="1866"/>
                    <a:pt x="769" y="1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7"/>
            <p:cNvSpPr/>
            <p:nvPr/>
          </p:nvSpPr>
          <p:spPr>
            <a:xfrm>
              <a:off x="2459975" y="2651425"/>
              <a:ext cx="57300" cy="253050"/>
            </a:xfrm>
            <a:custGeom>
              <a:avLst/>
              <a:gdLst/>
              <a:ahLst/>
              <a:cxnLst/>
              <a:rect l="l" t="t" r="r" b="b"/>
              <a:pathLst>
                <a:path w="2292" h="10122" extrusionOk="0">
                  <a:moveTo>
                    <a:pt x="1064" y="0"/>
                  </a:moveTo>
                  <a:cubicBezTo>
                    <a:pt x="707" y="14"/>
                    <a:pt x="350" y="34"/>
                    <a:pt x="1" y="55"/>
                  </a:cubicBezTo>
                  <a:lnTo>
                    <a:pt x="1160" y="10122"/>
                  </a:lnTo>
                  <a:lnTo>
                    <a:pt x="2079" y="9813"/>
                  </a:lnTo>
                  <a:cubicBezTo>
                    <a:pt x="2291" y="7015"/>
                    <a:pt x="1064" y="0"/>
                    <a:pt x="1064" y="0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7"/>
            <p:cNvSpPr/>
            <p:nvPr/>
          </p:nvSpPr>
          <p:spPr>
            <a:xfrm>
              <a:off x="1908800" y="2894850"/>
              <a:ext cx="161600" cy="136875"/>
            </a:xfrm>
            <a:custGeom>
              <a:avLst/>
              <a:gdLst/>
              <a:ahLst/>
              <a:cxnLst/>
              <a:rect l="l" t="t" r="r" b="b"/>
              <a:pathLst>
                <a:path w="6464" h="5475" extrusionOk="0">
                  <a:moveTo>
                    <a:pt x="645" y="1"/>
                  </a:moveTo>
                  <a:cubicBezTo>
                    <a:pt x="645" y="1"/>
                    <a:pt x="0" y="5220"/>
                    <a:pt x="3244" y="5466"/>
                  </a:cubicBezTo>
                  <a:cubicBezTo>
                    <a:pt x="3313" y="5472"/>
                    <a:pt x="3379" y="5474"/>
                    <a:pt x="3445" y="5474"/>
                  </a:cubicBezTo>
                  <a:cubicBezTo>
                    <a:pt x="6463" y="5474"/>
                    <a:pt x="6056" y="1"/>
                    <a:pt x="6056" y="1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7"/>
            <p:cNvSpPr/>
            <p:nvPr/>
          </p:nvSpPr>
          <p:spPr>
            <a:xfrm>
              <a:off x="1923725" y="2901375"/>
              <a:ext cx="137675" cy="7750"/>
            </a:xfrm>
            <a:custGeom>
              <a:avLst/>
              <a:gdLst/>
              <a:ahLst/>
              <a:cxnLst/>
              <a:rect l="l" t="t" r="r" b="b"/>
              <a:pathLst>
                <a:path w="5507" h="310" extrusionOk="0">
                  <a:moveTo>
                    <a:pt x="0" y="1"/>
                  </a:moveTo>
                  <a:lnTo>
                    <a:pt x="0" y="186"/>
                  </a:lnTo>
                  <a:lnTo>
                    <a:pt x="5500" y="309"/>
                  </a:lnTo>
                  <a:lnTo>
                    <a:pt x="5507" y="12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5B8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7"/>
            <p:cNvSpPr/>
            <p:nvPr/>
          </p:nvSpPr>
          <p:spPr>
            <a:xfrm>
              <a:off x="1839875" y="2873775"/>
              <a:ext cx="28150" cy="293700"/>
            </a:xfrm>
            <a:custGeom>
              <a:avLst/>
              <a:gdLst/>
              <a:ahLst/>
              <a:cxnLst/>
              <a:rect l="l" t="t" r="r" b="b"/>
              <a:pathLst>
                <a:path w="1126" h="11748" extrusionOk="0">
                  <a:moveTo>
                    <a:pt x="981" y="0"/>
                  </a:moveTo>
                  <a:lnTo>
                    <a:pt x="1" y="11741"/>
                  </a:lnTo>
                  <a:lnTo>
                    <a:pt x="152" y="11748"/>
                  </a:lnTo>
                  <a:lnTo>
                    <a:pt x="1125" y="14"/>
                  </a:lnTo>
                  <a:lnTo>
                    <a:pt x="98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7"/>
            <p:cNvSpPr/>
            <p:nvPr/>
          </p:nvSpPr>
          <p:spPr>
            <a:xfrm>
              <a:off x="1847775" y="2900350"/>
              <a:ext cx="15450" cy="27800"/>
            </a:xfrm>
            <a:custGeom>
              <a:avLst/>
              <a:gdLst/>
              <a:ahLst/>
              <a:cxnLst/>
              <a:rect l="l" t="t" r="r" b="b"/>
              <a:pathLst>
                <a:path w="618" h="1112" extrusionOk="0">
                  <a:moveTo>
                    <a:pt x="55" y="0"/>
                  </a:moveTo>
                  <a:lnTo>
                    <a:pt x="0" y="138"/>
                  </a:lnTo>
                  <a:cubicBezTo>
                    <a:pt x="14" y="144"/>
                    <a:pt x="432" y="330"/>
                    <a:pt x="473" y="1111"/>
                  </a:cubicBezTo>
                  <a:lnTo>
                    <a:pt x="617" y="1104"/>
                  </a:lnTo>
                  <a:cubicBezTo>
                    <a:pt x="576" y="220"/>
                    <a:pt x="76" y="7"/>
                    <a:pt x="5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7"/>
            <p:cNvSpPr/>
            <p:nvPr/>
          </p:nvSpPr>
          <p:spPr>
            <a:xfrm>
              <a:off x="2346325" y="2809150"/>
              <a:ext cx="57625" cy="212250"/>
            </a:xfrm>
            <a:custGeom>
              <a:avLst/>
              <a:gdLst/>
              <a:ahLst/>
              <a:cxnLst/>
              <a:rect l="l" t="t" r="r" b="b"/>
              <a:pathLst>
                <a:path w="2305" h="8490" extrusionOk="0">
                  <a:moveTo>
                    <a:pt x="137" y="0"/>
                  </a:moveTo>
                  <a:lnTo>
                    <a:pt x="0" y="48"/>
                  </a:lnTo>
                  <a:cubicBezTo>
                    <a:pt x="14" y="96"/>
                    <a:pt x="1708" y="4560"/>
                    <a:pt x="2160" y="8490"/>
                  </a:cubicBezTo>
                  <a:lnTo>
                    <a:pt x="2304" y="8469"/>
                  </a:lnTo>
                  <a:cubicBezTo>
                    <a:pt x="1852" y="4526"/>
                    <a:pt x="158" y="41"/>
                    <a:pt x="13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7"/>
            <p:cNvSpPr/>
            <p:nvPr/>
          </p:nvSpPr>
          <p:spPr>
            <a:xfrm>
              <a:off x="2358325" y="2813425"/>
              <a:ext cx="13050" cy="41175"/>
            </a:xfrm>
            <a:custGeom>
              <a:avLst/>
              <a:gdLst/>
              <a:ahLst/>
              <a:cxnLst/>
              <a:rect l="l" t="t" r="r" b="b"/>
              <a:pathLst>
                <a:path w="522" h="1647" extrusionOk="0">
                  <a:moveTo>
                    <a:pt x="405" y="1"/>
                  </a:moveTo>
                  <a:cubicBezTo>
                    <a:pt x="96" y="494"/>
                    <a:pt x="0" y="1084"/>
                    <a:pt x="124" y="1646"/>
                  </a:cubicBezTo>
                  <a:lnTo>
                    <a:pt x="268" y="1619"/>
                  </a:lnTo>
                  <a:cubicBezTo>
                    <a:pt x="151" y="1091"/>
                    <a:pt x="247" y="542"/>
                    <a:pt x="521" y="83"/>
                  </a:cubicBezTo>
                  <a:lnTo>
                    <a:pt x="40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7"/>
            <p:cNvSpPr/>
            <p:nvPr/>
          </p:nvSpPr>
          <p:spPr>
            <a:xfrm>
              <a:off x="1827700" y="2249525"/>
              <a:ext cx="458975" cy="412350"/>
            </a:xfrm>
            <a:custGeom>
              <a:avLst/>
              <a:gdLst/>
              <a:ahLst/>
              <a:cxnLst/>
              <a:rect l="l" t="t" r="r" b="b"/>
              <a:pathLst>
                <a:path w="18359" h="16494" extrusionOk="0">
                  <a:moveTo>
                    <a:pt x="12116" y="0"/>
                  </a:moveTo>
                  <a:cubicBezTo>
                    <a:pt x="10157" y="0"/>
                    <a:pt x="10095" y="2409"/>
                    <a:pt x="10376" y="3266"/>
                  </a:cubicBezTo>
                  <a:cubicBezTo>
                    <a:pt x="10376" y="3266"/>
                    <a:pt x="8711" y="2468"/>
                    <a:pt x="6786" y="2468"/>
                  </a:cubicBezTo>
                  <a:cubicBezTo>
                    <a:pt x="5418" y="2468"/>
                    <a:pt x="3918" y="2871"/>
                    <a:pt x="2792" y="4254"/>
                  </a:cubicBezTo>
                  <a:cubicBezTo>
                    <a:pt x="515" y="7038"/>
                    <a:pt x="2476" y="9308"/>
                    <a:pt x="2476" y="9308"/>
                  </a:cubicBezTo>
                  <a:cubicBezTo>
                    <a:pt x="2010" y="9788"/>
                    <a:pt x="1873" y="10494"/>
                    <a:pt x="2113" y="11111"/>
                  </a:cubicBezTo>
                  <a:cubicBezTo>
                    <a:pt x="2113" y="11111"/>
                    <a:pt x="1" y="12400"/>
                    <a:pt x="1187" y="16371"/>
                  </a:cubicBezTo>
                  <a:cubicBezTo>
                    <a:pt x="1187" y="16371"/>
                    <a:pt x="2166" y="16493"/>
                    <a:pt x="3468" y="16493"/>
                  </a:cubicBezTo>
                  <a:cubicBezTo>
                    <a:pt x="4839" y="16493"/>
                    <a:pt x="6568" y="16358"/>
                    <a:pt x="7887" y="15802"/>
                  </a:cubicBezTo>
                  <a:lnTo>
                    <a:pt x="10623" y="15185"/>
                  </a:lnTo>
                  <a:cubicBezTo>
                    <a:pt x="10623" y="15185"/>
                    <a:pt x="12386" y="16187"/>
                    <a:pt x="15352" y="16187"/>
                  </a:cubicBezTo>
                  <a:cubicBezTo>
                    <a:pt x="16250" y="16187"/>
                    <a:pt x="17257" y="16096"/>
                    <a:pt x="18359" y="15857"/>
                  </a:cubicBezTo>
                  <a:cubicBezTo>
                    <a:pt x="18359" y="15857"/>
                    <a:pt x="18153" y="13073"/>
                    <a:pt x="17378" y="11783"/>
                  </a:cubicBezTo>
                  <a:cubicBezTo>
                    <a:pt x="16603" y="10494"/>
                    <a:pt x="17296" y="10220"/>
                    <a:pt x="17001" y="9116"/>
                  </a:cubicBezTo>
                  <a:cubicBezTo>
                    <a:pt x="16583" y="7532"/>
                    <a:pt x="15520" y="7346"/>
                    <a:pt x="15417" y="6681"/>
                  </a:cubicBezTo>
                  <a:cubicBezTo>
                    <a:pt x="15319" y="6045"/>
                    <a:pt x="15222" y="3979"/>
                    <a:pt x="13376" y="3979"/>
                  </a:cubicBezTo>
                  <a:cubicBezTo>
                    <a:pt x="13271" y="3979"/>
                    <a:pt x="13161" y="3986"/>
                    <a:pt x="13044" y="4000"/>
                  </a:cubicBezTo>
                  <a:cubicBezTo>
                    <a:pt x="13044" y="4000"/>
                    <a:pt x="15636" y="825"/>
                    <a:pt x="12907" y="112"/>
                  </a:cubicBezTo>
                  <a:cubicBezTo>
                    <a:pt x="12614" y="35"/>
                    <a:pt x="12351" y="0"/>
                    <a:pt x="12116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7"/>
            <p:cNvSpPr/>
            <p:nvPr/>
          </p:nvSpPr>
          <p:spPr>
            <a:xfrm>
              <a:off x="2044400" y="2253325"/>
              <a:ext cx="56275" cy="89525"/>
            </a:xfrm>
            <a:custGeom>
              <a:avLst/>
              <a:gdLst/>
              <a:ahLst/>
              <a:cxnLst/>
              <a:rect l="l" t="t" r="r" b="b"/>
              <a:pathLst>
                <a:path w="2251" h="3581" extrusionOk="0">
                  <a:moveTo>
                    <a:pt x="611" y="1"/>
                  </a:moveTo>
                  <a:lnTo>
                    <a:pt x="611" y="1"/>
                  </a:lnTo>
                  <a:cubicBezTo>
                    <a:pt x="604" y="21"/>
                    <a:pt x="1" y="2264"/>
                    <a:pt x="2147" y="3580"/>
                  </a:cubicBezTo>
                  <a:lnTo>
                    <a:pt x="2250" y="3423"/>
                  </a:lnTo>
                  <a:cubicBezTo>
                    <a:pt x="220" y="2182"/>
                    <a:pt x="769" y="138"/>
                    <a:pt x="789" y="49"/>
                  </a:cubicBezTo>
                  <a:lnTo>
                    <a:pt x="611" y="1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7"/>
            <p:cNvSpPr/>
            <p:nvPr/>
          </p:nvSpPr>
          <p:spPr>
            <a:xfrm>
              <a:off x="2149150" y="2334300"/>
              <a:ext cx="82325" cy="103175"/>
            </a:xfrm>
            <a:custGeom>
              <a:avLst/>
              <a:gdLst/>
              <a:ahLst/>
              <a:cxnLst/>
              <a:rect l="l" t="t" r="r" b="b"/>
              <a:pathLst>
                <a:path w="3293" h="4127" extrusionOk="0">
                  <a:moveTo>
                    <a:pt x="953" y="1"/>
                  </a:moveTo>
                  <a:cubicBezTo>
                    <a:pt x="399" y="1"/>
                    <a:pt x="5" y="296"/>
                    <a:pt x="1" y="300"/>
                  </a:cubicBezTo>
                  <a:lnTo>
                    <a:pt x="111" y="451"/>
                  </a:lnTo>
                  <a:cubicBezTo>
                    <a:pt x="135" y="435"/>
                    <a:pt x="473" y="182"/>
                    <a:pt x="951" y="182"/>
                  </a:cubicBezTo>
                  <a:cubicBezTo>
                    <a:pt x="1279" y="182"/>
                    <a:pt x="1674" y="302"/>
                    <a:pt x="2079" y="698"/>
                  </a:cubicBezTo>
                  <a:cubicBezTo>
                    <a:pt x="3094" y="1692"/>
                    <a:pt x="2614" y="4065"/>
                    <a:pt x="2607" y="4093"/>
                  </a:cubicBezTo>
                  <a:lnTo>
                    <a:pt x="2792" y="4127"/>
                  </a:lnTo>
                  <a:cubicBezTo>
                    <a:pt x="2806" y="4024"/>
                    <a:pt x="3293" y="1631"/>
                    <a:pt x="2202" y="568"/>
                  </a:cubicBezTo>
                  <a:cubicBezTo>
                    <a:pt x="1761" y="132"/>
                    <a:pt x="1321" y="1"/>
                    <a:pt x="953" y="1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7"/>
            <p:cNvSpPr/>
            <p:nvPr/>
          </p:nvSpPr>
          <p:spPr>
            <a:xfrm>
              <a:off x="2188925" y="2493000"/>
              <a:ext cx="54850" cy="61650"/>
            </a:xfrm>
            <a:custGeom>
              <a:avLst/>
              <a:gdLst/>
              <a:ahLst/>
              <a:cxnLst/>
              <a:rect l="l" t="t" r="r" b="b"/>
              <a:pathLst>
                <a:path w="2194" h="2466" extrusionOk="0">
                  <a:moveTo>
                    <a:pt x="1180" y="0"/>
                  </a:moveTo>
                  <a:cubicBezTo>
                    <a:pt x="605" y="0"/>
                    <a:pt x="8" y="755"/>
                    <a:pt x="8" y="755"/>
                  </a:cubicBezTo>
                  <a:lnTo>
                    <a:pt x="1" y="2415"/>
                  </a:lnTo>
                  <a:cubicBezTo>
                    <a:pt x="113" y="2449"/>
                    <a:pt x="222" y="2465"/>
                    <a:pt x="329" y="2465"/>
                  </a:cubicBezTo>
                  <a:cubicBezTo>
                    <a:pt x="1440" y="2465"/>
                    <a:pt x="2193" y="710"/>
                    <a:pt x="1599" y="165"/>
                  </a:cubicBezTo>
                  <a:cubicBezTo>
                    <a:pt x="1467" y="47"/>
                    <a:pt x="1324" y="0"/>
                    <a:pt x="1180" y="0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7"/>
            <p:cNvSpPr/>
            <p:nvPr/>
          </p:nvSpPr>
          <p:spPr>
            <a:xfrm>
              <a:off x="2194075" y="2506625"/>
              <a:ext cx="30025" cy="19825"/>
            </a:xfrm>
            <a:custGeom>
              <a:avLst/>
              <a:gdLst/>
              <a:ahLst/>
              <a:cxnLst/>
              <a:rect l="l" t="t" r="r" b="b"/>
              <a:pathLst>
                <a:path w="1201" h="793" extrusionOk="0">
                  <a:moveTo>
                    <a:pt x="925" y="0"/>
                  </a:moveTo>
                  <a:cubicBezTo>
                    <a:pt x="441" y="0"/>
                    <a:pt x="24" y="683"/>
                    <a:pt x="1" y="718"/>
                  </a:cubicBezTo>
                  <a:lnTo>
                    <a:pt x="131" y="793"/>
                  </a:lnTo>
                  <a:cubicBezTo>
                    <a:pt x="137" y="787"/>
                    <a:pt x="527" y="153"/>
                    <a:pt x="929" y="153"/>
                  </a:cubicBezTo>
                  <a:cubicBezTo>
                    <a:pt x="994" y="153"/>
                    <a:pt x="1060" y="170"/>
                    <a:pt x="1125" y="210"/>
                  </a:cubicBezTo>
                  <a:lnTo>
                    <a:pt x="1201" y="80"/>
                  </a:lnTo>
                  <a:cubicBezTo>
                    <a:pt x="1108" y="24"/>
                    <a:pt x="1016" y="0"/>
                    <a:pt x="92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7"/>
            <p:cNvSpPr/>
            <p:nvPr/>
          </p:nvSpPr>
          <p:spPr>
            <a:xfrm>
              <a:off x="2206250" y="2510675"/>
              <a:ext cx="10475" cy="16975"/>
            </a:xfrm>
            <a:custGeom>
              <a:avLst/>
              <a:gdLst/>
              <a:ahLst/>
              <a:cxnLst/>
              <a:rect l="l" t="t" r="r" b="b"/>
              <a:pathLst>
                <a:path w="419" h="679" extrusionOk="0">
                  <a:moveTo>
                    <a:pt x="48" y="0"/>
                  </a:moveTo>
                  <a:lnTo>
                    <a:pt x="0" y="137"/>
                  </a:lnTo>
                  <a:cubicBezTo>
                    <a:pt x="90" y="158"/>
                    <a:pt x="158" y="213"/>
                    <a:pt x="199" y="288"/>
                  </a:cubicBezTo>
                  <a:cubicBezTo>
                    <a:pt x="254" y="425"/>
                    <a:pt x="165" y="610"/>
                    <a:pt x="165" y="610"/>
                  </a:cubicBezTo>
                  <a:lnTo>
                    <a:pt x="295" y="679"/>
                  </a:lnTo>
                  <a:cubicBezTo>
                    <a:pt x="302" y="665"/>
                    <a:pt x="419" y="432"/>
                    <a:pt x="336" y="226"/>
                  </a:cubicBezTo>
                  <a:cubicBezTo>
                    <a:pt x="282" y="110"/>
                    <a:pt x="172" y="28"/>
                    <a:pt x="4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7"/>
            <p:cNvSpPr/>
            <p:nvPr/>
          </p:nvSpPr>
          <p:spPr>
            <a:xfrm>
              <a:off x="1881525" y="2502325"/>
              <a:ext cx="60050" cy="60125"/>
            </a:xfrm>
            <a:custGeom>
              <a:avLst/>
              <a:gdLst/>
              <a:ahLst/>
              <a:cxnLst/>
              <a:rect l="l" t="t" r="r" b="b"/>
              <a:pathLst>
                <a:path w="2402" h="2405" extrusionOk="0">
                  <a:moveTo>
                    <a:pt x="956" y="0"/>
                  </a:moveTo>
                  <a:cubicBezTo>
                    <a:pt x="796" y="0"/>
                    <a:pt x="643" y="55"/>
                    <a:pt x="515" y="197"/>
                  </a:cubicBezTo>
                  <a:cubicBezTo>
                    <a:pt x="1" y="767"/>
                    <a:pt x="926" y="2404"/>
                    <a:pt x="2009" y="2404"/>
                  </a:cubicBezTo>
                  <a:cubicBezTo>
                    <a:pt x="2138" y="2404"/>
                    <a:pt x="2270" y="2381"/>
                    <a:pt x="2401" y="2330"/>
                  </a:cubicBezTo>
                  <a:lnTo>
                    <a:pt x="2168" y="677"/>
                  </a:lnTo>
                  <a:cubicBezTo>
                    <a:pt x="2168" y="677"/>
                    <a:pt x="1516" y="0"/>
                    <a:pt x="956" y="0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7"/>
            <p:cNvSpPr/>
            <p:nvPr/>
          </p:nvSpPr>
          <p:spPr>
            <a:xfrm>
              <a:off x="1900575" y="2516025"/>
              <a:ext cx="31900" cy="18325"/>
            </a:xfrm>
            <a:custGeom>
              <a:avLst/>
              <a:gdLst/>
              <a:ahLst/>
              <a:cxnLst/>
              <a:rect l="l" t="t" r="r" b="b"/>
              <a:pathLst>
                <a:path w="1276" h="733" extrusionOk="0">
                  <a:moveTo>
                    <a:pt x="303" y="1"/>
                  </a:moveTo>
                  <a:cubicBezTo>
                    <a:pt x="200" y="1"/>
                    <a:pt x="97" y="30"/>
                    <a:pt x="0" y="102"/>
                  </a:cubicBezTo>
                  <a:lnTo>
                    <a:pt x="83" y="218"/>
                  </a:lnTo>
                  <a:cubicBezTo>
                    <a:pt x="151" y="169"/>
                    <a:pt x="225" y="148"/>
                    <a:pt x="301" y="148"/>
                  </a:cubicBezTo>
                  <a:cubicBezTo>
                    <a:pt x="701" y="148"/>
                    <a:pt x="1153" y="727"/>
                    <a:pt x="1159" y="732"/>
                  </a:cubicBezTo>
                  <a:lnTo>
                    <a:pt x="1276" y="650"/>
                  </a:lnTo>
                  <a:cubicBezTo>
                    <a:pt x="1253" y="616"/>
                    <a:pt x="774" y="1"/>
                    <a:pt x="303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7"/>
            <p:cNvSpPr/>
            <p:nvPr/>
          </p:nvSpPr>
          <p:spPr>
            <a:xfrm>
              <a:off x="1909325" y="2519225"/>
              <a:ext cx="9625" cy="17350"/>
            </a:xfrm>
            <a:custGeom>
              <a:avLst/>
              <a:gdLst/>
              <a:ahLst/>
              <a:cxnLst/>
              <a:rect l="l" t="t" r="r" b="b"/>
              <a:pathLst>
                <a:path w="385" h="694" extrusionOk="0">
                  <a:moveTo>
                    <a:pt x="329" y="1"/>
                  </a:moveTo>
                  <a:cubicBezTo>
                    <a:pt x="206" y="35"/>
                    <a:pt x="110" y="124"/>
                    <a:pt x="69" y="241"/>
                  </a:cubicBezTo>
                  <a:cubicBezTo>
                    <a:pt x="0" y="454"/>
                    <a:pt x="158" y="687"/>
                    <a:pt x="165" y="694"/>
                  </a:cubicBezTo>
                  <a:lnTo>
                    <a:pt x="288" y="618"/>
                  </a:lnTo>
                  <a:cubicBezTo>
                    <a:pt x="281" y="611"/>
                    <a:pt x="165" y="433"/>
                    <a:pt x="213" y="289"/>
                  </a:cubicBezTo>
                  <a:cubicBezTo>
                    <a:pt x="240" y="214"/>
                    <a:pt x="302" y="159"/>
                    <a:pt x="384" y="145"/>
                  </a:cubicBezTo>
                  <a:lnTo>
                    <a:pt x="329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7"/>
            <p:cNvSpPr/>
            <p:nvPr/>
          </p:nvSpPr>
          <p:spPr>
            <a:xfrm>
              <a:off x="1922850" y="2337325"/>
              <a:ext cx="276900" cy="400400"/>
            </a:xfrm>
            <a:custGeom>
              <a:avLst/>
              <a:gdLst/>
              <a:ahLst/>
              <a:cxnLst/>
              <a:rect l="l" t="t" r="r" b="b"/>
              <a:pathLst>
                <a:path w="11076" h="16016" extrusionOk="0">
                  <a:moveTo>
                    <a:pt x="5209" y="1"/>
                  </a:moveTo>
                  <a:cubicBezTo>
                    <a:pt x="1365" y="1"/>
                    <a:pt x="141" y="3084"/>
                    <a:pt x="21" y="6440"/>
                  </a:cubicBezTo>
                  <a:cubicBezTo>
                    <a:pt x="1" y="7058"/>
                    <a:pt x="15" y="7675"/>
                    <a:pt x="69" y="8285"/>
                  </a:cubicBezTo>
                  <a:cubicBezTo>
                    <a:pt x="124" y="8998"/>
                    <a:pt x="255" y="9698"/>
                    <a:pt x="460" y="10377"/>
                  </a:cubicBezTo>
                  <a:cubicBezTo>
                    <a:pt x="954" y="12002"/>
                    <a:pt x="1866" y="13236"/>
                    <a:pt x="3286" y="13607"/>
                  </a:cubicBezTo>
                  <a:lnTo>
                    <a:pt x="3286" y="15245"/>
                  </a:lnTo>
                  <a:cubicBezTo>
                    <a:pt x="3286" y="15245"/>
                    <a:pt x="4803" y="16016"/>
                    <a:pt x="6887" y="16016"/>
                  </a:cubicBezTo>
                  <a:cubicBezTo>
                    <a:pt x="8146" y="16016"/>
                    <a:pt x="9612" y="15735"/>
                    <a:pt x="11076" y="14834"/>
                  </a:cubicBezTo>
                  <a:cubicBezTo>
                    <a:pt x="11076" y="14834"/>
                    <a:pt x="10952" y="12900"/>
                    <a:pt x="10939" y="8820"/>
                  </a:cubicBezTo>
                  <a:cubicBezTo>
                    <a:pt x="10918" y="4602"/>
                    <a:pt x="10328" y="214"/>
                    <a:pt x="5535" y="8"/>
                  </a:cubicBezTo>
                  <a:cubicBezTo>
                    <a:pt x="5424" y="3"/>
                    <a:pt x="5315" y="1"/>
                    <a:pt x="5209" y="1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7"/>
            <p:cNvSpPr/>
            <p:nvPr/>
          </p:nvSpPr>
          <p:spPr>
            <a:xfrm>
              <a:off x="2004975" y="2673200"/>
              <a:ext cx="71175" cy="32425"/>
            </a:xfrm>
            <a:custGeom>
              <a:avLst/>
              <a:gdLst/>
              <a:ahLst/>
              <a:cxnLst/>
              <a:rect l="l" t="t" r="r" b="b"/>
              <a:pathLst>
                <a:path w="2847" h="1297" extrusionOk="0">
                  <a:moveTo>
                    <a:pt x="2847" y="0"/>
                  </a:moveTo>
                  <a:cubicBezTo>
                    <a:pt x="2043" y="231"/>
                    <a:pt x="1217" y="299"/>
                    <a:pt x="504" y="299"/>
                  </a:cubicBezTo>
                  <a:cubicBezTo>
                    <a:pt x="329" y="299"/>
                    <a:pt x="160" y="295"/>
                    <a:pt x="1" y="288"/>
                  </a:cubicBezTo>
                  <a:lnTo>
                    <a:pt x="1" y="1296"/>
                  </a:lnTo>
                  <a:cubicBezTo>
                    <a:pt x="1036" y="1070"/>
                    <a:pt x="2003" y="631"/>
                    <a:pt x="2847" y="0"/>
                  </a:cubicBez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7"/>
            <p:cNvSpPr/>
            <p:nvPr/>
          </p:nvSpPr>
          <p:spPr>
            <a:xfrm>
              <a:off x="2004800" y="2659300"/>
              <a:ext cx="92950" cy="22650"/>
            </a:xfrm>
            <a:custGeom>
              <a:avLst/>
              <a:gdLst/>
              <a:ahLst/>
              <a:cxnLst/>
              <a:rect l="l" t="t" r="r" b="b"/>
              <a:pathLst>
                <a:path w="3718" h="906" extrusionOk="0">
                  <a:moveTo>
                    <a:pt x="3601" y="1"/>
                  </a:moveTo>
                  <a:cubicBezTo>
                    <a:pt x="3595" y="7"/>
                    <a:pt x="2952" y="754"/>
                    <a:pt x="827" y="754"/>
                  </a:cubicBezTo>
                  <a:cubicBezTo>
                    <a:pt x="577" y="754"/>
                    <a:pt x="307" y="744"/>
                    <a:pt x="14" y="721"/>
                  </a:cubicBezTo>
                  <a:lnTo>
                    <a:pt x="1" y="872"/>
                  </a:lnTo>
                  <a:cubicBezTo>
                    <a:pt x="296" y="892"/>
                    <a:pt x="570" y="906"/>
                    <a:pt x="831" y="906"/>
                  </a:cubicBezTo>
                  <a:cubicBezTo>
                    <a:pt x="3032" y="906"/>
                    <a:pt x="3690" y="131"/>
                    <a:pt x="3718" y="90"/>
                  </a:cubicBezTo>
                  <a:lnTo>
                    <a:pt x="3601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7"/>
            <p:cNvSpPr/>
            <p:nvPr/>
          </p:nvSpPr>
          <p:spPr>
            <a:xfrm>
              <a:off x="1988000" y="2505875"/>
              <a:ext cx="25400" cy="57850"/>
            </a:xfrm>
            <a:custGeom>
              <a:avLst/>
              <a:gdLst/>
              <a:ahLst/>
              <a:cxnLst/>
              <a:rect l="l" t="t" r="r" b="b"/>
              <a:pathLst>
                <a:path w="1016" h="2314" extrusionOk="0">
                  <a:moveTo>
                    <a:pt x="611" y="0"/>
                  </a:moveTo>
                  <a:cubicBezTo>
                    <a:pt x="590" y="1920"/>
                    <a:pt x="1" y="1289"/>
                    <a:pt x="1" y="1886"/>
                  </a:cubicBezTo>
                  <a:cubicBezTo>
                    <a:pt x="1" y="2240"/>
                    <a:pt x="350" y="2313"/>
                    <a:pt x="639" y="2313"/>
                  </a:cubicBezTo>
                  <a:cubicBezTo>
                    <a:pt x="842" y="2313"/>
                    <a:pt x="1016" y="2277"/>
                    <a:pt x="1016" y="2277"/>
                  </a:cubicBezTo>
                  <a:lnTo>
                    <a:pt x="611" y="0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7"/>
            <p:cNvSpPr/>
            <p:nvPr/>
          </p:nvSpPr>
          <p:spPr>
            <a:xfrm>
              <a:off x="1985775" y="2505875"/>
              <a:ext cx="27975" cy="59675"/>
            </a:xfrm>
            <a:custGeom>
              <a:avLst/>
              <a:gdLst/>
              <a:ahLst/>
              <a:cxnLst/>
              <a:rect l="l" t="t" r="r" b="b"/>
              <a:pathLst>
                <a:path w="1119" h="2387" extrusionOk="0">
                  <a:moveTo>
                    <a:pt x="625" y="0"/>
                  </a:moveTo>
                  <a:cubicBezTo>
                    <a:pt x="611" y="1193"/>
                    <a:pt x="385" y="1365"/>
                    <a:pt x="220" y="1481"/>
                  </a:cubicBezTo>
                  <a:cubicBezTo>
                    <a:pt x="83" y="1564"/>
                    <a:pt x="1" y="1721"/>
                    <a:pt x="14" y="1886"/>
                  </a:cubicBezTo>
                  <a:cubicBezTo>
                    <a:pt x="14" y="2023"/>
                    <a:pt x="69" y="2146"/>
                    <a:pt x="172" y="2236"/>
                  </a:cubicBezTo>
                  <a:cubicBezTo>
                    <a:pt x="323" y="2352"/>
                    <a:pt x="542" y="2387"/>
                    <a:pt x="734" y="2387"/>
                  </a:cubicBezTo>
                  <a:cubicBezTo>
                    <a:pt x="858" y="2380"/>
                    <a:pt x="988" y="2366"/>
                    <a:pt x="1118" y="2345"/>
                  </a:cubicBezTo>
                  <a:lnTo>
                    <a:pt x="1084" y="2201"/>
                  </a:lnTo>
                  <a:cubicBezTo>
                    <a:pt x="1084" y="2201"/>
                    <a:pt x="916" y="2235"/>
                    <a:pt x="724" y="2235"/>
                  </a:cubicBezTo>
                  <a:cubicBezTo>
                    <a:pt x="560" y="2235"/>
                    <a:pt x="378" y="2211"/>
                    <a:pt x="268" y="2119"/>
                  </a:cubicBezTo>
                  <a:cubicBezTo>
                    <a:pt x="199" y="2057"/>
                    <a:pt x="158" y="1975"/>
                    <a:pt x="165" y="1886"/>
                  </a:cubicBezTo>
                  <a:cubicBezTo>
                    <a:pt x="151" y="1769"/>
                    <a:pt x="206" y="1653"/>
                    <a:pt x="309" y="1598"/>
                  </a:cubicBezTo>
                  <a:cubicBezTo>
                    <a:pt x="501" y="1461"/>
                    <a:pt x="762" y="1269"/>
                    <a:pt x="77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7"/>
            <p:cNvSpPr/>
            <p:nvPr/>
          </p:nvSpPr>
          <p:spPr>
            <a:xfrm>
              <a:off x="1957150" y="2524200"/>
              <a:ext cx="14600" cy="13750"/>
            </a:xfrm>
            <a:custGeom>
              <a:avLst/>
              <a:gdLst/>
              <a:ahLst/>
              <a:cxnLst/>
              <a:rect l="l" t="t" r="r" b="b"/>
              <a:pathLst>
                <a:path w="584" h="550" extrusionOk="0">
                  <a:moveTo>
                    <a:pt x="302" y="1"/>
                  </a:moveTo>
                  <a:cubicBezTo>
                    <a:pt x="150" y="1"/>
                    <a:pt x="27" y="108"/>
                    <a:pt x="14" y="255"/>
                  </a:cubicBezTo>
                  <a:cubicBezTo>
                    <a:pt x="0" y="412"/>
                    <a:pt x="117" y="543"/>
                    <a:pt x="268" y="549"/>
                  </a:cubicBezTo>
                  <a:cubicBezTo>
                    <a:pt x="272" y="550"/>
                    <a:pt x="277" y="550"/>
                    <a:pt x="281" y="550"/>
                  </a:cubicBezTo>
                  <a:cubicBezTo>
                    <a:pt x="427" y="550"/>
                    <a:pt x="556" y="442"/>
                    <a:pt x="570" y="289"/>
                  </a:cubicBezTo>
                  <a:cubicBezTo>
                    <a:pt x="583" y="138"/>
                    <a:pt x="467" y="8"/>
                    <a:pt x="316" y="1"/>
                  </a:cubicBezTo>
                  <a:cubicBezTo>
                    <a:pt x="311" y="1"/>
                    <a:pt x="306" y="1"/>
                    <a:pt x="30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7"/>
            <p:cNvSpPr/>
            <p:nvPr/>
          </p:nvSpPr>
          <p:spPr>
            <a:xfrm>
              <a:off x="1940350" y="2495825"/>
              <a:ext cx="44675" cy="15725"/>
            </a:xfrm>
            <a:custGeom>
              <a:avLst/>
              <a:gdLst/>
              <a:ahLst/>
              <a:cxnLst/>
              <a:rect l="l" t="t" r="r" b="b"/>
              <a:pathLst>
                <a:path w="1787" h="629" extrusionOk="0">
                  <a:moveTo>
                    <a:pt x="904" y="1"/>
                  </a:moveTo>
                  <a:cubicBezTo>
                    <a:pt x="662" y="1"/>
                    <a:pt x="421" y="64"/>
                    <a:pt x="206" y="189"/>
                  </a:cubicBezTo>
                  <a:cubicBezTo>
                    <a:pt x="0" y="306"/>
                    <a:pt x="83" y="628"/>
                    <a:pt x="323" y="628"/>
                  </a:cubicBezTo>
                  <a:cubicBezTo>
                    <a:pt x="364" y="628"/>
                    <a:pt x="398" y="615"/>
                    <a:pt x="432" y="594"/>
                  </a:cubicBezTo>
                  <a:cubicBezTo>
                    <a:pt x="575" y="508"/>
                    <a:pt x="739" y="465"/>
                    <a:pt x="903" y="465"/>
                  </a:cubicBezTo>
                  <a:cubicBezTo>
                    <a:pt x="1053" y="465"/>
                    <a:pt x="1203" y="501"/>
                    <a:pt x="1338" y="573"/>
                  </a:cubicBezTo>
                  <a:cubicBezTo>
                    <a:pt x="1376" y="593"/>
                    <a:pt x="1413" y="601"/>
                    <a:pt x="1448" y="601"/>
                  </a:cubicBezTo>
                  <a:cubicBezTo>
                    <a:pt x="1662" y="601"/>
                    <a:pt x="1786" y="280"/>
                    <a:pt x="1550" y="162"/>
                  </a:cubicBezTo>
                  <a:cubicBezTo>
                    <a:pt x="1347" y="54"/>
                    <a:pt x="1125" y="1"/>
                    <a:pt x="90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7"/>
            <p:cNvSpPr/>
            <p:nvPr/>
          </p:nvSpPr>
          <p:spPr>
            <a:xfrm>
              <a:off x="2036175" y="2526600"/>
              <a:ext cx="14600" cy="13925"/>
            </a:xfrm>
            <a:custGeom>
              <a:avLst/>
              <a:gdLst/>
              <a:ahLst/>
              <a:cxnLst/>
              <a:rect l="l" t="t" r="r" b="b"/>
              <a:pathLst>
                <a:path w="584" h="557" extrusionOk="0">
                  <a:moveTo>
                    <a:pt x="303" y="1"/>
                  </a:moveTo>
                  <a:cubicBezTo>
                    <a:pt x="157" y="1"/>
                    <a:pt x="28" y="108"/>
                    <a:pt x="14" y="261"/>
                  </a:cubicBezTo>
                  <a:cubicBezTo>
                    <a:pt x="1" y="412"/>
                    <a:pt x="110" y="549"/>
                    <a:pt x="268" y="556"/>
                  </a:cubicBezTo>
                  <a:cubicBezTo>
                    <a:pt x="273" y="556"/>
                    <a:pt x="277" y="557"/>
                    <a:pt x="281" y="557"/>
                  </a:cubicBezTo>
                  <a:cubicBezTo>
                    <a:pt x="427" y="557"/>
                    <a:pt x="550" y="449"/>
                    <a:pt x="570" y="296"/>
                  </a:cubicBezTo>
                  <a:cubicBezTo>
                    <a:pt x="584" y="145"/>
                    <a:pt x="467" y="8"/>
                    <a:pt x="316" y="1"/>
                  </a:cubicBezTo>
                  <a:cubicBezTo>
                    <a:pt x="312" y="1"/>
                    <a:pt x="307" y="1"/>
                    <a:pt x="303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7"/>
            <p:cNvSpPr/>
            <p:nvPr/>
          </p:nvSpPr>
          <p:spPr>
            <a:xfrm>
              <a:off x="2021225" y="2499725"/>
              <a:ext cx="51775" cy="22975"/>
            </a:xfrm>
            <a:custGeom>
              <a:avLst/>
              <a:gdLst/>
              <a:ahLst/>
              <a:cxnLst/>
              <a:rect l="l" t="t" r="r" b="b"/>
              <a:pathLst>
                <a:path w="2071" h="919" extrusionOk="0">
                  <a:moveTo>
                    <a:pt x="405" y="0"/>
                  </a:moveTo>
                  <a:cubicBezTo>
                    <a:pt x="148" y="0"/>
                    <a:pt x="1" y="386"/>
                    <a:pt x="290" y="527"/>
                  </a:cubicBezTo>
                  <a:cubicBezTo>
                    <a:pt x="304" y="541"/>
                    <a:pt x="750" y="760"/>
                    <a:pt x="1634" y="911"/>
                  </a:cubicBezTo>
                  <a:lnTo>
                    <a:pt x="1682" y="911"/>
                  </a:lnTo>
                  <a:lnTo>
                    <a:pt x="1682" y="918"/>
                  </a:lnTo>
                  <a:cubicBezTo>
                    <a:pt x="1685" y="918"/>
                    <a:pt x="1687" y="918"/>
                    <a:pt x="1689" y="918"/>
                  </a:cubicBezTo>
                  <a:cubicBezTo>
                    <a:pt x="2032" y="918"/>
                    <a:pt x="2071" y="417"/>
                    <a:pt x="1730" y="363"/>
                  </a:cubicBezTo>
                  <a:cubicBezTo>
                    <a:pt x="935" y="225"/>
                    <a:pt x="537" y="33"/>
                    <a:pt x="537" y="33"/>
                  </a:cubicBezTo>
                  <a:cubicBezTo>
                    <a:pt x="491" y="10"/>
                    <a:pt x="447" y="0"/>
                    <a:pt x="40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7"/>
            <p:cNvSpPr/>
            <p:nvPr/>
          </p:nvSpPr>
          <p:spPr>
            <a:xfrm>
              <a:off x="2006350" y="2561575"/>
              <a:ext cx="41000" cy="26800"/>
            </a:xfrm>
            <a:custGeom>
              <a:avLst/>
              <a:gdLst/>
              <a:ahLst/>
              <a:cxnLst/>
              <a:rect l="l" t="t" r="r" b="b"/>
              <a:pathLst>
                <a:path w="1640" h="1072" extrusionOk="0">
                  <a:moveTo>
                    <a:pt x="1591" y="1"/>
                  </a:moveTo>
                  <a:lnTo>
                    <a:pt x="1441" y="28"/>
                  </a:lnTo>
                  <a:cubicBezTo>
                    <a:pt x="1502" y="309"/>
                    <a:pt x="1290" y="529"/>
                    <a:pt x="1159" y="639"/>
                  </a:cubicBezTo>
                  <a:cubicBezTo>
                    <a:pt x="927" y="823"/>
                    <a:pt x="629" y="928"/>
                    <a:pt x="363" y="928"/>
                  </a:cubicBezTo>
                  <a:cubicBezTo>
                    <a:pt x="253" y="928"/>
                    <a:pt x="148" y="910"/>
                    <a:pt x="55" y="872"/>
                  </a:cubicBezTo>
                  <a:lnTo>
                    <a:pt x="0" y="1009"/>
                  </a:lnTo>
                  <a:cubicBezTo>
                    <a:pt x="99" y="1046"/>
                    <a:pt x="208" y="1072"/>
                    <a:pt x="319" y="1072"/>
                  </a:cubicBezTo>
                  <a:cubicBezTo>
                    <a:pt x="332" y="1072"/>
                    <a:pt x="344" y="1071"/>
                    <a:pt x="357" y="1071"/>
                  </a:cubicBezTo>
                  <a:cubicBezTo>
                    <a:pt x="686" y="1071"/>
                    <a:pt x="995" y="954"/>
                    <a:pt x="1249" y="748"/>
                  </a:cubicBezTo>
                  <a:cubicBezTo>
                    <a:pt x="1516" y="536"/>
                    <a:pt x="1639" y="261"/>
                    <a:pt x="159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7"/>
            <p:cNvSpPr/>
            <p:nvPr/>
          </p:nvSpPr>
          <p:spPr>
            <a:xfrm>
              <a:off x="2027425" y="2583875"/>
              <a:ext cx="17350" cy="11000"/>
            </a:xfrm>
            <a:custGeom>
              <a:avLst/>
              <a:gdLst/>
              <a:ahLst/>
              <a:cxnLst/>
              <a:rect l="l" t="t" r="r" b="b"/>
              <a:pathLst>
                <a:path w="694" h="440" extrusionOk="0">
                  <a:moveTo>
                    <a:pt x="563" y="0"/>
                  </a:moveTo>
                  <a:cubicBezTo>
                    <a:pt x="456" y="183"/>
                    <a:pt x="267" y="291"/>
                    <a:pt x="62" y="291"/>
                  </a:cubicBezTo>
                  <a:cubicBezTo>
                    <a:pt x="44" y="291"/>
                    <a:pt x="26" y="290"/>
                    <a:pt x="8" y="288"/>
                  </a:cubicBezTo>
                  <a:lnTo>
                    <a:pt x="1" y="439"/>
                  </a:lnTo>
                  <a:lnTo>
                    <a:pt x="42" y="439"/>
                  </a:lnTo>
                  <a:cubicBezTo>
                    <a:pt x="48" y="439"/>
                    <a:pt x="54" y="439"/>
                    <a:pt x="60" y="439"/>
                  </a:cubicBezTo>
                  <a:cubicBezTo>
                    <a:pt x="321" y="439"/>
                    <a:pt x="566" y="297"/>
                    <a:pt x="694" y="69"/>
                  </a:cubicBezTo>
                  <a:lnTo>
                    <a:pt x="563" y="0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7"/>
            <p:cNvSpPr/>
            <p:nvPr/>
          </p:nvSpPr>
          <p:spPr>
            <a:xfrm>
              <a:off x="1924750" y="2543575"/>
              <a:ext cx="43725" cy="53175"/>
            </a:xfrm>
            <a:custGeom>
              <a:avLst/>
              <a:gdLst/>
              <a:ahLst/>
              <a:cxnLst/>
              <a:rect l="l" t="t" r="r" b="b"/>
              <a:pathLst>
                <a:path w="1749" h="2127" extrusionOk="0">
                  <a:moveTo>
                    <a:pt x="357" y="1"/>
                  </a:moveTo>
                  <a:cubicBezTo>
                    <a:pt x="240" y="1"/>
                    <a:pt x="117" y="14"/>
                    <a:pt x="0" y="35"/>
                  </a:cubicBezTo>
                  <a:cubicBezTo>
                    <a:pt x="55" y="748"/>
                    <a:pt x="185" y="1448"/>
                    <a:pt x="384" y="2127"/>
                  </a:cubicBezTo>
                  <a:cubicBezTo>
                    <a:pt x="1139" y="2120"/>
                    <a:pt x="1749" y="1647"/>
                    <a:pt x="1749" y="1064"/>
                  </a:cubicBezTo>
                  <a:cubicBezTo>
                    <a:pt x="1749" y="474"/>
                    <a:pt x="1125" y="1"/>
                    <a:pt x="357" y="1"/>
                  </a:cubicBez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7"/>
            <p:cNvSpPr/>
            <p:nvPr/>
          </p:nvSpPr>
          <p:spPr>
            <a:xfrm>
              <a:off x="2066350" y="2543575"/>
              <a:ext cx="69300" cy="53350"/>
            </a:xfrm>
            <a:custGeom>
              <a:avLst/>
              <a:gdLst/>
              <a:ahLst/>
              <a:cxnLst/>
              <a:rect l="l" t="t" r="r" b="b"/>
              <a:pathLst>
                <a:path w="2772" h="2134" extrusionOk="0">
                  <a:moveTo>
                    <a:pt x="1386" y="1"/>
                  </a:moveTo>
                  <a:cubicBezTo>
                    <a:pt x="618" y="1"/>
                    <a:pt x="1" y="474"/>
                    <a:pt x="1" y="1064"/>
                  </a:cubicBezTo>
                  <a:cubicBezTo>
                    <a:pt x="1" y="1653"/>
                    <a:pt x="618" y="2133"/>
                    <a:pt x="1386" y="2133"/>
                  </a:cubicBezTo>
                  <a:cubicBezTo>
                    <a:pt x="2154" y="2133"/>
                    <a:pt x="2771" y="1653"/>
                    <a:pt x="2771" y="1064"/>
                  </a:cubicBezTo>
                  <a:cubicBezTo>
                    <a:pt x="2771" y="474"/>
                    <a:pt x="2154" y="1"/>
                    <a:pt x="1386" y="1"/>
                  </a:cubicBez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7"/>
            <p:cNvSpPr/>
            <p:nvPr/>
          </p:nvSpPr>
          <p:spPr>
            <a:xfrm>
              <a:off x="1920975" y="2334950"/>
              <a:ext cx="277925" cy="242600"/>
            </a:xfrm>
            <a:custGeom>
              <a:avLst/>
              <a:gdLst/>
              <a:ahLst/>
              <a:cxnLst/>
              <a:rect l="l" t="t" r="r" b="b"/>
              <a:pathLst>
                <a:path w="11117" h="9704" extrusionOk="0">
                  <a:moveTo>
                    <a:pt x="5301" y="0"/>
                  </a:moveTo>
                  <a:cubicBezTo>
                    <a:pt x="1125" y="0"/>
                    <a:pt x="117" y="3552"/>
                    <a:pt x="14" y="6528"/>
                  </a:cubicBezTo>
                  <a:cubicBezTo>
                    <a:pt x="0" y="6693"/>
                    <a:pt x="0" y="6864"/>
                    <a:pt x="0" y="7036"/>
                  </a:cubicBezTo>
                  <a:lnTo>
                    <a:pt x="0" y="7118"/>
                  </a:lnTo>
                  <a:lnTo>
                    <a:pt x="206" y="7153"/>
                  </a:lnTo>
                  <a:lnTo>
                    <a:pt x="192" y="7029"/>
                  </a:lnTo>
                  <a:cubicBezTo>
                    <a:pt x="186" y="6988"/>
                    <a:pt x="103" y="6158"/>
                    <a:pt x="1269" y="5534"/>
                  </a:cubicBezTo>
                  <a:cubicBezTo>
                    <a:pt x="1447" y="5438"/>
                    <a:pt x="1639" y="5342"/>
                    <a:pt x="1845" y="5232"/>
                  </a:cubicBezTo>
                  <a:cubicBezTo>
                    <a:pt x="2977" y="4663"/>
                    <a:pt x="4499" y="3888"/>
                    <a:pt x="5226" y="2640"/>
                  </a:cubicBezTo>
                  <a:cubicBezTo>
                    <a:pt x="5390" y="3484"/>
                    <a:pt x="5644" y="4307"/>
                    <a:pt x="5980" y="5095"/>
                  </a:cubicBezTo>
                  <a:cubicBezTo>
                    <a:pt x="6762" y="6906"/>
                    <a:pt x="7866" y="7859"/>
                    <a:pt x="9155" y="7859"/>
                  </a:cubicBezTo>
                  <a:lnTo>
                    <a:pt x="9183" y="7859"/>
                  </a:lnTo>
                  <a:cubicBezTo>
                    <a:pt x="9265" y="8215"/>
                    <a:pt x="9690" y="9656"/>
                    <a:pt x="11014" y="9704"/>
                  </a:cubicBezTo>
                  <a:lnTo>
                    <a:pt x="11117" y="9704"/>
                  </a:lnTo>
                  <a:cubicBezTo>
                    <a:pt x="11117" y="9704"/>
                    <a:pt x="11110" y="9155"/>
                    <a:pt x="11110" y="8915"/>
                  </a:cubicBezTo>
                  <a:cubicBezTo>
                    <a:pt x="11096" y="4622"/>
                    <a:pt x="10431" y="213"/>
                    <a:pt x="5624" y="7"/>
                  </a:cubicBezTo>
                  <a:cubicBezTo>
                    <a:pt x="5514" y="0"/>
                    <a:pt x="5404" y="0"/>
                    <a:pt x="5301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B3933"/>
                </a:solidFill>
              </a:endParaRPr>
            </a:p>
          </p:txBody>
        </p:sp>
        <p:sp>
          <p:nvSpPr>
            <p:cNvPr id="468" name="Google Shape;468;p37"/>
            <p:cNvSpPr/>
            <p:nvPr/>
          </p:nvSpPr>
          <p:spPr>
            <a:xfrm>
              <a:off x="1969150" y="3083450"/>
              <a:ext cx="281350" cy="109575"/>
            </a:xfrm>
            <a:custGeom>
              <a:avLst/>
              <a:gdLst/>
              <a:ahLst/>
              <a:cxnLst/>
              <a:rect l="l" t="t" r="r" b="b"/>
              <a:pathLst>
                <a:path w="11254" h="4383" extrusionOk="0">
                  <a:moveTo>
                    <a:pt x="11144" y="0"/>
                  </a:moveTo>
                  <a:cubicBezTo>
                    <a:pt x="11083" y="41"/>
                    <a:pt x="5243" y="4198"/>
                    <a:pt x="113" y="4198"/>
                  </a:cubicBezTo>
                  <a:cubicBezTo>
                    <a:pt x="75" y="4198"/>
                    <a:pt x="38" y="4198"/>
                    <a:pt x="0" y="4197"/>
                  </a:cubicBezTo>
                  <a:lnTo>
                    <a:pt x="0" y="4382"/>
                  </a:lnTo>
                  <a:lnTo>
                    <a:pt x="124" y="4382"/>
                  </a:lnTo>
                  <a:cubicBezTo>
                    <a:pt x="5315" y="4382"/>
                    <a:pt x="11192" y="192"/>
                    <a:pt x="11254" y="151"/>
                  </a:cubicBezTo>
                  <a:lnTo>
                    <a:pt x="11144" y="0"/>
                  </a:ln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7"/>
            <p:cNvSpPr/>
            <p:nvPr/>
          </p:nvSpPr>
          <p:spPr>
            <a:xfrm>
              <a:off x="2145050" y="3137100"/>
              <a:ext cx="153975" cy="42025"/>
            </a:xfrm>
            <a:custGeom>
              <a:avLst/>
              <a:gdLst/>
              <a:ahLst/>
              <a:cxnLst/>
              <a:rect l="l" t="t" r="r" b="b"/>
              <a:pathLst>
                <a:path w="6159" h="1681" extrusionOk="0">
                  <a:moveTo>
                    <a:pt x="6042" y="1"/>
                  </a:moveTo>
                  <a:cubicBezTo>
                    <a:pt x="4465" y="1270"/>
                    <a:pt x="2414" y="1495"/>
                    <a:pt x="1161" y="1495"/>
                  </a:cubicBezTo>
                  <a:cubicBezTo>
                    <a:pt x="484" y="1495"/>
                    <a:pt x="40" y="1430"/>
                    <a:pt x="28" y="1427"/>
                  </a:cubicBezTo>
                  <a:lnTo>
                    <a:pt x="0" y="1612"/>
                  </a:lnTo>
                  <a:cubicBezTo>
                    <a:pt x="377" y="1660"/>
                    <a:pt x="761" y="1681"/>
                    <a:pt x="1145" y="1681"/>
                  </a:cubicBezTo>
                  <a:cubicBezTo>
                    <a:pt x="2421" y="1681"/>
                    <a:pt x="4533" y="1455"/>
                    <a:pt x="6158" y="145"/>
                  </a:cubicBezTo>
                  <a:lnTo>
                    <a:pt x="6042" y="1"/>
                  </a:ln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7"/>
            <p:cNvSpPr/>
            <p:nvPr/>
          </p:nvSpPr>
          <p:spPr>
            <a:xfrm>
              <a:off x="1165150" y="2514400"/>
              <a:ext cx="55000" cy="61675"/>
            </a:xfrm>
            <a:custGeom>
              <a:avLst/>
              <a:gdLst/>
              <a:ahLst/>
              <a:cxnLst/>
              <a:rect l="l" t="t" r="r" b="b"/>
              <a:pathLst>
                <a:path w="2200" h="2467" extrusionOk="0">
                  <a:moveTo>
                    <a:pt x="1015" y="1"/>
                  </a:moveTo>
                  <a:cubicBezTo>
                    <a:pt x="870" y="1"/>
                    <a:pt x="727" y="48"/>
                    <a:pt x="595" y="167"/>
                  </a:cubicBezTo>
                  <a:cubicBezTo>
                    <a:pt x="0" y="711"/>
                    <a:pt x="754" y="2467"/>
                    <a:pt x="1870" y="2467"/>
                  </a:cubicBezTo>
                  <a:cubicBezTo>
                    <a:pt x="1977" y="2467"/>
                    <a:pt x="2087" y="2451"/>
                    <a:pt x="2199" y="2416"/>
                  </a:cubicBezTo>
                  <a:lnTo>
                    <a:pt x="2186" y="749"/>
                  </a:lnTo>
                  <a:cubicBezTo>
                    <a:pt x="2186" y="749"/>
                    <a:pt x="1590" y="1"/>
                    <a:pt x="1015" y="1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7"/>
            <p:cNvSpPr/>
            <p:nvPr/>
          </p:nvSpPr>
          <p:spPr>
            <a:xfrm>
              <a:off x="1184800" y="2528050"/>
              <a:ext cx="30025" cy="19850"/>
            </a:xfrm>
            <a:custGeom>
              <a:avLst/>
              <a:gdLst/>
              <a:ahLst/>
              <a:cxnLst/>
              <a:rect l="l" t="t" r="r" b="b"/>
              <a:pathLst>
                <a:path w="1201" h="794" extrusionOk="0">
                  <a:moveTo>
                    <a:pt x="276" y="0"/>
                  </a:moveTo>
                  <a:cubicBezTo>
                    <a:pt x="186" y="0"/>
                    <a:pt x="93" y="24"/>
                    <a:pt x="1" y="80"/>
                  </a:cubicBezTo>
                  <a:lnTo>
                    <a:pt x="76" y="210"/>
                  </a:lnTo>
                  <a:cubicBezTo>
                    <a:pt x="142" y="171"/>
                    <a:pt x="209" y="154"/>
                    <a:pt x="275" y="154"/>
                  </a:cubicBezTo>
                  <a:cubicBezTo>
                    <a:pt x="681" y="154"/>
                    <a:pt x="1072" y="787"/>
                    <a:pt x="1077" y="793"/>
                  </a:cubicBezTo>
                  <a:lnTo>
                    <a:pt x="1201" y="718"/>
                  </a:lnTo>
                  <a:cubicBezTo>
                    <a:pt x="1183" y="683"/>
                    <a:pt x="762" y="0"/>
                    <a:pt x="276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7"/>
            <p:cNvSpPr/>
            <p:nvPr/>
          </p:nvSpPr>
          <p:spPr>
            <a:xfrm>
              <a:off x="1192175" y="2531925"/>
              <a:ext cx="10325" cy="17175"/>
            </a:xfrm>
            <a:custGeom>
              <a:avLst/>
              <a:gdLst/>
              <a:ahLst/>
              <a:cxnLst/>
              <a:rect l="l" t="t" r="r" b="b"/>
              <a:pathLst>
                <a:path w="413" h="687" extrusionOk="0">
                  <a:moveTo>
                    <a:pt x="371" y="0"/>
                  </a:moveTo>
                  <a:cubicBezTo>
                    <a:pt x="248" y="28"/>
                    <a:pt x="138" y="117"/>
                    <a:pt x="83" y="234"/>
                  </a:cubicBezTo>
                  <a:cubicBezTo>
                    <a:pt x="1" y="439"/>
                    <a:pt x="117" y="672"/>
                    <a:pt x="124" y="686"/>
                  </a:cubicBezTo>
                  <a:lnTo>
                    <a:pt x="254" y="611"/>
                  </a:lnTo>
                  <a:cubicBezTo>
                    <a:pt x="254" y="611"/>
                    <a:pt x="158" y="426"/>
                    <a:pt x="220" y="288"/>
                  </a:cubicBezTo>
                  <a:cubicBezTo>
                    <a:pt x="261" y="213"/>
                    <a:pt x="330" y="158"/>
                    <a:pt x="412" y="144"/>
                  </a:cubicBezTo>
                  <a:lnTo>
                    <a:pt x="37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7"/>
            <p:cNvSpPr/>
            <p:nvPr/>
          </p:nvSpPr>
          <p:spPr>
            <a:xfrm>
              <a:off x="1467350" y="2523750"/>
              <a:ext cx="60025" cy="60125"/>
            </a:xfrm>
            <a:custGeom>
              <a:avLst/>
              <a:gdLst/>
              <a:ahLst/>
              <a:cxnLst/>
              <a:rect l="l" t="t" r="r" b="b"/>
              <a:pathLst>
                <a:path w="2401" h="2405" extrusionOk="0">
                  <a:moveTo>
                    <a:pt x="1446" y="0"/>
                  </a:moveTo>
                  <a:cubicBezTo>
                    <a:pt x="885" y="0"/>
                    <a:pt x="233" y="677"/>
                    <a:pt x="233" y="677"/>
                  </a:cubicBezTo>
                  <a:lnTo>
                    <a:pt x="0" y="2330"/>
                  </a:lnTo>
                  <a:cubicBezTo>
                    <a:pt x="132" y="2381"/>
                    <a:pt x="263" y="2404"/>
                    <a:pt x="392" y="2404"/>
                  </a:cubicBezTo>
                  <a:cubicBezTo>
                    <a:pt x="1476" y="2404"/>
                    <a:pt x="2401" y="767"/>
                    <a:pt x="1886" y="197"/>
                  </a:cubicBezTo>
                  <a:cubicBezTo>
                    <a:pt x="1758" y="56"/>
                    <a:pt x="1606" y="0"/>
                    <a:pt x="1446" y="0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7"/>
            <p:cNvSpPr/>
            <p:nvPr/>
          </p:nvSpPr>
          <p:spPr>
            <a:xfrm>
              <a:off x="1476425" y="2537450"/>
              <a:ext cx="31925" cy="18325"/>
            </a:xfrm>
            <a:custGeom>
              <a:avLst/>
              <a:gdLst/>
              <a:ahLst/>
              <a:cxnLst/>
              <a:rect l="l" t="t" r="r" b="b"/>
              <a:pathLst>
                <a:path w="1277" h="733" extrusionOk="0">
                  <a:moveTo>
                    <a:pt x="974" y="1"/>
                  </a:moveTo>
                  <a:cubicBezTo>
                    <a:pt x="505" y="1"/>
                    <a:pt x="29" y="615"/>
                    <a:pt x="1" y="643"/>
                  </a:cubicBezTo>
                  <a:lnTo>
                    <a:pt x="117" y="733"/>
                  </a:lnTo>
                  <a:cubicBezTo>
                    <a:pt x="123" y="727"/>
                    <a:pt x="575" y="149"/>
                    <a:pt x="976" y="149"/>
                  </a:cubicBezTo>
                  <a:cubicBezTo>
                    <a:pt x="1051" y="149"/>
                    <a:pt x="1125" y="169"/>
                    <a:pt x="1194" y="218"/>
                  </a:cubicBezTo>
                  <a:lnTo>
                    <a:pt x="1276" y="102"/>
                  </a:lnTo>
                  <a:cubicBezTo>
                    <a:pt x="1179" y="30"/>
                    <a:pt x="1076" y="1"/>
                    <a:pt x="97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7"/>
            <p:cNvSpPr/>
            <p:nvPr/>
          </p:nvSpPr>
          <p:spPr>
            <a:xfrm>
              <a:off x="1489975" y="2540500"/>
              <a:ext cx="9625" cy="17500"/>
            </a:xfrm>
            <a:custGeom>
              <a:avLst/>
              <a:gdLst/>
              <a:ahLst/>
              <a:cxnLst/>
              <a:rect l="l" t="t" r="r" b="b"/>
              <a:pathLst>
                <a:path w="385" h="700" extrusionOk="0">
                  <a:moveTo>
                    <a:pt x="55" y="0"/>
                  </a:moveTo>
                  <a:lnTo>
                    <a:pt x="0" y="144"/>
                  </a:lnTo>
                  <a:cubicBezTo>
                    <a:pt x="76" y="158"/>
                    <a:pt x="144" y="213"/>
                    <a:pt x="172" y="288"/>
                  </a:cubicBezTo>
                  <a:cubicBezTo>
                    <a:pt x="220" y="432"/>
                    <a:pt x="96" y="617"/>
                    <a:pt x="96" y="617"/>
                  </a:cubicBezTo>
                  <a:lnTo>
                    <a:pt x="220" y="700"/>
                  </a:lnTo>
                  <a:cubicBezTo>
                    <a:pt x="227" y="693"/>
                    <a:pt x="384" y="460"/>
                    <a:pt x="309" y="247"/>
                  </a:cubicBezTo>
                  <a:cubicBezTo>
                    <a:pt x="268" y="131"/>
                    <a:pt x="172" y="41"/>
                    <a:pt x="5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7"/>
            <p:cNvSpPr/>
            <p:nvPr/>
          </p:nvSpPr>
          <p:spPr>
            <a:xfrm>
              <a:off x="1209150" y="2358775"/>
              <a:ext cx="279300" cy="409525"/>
            </a:xfrm>
            <a:custGeom>
              <a:avLst/>
              <a:gdLst/>
              <a:ahLst/>
              <a:cxnLst/>
              <a:rect l="l" t="t" r="r" b="b"/>
              <a:pathLst>
                <a:path w="11172" h="16381" extrusionOk="0">
                  <a:moveTo>
                    <a:pt x="5850" y="0"/>
                  </a:moveTo>
                  <a:cubicBezTo>
                    <a:pt x="5747" y="0"/>
                    <a:pt x="5642" y="3"/>
                    <a:pt x="5535" y="7"/>
                  </a:cubicBezTo>
                  <a:cubicBezTo>
                    <a:pt x="748" y="206"/>
                    <a:pt x="151" y="4595"/>
                    <a:pt x="131" y="8819"/>
                  </a:cubicBezTo>
                  <a:cubicBezTo>
                    <a:pt x="117" y="12893"/>
                    <a:pt x="1" y="15204"/>
                    <a:pt x="1" y="15204"/>
                  </a:cubicBezTo>
                  <a:cubicBezTo>
                    <a:pt x="1462" y="16100"/>
                    <a:pt x="2925" y="16380"/>
                    <a:pt x="4182" y="16380"/>
                  </a:cubicBezTo>
                  <a:cubicBezTo>
                    <a:pt x="6271" y="16380"/>
                    <a:pt x="7791" y="15608"/>
                    <a:pt x="7791" y="15608"/>
                  </a:cubicBezTo>
                  <a:lnTo>
                    <a:pt x="7791" y="13606"/>
                  </a:lnTo>
                  <a:cubicBezTo>
                    <a:pt x="10246" y="12961"/>
                    <a:pt x="11172" y="9759"/>
                    <a:pt x="11055" y="6433"/>
                  </a:cubicBezTo>
                  <a:cubicBezTo>
                    <a:pt x="10928" y="3080"/>
                    <a:pt x="9702" y="0"/>
                    <a:pt x="5850" y="0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7"/>
            <p:cNvSpPr/>
            <p:nvPr/>
          </p:nvSpPr>
          <p:spPr>
            <a:xfrm>
              <a:off x="1332750" y="2694625"/>
              <a:ext cx="71000" cy="32425"/>
            </a:xfrm>
            <a:custGeom>
              <a:avLst/>
              <a:gdLst/>
              <a:ahLst/>
              <a:cxnLst/>
              <a:rect l="l" t="t" r="r" b="b"/>
              <a:pathLst>
                <a:path w="2840" h="1297" extrusionOk="0">
                  <a:moveTo>
                    <a:pt x="1" y="0"/>
                  </a:moveTo>
                  <a:cubicBezTo>
                    <a:pt x="844" y="631"/>
                    <a:pt x="1811" y="1070"/>
                    <a:pt x="2840" y="1296"/>
                  </a:cubicBezTo>
                  <a:lnTo>
                    <a:pt x="2840" y="288"/>
                  </a:lnTo>
                  <a:cubicBezTo>
                    <a:pt x="2682" y="295"/>
                    <a:pt x="2514" y="299"/>
                    <a:pt x="2340" y="299"/>
                  </a:cubicBezTo>
                  <a:cubicBezTo>
                    <a:pt x="1630" y="299"/>
                    <a:pt x="804" y="231"/>
                    <a:pt x="1" y="0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7"/>
            <p:cNvSpPr/>
            <p:nvPr/>
          </p:nvSpPr>
          <p:spPr>
            <a:xfrm>
              <a:off x="1311150" y="2680725"/>
              <a:ext cx="92950" cy="22675"/>
            </a:xfrm>
            <a:custGeom>
              <a:avLst/>
              <a:gdLst/>
              <a:ahLst/>
              <a:cxnLst/>
              <a:rect l="l" t="t" r="r" b="b"/>
              <a:pathLst>
                <a:path w="3718" h="907" extrusionOk="0">
                  <a:moveTo>
                    <a:pt x="117" y="1"/>
                  </a:moveTo>
                  <a:lnTo>
                    <a:pt x="1" y="90"/>
                  </a:lnTo>
                  <a:cubicBezTo>
                    <a:pt x="28" y="131"/>
                    <a:pt x="687" y="906"/>
                    <a:pt x="2888" y="906"/>
                  </a:cubicBezTo>
                  <a:cubicBezTo>
                    <a:pt x="3148" y="906"/>
                    <a:pt x="3423" y="892"/>
                    <a:pt x="3718" y="872"/>
                  </a:cubicBezTo>
                  <a:lnTo>
                    <a:pt x="3704" y="721"/>
                  </a:lnTo>
                  <a:cubicBezTo>
                    <a:pt x="3412" y="744"/>
                    <a:pt x="3141" y="754"/>
                    <a:pt x="2891" y="754"/>
                  </a:cubicBezTo>
                  <a:cubicBezTo>
                    <a:pt x="767" y="754"/>
                    <a:pt x="124" y="7"/>
                    <a:pt x="11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7"/>
            <p:cNvSpPr/>
            <p:nvPr/>
          </p:nvSpPr>
          <p:spPr>
            <a:xfrm>
              <a:off x="1395500" y="2515975"/>
              <a:ext cx="29450" cy="54500"/>
            </a:xfrm>
            <a:custGeom>
              <a:avLst/>
              <a:gdLst/>
              <a:ahLst/>
              <a:cxnLst/>
              <a:rect l="l" t="t" r="r" b="b"/>
              <a:pathLst>
                <a:path w="1178" h="2180" extrusionOk="0">
                  <a:moveTo>
                    <a:pt x="543" y="1"/>
                  </a:moveTo>
                  <a:lnTo>
                    <a:pt x="1" y="2175"/>
                  </a:lnTo>
                  <a:cubicBezTo>
                    <a:pt x="1" y="2175"/>
                    <a:pt x="72" y="2180"/>
                    <a:pt x="175" y="2180"/>
                  </a:cubicBezTo>
                  <a:cubicBezTo>
                    <a:pt x="510" y="2180"/>
                    <a:pt x="1177" y="2124"/>
                    <a:pt x="810" y="1646"/>
                  </a:cubicBezTo>
                  <a:cubicBezTo>
                    <a:pt x="666" y="1454"/>
                    <a:pt x="481" y="961"/>
                    <a:pt x="543" y="1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7"/>
            <p:cNvSpPr/>
            <p:nvPr/>
          </p:nvSpPr>
          <p:spPr>
            <a:xfrm>
              <a:off x="1395500" y="2515800"/>
              <a:ext cx="25575" cy="56425"/>
            </a:xfrm>
            <a:custGeom>
              <a:avLst/>
              <a:gdLst/>
              <a:ahLst/>
              <a:cxnLst/>
              <a:rect l="l" t="t" r="r" b="b"/>
              <a:pathLst>
                <a:path w="1023" h="2257" extrusionOk="0">
                  <a:moveTo>
                    <a:pt x="474" y="1"/>
                  </a:moveTo>
                  <a:lnTo>
                    <a:pt x="474" y="1"/>
                  </a:lnTo>
                  <a:cubicBezTo>
                    <a:pt x="392" y="1125"/>
                    <a:pt x="666" y="1578"/>
                    <a:pt x="748" y="1688"/>
                  </a:cubicBezTo>
                  <a:cubicBezTo>
                    <a:pt x="810" y="1770"/>
                    <a:pt x="872" y="1873"/>
                    <a:pt x="831" y="1948"/>
                  </a:cubicBezTo>
                  <a:cubicBezTo>
                    <a:pt x="765" y="2074"/>
                    <a:pt x="455" y="2113"/>
                    <a:pt x="196" y="2113"/>
                  </a:cubicBezTo>
                  <a:cubicBezTo>
                    <a:pt x="131" y="2113"/>
                    <a:pt x="69" y="2110"/>
                    <a:pt x="14" y="2106"/>
                  </a:cubicBezTo>
                  <a:lnTo>
                    <a:pt x="1" y="2250"/>
                  </a:lnTo>
                  <a:cubicBezTo>
                    <a:pt x="21" y="2250"/>
                    <a:pt x="97" y="2257"/>
                    <a:pt x="193" y="2257"/>
                  </a:cubicBezTo>
                  <a:cubicBezTo>
                    <a:pt x="440" y="2257"/>
                    <a:pt x="844" y="2223"/>
                    <a:pt x="961" y="2010"/>
                  </a:cubicBezTo>
                  <a:cubicBezTo>
                    <a:pt x="1023" y="1900"/>
                    <a:pt x="988" y="1763"/>
                    <a:pt x="872" y="1599"/>
                  </a:cubicBezTo>
                  <a:cubicBezTo>
                    <a:pt x="707" y="1393"/>
                    <a:pt x="563" y="865"/>
                    <a:pt x="618" y="8"/>
                  </a:cubicBezTo>
                  <a:lnTo>
                    <a:pt x="47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7"/>
            <p:cNvSpPr/>
            <p:nvPr/>
          </p:nvSpPr>
          <p:spPr>
            <a:xfrm>
              <a:off x="1437175" y="2531575"/>
              <a:ext cx="14600" cy="13925"/>
            </a:xfrm>
            <a:custGeom>
              <a:avLst/>
              <a:gdLst/>
              <a:ahLst/>
              <a:cxnLst/>
              <a:rect l="l" t="t" r="r" b="b"/>
              <a:pathLst>
                <a:path w="584" h="557" extrusionOk="0">
                  <a:moveTo>
                    <a:pt x="275" y="0"/>
                  </a:moveTo>
                  <a:cubicBezTo>
                    <a:pt x="270" y="0"/>
                    <a:pt x="265" y="0"/>
                    <a:pt x="261" y="1"/>
                  </a:cubicBezTo>
                  <a:cubicBezTo>
                    <a:pt x="110" y="8"/>
                    <a:pt x="0" y="145"/>
                    <a:pt x="14" y="296"/>
                  </a:cubicBezTo>
                  <a:cubicBezTo>
                    <a:pt x="27" y="442"/>
                    <a:pt x="157" y="556"/>
                    <a:pt x="303" y="556"/>
                  </a:cubicBezTo>
                  <a:cubicBezTo>
                    <a:pt x="307" y="556"/>
                    <a:pt x="311" y="556"/>
                    <a:pt x="316" y="556"/>
                  </a:cubicBezTo>
                  <a:cubicBezTo>
                    <a:pt x="466" y="542"/>
                    <a:pt x="583" y="412"/>
                    <a:pt x="569" y="261"/>
                  </a:cubicBezTo>
                  <a:cubicBezTo>
                    <a:pt x="549" y="108"/>
                    <a:pt x="426" y="0"/>
                    <a:pt x="27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7"/>
            <p:cNvSpPr/>
            <p:nvPr/>
          </p:nvSpPr>
          <p:spPr>
            <a:xfrm>
              <a:off x="1425675" y="2507825"/>
              <a:ext cx="41350" cy="15550"/>
            </a:xfrm>
            <a:custGeom>
              <a:avLst/>
              <a:gdLst/>
              <a:ahLst/>
              <a:cxnLst/>
              <a:rect l="l" t="t" r="r" b="b"/>
              <a:pathLst>
                <a:path w="1654" h="622" extrusionOk="0">
                  <a:moveTo>
                    <a:pt x="806" y="1"/>
                  </a:moveTo>
                  <a:cubicBezTo>
                    <a:pt x="586" y="1"/>
                    <a:pt x="365" y="54"/>
                    <a:pt x="165" y="162"/>
                  </a:cubicBezTo>
                  <a:cubicBezTo>
                    <a:pt x="49" y="217"/>
                    <a:pt x="1" y="354"/>
                    <a:pt x="62" y="471"/>
                  </a:cubicBezTo>
                  <a:cubicBezTo>
                    <a:pt x="101" y="553"/>
                    <a:pt x="184" y="598"/>
                    <a:pt x="271" y="598"/>
                  </a:cubicBezTo>
                  <a:cubicBezTo>
                    <a:pt x="307" y="598"/>
                    <a:pt x="343" y="590"/>
                    <a:pt x="378" y="574"/>
                  </a:cubicBezTo>
                  <a:cubicBezTo>
                    <a:pt x="511" y="502"/>
                    <a:pt x="658" y="466"/>
                    <a:pt x="806" y="466"/>
                  </a:cubicBezTo>
                  <a:cubicBezTo>
                    <a:pt x="970" y="466"/>
                    <a:pt x="1135" y="511"/>
                    <a:pt x="1283" y="601"/>
                  </a:cubicBezTo>
                  <a:cubicBezTo>
                    <a:pt x="1317" y="615"/>
                    <a:pt x="1352" y="622"/>
                    <a:pt x="1393" y="622"/>
                  </a:cubicBezTo>
                  <a:cubicBezTo>
                    <a:pt x="1475" y="622"/>
                    <a:pt x="1551" y="580"/>
                    <a:pt x="1592" y="505"/>
                  </a:cubicBezTo>
                  <a:cubicBezTo>
                    <a:pt x="1653" y="395"/>
                    <a:pt x="1619" y="258"/>
                    <a:pt x="1503" y="190"/>
                  </a:cubicBezTo>
                  <a:cubicBezTo>
                    <a:pt x="1288" y="64"/>
                    <a:pt x="1047" y="1"/>
                    <a:pt x="806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7"/>
            <p:cNvSpPr/>
            <p:nvPr/>
          </p:nvSpPr>
          <p:spPr>
            <a:xfrm>
              <a:off x="1358125" y="2534300"/>
              <a:ext cx="14600" cy="13775"/>
            </a:xfrm>
            <a:custGeom>
              <a:avLst/>
              <a:gdLst/>
              <a:ahLst/>
              <a:cxnLst/>
              <a:rect l="l" t="t" r="r" b="b"/>
              <a:pathLst>
                <a:path w="584" h="551" extrusionOk="0">
                  <a:moveTo>
                    <a:pt x="292" y="0"/>
                  </a:moveTo>
                  <a:cubicBezTo>
                    <a:pt x="284" y="0"/>
                    <a:pt x="276" y="1"/>
                    <a:pt x="268" y="1"/>
                  </a:cubicBezTo>
                  <a:cubicBezTo>
                    <a:pt x="117" y="8"/>
                    <a:pt x="1" y="139"/>
                    <a:pt x="15" y="289"/>
                  </a:cubicBezTo>
                  <a:cubicBezTo>
                    <a:pt x="28" y="436"/>
                    <a:pt x="158" y="550"/>
                    <a:pt x="304" y="550"/>
                  </a:cubicBezTo>
                  <a:cubicBezTo>
                    <a:pt x="308" y="550"/>
                    <a:pt x="312" y="550"/>
                    <a:pt x="316" y="550"/>
                  </a:cubicBezTo>
                  <a:cubicBezTo>
                    <a:pt x="467" y="536"/>
                    <a:pt x="584" y="406"/>
                    <a:pt x="570" y="255"/>
                  </a:cubicBezTo>
                  <a:cubicBezTo>
                    <a:pt x="557" y="112"/>
                    <a:pt x="433" y="0"/>
                    <a:pt x="29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7"/>
            <p:cNvSpPr/>
            <p:nvPr/>
          </p:nvSpPr>
          <p:spPr>
            <a:xfrm>
              <a:off x="1340475" y="2506775"/>
              <a:ext cx="43400" cy="16775"/>
            </a:xfrm>
            <a:custGeom>
              <a:avLst/>
              <a:gdLst/>
              <a:ahLst/>
              <a:cxnLst/>
              <a:rect l="l" t="t" r="r" b="b"/>
              <a:pathLst>
                <a:path w="1736" h="671" extrusionOk="0">
                  <a:moveTo>
                    <a:pt x="999" y="0"/>
                  </a:moveTo>
                  <a:cubicBezTo>
                    <a:pt x="731" y="0"/>
                    <a:pt x="407" y="54"/>
                    <a:pt x="131" y="252"/>
                  </a:cubicBezTo>
                  <a:cubicBezTo>
                    <a:pt x="28" y="328"/>
                    <a:pt x="0" y="472"/>
                    <a:pt x="76" y="574"/>
                  </a:cubicBezTo>
                  <a:cubicBezTo>
                    <a:pt x="117" y="636"/>
                    <a:pt x="186" y="670"/>
                    <a:pt x="261" y="670"/>
                  </a:cubicBezTo>
                  <a:cubicBezTo>
                    <a:pt x="309" y="670"/>
                    <a:pt x="357" y="657"/>
                    <a:pt x="398" y="629"/>
                  </a:cubicBezTo>
                  <a:cubicBezTo>
                    <a:pt x="577" y="503"/>
                    <a:pt x="798" y="468"/>
                    <a:pt x="988" y="468"/>
                  </a:cubicBezTo>
                  <a:cubicBezTo>
                    <a:pt x="1219" y="468"/>
                    <a:pt x="1403" y="520"/>
                    <a:pt x="1406" y="520"/>
                  </a:cubicBezTo>
                  <a:cubicBezTo>
                    <a:pt x="1428" y="525"/>
                    <a:pt x="1449" y="528"/>
                    <a:pt x="1471" y="528"/>
                  </a:cubicBezTo>
                  <a:cubicBezTo>
                    <a:pt x="1572" y="528"/>
                    <a:pt x="1666" y="464"/>
                    <a:pt x="1694" y="362"/>
                  </a:cubicBezTo>
                  <a:cubicBezTo>
                    <a:pt x="1735" y="238"/>
                    <a:pt x="1667" y="108"/>
                    <a:pt x="1543" y="74"/>
                  </a:cubicBezTo>
                  <a:cubicBezTo>
                    <a:pt x="1525" y="67"/>
                    <a:pt x="1296" y="0"/>
                    <a:pt x="999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7"/>
            <p:cNvSpPr/>
            <p:nvPr/>
          </p:nvSpPr>
          <p:spPr>
            <a:xfrm>
              <a:off x="1375625" y="2577000"/>
              <a:ext cx="36375" cy="14775"/>
            </a:xfrm>
            <a:custGeom>
              <a:avLst/>
              <a:gdLst/>
              <a:ahLst/>
              <a:cxnLst/>
              <a:rect l="l" t="t" r="r" b="b"/>
              <a:pathLst>
                <a:path w="1455" h="591" extrusionOk="0">
                  <a:moveTo>
                    <a:pt x="124" y="1"/>
                  </a:moveTo>
                  <a:lnTo>
                    <a:pt x="0" y="83"/>
                  </a:lnTo>
                  <a:cubicBezTo>
                    <a:pt x="247" y="399"/>
                    <a:pt x="617" y="584"/>
                    <a:pt x="1008" y="591"/>
                  </a:cubicBezTo>
                  <a:cubicBezTo>
                    <a:pt x="1166" y="584"/>
                    <a:pt x="1310" y="556"/>
                    <a:pt x="1454" y="508"/>
                  </a:cubicBezTo>
                  <a:lnTo>
                    <a:pt x="1413" y="371"/>
                  </a:lnTo>
                  <a:cubicBezTo>
                    <a:pt x="1284" y="419"/>
                    <a:pt x="1152" y="441"/>
                    <a:pt x="1021" y="441"/>
                  </a:cubicBezTo>
                  <a:cubicBezTo>
                    <a:pt x="676" y="441"/>
                    <a:pt x="342" y="284"/>
                    <a:pt x="12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7"/>
            <p:cNvSpPr/>
            <p:nvPr/>
          </p:nvSpPr>
          <p:spPr>
            <a:xfrm>
              <a:off x="1380775" y="2595350"/>
              <a:ext cx="19225" cy="9625"/>
            </a:xfrm>
            <a:custGeom>
              <a:avLst/>
              <a:gdLst/>
              <a:ahLst/>
              <a:cxnLst/>
              <a:rect l="l" t="t" r="r" b="b"/>
              <a:pathLst>
                <a:path w="769" h="385" extrusionOk="0">
                  <a:moveTo>
                    <a:pt x="151" y="1"/>
                  </a:moveTo>
                  <a:lnTo>
                    <a:pt x="0" y="117"/>
                  </a:lnTo>
                  <a:cubicBezTo>
                    <a:pt x="144" y="289"/>
                    <a:pt x="357" y="385"/>
                    <a:pt x="576" y="385"/>
                  </a:cubicBezTo>
                  <a:cubicBezTo>
                    <a:pt x="638" y="385"/>
                    <a:pt x="706" y="378"/>
                    <a:pt x="768" y="364"/>
                  </a:cubicBezTo>
                  <a:lnTo>
                    <a:pt x="727" y="186"/>
                  </a:lnTo>
                  <a:cubicBezTo>
                    <a:pt x="679" y="198"/>
                    <a:pt x="630" y="204"/>
                    <a:pt x="582" y="204"/>
                  </a:cubicBezTo>
                  <a:cubicBezTo>
                    <a:pt x="416" y="204"/>
                    <a:pt x="257" y="133"/>
                    <a:pt x="151" y="1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7"/>
            <p:cNvSpPr/>
            <p:nvPr/>
          </p:nvSpPr>
          <p:spPr>
            <a:xfrm>
              <a:off x="1371850" y="2574425"/>
              <a:ext cx="11350" cy="10675"/>
            </a:xfrm>
            <a:custGeom>
              <a:avLst/>
              <a:gdLst/>
              <a:ahLst/>
              <a:cxnLst/>
              <a:rect l="l" t="t" r="r" b="b"/>
              <a:pathLst>
                <a:path w="454" h="427" extrusionOk="0">
                  <a:moveTo>
                    <a:pt x="430" y="0"/>
                  </a:moveTo>
                  <a:cubicBezTo>
                    <a:pt x="315" y="0"/>
                    <a:pt x="207" y="47"/>
                    <a:pt x="124" y="118"/>
                  </a:cubicBezTo>
                  <a:cubicBezTo>
                    <a:pt x="42" y="200"/>
                    <a:pt x="0" y="317"/>
                    <a:pt x="7" y="426"/>
                  </a:cubicBezTo>
                  <a:lnTo>
                    <a:pt x="151" y="426"/>
                  </a:lnTo>
                  <a:cubicBezTo>
                    <a:pt x="151" y="351"/>
                    <a:pt x="179" y="282"/>
                    <a:pt x="234" y="227"/>
                  </a:cubicBezTo>
                  <a:cubicBezTo>
                    <a:pt x="295" y="173"/>
                    <a:pt x="371" y="145"/>
                    <a:pt x="453" y="145"/>
                  </a:cubicBezTo>
                  <a:lnTo>
                    <a:pt x="453" y="1"/>
                  </a:lnTo>
                  <a:cubicBezTo>
                    <a:pt x="445" y="1"/>
                    <a:pt x="437" y="0"/>
                    <a:pt x="43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7"/>
            <p:cNvSpPr/>
            <p:nvPr/>
          </p:nvSpPr>
          <p:spPr>
            <a:xfrm>
              <a:off x="1440425" y="2551125"/>
              <a:ext cx="44775" cy="53175"/>
            </a:xfrm>
            <a:custGeom>
              <a:avLst/>
              <a:gdLst/>
              <a:ahLst/>
              <a:cxnLst/>
              <a:rect l="l" t="t" r="r" b="b"/>
              <a:pathLst>
                <a:path w="1791" h="2127" extrusionOk="0">
                  <a:moveTo>
                    <a:pt x="1393" y="0"/>
                  </a:moveTo>
                  <a:cubicBezTo>
                    <a:pt x="625" y="0"/>
                    <a:pt x="0" y="474"/>
                    <a:pt x="0" y="1063"/>
                  </a:cubicBezTo>
                  <a:cubicBezTo>
                    <a:pt x="0" y="1653"/>
                    <a:pt x="625" y="2126"/>
                    <a:pt x="1393" y="2126"/>
                  </a:cubicBezTo>
                  <a:lnTo>
                    <a:pt x="1509" y="2126"/>
                  </a:lnTo>
                  <a:cubicBezTo>
                    <a:pt x="1667" y="1441"/>
                    <a:pt x="1756" y="748"/>
                    <a:pt x="1790" y="42"/>
                  </a:cubicBezTo>
                  <a:cubicBezTo>
                    <a:pt x="1660" y="14"/>
                    <a:pt x="1523" y="0"/>
                    <a:pt x="1393" y="0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7"/>
            <p:cNvSpPr/>
            <p:nvPr/>
          </p:nvSpPr>
          <p:spPr>
            <a:xfrm>
              <a:off x="1273275" y="2551125"/>
              <a:ext cx="69275" cy="53175"/>
            </a:xfrm>
            <a:custGeom>
              <a:avLst/>
              <a:gdLst/>
              <a:ahLst/>
              <a:cxnLst/>
              <a:rect l="l" t="t" r="r" b="b"/>
              <a:pathLst>
                <a:path w="2771" h="2127" extrusionOk="0">
                  <a:moveTo>
                    <a:pt x="1386" y="0"/>
                  </a:moveTo>
                  <a:cubicBezTo>
                    <a:pt x="617" y="0"/>
                    <a:pt x="0" y="474"/>
                    <a:pt x="0" y="1063"/>
                  </a:cubicBezTo>
                  <a:cubicBezTo>
                    <a:pt x="0" y="1653"/>
                    <a:pt x="617" y="2126"/>
                    <a:pt x="1386" y="2126"/>
                  </a:cubicBezTo>
                  <a:cubicBezTo>
                    <a:pt x="2147" y="2126"/>
                    <a:pt x="2771" y="1653"/>
                    <a:pt x="2771" y="1063"/>
                  </a:cubicBezTo>
                  <a:cubicBezTo>
                    <a:pt x="2771" y="474"/>
                    <a:pt x="2147" y="0"/>
                    <a:pt x="1386" y="0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7"/>
            <p:cNvSpPr/>
            <p:nvPr/>
          </p:nvSpPr>
          <p:spPr>
            <a:xfrm>
              <a:off x="1181900" y="2332675"/>
              <a:ext cx="393125" cy="249325"/>
            </a:xfrm>
            <a:custGeom>
              <a:avLst/>
              <a:gdLst/>
              <a:ahLst/>
              <a:cxnLst/>
              <a:rect l="l" t="t" r="r" b="b"/>
              <a:pathLst>
                <a:path w="15725" h="9973" extrusionOk="0">
                  <a:moveTo>
                    <a:pt x="11072" y="1"/>
                  </a:moveTo>
                  <a:cubicBezTo>
                    <a:pt x="10432" y="1"/>
                    <a:pt x="9728" y="87"/>
                    <a:pt x="8936" y="166"/>
                  </a:cubicBezTo>
                  <a:cubicBezTo>
                    <a:pt x="8542" y="206"/>
                    <a:pt x="8147" y="221"/>
                    <a:pt x="7757" y="221"/>
                  </a:cubicBezTo>
                  <a:cubicBezTo>
                    <a:pt x="6675" y="221"/>
                    <a:pt x="5635" y="109"/>
                    <a:pt x="4802" y="109"/>
                  </a:cubicBezTo>
                  <a:cubicBezTo>
                    <a:pt x="4116" y="109"/>
                    <a:pt x="3570" y="185"/>
                    <a:pt x="3258" y="461"/>
                  </a:cubicBezTo>
                  <a:cubicBezTo>
                    <a:pt x="2421" y="1195"/>
                    <a:pt x="2565" y="1737"/>
                    <a:pt x="2565" y="1737"/>
                  </a:cubicBezTo>
                  <a:cubicBezTo>
                    <a:pt x="2565" y="1737"/>
                    <a:pt x="2396" y="1689"/>
                    <a:pt x="2151" y="1689"/>
                  </a:cubicBezTo>
                  <a:cubicBezTo>
                    <a:pt x="1593" y="1689"/>
                    <a:pt x="639" y="1937"/>
                    <a:pt x="377" y="3561"/>
                  </a:cubicBezTo>
                  <a:cubicBezTo>
                    <a:pt x="0" y="5899"/>
                    <a:pt x="638" y="7353"/>
                    <a:pt x="638" y="7353"/>
                  </a:cubicBezTo>
                  <a:cubicBezTo>
                    <a:pt x="638" y="7353"/>
                    <a:pt x="1337" y="7607"/>
                    <a:pt x="1447" y="8169"/>
                  </a:cubicBezTo>
                  <a:lnTo>
                    <a:pt x="1276" y="9973"/>
                  </a:lnTo>
                  <a:cubicBezTo>
                    <a:pt x="1276" y="9973"/>
                    <a:pt x="2544" y="9541"/>
                    <a:pt x="2634" y="7442"/>
                  </a:cubicBezTo>
                  <a:cubicBezTo>
                    <a:pt x="2634" y="7442"/>
                    <a:pt x="3710" y="6942"/>
                    <a:pt x="4094" y="5927"/>
                  </a:cubicBezTo>
                  <a:cubicBezTo>
                    <a:pt x="4460" y="4954"/>
                    <a:pt x="4907" y="3930"/>
                    <a:pt x="6116" y="3930"/>
                  </a:cubicBezTo>
                  <a:cubicBezTo>
                    <a:pt x="6176" y="3930"/>
                    <a:pt x="6238" y="3933"/>
                    <a:pt x="6302" y="3938"/>
                  </a:cubicBezTo>
                  <a:cubicBezTo>
                    <a:pt x="7543" y="4039"/>
                    <a:pt x="9062" y="5771"/>
                    <a:pt x="11076" y="5771"/>
                  </a:cubicBezTo>
                  <a:cubicBezTo>
                    <a:pt x="11255" y="5771"/>
                    <a:pt x="11437" y="5758"/>
                    <a:pt x="11624" y="5728"/>
                  </a:cubicBezTo>
                  <a:lnTo>
                    <a:pt x="11624" y="5728"/>
                  </a:lnTo>
                  <a:cubicBezTo>
                    <a:pt x="11624" y="5728"/>
                    <a:pt x="11590" y="8389"/>
                    <a:pt x="12138" y="8690"/>
                  </a:cubicBezTo>
                  <a:lnTo>
                    <a:pt x="12172" y="7909"/>
                  </a:lnTo>
                  <a:cubicBezTo>
                    <a:pt x="12172" y="7909"/>
                    <a:pt x="12488" y="7655"/>
                    <a:pt x="12824" y="7655"/>
                  </a:cubicBezTo>
                  <a:lnTo>
                    <a:pt x="12838" y="5385"/>
                  </a:lnTo>
                  <a:cubicBezTo>
                    <a:pt x="12838" y="5385"/>
                    <a:pt x="15725" y="3918"/>
                    <a:pt x="14312" y="1778"/>
                  </a:cubicBezTo>
                  <a:cubicBezTo>
                    <a:pt x="13374" y="346"/>
                    <a:pt x="12354" y="1"/>
                    <a:pt x="1107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7"/>
            <p:cNvSpPr/>
            <p:nvPr/>
          </p:nvSpPr>
          <p:spPr>
            <a:xfrm>
              <a:off x="924400" y="3552175"/>
              <a:ext cx="715775" cy="452100"/>
            </a:xfrm>
            <a:custGeom>
              <a:avLst/>
              <a:gdLst/>
              <a:ahLst/>
              <a:cxnLst/>
              <a:rect l="l" t="t" r="r" b="b"/>
              <a:pathLst>
                <a:path w="28631" h="18084" extrusionOk="0">
                  <a:moveTo>
                    <a:pt x="1762" y="0"/>
                  </a:moveTo>
                  <a:cubicBezTo>
                    <a:pt x="1762" y="0"/>
                    <a:pt x="0" y="11205"/>
                    <a:pt x="158" y="18084"/>
                  </a:cubicBezTo>
                  <a:lnTo>
                    <a:pt x="14339" y="18084"/>
                  </a:lnTo>
                  <a:lnTo>
                    <a:pt x="14449" y="11192"/>
                  </a:lnTo>
                  <a:lnTo>
                    <a:pt x="15142" y="11192"/>
                  </a:lnTo>
                  <a:lnTo>
                    <a:pt x="15190" y="18084"/>
                  </a:lnTo>
                  <a:lnTo>
                    <a:pt x="28260" y="18084"/>
                  </a:lnTo>
                  <a:cubicBezTo>
                    <a:pt x="28260" y="18084"/>
                    <a:pt x="28631" y="7811"/>
                    <a:pt x="27780" y="370"/>
                  </a:cubicBezTo>
                  <a:lnTo>
                    <a:pt x="1762" y="0"/>
                  </a:ln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7"/>
            <p:cNvSpPr/>
            <p:nvPr/>
          </p:nvSpPr>
          <p:spPr>
            <a:xfrm>
              <a:off x="1282525" y="3678675"/>
              <a:ext cx="26950" cy="95350"/>
            </a:xfrm>
            <a:custGeom>
              <a:avLst/>
              <a:gdLst/>
              <a:ahLst/>
              <a:cxnLst/>
              <a:rect l="l" t="t" r="r" b="b"/>
              <a:pathLst>
                <a:path w="1078" h="3814" extrusionOk="0">
                  <a:moveTo>
                    <a:pt x="769" y="1"/>
                  </a:moveTo>
                  <a:lnTo>
                    <a:pt x="583" y="22"/>
                  </a:lnTo>
                  <a:cubicBezTo>
                    <a:pt x="734" y="1606"/>
                    <a:pt x="817" y="3347"/>
                    <a:pt x="686" y="3526"/>
                  </a:cubicBezTo>
                  <a:cubicBezTo>
                    <a:pt x="627" y="3599"/>
                    <a:pt x="452" y="3626"/>
                    <a:pt x="276" y="3626"/>
                  </a:cubicBezTo>
                  <a:cubicBezTo>
                    <a:pt x="189" y="3626"/>
                    <a:pt x="101" y="3619"/>
                    <a:pt x="28" y="3608"/>
                  </a:cubicBezTo>
                  <a:lnTo>
                    <a:pt x="1" y="3793"/>
                  </a:lnTo>
                  <a:cubicBezTo>
                    <a:pt x="90" y="3807"/>
                    <a:pt x="186" y="3814"/>
                    <a:pt x="275" y="3814"/>
                  </a:cubicBezTo>
                  <a:cubicBezTo>
                    <a:pt x="474" y="3814"/>
                    <a:pt x="721" y="3779"/>
                    <a:pt x="830" y="3635"/>
                  </a:cubicBezTo>
                  <a:cubicBezTo>
                    <a:pt x="1077" y="3313"/>
                    <a:pt x="824" y="550"/>
                    <a:pt x="769" y="1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7"/>
            <p:cNvSpPr/>
            <p:nvPr/>
          </p:nvSpPr>
          <p:spPr>
            <a:xfrm>
              <a:off x="1202975" y="3825775"/>
              <a:ext cx="173875" cy="8600"/>
            </a:xfrm>
            <a:custGeom>
              <a:avLst/>
              <a:gdLst/>
              <a:ahLst/>
              <a:cxnLst/>
              <a:rect l="l" t="t" r="r" b="b"/>
              <a:pathLst>
                <a:path w="6955" h="344" extrusionOk="0">
                  <a:moveTo>
                    <a:pt x="6920" y="1"/>
                  </a:moveTo>
                  <a:cubicBezTo>
                    <a:pt x="6332" y="123"/>
                    <a:pt x="4912" y="157"/>
                    <a:pt x="3511" y="157"/>
                  </a:cubicBezTo>
                  <a:cubicBezTo>
                    <a:pt x="1760" y="157"/>
                    <a:pt x="38" y="104"/>
                    <a:pt x="8" y="104"/>
                  </a:cubicBezTo>
                  <a:lnTo>
                    <a:pt x="1" y="289"/>
                  </a:lnTo>
                  <a:cubicBezTo>
                    <a:pt x="124" y="296"/>
                    <a:pt x="1791" y="344"/>
                    <a:pt x="3491" y="344"/>
                  </a:cubicBezTo>
                  <a:cubicBezTo>
                    <a:pt x="4904" y="344"/>
                    <a:pt x="6351" y="309"/>
                    <a:pt x="6954" y="186"/>
                  </a:cubicBezTo>
                  <a:lnTo>
                    <a:pt x="6920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7"/>
            <p:cNvSpPr/>
            <p:nvPr/>
          </p:nvSpPr>
          <p:spPr>
            <a:xfrm>
              <a:off x="941350" y="3580100"/>
              <a:ext cx="144725" cy="197200"/>
            </a:xfrm>
            <a:custGeom>
              <a:avLst/>
              <a:gdLst/>
              <a:ahLst/>
              <a:cxnLst/>
              <a:rect l="l" t="t" r="r" b="b"/>
              <a:pathLst>
                <a:path w="5789" h="7888" extrusionOk="0">
                  <a:moveTo>
                    <a:pt x="5604" y="1"/>
                  </a:moveTo>
                  <a:cubicBezTo>
                    <a:pt x="5604" y="75"/>
                    <a:pt x="5208" y="7705"/>
                    <a:pt x="188" y="7705"/>
                  </a:cubicBezTo>
                  <a:cubicBezTo>
                    <a:pt x="129" y="7705"/>
                    <a:pt x="69" y="7704"/>
                    <a:pt x="8" y="7702"/>
                  </a:cubicBezTo>
                  <a:lnTo>
                    <a:pt x="1" y="7887"/>
                  </a:lnTo>
                  <a:lnTo>
                    <a:pt x="200" y="7887"/>
                  </a:lnTo>
                  <a:cubicBezTo>
                    <a:pt x="5384" y="7887"/>
                    <a:pt x="5789" y="83"/>
                    <a:pt x="5789" y="8"/>
                  </a:cubicBezTo>
                  <a:lnTo>
                    <a:pt x="5604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7"/>
            <p:cNvSpPr/>
            <p:nvPr/>
          </p:nvSpPr>
          <p:spPr>
            <a:xfrm>
              <a:off x="941875" y="3552000"/>
              <a:ext cx="129475" cy="207800"/>
            </a:xfrm>
            <a:custGeom>
              <a:avLst/>
              <a:gdLst/>
              <a:ahLst/>
              <a:cxnLst/>
              <a:rect l="l" t="t" r="r" b="b"/>
              <a:pathLst>
                <a:path w="5179" h="8312" extrusionOk="0">
                  <a:moveTo>
                    <a:pt x="1063" y="0"/>
                  </a:moveTo>
                  <a:cubicBezTo>
                    <a:pt x="1063" y="0"/>
                    <a:pt x="467" y="3792"/>
                    <a:pt x="1" y="8312"/>
                  </a:cubicBezTo>
                  <a:cubicBezTo>
                    <a:pt x="4643" y="7763"/>
                    <a:pt x="5137" y="837"/>
                    <a:pt x="5178" y="62"/>
                  </a:cubicBezTo>
                  <a:lnTo>
                    <a:pt x="1063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7"/>
            <p:cNvSpPr/>
            <p:nvPr/>
          </p:nvSpPr>
          <p:spPr>
            <a:xfrm>
              <a:off x="942400" y="3771750"/>
              <a:ext cx="18875" cy="235450"/>
            </a:xfrm>
            <a:custGeom>
              <a:avLst/>
              <a:gdLst/>
              <a:ahLst/>
              <a:cxnLst/>
              <a:rect l="l" t="t" r="r" b="b"/>
              <a:pathLst>
                <a:path w="755" h="9418" extrusionOk="0">
                  <a:moveTo>
                    <a:pt x="653" y="1"/>
                  </a:moveTo>
                  <a:cubicBezTo>
                    <a:pt x="609" y="1"/>
                    <a:pt x="569" y="34"/>
                    <a:pt x="562" y="84"/>
                  </a:cubicBezTo>
                  <a:lnTo>
                    <a:pt x="556" y="159"/>
                  </a:lnTo>
                  <a:cubicBezTo>
                    <a:pt x="549" y="214"/>
                    <a:pt x="583" y="255"/>
                    <a:pt x="638" y="262"/>
                  </a:cubicBezTo>
                  <a:lnTo>
                    <a:pt x="645" y="262"/>
                  </a:lnTo>
                  <a:cubicBezTo>
                    <a:pt x="693" y="262"/>
                    <a:pt x="734" y="228"/>
                    <a:pt x="741" y="187"/>
                  </a:cubicBezTo>
                  <a:lnTo>
                    <a:pt x="748" y="104"/>
                  </a:lnTo>
                  <a:cubicBezTo>
                    <a:pt x="754" y="56"/>
                    <a:pt x="720" y="8"/>
                    <a:pt x="665" y="2"/>
                  </a:cubicBezTo>
                  <a:cubicBezTo>
                    <a:pt x="661" y="1"/>
                    <a:pt x="657" y="1"/>
                    <a:pt x="653" y="1"/>
                  </a:cubicBezTo>
                  <a:close/>
                  <a:moveTo>
                    <a:pt x="590" y="626"/>
                  </a:moveTo>
                  <a:cubicBezTo>
                    <a:pt x="535" y="626"/>
                    <a:pt x="494" y="660"/>
                    <a:pt x="487" y="715"/>
                  </a:cubicBezTo>
                  <a:lnTo>
                    <a:pt x="473" y="866"/>
                  </a:lnTo>
                  <a:cubicBezTo>
                    <a:pt x="466" y="914"/>
                    <a:pt x="508" y="962"/>
                    <a:pt x="562" y="962"/>
                  </a:cubicBezTo>
                  <a:lnTo>
                    <a:pt x="569" y="962"/>
                  </a:lnTo>
                  <a:cubicBezTo>
                    <a:pt x="617" y="962"/>
                    <a:pt x="658" y="927"/>
                    <a:pt x="658" y="879"/>
                  </a:cubicBezTo>
                  <a:lnTo>
                    <a:pt x="679" y="729"/>
                  </a:lnTo>
                  <a:cubicBezTo>
                    <a:pt x="679" y="681"/>
                    <a:pt x="645" y="633"/>
                    <a:pt x="590" y="626"/>
                  </a:cubicBezTo>
                  <a:close/>
                  <a:moveTo>
                    <a:pt x="509" y="1331"/>
                  </a:moveTo>
                  <a:cubicBezTo>
                    <a:pt x="461" y="1331"/>
                    <a:pt x="425" y="1370"/>
                    <a:pt x="418" y="1421"/>
                  </a:cubicBezTo>
                  <a:lnTo>
                    <a:pt x="405" y="1565"/>
                  </a:lnTo>
                  <a:cubicBezTo>
                    <a:pt x="405" y="1620"/>
                    <a:pt x="439" y="1661"/>
                    <a:pt x="494" y="1668"/>
                  </a:cubicBezTo>
                  <a:lnTo>
                    <a:pt x="501" y="1668"/>
                  </a:lnTo>
                  <a:cubicBezTo>
                    <a:pt x="549" y="1668"/>
                    <a:pt x="590" y="1627"/>
                    <a:pt x="590" y="1579"/>
                  </a:cubicBezTo>
                  <a:lnTo>
                    <a:pt x="610" y="1435"/>
                  </a:lnTo>
                  <a:cubicBezTo>
                    <a:pt x="610" y="1380"/>
                    <a:pt x="576" y="1339"/>
                    <a:pt x="521" y="1332"/>
                  </a:cubicBezTo>
                  <a:cubicBezTo>
                    <a:pt x="517" y="1331"/>
                    <a:pt x="513" y="1331"/>
                    <a:pt x="509" y="1331"/>
                  </a:cubicBezTo>
                  <a:close/>
                  <a:moveTo>
                    <a:pt x="448" y="2038"/>
                  </a:moveTo>
                  <a:cubicBezTo>
                    <a:pt x="399" y="2038"/>
                    <a:pt x="363" y="2076"/>
                    <a:pt x="357" y="2121"/>
                  </a:cubicBezTo>
                  <a:lnTo>
                    <a:pt x="350" y="2271"/>
                  </a:lnTo>
                  <a:cubicBezTo>
                    <a:pt x="343" y="2319"/>
                    <a:pt x="384" y="2367"/>
                    <a:pt x="432" y="2367"/>
                  </a:cubicBezTo>
                  <a:lnTo>
                    <a:pt x="439" y="2367"/>
                  </a:lnTo>
                  <a:cubicBezTo>
                    <a:pt x="487" y="2367"/>
                    <a:pt x="528" y="2333"/>
                    <a:pt x="535" y="2285"/>
                  </a:cubicBezTo>
                  <a:lnTo>
                    <a:pt x="549" y="2134"/>
                  </a:lnTo>
                  <a:cubicBezTo>
                    <a:pt x="549" y="2086"/>
                    <a:pt x="508" y="2038"/>
                    <a:pt x="460" y="2038"/>
                  </a:cubicBezTo>
                  <a:cubicBezTo>
                    <a:pt x="456" y="2038"/>
                    <a:pt x="452" y="2038"/>
                    <a:pt x="448" y="2038"/>
                  </a:cubicBezTo>
                  <a:close/>
                  <a:moveTo>
                    <a:pt x="405" y="2738"/>
                  </a:moveTo>
                  <a:cubicBezTo>
                    <a:pt x="357" y="2738"/>
                    <a:pt x="309" y="2772"/>
                    <a:pt x="309" y="2827"/>
                  </a:cubicBezTo>
                  <a:lnTo>
                    <a:pt x="295" y="2971"/>
                  </a:lnTo>
                  <a:cubicBezTo>
                    <a:pt x="288" y="3026"/>
                    <a:pt x="329" y="3067"/>
                    <a:pt x="384" y="3074"/>
                  </a:cubicBezTo>
                  <a:lnTo>
                    <a:pt x="391" y="3074"/>
                  </a:lnTo>
                  <a:cubicBezTo>
                    <a:pt x="439" y="3074"/>
                    <a:pt x="473" y="3033"/>
                    <a:pt x="480" y="2985"/>
                  </a:cubicBezTo>
                  <a:lnTo>
                    <a:pt x="494" y="2841"/>
                  </a:lnTo>
                  <a:cubicBezTo>
                    <a:pt x="494" y="2786"/>
                    <a:pt x="453" y="2745"/>
                    <a:pt x="405" y="2738"/>
                  </a:cubicBezTo>
                  <a:close/>
                  <a:moveTo>
                    <a:pt x="345" y="3443"/>
                  </a:moveTo>
                  <a:cubicBezTo>
                    <a:pt x="296" y="3443"/>
                    <a:pt x="261" y="3482"/>
                    <a:pt x="261" y="3526"/>
                  </a:cubicBezTo>
                  <a:lnTo>
                    <a:pt x="247" y="3677"/>
                  </a:lnTo>
                  <a:cubicBezTo>
                    <a:pt x="247" y="3732"/>
                    <a:pt x="281" y="3773"/>
                    <a:pt x="336" y="3773"/>
                  </a:cubicBezTo>
                  <a:lnTo>
                    <a:pt x="343" y="3773"/>
                  </a:lnTo>
                  <a:lnTo>
                    <a:pt x="343" y="3780"/>
                  </a:lnTo>
                  <a:cubicBezTo>
                    <a:pt x="391" y="3773"/>
                    <a:pt x="425" y="3739"/>
                    <a:pt x="432" y="3691"/>
                  </a:cubicBezTo>
                  <a:lnTo>
                    <a:pt x="439" y="3540"/>
                  </a:lnTo>
                  <a:cubicBezTo>
                    <a:pt x="446" y="3492"/>
                    <a:pt x="405" y="3451"/>
                    <a:pt x="357" y="3444"/>
                  </a:cubicBezTo>
                  <a:cubicBezTo>
                    <a:pt x="353" y="3444"/>
                    <a:pt x="349" y="3443"/>
                    <a:pt x="345" y="3443"/>
                  </a:cubicBezTo>
                  <a:close/>
                  <a:moveTo>
                    <a:pt x="304" y="4150"/>
                  </a:moveTo>
                  <a:cubicBezTo>
                    <a:pt x="255" y="4150"/>
                    <a:pt x="219" y="4188"/>
                    <a:pt x="213" y="4233"/>
                  </a:cubicBezTo>
                  <a:lnTo>
                    <a:pt x="206" y="4384"/>
                  </a:lnTo>
                  <a:cubicBezTo>
                    <a:pt x="206" y="4432"/>
                    <a:pt x="240" y="4480"/>
                    <a:pt x="295" y="4480"/>
                  </a:cubicBezTo>
                  <a:cubicBezTo>
                    <a:pt x="343" y="4480"/>
                    <a:pt x="384" y="4445"/>
                    <a:pt x="391" y="4397"/>
                  </a:cubicBezTo>
                  <a:lnTo>
                    <a:pt x="398" y="4246"/>
                  </a:lnTo>
                  <a:cubicBezTo>
                    <a:pt x="398" y="4198"/>
                    <a:pt x="364" y="4150"/>
                    <a:pt x="316" y="4150"/>
                  </a:cubicBezTo>
                  <a:cubicBezTo>
                    <a:pt x="311" y="4150"/>
                    <a:pt x="308" y="4150"/>
                    <a:pt x="304" y="4150"/>
                  </a:cubicBezTo>
                  <a:close/>
                  <a:moveTo>
                    <a:pt x="262" y="4849"/>
                  </a:moveTo>
                  <a:cubicBezTo>
                    <a:pt x="213" y="4849"/>
                    <a:pt x="172" y="4888"/>
                    <a:pt x="172" y="4939"/>
                  </a:cubicBezTo>
                  <a:lnTo>
                    <a:pt x="165" y="5090"/>
                  </a:lnTo>
                  <a:cubicBezTo>
                    <a:pt x="165" y="5138"/>
                    <a:pt x="199" y="5179"/>
                    <a:pt x="254" y="5186"/>
                  </a:cubicBezTo>
                  <a:lnTo>
                    <a:pt x="261" y="5186"/>
                  </a:lnTo>
                  <a:cubicBezTo>
                    <a:pt x="309" y="5186"/>
                    <a:pt x="343" y="5145"/>
                    <a:pt x="350" y="5097"/>
                  </a:cubicBezTo>
                  <a:lnTo>
                    <a:pt x="357" y="4953"/>
                  </a:lnTo>
                  <a:cubicBezTo>
                    <a:pt x="364" y="4898"/>
                    <a:pt x="322" y="4857"/>
                    <a:pt x="274" y="4850"/>
                  </a:cubicBezTo>
                  <a:cubicBezTo>
                    <a:pt x="270" y="4849"/>
                    <a:pt x="266" y="4849"/>
                    <a:pt x="262" y="4849"/>
                  </a:cubicBezTo>
                  <a:close/>
                  <a:moveTo>
                    <a:pt x="233" y="5556"/>
                  </a:moveTo>
                  <a:cubicBezTo>
                    <a:pt x="185" y="5556"/>
                    <a:pt x="144" y="5591"/>
                    <a:pt x="137" y="5645"/>
                  </a:cubicBezTo>
                  <a:lnTo>
                    <a:pt x="130" y="5789"/>
                  </a:lnTo>
                  <a:cubicBezTo>
                    <a:pt x="130" y="5844"/>
                    <a:pt x="165" y="5885"/>
                    <a:pt x="220" y="5885"/>
                  </a:cubicBezTo>
                  <a:cubicBezTo>
                    <a:pt x="223" y="5886"/>
                    <a:pt x="227" y="5886"/>
                    <a:pt x="230" y="5886"/>
                  </a:cubicBezTo>
                  <a:cubicBezTo>
                    <a:pt x="273" y="5886"/>
                    <a:pt x="309" y="5848"/>
                    <a:pt x="316" y="5803"/>
                  </a:cubicBezTo>
                  <a:lnTo>
                    <a:pt x="322" y="5652"/>
                  </a:lnTo>
                  <a:cubicBezTo>
                    <a:pt x="322" y="5604"/>
                    <a:pt x="288" y="5563"/>
                    <a:pt x="233" y="5556"/>
                  </a:cubicBezTo>
                  <a:close/>
                  <a:moveTo>
                    <a:pt x="206" y="6263"/>
                  </a:moveTo>
                  <a:cubicBezTo>
                    <a:pt x="158" y="6263"/>
                    <a:pt x="117" y="6297"/>
                    <a:pt x="110" y="6345"/>
                  </a:cubicBezTo>
                  <a:lnTo>
                    <a:pt x="103" y="6496"/>
                  </a:lnTo>
                  <a:cubicBezTo>
                    <a:pt x="103" y="6544"/>
                    <a:pt x="137" y="6592"/>
                    <a:pt x="192" y="6592"/>
                  </a:cubicBezTo>
                  <a:cubicBezTo>
                    <a:pt x="196" y="6592"/>
                    <a:pt x="199" y="6593"/>
                    <a:pt x="203" y="6593"/>
                  </a:cubicBezTo>
                  <a:cubicBezTo>
                    <a:pt x="246" y="6593"/>
                    <a:pt x="282" y="6554"/>
                    <a:pt x="288" y="6509"/>
                  </a:cubicBezTo>
                  <a:lnTo>
                    <a:pt x="295" y="6359"/>
                  </a:lnTo>
                  <a:cubicBezTo>
                    <a:pt x="295" y="6311"/>
                    <a:pt x="261" y="6269"/>
                    <a:pt x="206" y="6263"/>
                  </a:cubicBezTo>
                  <a:close/>
                  <a:moveTo>
                    <a:pt x="178" y="6969"/>
                  </a:moveTo>
                  <a:cubicBezTo>
                    <a:pt x="130" y="6969"/>
                    <a:pt x="82" y="7003"/>
                    <a:pt x="82" y="7051"/>
                  </a:cubicBezTo>
                  <a:lnTo>
                    <a:pt x="76" y="7202"/>
                  </a:lnTo>
                  <a:cubicBezTo>
                    <a:pt x="76" y="7250"/>
                    <a:pt x="110" y="7291"/>
                    <a:pt x="158" y="7298"/>
                  </a:cubicBezTo>
                  <a:lnTo>
                    <a:pt x="158" y="7305"/>
                  </a:lnTo>
                  <a:cubicBezTo>
                    <a:pt x="213" y="7305"/>
                    <a:pt x="254" y="7264"/>
                    <a:pt x="254" y="7209"/>
                  </a:cubicBezTo>
                  <a:lnTo>
                    <a:pt x="261" y="7065"/>
                  </a:lnTo>
                  <a:cubicBezTo>
                    <a:pt x="268" y="7017"/>
                    <a:pt x="226" y="6969"/>
                    <a:pt x="178" y="6969"/>
                  </a:cubicBezTo>
                  <a:close/>
                  <a:moveTo>
                    <a:pt x="139" y="7675"/>
                  </a:moveTo>
                  <a:cubicBezTo>
                    <a:pt x="90" y="7675"/>
                    <a:pt x="55" y="7713"/>
                    <a:pt x="55" y="7758"/>
                  </a:cubicBezTo>
                  <a:lnTo>
                    <a:pt x="48" y="7908"/>
                  </a:lnTo>
                  <a:cubicBezTo>
                    <a:pt x="48" y="7956"/>
                    <a:pt x="82" y="7998"/>
                    <a:pt x="137" y="8004"/>
                  </a:cubicBezTo>
                  <a:cubicBezTo>
                    <a:pt x="185" y="8004"/>
                    <a:pt x="226" y="7970"/>
                    <a:pt x="233" y="7915"/>
                  </a:cubicBezTo>
                  <a:lnTo>
                    <a:pt x="233" y="7771"/>
                  </a:lnTo>
                  <a:cubicBezTo>
                    <a:pt x="240" y="7716"/>
                    <a:pt x="199" y="7675"/>
                    <a:pt x="151" y="7675"/>
                  </a:cubicBezTo>
                  <a:cubicBezTo>
                    <a:pt x="147" y="7675"/>
                    <a:pt x="143" y="7675"/>
                    <a:pt x="139" y="7675"/>
                  </a:cubicBezTo>
                  <a:close/>
                  <a:moveTo>
                    <a:pt x="124" y="8382"/>
                  </a:moveTo>
                  <a:cubicBezTo>
                    <a:pt x="76" y="8382"/>
                    <a:pt x="34" y="8416"/>
                    <a:pt x="28" y="8464"/>
                  </a:cubicBezTo>
                  <a:lnTo>
                    <a:pt x="28" y="8615"/>
                  </a:lnTo>
                  <a:cubicBezTo>
                    <a:pt x="21" y="8663"/>
                    <a:pt x="62" y="8704"/>
                    <a:pt x="110" y="8711"/>
                  </a:cubicBezTo>
                  <a:cubicBezTo>
                    <a:pt x="158" y="8711"/>
                    <a:pt x="199" y="8670"/>
                    <a:pt x="206" y="8622"/>
                  </a:cubicBezTo>
                  <a:lnTo>
                    <a:pt x="213" y="8478"/>
                  </a:lnTo>
                  <a:cubicBezTo>
                    <a:pt x="213" y="8423"/>
                    <a:pt x="172" y="8382"/>
                    <a:pt x="124" y="8382"/>
                  </a:cubicBezTo>
                  <a:close/>
                  <a:moveTo>
                    <a:pt x="96" y="9081"/>
                  </a:moveTo>
                  <a:cubicBezTo>
                    <a:pt x="41" y="9081"/>
                    <a:pt x="0" y="9122"/>
                    <a:pt x="0" y="9170"/>
                  </a:cubicBezTo>
                  <a:lnTo>
                    <a:pt x="0" y="9321"/>
                  </a:lnTo>
                  <a:cubicBezTo>
                    <a:pt x="0" y="9376"/>
                    <a:pt x="41" y="9417"/>
                    <a:pt x="89" y="9417"/>
                  </a:cubicBezTo>
                  <a:cubicBezTo>
                    <a:pt x="144" y="9417"/>
                    <a:pt x="185" y="9376"/>
                    <a:pt x="185" y="9328"/>
                  </a:cubicBezTo>
                  <a:lnTo>
                    <a:pt x="185" y="9177"/>
                  </a:lnTo>
                  <a:cubicBezTo>
                    <a:pt x="185" y="9122"/>
                    <a:pt x="144" y="9081"/>
                    <a:pt x="96" y="9081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7"/>
            <p:cNvSpPr/>
            <p:nvPr/>
          </p:nvSpPr>
          <p:spPr>
            <a:xfrm>
              <a:off x="1513450" y="3587475"/>
              <a:ext cx="118325" cy="206775"/>
            </a:xfrm>
            <a:custGeom>
              <a:avLst/>
              <a:gdLst/>
              <a:ahLst/>
              <a:cxnLst/>
              <a:rect l="l" t="t" r="r" b="b"/>
              <a:pathLst>
                <a:path w="4733" h="8271" extrusionOk="0">
                  <a:moveTo>
                    <a:pt x="316" y="1"/>
                  </a:moveTo>
                  <a:cubicBezTo>
                    <a:pt x="316" y="76"/>
                    <a:pt x="1" y="7777"/>
                    <a:pt x="4719" y="8271"/>
                  </a:cubicBezTo>
                  <a:lnTo>
                    <a:pt x="4733" y="8093"/>
                  </a:lnTo>
                  <a:cubicBezTo>
                    <a:pt x="193" y="7613"/>
                    <a:pt x="501" y="83"/>
                    <a:pt x="501" y="8"/>
                  </a:cubicBezTo>
                  <a:lnTo>
                    <a:pt x="316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7"/>
            <p:cNvSpPr/>
            <p:nvPr/>
          </p:nvSpPr>
          <p:spPr>
            <a:xfrm>
              <a:off x="1541400" y="3560400"/>
              <a:ext cx="90375" cy="215175"/>
            </a:xfrm>
            <a:custGeom>
              <a:avLst/>
              <a:gdLst/>
              <a:ahLst/>
              <a:cxnLst/>
              <a:rect l="l" t="t" r="r" b="b"/>
              <a:pathLst>
                <a:path w="3615" h="8607" extrusionOk="0">
                  <a:moveTo>
                    <a:pt x="151" y="0"/>
                  </a:moveTo>
                  <a:cubicBezTo>
                    <a:pt x="1" y="2229"/>
                    <a:pt x="97" y="7228"/>
                    <a:pt x="3615" y="8606"/>
                  </a:cubicBezTo>
                  <a:cubicBezTo>
                    <a:pt x="3553" y="5795"/>
                    <a:pt x="3409" y="2730"/>
                    <a:pt x="3100" y="41"/>
                  </a:cubicBezTo>
                  <a:lnTo>
                    <a:pt x="151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7"/>
            <p:cNvSpPr/>
            <p:nvPr/>
          </p:nvSpPr>
          <p:spPr>
            <a:xfrm>
              <a:off x="1606025" y="3787200"/>
              <a:ext cx="12550" cy="218450"/>
            </a:xfrm>
            <a:custGeom>
              <a:avLst/>
              <a:gdLst/>
              <a:ahLst/>
              <a:cxnLst/>
              <a:rect l="l" t="t" r="r" b="b"/>
              <a:pathLst>
                <a:path w="502" h="8738" extrusionOk="0">
                  <a:moveTo>
                    <a:pt x="376" y="0"/>
                  </a:moveTo>
                  <a:cubicBezTo>
                    <a:pt x="372" y="0"/>
                    <a:pt x="368" y="0"/>
                    <a:pt x="364" y="1"/>
                  </a:cubicBezTo>
                  <a:cubicBezTo>
                    <a:pt x="316" y="1"/>
                    <a:pt x="275" y="42"/>
                    <a:pt x="282" y="97"/>
                  </a:cubicBezTo>
                  <a:lnTo>
                    <a:pt x="282" y="241"/>
                  </a:lnTo>
                  <a:cubicBezTo>
                    <a:pt x="282" y="296"/>
                    <a:pt x="323" y="337"/>
                    <a:pt x="371" y="337"/>
                  </a:cubicBezTo>
                  <a:lnTo>
                    <a:pt x="371" y="330"/>
                  </a:lnTo>
                  <a:cubicBezTo>
                    <a:pt x="426" y="330"/>
                    <a:pt x="467" y="289"/>
                    <a:pt x="460" y="234"/>
                  </a:cubicBezTo>
                  <a:lnTo>
                    <a:pt x="460" y="90"/>
                  </a:lnTo>
                  <a:cubicBezTo>
                    <a:pt x="467" y="39"/>
                    <a:pt x="426" y="0"/>
                    <a:pt x="376" y="0"/>
                  </a:cubicBezTo>
                  <a:close/>
                  <a:moveTo>
                    <a:pt x="385" y="707"/>
                  </a:moveTo>
                  <a:cubicBezTo>
                    <a:pt x="337" y="707"/>
                    <a:pt x="296" y="748"/>
                    <a:pt x="296" y="796"/>
                  </a:cubicBezTo>
                  <a:lnTo>
                    <a:pt x="296" y="947"/>
                  </a:lnTo>
                  <a:cubicBezTo>
                    <a:pt x="296" y="995"/>
                    <a:pt x="337" y="1036"/>
                    <a:pt x="385" y="1036"/>
                  </a:cubicBezTo>
                  <a:lnTo>
                    <a:pt x="392" y="1036"/>
                  </a:lnTo>
                  <a:cubicBezTo>
                    <a:pt x="440" y="1036"/>
                    <a:pt x="481" y="995"/>
                    <a:pt x="481" y="947"/>
                  </a:cubicBezTo>
                  <a:lnTo>
                    <a:pt x="481" y="796"/>
                  </a:lnTo>
                  <a:cubicBezTo>
                    <a:pt x="481" y="748"/>
                    <a:pt x="440" y="707"/>
                    <a:pt x="385" y="707"/>
                  </a:cubicBezTo>
                  <a:close/>
                  <a:moveTo>
                    <a:pt x="399" y="1407"/>
                  </a:moveTo>
                  <a:cubicBezTo>
                    <a:pt x="344" y="1407"/>
                    <a:pt x="303" y="1455"/>
                    <a:pt x="310" y="1503"/>
                  </a:cubicBezTo>
                  <a:lnTo>
                    <a:pt x="310" y="1653"/>
                  </a:lnTo>
                  <a:cubicBezTo>
                    <a:pt x="310" y="1701"/>
                    <a:pt x="351" y="1743"/>
                    <a:pt x="399" y="1743"/>
                  </a:cubicBezTo>
                  <a:cubicBezTo>
                    <a:pt x="454" y="1743"/>
                    <a:pt x="495" y="1701"/>
                    <a:pt x="495" y="1647"/>
                  </a:cubicBezTo>
                  <a:lnTo>
                    <a:pt x="495" y="1503"/>
                  </a:lnTo>
                  <a:cubicBezTo>
                    <a:pt x="488" y="1448"/>
                    <a:pt x="447" y="1413"/>
                    <a:pt x="399" y="1407"/>
                  </a:cubicBezTo>
                  <a:close/>
                  <a:moveTo>
                    <a:pt x="406" y="2113"/>
                  </a:moveTo>
                  <a:cubicBezTo>
                    <a:pt x="351" y="2113"/>
                    <a:pt x="310" y="2154"/>
                    <a:pt x="310" y="2209"/>
                  </a:cubicBezTo>
                  <a:lnTo>
                    <a:pt x="310" y="2353"/>
                  </a:lnTo>
                  <a:cubicBezTo>
                    <a:pt x="310" y="2408"/>
                    <a:pt x="351" y="2449"/>
                    <a:pt x="406" y="2449"/>
                  </a:cubicBezTo>
                  <a:cubicBezTo>
                    <a:pt x="454" y="2449"/>
                    <a:pt x="495" y="2408"/>
                    <a:pt x="495" y="2353"/>
                  </a:cubicBezTo>
                  <a:lnTo>
                    <a:pt x="495" y="2209"/>
                  </a:lnTo>
                  <a:cubicBezTo>
                    <a:pt x="495" y="2154"/>
                    <a:pt x="454" y="2113"/>
                    <a:pt x="406" y="2113"/>
                  </a:cubicBezTo>
                  <a:close/>
                  <a:moveTo>
                    <a:pt x="406" y="2819"/>
                  </a:moveTo>
                  <a:cubicBezTo>
                    <a:pt x="351" y="2819"/>
                    <a:pt x="310" y="2860"/>
                    <a:pt x="310" y="2915"/>
                  </a:cubicBezTo>
                  <a:lnTo>
                    <a:pt x="310" y="3059"/>
                  </a:lnTo>
                  <a:cubicBezTo>
                    <a:pt x="310" y="3110"/>
                    <a:pt x="345" y="3149"/>
                    <a:pt x="394" y="3149"/>
                  </a:cubicBezTo>
                  <a:cubicBezTo>
                    <a:pt x="398" y="3149"/>
                    <a:pt x="401" y="3149"/>
                    <a:pt x="406" y="3148"/>
                  </a:cubicBezTo>
                  <a:lnTo>
                    <a:pt x="406" y="3155"/>
                  </a:lnTo>
                  <a:cubicBezTo>
                    <a:pt x="460" y="3148"/>
                    <a:pt x="502" y="3107"/>
                    <a:pt x="502" y="3059"/>
                  </a:cubicBezTo>
                  <a:lnTo>
                    <a:pt x="502" y="2915"/>
                  </a:lnTo>
                  <a:cubicBezTo>
                    <a:pt x="502" y="2860"/>
                    <a:pt x="454" y="2819"/>
                    <a:pt x="406" y="2819"/>
                  </a:cubicBezTo>
                  <a:close/>
                  <a:moveTo>
                    <a:pt x="406" y="3526"/>
                  </a:moveTo>
                  <a:cubicBezTo>
                    <a:pt x="358" y="3526"/>
                    <a:pt x="316" y="3567"/>
                    <a:pt x="310" y="3615"/>
                  </a:cubicBezTo>
                  <a:lnTo>
                    <a:pt x="310" y="3766"/>
                  </a:lnTo>
                  <a:cubicBezTo>
                    <a:pt x="310" y="3814"/>
                    <a:pt x="351" y="3855"/>
                    <a:pt x="406" y="3855"/>
                  </a:cubicBezTo>
                  <a:cubicBezTo>
                    <a:pt x="454" y="3855"/>
                    <a:pt x="495" y="3814"/>
                    <a:pt x="495" y="3766"/>
                  </a:cubicBezTo>
                  <a:lnTo>
                    <a:pt x="495" y="3615"/>
                  </a:lnTo>
                  <a:cubicBezTo>
                    <a:pt x="495" y="3567"/>
                    <a:pt x="454" y="3526"/>
                    <a:pt x="406" y="3526"/>
                  </a:cubicBezTo>
                  <a:close/>
                  <a:moveTo>
                    <a:pt x="399" y="4225"/>
                  </a:moveTo>
                  <a:cubicBezTo>
                    <a:pt x="344" y="4225"/>
                    <a:pt x="303" y="4266"/>
                    <a:pt x="303" y="4321"/>
                  </a:cubicBezTo>
                  <a:lnTo>
                    <a:pt x="303" y="4465"/>
                  </a:lnTo>
                  <a:cubicBezTo>
                    <a:pt x="303" y="4520"/>
                    <a:pt x="344" y="4561"/>
                    <a:pt x="399" y="4561"/>
                  </a:cubicBezTo>
                  <a:cubicBezTo>
                    <a:pt x="447" y="4561"/>
                    <a:pt x="488" y="4520"/>
                    <a:pt x="495" y="4472"/>
                  </a:cubicBezTo>
                  <a:lnTo>
                    <a:pt x="495" y="4321"/>
                  </a:lnTo>
                  <a:cubicBezTo>
                    <a:pt x="495" y="4273"/>
                    <a:pt x="454" y="4225"/>
                    <a:pt x="399" y="4225"/>
                  </a:cubicBezTo>
                  <a:close/>
                  <a:moveTo>
                    <a:pt x="385" y="4931"/>
                  </a:moveTo>
                  <a:cubicBezTo>
                    <a:pt x="337" y="4931"/>
                    <a:pt x="289" y="4973"/>
                    <a:pt x="289" y="5021"/>
                  </a:cubicBezTo>
                  <a:lnTo>
                    <a:pt x="289" y="5171"/>
                  </a:lnTo>
                  <a:cubicBezTo>
                    <a:pt x="289" y="5219"/>
                    <a:pt x="330" y="5267"/>
                    <a:pt x="385" y="5267"/>
                  </a:cubicBezTo>
                  <a:cubicBezTo>
                    <a:pt x="433" y="5267"/>
                    <a:pt x="474" y="5226"/>
                    <a:pt x="481" y="5178"/>
                  </a:cubicBezTo>
                  <a:lnTo>
                    <a:pt x="481" y="5027"/>
                  </a:lnTo>
                  <a:cubicBezTo>
                    <a:pt x="481" y="4973"/>
                    <a:pt x="440" y="4931"/>
                    <a:pt x="385" y="4931"/>
                  </a:cubicBezTo>
                  <a:close/>
                  <a:moveTo>
                    <a:pt x="371" y="5638"/>
                  </a:moveTo>
                  <a:cubicBezTo>
                    <a:pt x="323" y="5638"/>
                    <a:pt x="282" y="5679"/>
                    <a:pt x="275" y="5727"/>
                  </a:cubicBezTo>
                  <a:lnTo>
                    <a:pt x="275" y="5878"/>
                  </a:lnTo>
                  <a:cubicBezTo>
                    <a:pt x="268" y="5926"/>
                    <a:pt x="310" y="5967"/>
                    <a:pt x="358" y="5974"/>
                  </a:cubicBezTo>
                  <a:cubicBezTo>
                    <a:pt x="406" y="5974"/>
                    <a:pt x="454" y="5933"/>
                    <a:pt x="454" y="5885"/>
                  </a:cubicBezTo>
                  <a:lnTo>
                    <a:pt x="460" y="5734"/>
                  </a:lnTo>
                  <a:cubicBezTo>
                    <a:pt x="460" y="5686"/>
                    <a:pt x="426" y="5645"/>
                    <a:pt x="371" y="5638"/>
                  </a:cubicBezTo>
                  <a:close/>
                  <a:moveTo>
                    <a:pt x="332" y="6343"/>
                  </a:moveTo>
                  <a:cubicBezTo>
                    <a:pt x="282" y="6343"/>
                    <a:pt x="241" y="6382"/>
                    <a:pt x="241" y="6426"/>
                  </a:cubicBezTo>
                  <a:lnTo>
                    <a:pt x="234" y="6577"/>
                  </a:lnTo>
                  <a:cubicBezTo>
                    <a:pt x="234" y="6625"/>
                    <a:pt x="268" y="6673"/>
                    <a:pt x="323" y="6673"/>
                  </a:cubicBezTo>
                  <a:cubicBezTo>
                    <a:pt x="371" y="6673"/>
                    <a:pt x="412" y="6639"/>
                    <a:pt x="419" y="6584"/>
                  </a:cubicBezTo>
                  <a:lnTo>
                    <a:pt x="426" y="6440"/>
                  </a:lnTo>
                  <a:cubicBezTo>
                    <a:pt x="433" y="6385"/>
                    <a:pt x="392" y="6344"/>
                    <a:pt x="344" y="6344"/>
                  </a:cubicBezTo>
                  <a:cubicBezTo>
                    <a:pt x="340" y="6344"/>
                    <a:pt x="336" y="6343"/>
                    <a:pt x="332" y="6343"/>
                  </a:cubicBezTo>
                  <a:close/>
                  <a:moveTo>
                    <a:pt x="284" y="7043"/>
                  </a:moveTo>
                  <a:cubicBezTo>
                    <a:pt x="235" y="7043"/>
                    <a:pt x="199" y="7082"/>
                    <a:pt x="193" y="7133"/>
                  </a:cubicBezTo>
                  <a:lnTo>
                    <a:pt x="179" y="7277"/>
                  </a:lnTo>
                  <a:cubicBezTo>
                    <a:pt x="179" y="7332"/>
                    <a:pt x="214" y="7373"/>
                    <a:pt x="268" y="7380"/>
                  </a:cubicBezTo>
                  <a:lnTo>
                    <a:pt x="275" y="7380"/>
                  </a:lnTo>
                  <a:cubicBezTo>
                    <a:pt x="323" y="7380"/>
                    <a:pt x="364" y="7338"/>
                    <a:pt x="364" y="7290"/>
                  </a:cubicBezTo>
                  <a:lnTo>
                    <a:pt x="378" y="7146"/>
                  </a:lnTo>
                  <a:cubicBezTo>
                    <a:pt x="385" y="7092"/>
                    <a:pt x="344" y="7050"/>
                    <a:pt x="296" y="7044"/>
                  </a:cubicBezTo>
                  <a:cubicBezTo>
                    <a:pt x="292" y="7043"/>
                    <a:pt x="288" y="7043"/>
                    <a:pt x="284" y="7043"/>
                  </a:cubicBezTo>
                  <a:close/>
                  <a:moveTo>
                    <a:pt x="222" y="7742"/>
                  </a:moveTo>
                  <a:cubicBezTo>
                    <a:pt x="172" y="7742"/>
                    <a:pt x="131" y="7781"/>
                    <a:pt x="131" y="7825"/>
                  </a:cubicBezTo>
                  <a:lnTo>
                    <a:pt x="111" y="7976"/>
                  </a:lnTo>
                  <a:cubicBezTo>
                    <a:pt x="104" y="8024"/>
                    <a:pt x="145" y="8072"/>
                    <a:pt x="193" y="8079"/>
                  </a:cubicBezTo>
                  <a:lnTo>
                    <a:pt x="207" y="8079"/>
                  </a:lnTo>
                  <a:cubicBezTo>
                    <a:pt x="255" y="8079"/>
                    <a:pt x="296" y="8045"/>
                    <a:pt x="303" y="7990"/>
                  </a:cubicBezTo>
                  <a:lnTo>
                    <a:pt x="316" y="7846"/>
                  </a:lnTo>
                  <a:cubicBezTo>
                    <a:pt x="323" y="7791"/>
                    <a:pt x="289" y="7743"/>
                    <a:pt x="234" y="7743"/>
                  </a:cubicBezTo>
                  <a:cubicBezTo>
                    <a:pt x="230" y="7743"/>
                    <a:pt x="226" y="7742"/>
                    <a:pt x="222" y="7742"/>
                  </a:cubicBezTo>
                  <a:close/>
                  <a:moveTo>
                    <a:pt x="116" y="8446"/>
                  </a:moveTo>
                  <a:cubicBezTo>
                    <a:pt x="76" y="8446"/>
                    <a:pt x="40" y="8477"/>
                    <a:pt x="28" y="8518"/>
                  </a:cubicBezTo>
                  <a:cubicBezTo>
                    <a:pt x="21" y="8559"/>
                    <a:pt x="15" y="8593"/>
                    <a:pt x="8" y="8628"/>
                  </a:cubicBezTo>
                  <a:cubicBezTo>
                    <a:pt x="1" y="8676"/>
                    <a:pt x="35" y="8724"/>
                    <a:pt x="83" y="8737"/>
                  </a:cubicBezTo>
                  <a:lnTo>
                    <a:pt x="104" y="8737"/>
                  </a:lnTo>
                  <a:cubicBezTo>
                    <a:pt x="145" y="8737"/>
                    <a:pt x="186" y="8703"/>
                    <a:pt x="193" y="8662"/>
                  </a:cubicBezTo>
                  <a:cubicBezTo>
                    <a:pt x="200" y="8628"/>
                    <a:pt x="207" y="8593"/>
                    <a:pt x="214" y="8552"/>
                  </a:cubicBezTo>
                  <a:cubicBezTo>
                    <a:pt x="220" y="8504"/>
                    <a:pt x="186" y="8456"/>
                    <a:pt x="138" y="8449"/>
                  </a:cubicBezTo>
                  <a:cubicBezTo>
                    <a:pt x="131" y="8447"/>
                    <a:pt x="124" y="8446"/>
                    <a:pt x="116" y="8446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7"/>
            <p:cNvSpPr/>
            <p:nvPr/>
          </p:nvSpPr>
          <p:spPr>
            <a:xfrm>
              <a:off x="441100" y="2566400"/>
              <a:ext cx="246725" cy="307400"/>
            </a:xfrm>
            <a:custGeom>
              <a:avLst/>
              <a:gdLst/>
              <a:ahLst/>
              <a:cxnLst/>
              <a:rect l="l" t="t" r="r" b="b"/>
              <a:pathLst>
                <a:path w="9869" h="12296" extrusionOk="0">
                  <a:moveTo>
                    <a:pt x="3471" y="0"/>
                  </a:moveTo>
                  <a:cubicBezTo>
                    <a:pt x="3443" y="0"/>
                    <a:pt x="3416" y="5"/>
                    <a:pt x="3388" y="14"/>
                  </a:cubicBezTo>
                  <a:cubicBezTo>
                    <a:pt x="2800" y="202"/>
                    <a:pt x="3105" y="1900"/>
                    <a:pt x="3386" y="3051"/>
                  </a:cubicBezTo>
                  <a:lnTo>
                    <a:pt x="3386" y="3051"/>
                  </a:lnTo>
                  <a:cubicBezTo>
                    <a:pt x="3099" y="2110"/>
                    <a:pt x="2636" y="886"/>
                    <a:pt x="2173" y="886"/>
                  </a:cubicBezTo>
                  <a:cubicBezTo>
                    <a:pt x="2134" y="886"/>
                    <a:pt x="2096" y="894"/>
                    <a:pt x="2058" y="912"/>
                  </a:cubicBezTo>
                  <a:cubicBezTo>
                    <a:pt x="1501" y="1166"/>
                    <a:pt x="1969" y="3093"/>
                    <a:pt x="2299" y="4227"/>
                  </a:cubicBezTo>
                  <a:lnTo>
                    <a:pt x="2299" y="4227"/>
                  </a:lnTo>
                  <a:cubicBezTo>
                    <a:pt x="2023" y="3439"/>
                    <a:pt x="1556" y="2372"/>
                    <a:pt x="1058" y="2372"/>
                  </a:cubicBezTo>
                  <a:cubicBezTo>
                    <a:pt x="994" y="2372"/>
                    <a:pt x="929" y="2389"/>
                    <a:pt x="864" y="2427"/>
                  </a:cubicBezTo>
                  <a:cubicBezTo>
                    <a:pt x="0" y="2928"/>
                    <a:pt x="2737" y="8654"/>
                    <a:pt x="2737" y="8654"/>
                  </a:cubicBezTo>
                  <a:lnTo>
                    <a:pt x="3710" y="12295"/>
                  </a:lnTo>
                  <a:lnTo>
                    <a:pt x="9869" y="9991"/>
                  </a:lnTo>
                  <a:lnTo>
                    <a:pt x="7894" y="6364"/>
                  </a:lnTo>
                  <a:cubicBezTo>
                    <a:pt x="7894" y="6364"/>
                    <a:pt x="8278" y="2256"/>
                    <a:pt x="7475" y="1988"/>
                  </a:cubicBezTo>
                  <a:cubicBezTo>
                    <a:pt x="7439" y="1977"/>
                    <a:pt x="7404" y="1971"/>
                    <a:pt x="7371" y="1971"/>
                  </a:cubicBezTo>
                  <a:cubicBezTo>
                    <a:pt x="6705" y="1971"/>
                    <a:pt x="6556" y="4190"/>
                    <a:pt x="6556" y="4190"/>
                  </a:cubicBezTo>
                  <a:cubicBezTo>
                    <a:pt x="6556" y="4190"/>
                    <a:pt x="5746" y="543"/>
                    <a:pt x="5109" y="543"/>
                  </a:cubicBezTo>
                  <a:cubicBezTo>
                    <a:pt x="5089" y="543"/>
                    <a:pt x="5068" y="547"/>
                    <a:pt x="5048" y="555"/>
                  </a:cubicBezTo>
                  <a:cubicBezTo>
                    <a:pt x="4547" y="745"/>
                    <a:pt x="4942" y="2837"/>
                    <a:pt x="5151" y="3793"/>
                  </a:cubicBezTo>
                  <a:lnTo>
                    <a:pt x="5151" y="3793"/>
                  </a:lnTo>
                  <a:cubicBezTo>
                    <a:pt x="4884" y="2684"/>
                    <a:pt x="4165" y="0"/>
                    <a:pt x="3471" y="0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7"/>
            <p:cNvSpPr/>
            <p:nvPr/>
          </p:nvSpPr>
          <p:spPr>
            <a:xfrm>
              <a:off x="524425" y="2703125"/>
              <a:ext cx="73725" cy="24275"/>
            </a:xfrm>
            <a:custGeom>
              <a:avLst/>
              <a:gdLst/>
              <a:ahLst/>
              <a:cxnLst/>
              <a:rect l="l" t="t" r="r" b="b"/>
              <a:pathLst>
                <a:path w="2949" h="971" extrusionOk="0">
                  <a:moveTo>
                    <a:pt x="454" y="1"/>
                  </a:moveTo>
                  <a:cubicBezTo>
                    <a:pt x="199" y="1"/>
                    <a:pt x="24" y="15"/>
                    <a:pt x="0" y="17"/>
                  </a:cubicBezTo>
                  <a:lnTo>
                    <a:pt x="14" y="168"/>
                  </a:lnTo>
                  <a:cubicBezTo>
                    <a:pt x="20" y="168"/>
                    <a:pt x="193" y="153"/>
                    <a:pt x="453" y="153"/>
                  </a:cubicBezTo>
                  <a:cubicBezTo>
                    <a:pt x="1128" y="153"/>
                    <a:pt x="2385" y="253"/>
                    <a:pt x="2826" y="970"/>
                  </a:cubicBezTo>
                  <a:lnTo>
                    <a:pt x="2949" y="895"/>
                  </a:lnTo>
                  <a:cubicBezTo>
                    <a:pt x="2471" y="110"/>
                    <a:pt x="1157" y="1"/>
                    <a:pt x="45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7"/>
            <p:cNvSpPr/>
            <p:nvPr/>
          </p:nvSpPr>
          <p:spPr>
            <a:xfrm>
              <a:off x="562475" y="2682625"/>
              <a:ext cx="13050" cy="23325"/>
            </a:xfrm>
            <a:custGeom>
              <a:avLst/>
              <a:gdLst/>
              <a:ahLst/>
              <a:cxnLst/>
              <a:rect l="l" t="t" r="r" b="b"/>
              <a:pathLst>
                <a:path w="522" h="933" extrusionOk="0">
                  <a:moveTo>
                    <a:pt x="433" y="0"/>
                  </a:moveTo>
                  <a:cubicBezTo>
                    <a:pt x="419" y="7"/>
                    <a:pt x="55" y="295"/>
                    <a:pt x="1" y="919"/>
                  </a:cubicBezTo>
                  <a:lnTo>
                    <a:pt x="151" y="933"/>
                  </a:lnTo>
                  <a:cubicBezTo>
                    <a:pt x="199" y="377"/>
                    <a:pt x="522" y="117"/>
                    <a:pt x="522" y="117"/>
                  </a:cubicBezTo>
                  <a:lnTo>
                    <a:pt x="433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7"/>
            <p:cNvSpPr/>
            <p:nvPr/>
          </p:nvSpPr>
          <p:spPr>
            <a:xfrm>
              <a:off x="506250" y="2776050"/>
              <a:ext cx="18525" cy="17350"/>
            </a:xfrm>
            <a:custGeom>
              <a:avLst/>
              <a:gdLst/>
              <a:ahLst/>
              <a:cxnLst/>
              <a:rect l="l" t="t" r="r" b="b"/>
              <a:pathLst>
                <a:path w="741" h="694" extrusionOk="0">
                  <a:moveTo>
                    <a:pt x="131" y="1"/>
                  </a:moveTo>
                  <a:lnTo>
                    <a:pt x="0" y="62"/>
                  </a:lnTo>
                  <a:cubicBezTo>
                    <a:pt x="137" y="357"/>
                    <a:pt x="391" y="590"/>
                    <a:pt x="700" y="693"/>
                  </a:cubicBezTo>
                  <a:lnTo>
                    <a:pt x="741" y="556"/>
                  </a:lnTo>
                  <a:cubicBezTo>
                    <a:pt x="473" y="460"/>
                    <a:pt x="254" y="261"/>
                    <a:pt x="13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7"/>
            <p:cNvSpPr/>
            <p:nvPr/>
          </p:nvSpPr>
          <p:spPr>
            <a:xfrm>
              <a:off x="500750" y="2719550"/>
              <a:ext cx="1165650" cy="896975"/>
            </a:xfrm>
            <a:custGeom>
              <a:avLst/>
              <a:gdLst/>
              <a:ahLst/>
              <a:cxnLst/>
              <a:rect l="l" t="t" r="r" b="b"/>
              <a:pathLst>
                <a:path w="46626" h="35879" extrusionOk="0">
                  <a:moveTo>
                    <a:pt x="36660" y="1"/>
                  </a:moveTo>
                  <a:cubicBezTo>
                    <a:pt x="36150" y="1"/>
                    <a:pt x="34358" y="610"/>
                    <a:pt x="32684" y="725"/>
                  </a:cubicBezTo>
                  <a:cubicBezTo>
                    <a:pt x="32544" y="734"/>
                    <a:pt x="32400" y="739"/>
                    <a:pt x="32254" y="739"/>
                  </a:cubicBezTo>
                  <a:cubicBezTo>
                    <a:pt x="30548" y="739"/>
                    <a:pt x="28573" y="122"/>
                    <a:pt x="27973" y="52"/>
                  </a:cubicBezTo>
                  <a:cubicBezTo>
                    <a:pt x="27955" y="51"/>
                    <a:pt x="27936" y="50"/>
                    <a:pt x="27918" y="50"/>
                  </a:cubicBezTo>
                  <a:cubicBezTo>
                    <a:pt x="27290" y="50"/>
                    <a:pt x="26869" y="1170"/>
                    <a:pt x="26869" y="1170"/>
                  </a:cubicBezTo>
                  <a:cubicBezTo>
                    <a:pt x="26869" y="1170"/>
                    <a:pt x="26803" y="1046"/>
                    <a:pt x="26277" y="1046"/>
                  </a:cubicBezTo>
                  <a:cubicBezTo>
                    <a:pt x="25848" y="1046"/>
                    <a:pt x="25113" y="1129"/>
                    <a:pt x="23859" y="1431"/>
                  </a:cubicBezTo>
                  <a:cubicBezTo>
                    <a:pt x="21061" y="2096"/>
                    <a:pt x="11337" y="8844"/>
                    <a:pt x="11337" y="8844"/>
                  </a:cubicBezTo>
                  <a:lnTo>
                    <a:pt x="8216" y="2364"/>
                  </a:lnTo>
                  <a:cubicBezTo>
                    <a:pt x="4534" y="3564"/>
                    <a:pt x="1" y="5902"/>
                    <a:pt x="1" y="5902"/>
                  </a:cubicBezTo>
                  <a:cubicBezTo>
                    <a:pt x="1" y="5902"/>
                    <a:pt x="3663" y="19391"/>
                    <a:pt x="7867" y="20879"/>
                  </a:cubicBezTo>
                  <a:cubicBezTo>
                    <a:pt x="8518" y="21110"/>
                    <a:pt x="9195" y="21208"/>
                    <a:pt x="9876" y="21208"/>
                  </a:cubicBezTo>
                  <a:cubicBezTo>
                    <a:pt x="13921" y="21208"/>
                    <a:pt x="18139" y="17738"/>
                    <a:pt x="18139" y="17738"/>
                  </a:cubicBezTo>
                  <a:lnTo>
                    <a:pt x="18139" y="17738"/>
                  </a:lnTo>
                  <a:cubicBezTo>
                    <a:pt x="18139" y="17739"/>
                    <a:pt x="16295" y="32119"/>
                    <a:pt x="17076" y="33182"/>
                  </a:cubicBezTo>
                  <a:cubicBezTo>
                    <a:pt x="17851" y="34245"/>
                    <a:pt x="25292" y="35801"/>
                    <a:pt x="30675" y="35877"/>
                  </a:cubicBezTo>
                  <a:cubicBezTo>
                    <a:pt x="30763" y="35878"/>
                    <a:pt x="30855" y="35878"/>
                    <a:pt x="30953" y="35878"/>
                  </a:cubicBezTo>
                  <a:cubicBezTo>
                    <a:pt x="34560" y="35878"/>
                    <a:pt x="44670" y="35142"/>
                    <a:pt x="45631" y="34107"/>
                  </a:cubicBezTo>
                  <a:cubicBezTo>
                    <a:pt x="46626" y="33038"/>
                    <a:pt x="45988" y="28861"/>
                    <a:pt x="45350" y="21208"/>
                  </a:cubicBezTo>
                  <a:cubicBezTo>
                    <a:pt x="44713" y="13555"/>
                    <a:pt x="43293" y="3426"/>
                    <a:pt x="43293" y="3426"/>
                  </a:cubicBezTo>
                  <a:cubicBezTo>
                    <a:pt x="42086" y="1726"/>
                    <a:pt x="37238" y="1122"/>
                    <a:pt x="37238" y="1122"/>
                  </a:cubicBezTo>
                  <a:cubicBezTo>
                    <a:pt x="37238" y="1122"/>
                    <a:pt x="37094" y="107"/>
                    <a:pt x="36751" y="11"/>
                  </a:cubicBezTo>
                  <a:cubicBezTo>
                    <a:pt x="36728" y="4"/>
                    <a:pt x="36697" y="1"/>
                    <a:pt x="36660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7"/>
            <p:cNvSpPr/>
            <p:nvPr/>
          </p:nvSpPr>
          <p:spPr>
            <a:xfrm>
              <a:off x="1253900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2"/>
                    <a:pt x="186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7"/>
            <p:cNvSpPr/>
            <p:nvPr/>
          </p:nvSpPr>
          <p:spPr>
            <a:xfrm>
              <a:off x="1393975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7"/>
            <p:cNvSpPr/>
            <p:nvPr/>
          </p:nvSpPr>
          <p:spPr>
            <a:xfrm>
              <a:off x="623350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85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5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7"/>
            <p:cNvSpPr/>
            <p:nvPr/>
          </p:nvSpPr>
          <p:spPr>
            <a:xfrm>
              <a:off x="1043375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7"/>
            <p:cNvSpPr/>
            <p:nvPr/>
          </p:nvSpPr>
          <p:spPr>
            <a:xfrm>
              <a:off x="1183425" y="28077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7"/>
            <p:cNvSpPr/>
            <p:nvPr/>
          </p:nvSpPr>
          <p:spPr>
            <a:xfrm>
              <a:off x="1323500" y="28077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7"/>
            <p:cNvSpPr/>
            <p:nvPr/>
          </p:nvSpPr>
          <p:spPr>
            <a:xfrm>
              <a:off x="1463575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7"/>
            <p:cNvSpPr/>
            <p:nvPr/>
          </p:nvSpPr>
          <p:spPr>
            <a:xfrm>
              <a:off x="5537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7"/>
            <p:cNvSpPr/>
            <p:nvPr/>
          </p:nvSpPr>
          <p:spPr>
            <a:xfrm>
              <a:off x="693625" y="28761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7"/>
            <p:cNvSpPr/>
            <p:nvPr/>
          </p:nvSpPr>
          <p:spPr>
            <a:xfrm>
              <a:off x="973775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7"/>
            <p:cNvSpPr/>
            <p:nvPr/>
          </p:nvSpPr>
          <p:spPr>
            <a:xfrm>
              <a:off x="11138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7"/>
            <p:cNvSpPr/>
            <p:nvPr/>
          </p:nvSpPr>
          <p:spPr>
            <a:xfrm>
              <a:off x="1253900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7"/>
            <p:cNvSpPr/>
            <p:nvPr/>
          </p:nvSpPr>
          <p:spPr>
            <a:xfrm>
              <a:off x="1393975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7"/>
            <p:cNvSpPr/>
            <p:nvPr/>
          </p:nvSpPr>
          <p:spPr>
            <a:xfrm>
              <a:off x="15340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7"/>
            <p:cNvSpPr/>
            <p:nvPr/>
          </p:nvSpPr>
          <p:spPr>
            <a:xfrm>
              <a:off x="623350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7"/>
            <p:cNvSpPr/>
            <p:nvPr/>
          </p:nvSpPr>
          <p:spPr>
            <a:xfrm>
              <a:off x="7634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7"/>
            <p:cNvSpPr/>
            <p:nvPr/>
          </p:nvSpPr>
          <p:spPr>
            <a:xfrm>
              <a:off x="903300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7"/>
            <p:cNvSpPr/>
            <p:nvPr/>
          </p:nvSpPr>
          <p:spPr>
            <a:xfrm>
              <a:off x="1043375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7"/>
            <p:cNvSpPr/>
            <p:nvPr/>
          </p:nvSpPr>
          <p:spPr>
            <a:xfrm>
              <a:off x="1183425" y="2941825"/>
              <a:ext cx="21300" cy="21300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7"/>
            <p:cNvSpPr/>
            <p:nvPr/>
          </p:nvSpPr>
          <p:spPr>
            <a:xfrm>
              <a:off x="13235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7"/>
            <p:cNvSpPr/>
            <p:nvPr/>
          </p:nvSpPr>
          <p:spPr>
            <a:xfrm>
              <a:off x="1463575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7"/>
            <p:cNvSpPr/>
            <p:nvPr/>
          </p:nvSpPr>
          <p:spPr>
            <a:xfrm>
              <a:off x="1603625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7"/>
            <p:cNvSpPr/>
            <p:nvPr/>
          </p:nvSpPr>
          <p:spPr>
            <a:xfrm>
              <a:off x="5537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7"/>
            <p:cNvSpPr/>
            <p:nvPr/>
          </p:nvSpPr>
          <p:spPr>
            <a:xfrm>
              <a:off x="693625" y="30104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7"/>
            <p:cNvSpPr/>
            <p:nvPr/>
          </p:nvSpPr>
          <p:spPr>
            <a:xfrm>
              <a:off x="833700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7"/>
            <p:cNvSpPr/>
            <p:nvPr/>
          </p:nvSpPr>
          <p:spPr>
            <a:xfrm>
              <a:off x="973775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7"/>
            <p:cNvSpPr/>
            <p:nvPr/>
          </p:nvSpPr>
          <p:spPr>
            <a:xfrm>
              <a:off x="11138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7"/>
            <p:cNvSpPr/>
            <p:nvPr/>
          </p:nvSpPr>
          <p:spPr>
            <a:xfrm>
              <a:off x="1253900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7"/>
            <p:cNvSpPr/>
            <p:nvPr/>
          </p:nvSpPr>
          <p:spPr>
            <a:xfrm>
              <a:off x="1393975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7"/>
            <p:cNvSpPr/>
            <p:nvPr/>
          </p:nvSpPr>
          <p:spPr>
            <a:xfrm>
              <a:off x="15340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7"/>
            <p:cNvSpPr/>
            <p:nvPr/>
          </p:nvSpPr>
          <p:spPr>
            <a:xfrm>
              <a:off x="623350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7"/>
            <p:cNvSpPr/>
            <p:nvPr/>
          </p:nvSpPr>
          <p:spPr>
            <a:xfrm>
              <a:off x="7634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903300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7"/>
            <p:cNvSpPr/>
            <p:nvPr/>
          </p:nvSpPr>
          <p:spPr>
            <a:xfrm>
              <a:off x="1043375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7"/>
            <p:cNvSpPr/>
            <p:nvPr/>
          </p:nvSpPr>
          <p:spPr>
            <a:xfrm>
              <a:off x="1183425" y="30760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7"/>
            <p:cNvSpPr/>
            <p:nvPr/>
          </p:nvSpPr>
          <p:spPr>
            <a:xfrm>
              <a:off x="13235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7"/>
            <p:cNvSpPr/>
            <p:nvPr/>
          </p:nvSpPr>
          <p:spPr>
            <a:xfrm>
              <a:off x="1463575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7"/>
            <p:cNvSpPr/>
            <p:nvPr/>
          </p:nvSpPr>
          <p:spPr>
            <a:xfrm>
              <a:off x="1588845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7"/>
            <p:cNvSpPr/>
            <p:nvPr/>
          </p:nvSpPr>
          <p:spPr>
            <a:xfrm>
              <a:off x="693625" y="314447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7"/>
            <p:cNvSpPr/>
            <p:nvPr/>
          </p:nvSpPr>
          <p:spPr>
            <a:xfrm>
              <a:off x="833700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7"/>
            <p:cNvSpPr/>
            <p:nvPr/>
          </p:nvSpPr>
          <p:spPr>
            <a:xfrm>
              <a:off x="973775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7"/>
            <p:cNvSpPr/>
            <p:nvPr/>
          </p:nvSpPr>
          <p:spPr>
            <a:xfrm>
              <a:off x="11138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7"/>
            <p:cNvSpPr/>
            <p:nvPr/>
          </p:nvSpPr>
          <p:spPr>
            <a:xfrm>
              <a:off x="1253900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7"/>
            <p:cNvSpPr/>
            <p:nvPr/>
          </p:nvSpPr>
          <p:spPr>
            <a:xfrm>
              <a:off x="1393975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7"/>
            <p:cNvSpPr/>
            <p:nvPr/>
          </p:nvSpPr>
          <p:spPr>
            <a:xfrm>
              <a:off x="15340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7"/>
            <p:cNvSpPr/>
            <p:nvPr/>
          </p:nvSpPr>
          <p:spPr>
            <a:xfrm>
              <a:off x="7634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7"/>
            <p:cNvSpPr/>
            <p:nvPr/>
          </p:nvSpPr>
          <p:spPr>
            <a:xfrm>
              <a:off x="1043375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7"/>
            <p:cNvSpPr/>
            <p:nvPr/>
          </p:nvSpPr>
          <p:spPr>
            <a:xfrm>
              <a:off x="1183425" y="32103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7"/>
            <p:cNvSpPr/>
            <p:nvPr/>
          </p:nvSpPr>
          <p:spPr>
            <a:xfrm>
              <a:off x="13235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7"/>
            <p:cNvSpPr/>
            <p:nvPr/>
          </p:nvSpPr>
          <p:spPr>
            <a:xfrm>
              <a:off x="1463575" y="32103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7"/>
            <p:cNvSpPr/>
            <p:nvPr/>
          </p:nvSpPr>
          <p:spPr>
            <a:xfrm>
              <a:off x="1603625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17437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97377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8" y="844"/>
                    <a:pt x="850" y="658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7"/>
            <p:cNvSpPr/>
            <p:nvPr/>
          </p:nvSpPr>
          <p:spPr>
            <a:xfrm>
              <a:off x="11138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7"/>
            <p:cNvSpPr/>
            <p:nvPr/>
          </p:nvSpPr>
          <p:spPr>
            <a:xfrm>
              <a:off x="1253900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8"/>
                    <a:pt x="186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7"/>
            <p:cNvSpPr/>
            <p:nvPr/>
          </p:nvSpPr>
          <p:spPr>
            <a:xfrm>
              <a:off x="1393975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8"/>
                    <a:pt x="185" y="844"/>
                    <a:pt x="418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7"/>
            <p:cNvSpPr/>
            <p:nvPr/>
          </p:nvSpPr>
          <p:spPr>
            <a:xfrm>
              <a:off x="15340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7"/>
            <p:cNvSpPr/>
            <p:nvPr/>
          </p:nvSpPr>
          <p:spPr>
            <a:xfrm>
              <a:off x="167392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7"/>
            <p:cNvSpPr/>
            <p:nvPr/>
          </p:nvSpPr>
          <p:spPr>
            <a:xfrm>
              <a:off x="1814000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7"/>
            <p:cNvSpPr/>
            <p:nvPr/>
          </p:nvSpPr>
          <p:spPr>
            <a:xfrm>
              <a:off x="1043375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7"/>
            <p:cNvSpPr/>
            <p:nvPr/>
          </p:nvSpPr>
          <p:spPr>
            <a:xfrm>
              <a:off x="1183425" y="334437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7"/>
            <p:cNvSpPr/>
            <p:nvPr/>
          </p:nvSpPr>
          <p:spPr>
            <a:xfrm>
              <a:off x="13235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7"/>
            <p:cNvSpPr/>
            <p:nvPr/>
          </p:nvSpPr>
          <p:spPr>
            <a:xfrm>
              <a:off x="1463575" y="3344375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7"/>
            <p:cNvSpPr/>
            <p:nvPr/>
          </p:nvSpPr>
          <p:spPr>
            <a:xfrm>
              <a:off x="1603625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7"/>
            <p:cNvSpPr/>
            <p:nvPr/>
          </p:nvSpPr>
          <p:spPr>
            <a:xfrm>
              <a:off x="17437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7"/>
            <p:cNvSpPr/>
            <p:nvPr/>
          </p:nvSpPr>
          <p:spPr>
            <a:xfrm>
              <a:off x="973775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7"/>
            <p:cNvSpPr/>
            <p:nvPr/>
          </p:nvSpPr>
          <p:spPr>
            <a:xfrm>
              <a:off x="11138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7"/>
            <p:cNvSpPr/>
            <p:nvPr/>
          </p:nvSpPr>
          <p:spPr>
            <a:xfrm>
              <a:off x="1253900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7"/>
            <p:cNvSpPr/>
            <p:nvPr/>
          </p:nvSpPr>
          <p:spPr>
            <a:xfrm>
              <a:off x="1393975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7"/>
            <p:cNvSpPr/>
            <p:nvPr/>
          </p:nvSpPr>
          <p:spPr>
            <a:xfrm>
              <a:off x="15340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7"/>
            <p:cNvSpPr/>
            <p:nvPr/>
          </p:nvSpPr>
          <p:spPr>
            <a:xfrm>
              <a:off x="1814000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7"/>
            <p:cNvSpPr/>
            <p:nvPr/>
          </p:nvSpPr>
          <p:spPr>
            <a:xfrm>
              <a:off x="1043375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7"/>
            <p:cNvSpPr/>
            <p:nvPr/>
          </p:nvSpPr>
          <p:spPr>
            <a:xfrm>
              <a:off x="1183425" y="347862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7"/>
            <p:cNvSpPr/>
            <p:nvPr/>
          </p:nvSpPr>
          <p:spPr>
            <a:xfrm>
              <a:off x="1323500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7"/>
            <p:cNvSpPr/>
            <p:nvPr/>
          </p:nvSpPr>
          <p:spPr>
            <a:xfrm>
              <a:off x="1463575" y="34786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7"/>
            <p:cNvSpPr/>
            <p:nvPr/>
          </p:nvSpPr>
          <p:spPr>
            <a:xfrm>
              <a:off x="1603625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7"/>
            <p:cNvSpPr/>
            <p:nvPr/>
          </p:nvSpPr>
          <p:spPr>
            <a:xfrm>
              <a:off x="973775" y="354702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7"/>
            <p:cNvSpPr/>
            <p:nvPr/>
          </p:nvSpPr>
          <p:spPr>
            <a:xfrm>
              <a:off x="11138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7"/>
            <p:cNvSpPr/>
            <p:nvPr/>
          </p:nvSpPr>
          <p:spPr>
            <a:xfrm>
              <a:off x="1253900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>
              <a:off x="1393975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7"/>
            <p:cNvSpPr/>
            <p:nvPr/>
          </p:nvSpPr>
          <p:spPr>
            <a:xfrm>
              <a:off x="15340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7"/>
            <p:cNvSpPr/>
            <p:nvPr/>
          </p:nvSpPr>
          <p:spPr>
            <a:xfrm>
              <a:off x="647000" y="3193125"/>
              <a:ext cx="159800" cy="56700"/>
            </a:xfrm>
            <a:custGeom>
              <a:avLst/>
              <a:gdLst/>
              <a:ahLst/>
              <a:cxnLst/>
              <a:rect l="l" t="t" r="r" b="b"/>
              <a:pathLst>
                <a:path w="6392" h="2268" extrusionOk="0">
                  <a:moveTo>
                    <a:pt x="2336" y="0"/>
                  </a:moveTo>
                  <a:cubicBezTo>
                    <a:pt x="1445" y="0"/>
                    <a:pt x="614" y="168"/>
                    <a:pt x="0" y="338"/>
                  </a:cubicBezTo>
                  <a:cubicBezTo>
                    <a:pt x="652" y="1120"/>
                    <a:pt x="1324" y="1696"/>
                    <a:pt x="2023" y="1936"/>
                  </a:cubicBezTo>
                  <a:cubicBezTo>
                    <a:pt x="2674" y="2168"/>
                    <a:pt x="3351" y="2267"/>
                    <a:pt x="4032" y="2267"/>
                  </a:cubicBezTo>
                  <a:cubicBezTo>
                    <a:pt x="4824" y="2267"/>
                    <a:pt x="5622" y="2133"/>
                    <a:pt x="6392" y="1915"/>
                  </a:cubicBezTo>
                  <a:cubicBezTo>
                    <a:pt x="5304" y="420"/>
                    <a:pt x="3745" y="0"/>
                    <a:pt x="2336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7"/>
            <p:cNvSpPr/>
            <p:nvPr/>
          </p:nvSpPr>
          <p:spPr>
            <a:xfrm>
              <a:off x="1113825" y="3274425"/>
              <a:ext cx="398975" cy="151400"/>
            </a:xfrm>
            <a:custGeom>
              <a:avLst/>
              <a:gdLst/>
              <a:ahLst/>
              <a:cxnLst/>
              <a:rect l="l" t="t" r="r" b="b"/>
              <a:pathLst>
                <a:path w="15959" h="6056" extrusionOk="0">
                  <a:moveTo>
                    <a:pt x="15808" y="1"/>
                  </a:moveTo>
                  <a:cubicBezTo>
                    <a:pt x="12139" y="5432"/>
                    <a:pt x="117" y="5871"/>
                    <a:pt x="1" y="5871"/>
                  </a:cubicBezTo>
                  <a:lnTo>
                    <a:pt x="1" y="6056"/>
                  </a:lnTo>
                  <a:cubicBezTo>
                    <a:pt x="124" y="6049"/>
                    <a:pt x="12235" y="5617"/>
                    <a:pt x="15958" y="104"/>
                  </a:cubicBezTo>
                  <a:lnTo>
                    <a:pt x="15808" y="1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7"/>
            <p:cNvSpPr/>
            <p:nvPr/>
          </p:nvSpPr>
          <p:spPr>
            <a:xfrm>
              <a:off x="1231600" y="3421525"/>
              <a:ext cx="184675" cy="34850"/>
            </a:xfrm>
            <a:custGeom>
              <a:avLst/>
              <a:gdLst/>
              <a:ahLst/>
              <a:cxnLst/>
              <a:rect l="l" t="t" r="r" b="b"/>
              <a:pathLst>
                <a:path w="7387" h="1394" extrusionOk="0">
                  <a:moveTo>
                    <a:pt x="7284" y="1"/>
                  </a:moveTo>
                  <a:cubicBezTo>
                    <a:pt x="5828" y="982"/>
                    <a:pt x="3862" y="1211"/>
                    <a:pt x="2345" y="1211"/>
                  </a:cubicBezTo>
                  <a:cubicBezTo>
                    <a:pt x="1032" y="1211"/>
                    <a:pt x="54" y="1039"/>
                    <a:pt x="35" y="1036"/>
                  </a:cubicBezTo>
                  <a:lnTo>
                    <a:pt x="1" y="1221"/>
                  </a:lnTo>
                  <a:cubicBezTo>
                    <a:pt x="737" y="1332"/>
                    <a:pt x="1473" y="1393"/>
                    <a:pt x="2215" y="1393"/>
                  </a:cubicBezTo>
                  <a:cubicBezTo>
                    <a:pt x="2254" y="1393"/>
                    <a:pt x="2293" y="1393"/>
                    <a:pt x="2332" y="1393"/>
                  </a:cubicBezTo>
                  <a:cubicBezTo>
                    <a:pt x="3882" y="1393"/>
                    <a:pt x="5892" y="1159"/>
                    <a:pt x="7387" y="158"/>
                  </a:cubicBezTo>
                  <a:lnTo>
                    <a:pt x="7284" y="1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7"/>
            <p:cNvSpPr/>
            <p:nvPr/>
          </p:nvSpPr>
          <p:spPr>
            <a:xfrm>
              <a:off x="556125" y="2849775"/>
              <a:ext cx="145575" cy="105275"/>
            </a:xfrm>
            <a:custGeom>
              <a:avLst/>
              <a:gdLst/>
              <a:ahLst/>
              <a:cxnLst/>
              <a:rect l="l" t="t" r="r" b="b"/>
              <a:pathLst>
                <a:path w="5823" h="4211" extrusionOk="0">
                  <a:moveTo>
                    <a:pt x="5754" y="0"/>
                  </a:moveTo>
                  <a:cubicBezTo>
                    <a:pt x="5576" y="76"/>
                    <a:pt x="1393" y="1770"/>
                    <a:pt x="1" y="4115"/>
                  </a:cubicBezTo>
                  <a:lnTo>
                    <a:pt x="165" y="4211"/>
                  </a:lnTo>
                  <a:cubicBezTo>
                    <a:pt x="1516" y="1921"/>
                    <a:pt x="5775" y="192"/>
                    <a:pt x="5823" y="172"/>
                  </a:cubicBezTo>
                  <a:lnTo>
                    <a:pt x="5754" y="0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7"/>
            <p:cNvSpPr/>
            <p:nvPr/>
          </p:nvSpPr>
          <p:spPr>
            <a:xfrm>
              <a:off x="637225" y="2884300"/>
              <a:ext cx="77700" cy="17625"/>
            </a:xfrm>
            <a:custGeom>
              <a:avLst/>
              <a:gdLst/>
              <a:ahLst/>
              <a:cxnLst/>
              <a:rect l="l" t="t" r="r" b="b"/>
              <a:pathLst>
                <a:path w="3108" h="705" extrusionOk="0">
                  <a:moveTo>
                    <a:pt x="2814" y="0"/>
                  </a:moveTo>
                  <a:cubicBezTo>
                    <a:pt x="2221" y="0"/>
                    <a:pt x="867" y="55"/>
                    <a:pt x="1" y="546"/>
                  </a:cubicBezTo>
                  <a:lnTo>
                    <a:pt x="90" y="704"/>
                  </a:lnTo>
                  <a:cubicBezTo>
                    <a:pt x="915" y="238"/>
                    <a:pt x="2248" y="185"/>
                    <a:pt x="2822" y="185"/>
                  </a:cubicBezTo>
                  <a:cubicBezTo>
                    <a:pt x="2992" y="185"/>
                    <a:pt x="3095" y="190"/>
                    <a:pt x="3100" y="190"/>
                  </a:cubicBezTo>
                  <a:lnTo>
                    <a:pt x="3107" y="5"/>
                  </a:lnTo>
                  <a:cubicBezTo>
                    <a:pt x="3089" y="5"/>
                    <a:pt x="2982" y="0"/>
                    <a:pt x="2814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7"/>
            <p:cNvSpPr/>
            <p:nvPr/>
          </p:nvSpPr>
          <p:spPr>
            <a:xfrm>
              <a:off x="948400" y="3005600"/>
              <a:ext cx="21625" cy="177650"/>
            </a:xfrm>
            <a:custGeom>
              <a:avLst/>
              <a:gdLst/>
              <a:ahLst/>
              <a:cxnLst/>
              <a:rect l="l" t="t" r="r" b="b"/>
              <a:pathLst>
                <a:path w="865" h="7106" extrusionOk="0">
                  <a:moveTo>
                    <a:pt x="720" y="1"/>
                  </a:moveTo>
                  <a:lnTo>
                    <a:pt x="0" y="7092"/>
                  </a:lnTo>
                  <a:lnTo>
                    <a:pt x="151" y="7105"/>
                  </a:lnTo>
                  <a:lnTo>
                    <a:pt x="864" y="15"/>
                  </a:lnTo>
                  <a:lnTo>
                    <a:pt x="72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7"/>
            <p:cNvSpPr/>
            <p:nvPr/>
          </p:nvSpPr>
          <p:spPr>
            <a:xfrm>
              <a:off x="945650" y="3026350"/>
              <a:ext cx="23000" cy="29525"/>
            </a:xfrm>
            <a:custGeom>
              <a:avLst/>
              <a:gdLst/>
              <a:ahLst/>
              <a:cxnLst/>
              <a:rect l="l" t="t" r="r" b="b"/>
              <a:pathLst>
                <a:path w="920" h="1181" extrusionOk="0">
                  <a:moveTo>
                    <a:pt x="42" y="1"/>
                  </a:moveTo>
                  <a:lnTo>
                    <a:pt x="0" y="145"/>
                  </a:lnTo>
                  <a:cubicBezTo>
                    <a:pt x="35" y="152"/>
                    <a:pt x="768" y="405"/>
                    <a:pt x="768" y="1180"/>
                  </a:cubicBezTo>
                  <a:lnTo>
                    <a:pt x="919" y="1180"/>
                  </a:lnTo>
                  <a:cubicBezTo>
                    <a:pt x="919" y="296"/>
                    <a:pt x="55" y="8"/>
                    <a:pt x="4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7"/>
            <p:cNvSpPr/>
            <p:nvPr/>
          </p:nvSpPr>
          <p:spPr>
            <a:xfrm>
              <a:off x="1601750" y="2952300"/>
              <a:ext cx="36875" cy="337750"/>
            </a:xfrm>
            <a:custGeom>
              <a:avLst/>
              <a:gdLst/>
              <a:ahLst/>
              <a:cxnLst/>
              <a:rect l="l" t="t" r="r" b="b"/>
              <a:pathLst>
                <a:path w="1475" h="13510" extrusionOk="0">
                  <a:moveTo>
                    <a:pt x="144" y="0"/>
                  </a:moveTo>
                  <a:lnTo>
                    <a:pt x="0" y="14"/>
                  </a:lnTo>
                  <a:cubicBezTo>
                    <a:pt x="7" y="110"/>
                    <a:pt x="1057" y="9429"/>
                    <a:pt x="1324" y="13510"/>
                  </a:cubicBezTo>
                  <a:lnTo>
                    <a:pt x="1475" y="13503"/>
                  </a:lnTo>
                  <a:cubicBezTo>
                    <a:pt x="1201" y="9416"/>
                    <a:pt x="158" y="89"/>
                    <a:pt x="144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7"/>
            <p:cNvSpPr/>
            <p:nvPr/>
          </p:nvSpPr>
          <p:spPr>
            <a:xfrm>
              <a:off x="1604325" y="2951775"/>
              <a:ext cx="18375" cy="25050"/>
            </a:xfrm>
            <a:custGeom>
              <a:avLst/>
              <a:gdLst/>
              <a:ahLst/>
              <a:cxnLst/>
              <a:rect l="l" t="t" r="r" b="b"/>
              <a:pathLst>
                <a:path w="735" h="1002" extrusionOk="0">
                  <a:moveTo>
                    <a:pt x="645" y="1"/>
                  </a:moveTo>
                  <a:cubicBezTo>
                    <a:pt x="624" y="21"/>
                    <a:pt x="0" y="488"/>
                    <a:pt x="0" y="1002"/>
                  </a:cubicBezTo>
                  <a:lnTo>
                    <a:pt x="144" y="1002"/>
                  </a:lnTo>
                  <a:cubicBezTo>
                    <a:pt x="144" y="563"/>
                    <a:pt x="727" y="124"/>
                    <a:pt x="734" y="124"/>
                  </a:cubicBezTo>
                  <a:lnTo>
                    <a:pt x="64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7"/>
            <p:cNvSpPr/>
            <p:nvPr/>
          </p:nvSpPr>
          <p:spPr>
            <a:xfrm>
              <a:off x="1340475" y="2734575"/>
              <a:ext cx="4475" cy="21800"/>
            </a:xfrm>
            <a:custGeom>
              <a:avLst/>
              <a:gdLst/>
              <a:ahLst/>
              <a:cxnLst/>
              <a:rect l="l" t="t" r="r" b="b"/>
              <a:pathLst>
                <a:path w="179" h="872" extrusionOk="0">
                  <a:moveTo>
                    <a:pt x="144" y="0"/>
                  </a:moveTo>
                  <a:lnTo>
                    <a:pt x="0" y="21"/>
                  </a:lnTo>
                  <a:lnTo>
                    <a:pt x="21" y="871"/>
                  </a:lnTo>
                  <a:lnTo>
                    <a:pt x="179" y="864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7"/>
            <p:cNvSpPr/>
            <p:nvPr/>
          </p:nvSpPr>
          <p:spPr>
            <a:xfrm>
              <a:off x="1409225" y="2720000"/>
              <a:ext cx="11175" cy="24350"/>
            </a:xfrm>
            <a:custGeom>
              <a:avLst/>
              <a:gdLst/>
              <a:ahLst/>
              <a:cxnLst/>
              <a:rect l="l" t="t" r="r" b="b"/>
              <a:pathLst>
                <a:path w="447" h="974" extrusionOk="0">
                  <a:moveTo>
                    <a:pt x="144" y="0"/>
                  </a:moveTo>
                  <a:cubicBezTo>
                    <a:pt x="96" y="0"/>
                    <a:pt x="48" y="14"/>
                    <a:pt x="0" y="21"/>
                  </a:cubicBezTo>
                  <a:lnTo>
                    <a:pt x="295" y="974"/>
                  </a:lnTo>
                  <a:lnTo>
                    <a:pt x="446" y="926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7"/>
            <p:cNvSpPr/>
            <p:nvPr/>
          </p:nvSpPr>
          <p:spPr>
            <a:xfrm>
              <a:off x="1375275" y="2727375"/>
              <a:ext cx="7575" cy="25550"/>
            </a:xfrm>
            <a:custGeom>
              <a:avLst/>
              <a:gdLst/>
              <a:ahLst/>
              <a:cxnLst/>
              <a:rect l="l" t="t" r="r" b="b"/>
              <a:pathLst>
                <a:path w="303" h="1022" extrusionOk="0">
                  <a:moveTo>
                    <a:pt x="145" y="0"/>
                  </a:moveTo>
                  <a:lnTo>
                    <a:pt x="1" y="34"/>
                  </a:lnTo>
                  <a:lnTo>
                    <a:pt x="151" y="1022"/>
                  </a:lnTo>
                  <a:lnTo>
                    <a:pt x="302" y="994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7"/>
            <p:cNvSpPr/>
            <p:nvPr/>
          </p:nvSpPr>
          <p:spPr>
            <a:xfrm>
              <a:off x="1303275" y="2738000"/>
              <a:ext cx="5000" cy="17675"/>
            </a:xfrm>
            <a:custGeom>
              <a:avLst/>
              <a:gdLst/>
              <a:ahLst/>
              <a:cxnLst/>
              <a:rect l="l" t="t" r="r" b="b"/>
              <a:pathLst>
                <a:path w="200" h="707" extrusionOk="0">
                  <a:moveTo>
                    <a:pt x="55" y="0"/>
                  </a:moveTo>
                  <a:lnTo>
                    <a:pt x="0" y="700"/>
                  </a:lnTo>
                  <a:lnTo>
                    <a:pt x="158" y="707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7"/>
            <p:cNvSpPr/>
            <p:nvPr/>
          </p:nvSpPr>
          <p:spPr>
            <a:xfrm>
              <a:off x="1266075" y="2734575"/>
              <a:ext cx="6200" cy="17150"/>
            </a:xfrm>
            <a:custGeom>
              <a:avLst/>
              <a:gdLst/>
              <a:ahLst/>
              <a:cxnLst/>
              <a:rect l="l" t="t" r="r" b="b"/>
              <a:pathLst>
                <a:path w="248" h="686" extrusionOk="0">
                  <a:moveTo>
                    <a:pt x="103" y="0"/>
                  </a:moveTo>
                  <a:lnTo>
                    <a:pt x="0" y="658"/>
                  </a:lnTo>
                  <a:lnTo>
                    <a:pt x="151" y="686"/>
                  </a:lnTo>
                  <a:lnTo>
                    <a:pt x="247" y="2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7"/>
            <p:cNvSpPr/>
            <p:nvPr/>
          </p:nvSpPr>
          <p:spPr>
            <a:xfrm>
              <a:off x="1192700" y="2720725"/>
              <a:ext cx="8600" cy="13700"/>
            </a:xfrm>
            <a:custGeom>
              <a:avLst/>
              <a:gdLst/>
              <a:ahLst/>
              <a:cxnLst/>
              <a:rect l="l" t="t" r="r" b="b"/>
              <a:pathLst>
                <a:path w="344" h="548" extrusionOk="0">
                  <a:moveTo>
                    <a:pt x="238" y="0"/>
                  </a:moveTo>
                  <a:cubicBezTo>
                    <a:pt x="220" y="0"/>
                    <a:pt x="203" y="2"/>
                    <a:pt x="185" y="5"/>
                  </a:cubicBezTo>
                  <a:lnTo>
                    <a:pt x="0" y="492"/>
                  </a:lnTo>
                  <a:cubicBezTo>
                    <a:pt x="0" y="492"/>
                    <a:pt x="55" y="513"/>
                    <a:pt x="158" y="547"/>
                  </a:cubicBezTo>
                  <a:lnTo>
                    <a:pt x="343" y="12"/>
                  </a:lnTo>
                  <a:lnTo>
                    <a:pt x="295" y="5"/>
                  </a:lnTo>
                  <a:cubicBezTo>
                    <a:pt x="275" y="2"/>
                    <a:pt x="256" y="0"/>
                    <a:pt x="23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7"/>
            <p:cNvSpPr/>
            <p:nvPr/>
          </p:nvSpPr>
          <p:spPr>
            <a:xfrm>
              <a:off x="1229200" y="2727875"/>
              <a:ext cx="7575" cy="16650"/>
            </a:xfrm>
            <a:custGeom>
              <a:avLst/>
              <a:gdLst/>
              <a:ahLst/>
              <a:cxnLst/>
              <a:rect l="l" t="t" r="r" b="b"/>
              <a:pathLst>
                <a:path w="303" h="666" extrusionOk="0">
                  <a:moveTo>
                    <a:pt x="159" y="1"/>
                  </a:moveTo>
                  <a:lnTo>
                    <a:pt x="1" y="632"/>
                  </a:lnTo>
                  <a:lnTo>
                    <a:pt x="152" y="666"/>
                  </a:lnTo>
                  <a:lnTo>
                    <a:pt x="303" y="28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7"/>
            <p:cNvSpPr/>
            <p:nvPr/>
          </p:nvSpPr>
          <p:spPr>
            <a:xfrm>
              <a:off x="655575" y="2795600"/>
              <a:ext cx="13575" cy="25400"/>
            </a:xfrm>
            <a:custGeom>
              <a:avLst/>
              <a:gdLst/>
              <a:ahLst/>
              <a:cxnLst/>
              <a:rect l="l" t="t" r="r" b="b"/>
              <a:pathLst>
                <a:path w="543" h="1016" extrusionOk="0">
                  <a:moveTo>
                    <a:pt x="137" y="0"/>
                  </a:moveTo>
                  <a:lnTo>
                    <a:pt x="0" y="55"/>
                  </a:lnTo>
                  <a:lnTo>
                    <a:pt x="405" y="1015"/>
                  </a:lnTo>
                  <a:lnTo>
                    <a:pt x="542" y="96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7"/>
            <p:cNvSpPr/>
            <p:nvPr/>
          </p:nvSpPr>
          <p:spPr>
            <a:xfrm>
              <a:off x="588875" y="2823550"/>
              <a:ext cx="13750" cy="25725"/>
            </a:xfrm>
            <a:custGeom>
              <a:avLst/>
              <a:gdLst/>
              <a:ahLst/>
              <a:cxnLst/>
              <a:rect l="l" t="t" r="r" b="b"/>
              <a:pathLst>
                <a:path w="550" h="1029" extrusionOk="0">
                  <a:moveTo>
                    <a:pt x="138" y="0"/>
                  </a:moveTo>
                  <a:lnTo>
                    <a:pt x="1" y="62"/>
                  </a:lnTo>
                  <a:lnTo>
                    <a:pt x="412" y="1029"/>
                  </a:lnTo>
                  <a:lnTo>
                    <a:pt x="549" y="967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7"/>
            <p:cNvSpPr/>
            <p:nvPr/>
          </p:nvSpPr>
          <p:spPr>
            <a:xfrm>
              <a:off x="621975" y="2809150"/>
              <a:ext cx="13900" cy="26075"/>
            </a:xfrm>
            <a:custGeom>
              <a:avLst/>
              <a:gdLst/>
              <a:ahLst/>
              <a:cxnLst/>
              <a:rect l="l" t="t" r="r" b="b"/>
              <a:pathLst>
                <a:path w="556" h="1043" extrusionOk="0">
                  <a:moveTo>
                    <a:pt x="137" y="0"/>
                  </a:moveTo>
                  <a:lnTo>
                    <a:pt x="0" y="62"/>
                  </a:lnTo>
                  <a:lnTo>
                    <a:pt x="419" y="1043"/>
                  </a:lnTo>
                  <a:lnTo>
                    <a:pt x="556" y="981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7"/>
            <p:cNvSpPr/>
            <p:nvPr/>
          </p:nvSpPr>
          <p:spPr>
            <a:xfrm>
              <a:off x="689350" y="2783075"/>
              <a:ext cx="13050" cy="23875"/>
            </a:xfrm>
            <a:custGeom>
              <a:avLst/>
              <a:gdLst/>
              <a:ahLst/>
              <a:cxnLst/>
              <a:rect l="l" t="t" r="r" b="b"/>
              <a:pathLst>
                <a:path w="522" h="955" extrusionOk="0">
                  <a:moveTo>
                    <a:pt x="144" y="1"/>
                  </a:moveTo>
                  <a:lnTo>
                    <a:pt x="0" y="49"/>
                  </a:lnTo>
                  <a:lnTo>
                    <a:pt x="384" y="954"/>
                  </a:lnTo>
                  <a:lnTo>
                    <a:pt x="521" y="892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7"/>
            <p:cNvSpPr/>
            <p:nvPr/>
          </p:nvSpPr>
          <p:spPr>
            <a:xfrm>
              <a:off x="555975" y="2838625"/>
              <a:ext cx="13375" cy="24725"/>
            </a:xfrm>
            <a:custGeom>
              <a:avLst/>
              <a:gdLst/>
              <a:ahLst/>
              <a:cxnLst/>
              <a:rect l="l" t="t" r="r" b="b"/>
              <a:pathLst>
                <a:path w="535" h="989" extrusionOk="0">
                  <a:moveTo>
                    <a:pt x="137" y="1"/>
                  </a:moveTo>
                  <a:lnTo>
                    <a:pt x="0" y="62"/>
                  </a:lnTo>
                  <a:lnTo>
                    <a:pt x="398" y="988"/>
                  </a:lnTo>
                  <a:lnTo>
                    <a:pt x="535" y="93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7"/>
            <p:cNvSpPr/>
            <p:nvPr/>
          </p:nvSpPr>
          <p:spPr>
            <a:xfrm>
              <a:off x="523400" y="2854225"/>
              <a:ext cx="12700" cy="23175"/>
            </a:xfrm>
            <a:custGeom>
              <a:avLst/>
              <a:gdLst/>
              <a:ahLst/>
              <a:cxnLst/>
              <a:rect l="l" t="t" r="r" b="b"/>
              <a:pathLst>
                <a:path w="508" h="927" extrusionOk="0">
                  <a:moveTo>
                    <a:pt x="130" y="1"/>
                  </a:moveTo>
                  <a:lnTo>
                    <a:pt x="0" y="62"/>
                  </a:lnTo>
                  <a:lnTo>
                    <a:pt x="370" y="926"/>
                  </a:lnTo>
                  <a:lnTo>
                    <a:pt x="508" y="872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7"/>
            <p:cNvSpPr/>
            <p:nvPr/>
          </p:nvSpPr>
          <p:spPr>
            <a:xfrm>
              <a:off x="1507275" y="3569125"/>
              <a:ext cx="7925" cy="31750"/>
            </a:xfrm>
            <a:custGeom>
              <a:avLst/>
              <a:gdLst/>
              <a:ahLst/>
              <a:cxnLst/>
              <a:rect l="l" t="t" r="r" b="b"/>
              <a:pathLst>
                <a:path w="317" h="1270" extrusionOk="0">
                  <a:moveTo>
                    <a:pt x="138" y="1"/>
                  </a:moveTo>
                  <a:lnTo>
                    <a:pt x="1" y="15"/>
                  </a:lnTo>
                  <a:lnTo>
                    <a:pt x="172" y="1270"/>
                  </a:lnTo>
                  <a:lnTo>
                    <a:pt x="316" y="1256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7"/>
            <p:cNvSpPr/>
            <p:nvPr/>
          </p:nvSpPr>
          <p:spPr>
            <a:xfrm>
              <a:off x="1472150" y="3573600"/>
              <a:ext cx="7225" cy="31050"/>
            </a:xfrm>
            <a:custGeom>
              <a:avLst/>
              <a:gdLst/>
              <a:ahLst/>
              <a:cxnLst/>
              <a:rect l="l" t="t" r="r" b="b"/>
              <a:pathLst>
                <a:path w="289" h="1242" extrusionOk="0">
                  <a:moveTo>
                    <a:pt x="144" y="0"/>
                  </a:moveTo>
                  <a:lnTo>
                    <a:pt x="0" y="21"/>
                  </a:lnTo>
                  <a:lnTo>
                    <a:pt x="144" y="1241"/>
                  </a:lnTo>
                  <a:lnTo>
                    <a:pt x="288" y="122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7"/>
            <p:cNvSpPr/>
            <p:nvPr/>
          </p:nvSpPr>
          <p:spPr>
            <a:xfrm>
              <a:off x="1542100" y="3563825"/>
              <a:ext cx="8750" cy="32425"/>
            </a:xfrm>
            <a:custGeom>
              <a:avLst/>
              <a:gdLst/>
              <a:ahLst/>
              <a:cxnLst/>
              <a:rect l="l" t="t" r="r" b="b"/>
              <a:pathLst>
                <a:path w="350" h="1297" extrusionOk="0">
                  <a:moveTo>
                    <a:pt x="144" y="0"/>
                  </a:moveTo>
                  <a:lnTo>
                    <a:pt x="0" y="21"/>
                  </a:lnTo>
                  <a:lnTo>
                    <a:pt x="206" y="1296"/>
                  </a:lnTo>
                  <a:lnTo>
                    <a:pt x="350" y="1276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7"/>
            <p:cNvSpPr/>
            <p:nvPr/>
          </p:nvSpPr>
          <p:spPr>
            <a:xfrm>
              <a:off x="1366875" y="3582675"/>
              <a:ext cx="5000" cy="30375"/>
            </a:xfrm>
            <a:custGeom>
              <a:avLst/>
              <a:gdLst/>
              <a:ahLst/>
              <a:cxnLst/>
              <a:rect l="l" t="t" r="r" b="b"/>
              <a:pathLst>
                <a:path w="200" h="1215" extrusionOk="0">
                  <a:moveTo>
                    <a:pt x="138" y="1"/>
                  </a:moveTo>
                  <a:lnTo>
                    <a:pt x="1" y="8"/>
                  </a:lnTo>
                  <a:lnTo>
                    <a:pt x="55" y="1214"/>
                  </a:lnTo>
                  <a:lnTo>
                    <a:pt x="199" y="1208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7"/>
            <p:cNvSpPr/>
            <p:nvPr/>
          </p:nvSpPr>
          <p:spPr>
            <a:xfrm>
              <a:off x="1401850" y="3580450"/>
              <a:ext cx="5850" cy="30375"/>
            </a:xfrm>
            <a:custGeom>
              <a:avLst/>
              <a:gdLst/>
              <a:ahLst/>
              <a:cxnLst/>
              <a:rect l="l" t="t" r="r" b="b"/>
              <a:pathLst>
                <a:path w="234" h="1215" extrusionOk="0">
                  <a:moveTo>
                    <a:pt x="151" y="1"/>
                  </a:moveTo>
                  <a:lnTo>
                    <a:pt x="0" y="14"/>
                  </a:lnTo>
                  <a:lnTo>
                    <a:pt x="90" y="1214"/>
                  </a:lnTo>
                  <a:lnTo>
                    <a:pt x="234" y="1201"/>
                  </a:lnTo>
                  <a:lnTo>
                    <a:pt x="151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7"/>
            <p:cNvSpPr/>
            <p:nvPr/>
          </p:nvSpPr>
          <p:spPr>
            <a:xfrm>
              <a:off x="1577050" y="3557825"/>
              <a:ext cx="9300" cy="32775"/>
            </a:xfrm>
            <a:custGeom>
              <a:avLst/>
              <a:gdLst/>
              <a:ahLst/>
              <a:cxnLst/>
              <a:rect l="l" t="t" r="r" b="b"/>
              <a:pathLst>
                <a:path w="372" h="1311" extrusionOk="0">
                  <a:moveTo>
                    <a:pt x="131" y="0"/>
                  </a:moveTo>
                  <a:lnTo>
                    <a:pt x="1" y="21"/>
                  </a:lnTo>
                  <a:lnTo>
                    <a:pt x="234" y="1310"/>
                  </a:lnTo>
                  <a:lnTo>
                    <a:pt x="371" y="1283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7"/>
            <p:cNvSpPr/>
            <p:nvPr/>
          </p:nvSpPr>
          <p:spPr>
            <a:xfrm>
              <a:off x="1331550" y="3584050"/>
              <a:ext cx="4500" cy="30875"/>
            </a:xfrm>
            <a:custGeom>
              <a:avLst/>
              <a:gdLst/>
              <a:ahLst/>
              <a:cxnLst/>
              <a:rect l="l" t="t" r="r" b="b"/>
              <a:pathLst>
                <a:path w="180" h="1235" extrusionOk="0">
                  <a:moveTo>
                    <a:pt x="1" y="1"/>
                  </a:moveTo>
                  <a:lnTo>
                    <a:pt x="35" y="1235"/>
                  </a:lnTo>
                  <a:lnTo>
                    <a:pt x="179" y="1228"/>
                  </a:lnTo>
                  <a:lnTo>
                    <a:pt x="14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7"/>
            <p:cNvSpPr/>
            <p:nvPr/>
          </p:nvSpPr>
          <p:spPr>
            <a:xfrm>
              <a:off x="1437000" y="3577375"/>
              <a:ext cx="6700" cy="30525"/>
            </a:xfrm>
            <a:custGeom>
              <a:avLst/>
              <a:gdLst/>
              <a:ahLst/>
              <a:cxnLst/>
              <a:rect l="l" t="t" r="r" b="b"/>
              <a:pathLst>
                <a:path w="268" h="1221" extrusionOk="0">
                  <a:moveTo>
                    <a:pt x="151" y="0"/>
                  </a:moveTo>
                  <a:lnTo>
                    <a:pt x="0" y="14"/>
                  </a:lnTo>
                  <a:lnTo>
                    <a:pt x="117" y="1221"/>
                  </a:lnTo>
                  <a:lnTo>
                    <a:pt x="268" y="1214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7"/>
            <p:cNvSpPr/>
            <p:nvPr/>
          </p:nvSpPr>
          <p:spPr>
            <a:xfrm>
              <a:off x="1611700" y="3551125"/>
              <a:ext cx="9800" cy="31750"/>
            </a:xfrm>
            <a:custGeom>
              <a:avLst/>
              <a:gdLst/>
              <a:ahLst/>
              <a:cxnLst/>
              <a:rect l="l" t="t" r="r" b="b"/>
              <a:pathLst>
                <a:path w="392" h="1270" extrusionOk="0">
                  <a:moveTo>
                    <a:pt x="144" y="1"/>
                  </a:moveTo>
                  <a:lnTo>
                    <a:pt x="0" y="28"/>
                  </a:lnTo>
                  <a:lnTo>
                    <a:pt x="247" y="1270"/>
                  </a:lnTo>
                  <a:lnTo>
                    <a:pt x="391" y="1222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7"/>
            <p:cNvSpPr/>
            <p:nvPr/>
          </p:nvSpPr>
          <p:spPr>
            <a:xfrm>
              <a:off x="1188575" y="3580625"/>
              <a:ext cx="6200" cy="31575"/>
            </a:xfrm>
            <a:custGeom>
              <a:avLst/>
              <a:gdLst/>
              <a:ahLst/>
              <a:cxnLst/>
              <a:rect l="l" t="t" r="r" b="b"/>
              <a:pathLst>
                <a:path w="248" h="1263" extrusionOk="0">
                  <a:moveTo>
                    <a:pt x="103" y="0"/>
                  </a:moveTo>
                  <a:lnTo>
                    <a:pt x="1" y="1248"/>
                  </a:lnTo>
                  <a:lnTo>
                    <a:pt x="151" y="1262"/>
                  </a:lnTo>
                  <a:lnTo>
                    <a:pt x="247" y="14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7"/>
            <p:cNvSpPr/>
            <p:nvPr/>
          </p:nvSpPr>
          <p:spPr>
            <a:xfrm>
              <a:off x="1296425" y="3584575"/>
              <a:ext cx="3625" cy="31550"/>
            </a:xfrm>
            <a:custGeom>
              <a:avLst/>
              <a:gdLst/>
              <a:ahLst/>
              <a:cxnLst/>
              <a:rect l="l" t="t" r="r" b="b"/>
              <a:pathLst>
                <a:path w="145" h="1262" extrusionOk="0">
                  <a:moveTo>
                    <a:pt x="0" y="0"/>
                  </a:moveTo>
                  <a:lnTo>
                    <a:pt x="0" y="1262"/>
                  </a:lnTo>
                  <a:lnTo>
                    <a:pt x="144" y="1262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7"/>
            <p:cNvSpPr/>
            <p:nvPr/>
          </p:nvSpPr>
          <p:spPr>
            <a:xfrm>
              <a:off x="944275" y="3534500"/>
              <a:ext cx="12200" cy="27450"/>
            </a:xfrm>
            <a:custGeom>
              <a:avLst/>
              <a:gdLst/>
              <a:ahLst/>
              <a:cxnLst/>
              <a:rect l="l" t="t" r="r" b="b"/>
              <a:pathLst>
                <a:path w="488" h="1098" extrusionOk="0">
                  <a:moveTo>
                    <a:pt x="364" y="1"/>
                  </a:moveTo>
                  <a:lnTo>
                    <a:pt x="1" y="1036"/>
                  </a:lnTo>
                  <a:cubicBezTo>
                    <a:pt x="42" y="1057"/>
                    <a:pt x="83" y="1077"/>
                    <a:pt x="131" y="1098"/>
                  </a:cubicBezTo>
                  <a:lnTo>
                    <a:pt x="487" y="42"/>
                  </a:lnTo>
                  <a:lnTo>
                    <a:pt x="36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7"/>
            <p:cNvSpPr/>
            <p:nvPr/>
          </p:nvSpPr>
          <p:spPr>
            <a:xfrm>
              <a:off x="1260400" y="3584225"/>
              <a:ext cx="4500" cy="32075"/>
            </a:xfrm>
            <a:custGeom>
              <a:avLst/>
              <a:gdLst/>
              <a:ahLst/>
              <a:cxnLst/>
              <a:rect l="l" t="t" r="r" b="b"/>
              <a:pathLst>
                <a:path w="180" h="1283" extrusionOk="0">
                  <a:moveTo>
                    <a:pt x="35" y="0"/>
                  </a:moveTo>
                  <a:lnTo>
                    <a:pt x="1" y="1283"/>
                  </a:lnTo>
                  <a:lnTo>
                    <a:pt x="152" y="1283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7"/>
            <p:cNvSpPr/>
            <p:nvPr/>
          </p:nvSpPr>
          <p:spPr>
            <a:xfrm>
              <a:off x="1046975" y="3561425"/>
              <a:ext cx="9450" cy="29850"/>
            </a:xfrm>
            <a:custGeom>
              <a:avLst/>
              <a:gdLst/>
              <a:ahLst/>
              <a:cxnLst/>
              <a:rect l="l" t="t" r="r" b="b"/>
              <a:pathLst>
                <a:path w="378" h="1194" extrusionOk="0">
                  <a:moveTo>
                    <a:pt x="240" y="0"/>
                  </a:moveTo>
                  <a:lnTo>
                    <a:pt x="0" y="1159"/>
                  </a:lnTo>
                  <a:lnTo>
                    <a:pt x="144" y="1194"/>
                  </a:lnTo>
                  <a:lnTo>
                    <a:pt x="377" y="28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7"/>
            <p:cNvSpPr/>
            <p:nvPr/>
          </p:nvSpPr>
          <p:spPr>
            <a:xfrm>
              <a:off x="1012000" y="3553700"/>
              <a:ext cx="10475" cy="29700"/>
            </a:xfrm>
            <a:custGeom>
              <a:avLst/>
              <a:gdLst/>
              <a:ahLst/>
              <a:cxnLst/>
              <a:rect l="l" t="t" r="r" b="b"/>
              <a:pathLst>
                <a:path w="419" h="1188" extrusionOk="0">
                  <a:moveTo>
                    <a:pt x="288" y="1"/>
                  </a:moveTo>
                  <a:lnTo>
                    <a:pt x="0" y="1153"/>
                  </a:lnTo>
                  <a:lnTo>
                    <a:pt x="144" y="1187"/>
                  </a:lnTo>
                  <a:lnTo>
                    <a:pt x="419" y="35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7"/>
            <p:cNvSpPr/>
            <p:nvPr/>
          </p:nvSpPr>
          <p:spPr>
            <a:xfrm>
              <a:off x="977525" y="3544800"/>
              <a:ext cx="11700" cy="29325"/>
            </a:xfrm>
            <a:custGeom>
              <a:avLst/>
              <a:gdLst/>
              <a:ahLst/>
              <a:cxnLst/>
              <a:rect l="l" t="t" r="r" b="b"/>
              <a:pathLst>
                <a:path w="468" h="1173" extrusionOk="0">
                  <a:moveTo>
                    <a:pt x="330" y="0"/>
                  </a:moveTo>
                  <a:lnTo>
                    <a:pt x="1" y="1125"/>
                  </a:lnTo>
                  <a:lnTo>
                    <a:pt x="145" y="1173"/>
                  </a:lnTo>
                  <a:lnTo>
                    <a:pt x="467" y="41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7"/>
            <p:cNvSpPr/>
            <p:nvPr/>
          </p:nvSpPr>
          <p:spPr>
            <a:xfrm>
              <a:off x="1152925" y="3577375"/>
              <a:ext cx="6875" cy="31050"/>
            </a:xfrm>
            <a:custGeom>
              <a:avLst/>
              <a:gdLst/>
              <a:ahLst/>
              <a:cxnLst/>
              <a:rect l="l" t="t" r="r" b="b"/>
              <a:pathLst>
                <a:path w="275" h="1242" extrusionOk="0">
                  <a:moveTo>
                    <a:pt x="137" y="0"/>
                  </a:moveTo>
                  <a:lnTo>
                    <a:pt x="0" y="1221"/>
                  </a:lnTo>
                  <a:lnTo>
                    <a:pt x="151" y="1241"/>
                  </a:lnTo>
                  <a:lnTo>
                    <a:pt x="275" y="14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7"/>
            <p:cNvSpPr/>
            <p:nvPr/>
          </p:nvSpPr>
          <p:spPr>
            <a:xfrm>
              <a:off x="1224575" y="3582850"/>
              <a:ext cx="5175" cy="32075"/>
            </a:xfrm>
            <a:custGeom>
              <a:avLst/>
              <a:gdLst/>
              <a:ahLst/>
              <a:cxnLst/>
              <a:rect l="l" t="t" r="r" b="b"/>
              <a:pathLst>
                <a:path w="207" h="1283" extrusionOk="0">
                  <a:moveTo>
                    <a:pt x="62" y="1"/>
                  </a:moveTo>
                  <a:lnTo>
                    <a:pt x="1" y="1276"/>
                  </a:lnTo>
                  <a:lnTo>
                    <a:pt x="145" y="1283"/>
                  </a:lnTo>
                  <a:lnTo>
                    <a:pt x="206" y="7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7"/>
            <p:cNvSpPr/>
            <p:nvPr/>
          </p:nvSpPr>
          <p:spPr>
            <a:xfrm>
              <a:off x="1117425" y="3573075"/>
              <a:ext cx="7750" cy="30550"/>
            </a:xfrm>
            <a:custGeom>
              <a:avLst/>
              <a:gdLst/>
              <a:ahLst/>
              <a:cxnLst/>
              <a:rect l="l" t="t" r="r" b="b"/>
              <a:pathLst>
                <a:path w="310" h="1222" extrusionOk="0">
                  <a:moveTo>
                    <a:pt x="165" y="1"/>
                  </a:moveTo>
                  <a:lnTo>
                    <a:pt x="1" y="1201"/>
                  </a:lnTo>
                  <a:lnTo>
                    <a:pt x="152" y="1221"/>
                  </a:lnTo>
                  <a:lnTo>
                    <a:pt x="309" y="21"/>
                  </a:lnTo>
                  <a:lnTo>
                    <a:pt x="16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7"/>
            <p:cNvSpPr/>
            <p:nvPr/>
          </p:nvSpPr>
          <p:spPr>
            <a:xfrm>
              <a:off x="1082125" y="3567775"/>
              <a:ext cx="8575" cy="30175"/>
            </a:xfrm>
            <a:custGeom>
              <a:avLst/>
              <a:gdLst/>
              <a:ahLst/>
              <a:cxnLst/>
              <a:rect l="l" t="t" r="r" b="b"/>
              <a:pathLst>
                <a:path w="343" h="1207" extrusionOk="0">
                  <a:moveTo>
                    <a:pt x="199" y="0"/>
                  </a:moveTo>
                  <a:lnTo>
                    <a:pt x="0" y="1180"/>
                  </a:lnTo>
                  <a:lnTo>
                    <a:pt x="144" y="1207"/>
                  </a:lnTo>
                  <a:lnTo>
                    <a:pt x="343" y="27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7"/>
            <p:cNvSpPr/>
            <p:nvPr/>
          </p:nvSpPr>
          <p:spPr>
            <a:xfrm>
              <a:off x="747125" y="2929150"/>
              <a:ext cx="54375" cy="20775"/>
            </a:xfrm>
            <a:custGeom>
              <a:avLst/>
              <a:gdLst/>
              <a:ahLst/>
              <a:cxnLst/>
              <a:rect l="l" t="t" r="r" b="b"/>
              <a:pathLst>
                <a:path w="2175" h="831" extrusionOk="0">
                  <a:moveTo>
                    <a:pt x="2071" y="0"/>
                  </a:moveTo>
                  <a:cubicBezTo>
                    <a:pt x="2066" y="12"/>
                    <a:pt x="1316" y="676"/>
                    <a:pt x="521" y="676"/>
                  </a:cubicBezTo>
                  <a:cubicBezTo>
                    <a:pt x="366" y="676"/>
                    <a:pt x="209" y="651"/>
                    <a:pt x="55" y="590"/>
                  </a:cubicBezTo>
                  <a:lnTo>
                    <a:pt x="0" y="734"/>
                  </a:lnTo>
                  <a:cubicBezTo>
                    <a:pt x="165" y="796"/>
                    <a:pt x="343" y="830"/>
                    <a:pt x="521" y="830"/>
                  </a:cubicBezTo>
                  <a:cubicBezTo>
                    <a:pt x="1365" y="830"/>
                    <a:pt x="2133" y="151"/>
                    <a:pt x="2174" y="117"/>
                  </a:cubicBezTo>
                  <a:lnTo>
                    <a:pt x="207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7"/>
            <p:cNvSpPr/>
            <p:nvPr/>
          </p:nvSpPr>
          <p:spPr>
            <a:xfrm>
              <a:off x="2447975" y="3151675"/>
              <a:ext cx="170100" cy="593825"/>
            </a:xfrm>
            <a:custGeom>
              <a:avLst/>
              <a:gdLst/>
              <a:ahLst/>
              <a:cxnLst/>
              <a:rect l="l" t="t" r="r" b="b"/>
              <a:pathLst>
                <a:path w="6804" h="23753" extrusionOk="0">
                  <a:moveTo>
                    <a:pt x="734" y="1"/>
                  </a:moveTo>
                  <a:lnTo>
                    <a:pt x="734" y="1"/>
                  </a:lnTo>
                  <a:cubicBezTo>
                    <a:pt x="734" y="1"/>
                    <a:pt x="1" y="10630"/>
                    <a:pt x="1379" y="18221"/>
                  </a:cubicBezTo>
                  <a:cubicBezTo>
                    <a:pt x="1824" y="20663"/>
                    <a:pt x="4437" y="23752"/>
                    <a:pt x="6588" y="23752"/>
                  </a:cubicBezTo>
                  <a:cubicBezTo>
                    <a:pt x="6660" y="23752"/>
                    <a:pt x="6732" y="23749"/>
                    <a:pt x="6803" y="23742"/>
                  </a:cubicBezTo>
                  <a:lnTo>
                    <a:pt x="5816" y="2257"/>
                  </a:lnTo>
                  <a:lnTo>
                    <a:pt x="734" y="1"/>
                  </a:ln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7"/>
            <p:cNvSpPr/>
            <p:nvPr/>
          </p:nvSpPr>
          <p:spPr>
            <a:xfrm>
              <a:off x="2581350" y="3433525"/>
              <a:ext cx="506825" cy="570750"/>
            </a:xfrm>
            <a:custGeom>
              <a:avLst/>
              <a:gdLst/>
              <a:ahLst/>
              <a:cxnLst/>
              <a:rect l="l" t="t" r="r" b="b"/>
              <a:pathLst>
                <a:path w="20273" h="22830" extrusionOk="0">
                  <a:moveTo>
                    <a:pt x="19031" y="1"/>
                  </a:moveTo>
                  <a:lnTo>
                    <a:pt x="357" y="714"/>
                  </a:lnTo>
                  <a:lnTo>
                    <a:pt x="1" y="22830"/>
                  </a:lnTo>
                  <a:lnTo>
                    <a:pt x="9183" y="22830"/>
                  </a:lnTo>
                  <a:lnTo>
                    <a:pt x="9135" y="9608"/>
                  </a:lnTo>
                  <a:lnTo>
                    <a:pt x="10253" y="9519"/>
                  </a:lnTo>
                  <a:lnTo>
                    <a:pt x="10671" y="22830"/>
                  </a:lnTo>
                  <a:lnTo>
                    <a:pt x="20272" y="22830"/>
                  </a:lnTo>
                  <a:lnTo>
                    <a:pt x="19031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7"/>
            <p:cNvSpPr/>
            <p:nvPr/>
          </p:nvSpPr>
          <p:spPr>
            <a:xfrm>
              <a:off x="2586150" y="3448950"/>
              <a:ext cx="151075" cy="250325"/>
            </a:xfrm>
            <a:custGeom>
              <a:avLst/>
              <a:gdLst/>
              <a:ahLst/>
              <a:cxnLst/>
              <a:rect l="l" t="t" r="r" b="b"/>
              <a:pathLst>
                <a:path w="6043" h="10013" extrusionOk="0">
                  <a:moveTo>
                    <a:pt x="2792" y="1"/>
                  </a:moveTo>
                  <a:lnTo>
                    <a:pt x="165" y="97"/>
                  </a:lnTo>
                  <a:lnTo>
                    <a:pt x="1" y="10013"/>
                  </a:lnTo>
                  <a:cubicBezTo>
                    <a:pt x="6042" y="9965"/>
                    <a:pt x="5007" y="405"/>
                    <a:pt x="5007" y="405"/>
                  </a:cubicBezTo>
                  <a:lnTo>
                    <a:pt x="2792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7"/>
            <p:cNvSpPr/>
            <p:nvPr/>
          </p:nvSpPr>
          <p:spPr>
            <a:xfrm>
              <a:off x="2883775" y="3433525"/>
              <a:ext cx="187750" cy="263875"/>
            </a:xfrm>
            <a:custGeom>
              <a:avLst/>
              <a:gdLst/>
              <a:ahLst/>
              <a:cxnLst/>
              <a:rect l="l" t="t" r="r" b="b"/>
              <a:pathLst>
                <a:path w="7510" h="10555" extrusionOk="0">
                  <a:moveTo>
                    <a:pt x="6934" y="1"/>
                  </a:moveTo>
                  <a:lnTo>
                    <a:pt x="3416" y="138"/>
                  </a:lnTo>
                  <a:lnTo>
                    <a:pt x="625" y="686"/>
                  </a:lnTo>
                  <a:cubicBezTo>
                    <a:pt x="625" y="686"/>
                    <a:pt x="1" y="10266"/>
                    <a:pt x="7510" y="10554"/>
                  </a:cubicBezTo>
                  <a:lnTo>
                    <a:pt x="6934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7"/>
            <p:cNvSpPr/>
            <p:nvPr/>
          </p:nvSpPr>
          <p:spPr>
            <a:xfrm>
              <a:off x="2741475" y="3665475"/>
              <a:ext cx="174225" cy="9300"/>
            </a:xfrm>
            <a:custGeom>
              <a:avLst/>
              <a:gdLst/>
              <a:ahLst/>
              <a:cxnLst/>
              <a:rect l="l" t="t" r="r" b="b"/>
              <a:pathLst>
                <a:path w="6969" h="372" extrusionOk="0">
                  <a:moveTo>
                    <a:pt x="6948" y="1"/>
                  </a:moveTo>
                  <a:cubicBezTo>
                    <a:pt x="5709" y="144"/>
                    <a:pt x="4274" y="185"/>
                    <a:pt x="3033" y="185"/>
                  </a:cubicBezTo>
                  <a:cubicBezTo>
                    <a:pt x="1361" y="185"/>
                    <a:pt x="38" y="111"/>
                    <a:pt x="15" y="111"/>
                  </a:cubicBezTo>
                  <a:lnTo>
                    <a:pt x="1" y="296"/>
                  </a:lnTo>
                  <a:cubicBezTo>
                    <a:pt x="28" y="296"/>
                    <a:pt x="1345" y="371"/>
                    <a:pt x="3011" y="371"/>
                  </a:cubicBezTo>
                  <a:cubicBezTo>
                    <a:pt x="4259" y="371"/>
                    <a:pt x="5713" y="323"/>
                    <a:pt x="6968" y="179"/>
                  </a:cubicBezTo>
                  <a:lnTo>
                    <a:pt x="6948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7"/>
            <p:cNvSpPr/>
            <p:nvPr/>
          </p:nvSpPr>
          <p:spPr>
            <a:xfrm>
              <a:off x="2816750" y="3534850"/>
              <a:ext cx="28825" cy="91100"/>
            </a:xfrm>
            <a:custGeom>
              <a:avLst/>
              <a:gdLst/>
              <a:ahLst/>
              <a:cxnLst/>
              <a:rect l="l" t="t" r="r" b="b"/>
              <a:pathLst>
                <a:path w="1153" h="3644" extrusionOk="0">
                  <a:moveTo>
                    <a:pt x="103" y="0"/>
                  </a:moveTo>
                  <a:cubicBezTo>
                    <a:pt x="0" y="2311"/>
                    <a:pt x="48" y="3525"/>
                    <a:pt x="247" y="3601"/>
                  </a:cubicBezTo>
                  <a:cubicBezTo>
                    <a:pt x="350" y="3629"/>
                    <a:pt x="453" y="3644"/>
                    <a:pt x="556" y="3644"/>
                  </a:cubicBezTo>
                  <a:cubicBezTo>
                    <a:pt x="576" y="3644"/>
                    <a:pt x="597" y="3643"/>
                    <a:pt x="618" y="3642"/>
                  </a:cubicBezTo>
                  <a:cubicBezTo>
                    <a:pt x="796" y="3642"/>
                    <a:pt x="974" y="3628"/>
                    <a:pt x="1152" y="3607"/>
                  </a:cubicBezTo>
                  <a:lnTo>
                    <a:pt x="1125" y="3422"/>
                  </a:lnTo>
                  <a:cubicBezTo>
                    <a:pt x="1024" y="3440"/>
                    <a:pt x="802" y="3463"/>
                    <a:pt x="607" y="3463"/>
                  </a:cubicBezTo>
                  <a:cubicBezTo>
                    <a:pt x="497" y="3463"/>
                    <a:pt x="396" y="3456"/>
                    <a:pt x="330" y="3436"/>
                  </a:cubicBezTo>
                  <a:cubicBezTo>
                    <a:pt x="220" y="3223"/>
                    <a:pt x="220" y="1543"/>
                    <a:pt x="288" y="7"/>
                  </a:cubicBezTo>
                  <a:lnTo>
                    <a:pt x="103" y="0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7"/>
            <p:cNvSpPr/>
            <p:nvPr/>
          </p:nvSpPr>
          <p:spPr>
            <a:xfrm>
              <a:off x="2658675" y="2801600"/>
              <a:ext cx="324900" cy="675150"/>
            </a:xfrm>
            <a:custGeom>
              <a:avLst/>
              <a:gdLst/>
              <a:ahLst/>
              <a:cxnLst/>
              <a:rect l="l" t="t" r="r" b="b"/>
              <a:pathLst>
                <a:path w="12996" h="27006" extrusionOk="0">
                  <a:moveTo>
                    <a:pt x="10849" y="0"/>
                  </a:moveTo>
                  <a:lnTo>
                    <a:pt x="7037" y="864"/>
                  </a:lnTo>
                  <a:lnTo>
                    <a:pt x="158" y="919"/>
                  </a:lnTo>
                  <a:lnTo>
                    <a:pt x="1" y="26094"/>
                  </a:lnTo>
                  <a:cubicBezTo>
                    <a:pt x="1" y="26094"/>
                    <a:pt x="844" y="27006"/>
                    <a:pt x="6056" y="27006"/>
                  </a:cubicBezTo>
                  <a:cubicBezTo>
                    <a:pt x="11261" y="27006"/>
                    <a:pt x="12996" y="26094"/>
                    <a:pt x="12996" y="26094"/>
                  </a:cubicBezTo>
                  <a:lnTo>
                    <a:pt x="10849" y="0"/>
                  </a:lnTo>
                  <a:close/>
                </a:path>
              </a:pathLst>
            </a:custGeom>
            <a:solidFill>
              <a:srgbClr val="EDDF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7"/>
            <p:cNvSpPr/>
            <p:nvPr/>
          </p:nvSpPr>
          <p:spPr>
            <a:xfrm>
              <a:off x="2660900" y="3098350"/>
              <a:ext cx="294575" cy="24550"/>
            </a:xfrm>
            <a:custGeom>
              <a:avLst/>
              <a:gdLst/>
              <a:ahLst/>
              <a:cxnLst/>
              <a:rect l="l" t="t" r="r" b="b"/>
              <a:pathLst>
                <a:path w="11783" h="982" extrusionOk="0">
                  <a:moveTo>
                    <a:pt x="11734" y="1"/>
                  </a:moveTo>
                  <a:cubicBezTo>
                    <a:pt x="9075" y="319"/>
                    <a:pt x="6133" y="423"/>
                    <a:pt x="3426" y="423"/>
                  </a:cubicBezTo>
                  <a:cubicBezTo>
                    <a:pt x="2223" y="423"/>
                    <a:pt x="1066" y="403"/>
                    <a:pt x="1" y="371"/>
                  </a:cubicBezTo>
                  <a:lnTo>
                    <a:pt x="1" y="927"/>
                  </a:lnTo>
                  <a:cubicBezTo>
                    <a:pt x="1057" y="961"/>
                    <a:pt x="2209" y="982"/>
                    <a:pt x="3402" y="982"/>
                  </a:cubicBezTo>
                  <a:cubicBezTo>
                    <a:pt x="6125" y="982"/>
                    <a:pt x="9094" y="872"/>
                    <a:pt x="11782" y="550"/>
                  </a:cubicBezTo>
                  <a:lnTo>
                    <a:pt x="11734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7"/>
            <p:cNvSpPr/>
            <p:nvPr/>
          </p:nvSpPr>
          <p:spPr>
            <a:xfrm>
              <a:off x="2661425" y="2995150"/>
              <a:ext cx="285475" cy="23525"/>
            </a:xfrm>
            <a:custGeom>
              <a:avLst/>
              <a:gdLst/>
              <a:ahLst/>
              <a:cxnLst/>
              <a:rect l="l" t="t" r="r" b="b"/>
              <a:pathLst>
                <a:path w="11419" h="941" extrusionOk="0">
                  <a:moveTo>
                    <a:pt x="11377" y="1"/>
                  </a:moveTo>
                  <a:cubicBezTo>
                    <a:pt x="8807" y="292"/>
                    <a:pt x="5995" y="387"/>
                    <a:pt x="3398" y="387"/>
                  </a:cubicBezTo>
                  <a:cubicBezTo>
                    <a:pt x="2205" y="387"/>
                    <a:pt x="1058" y="367"/>
                    <a:pt x="0" y="337"/>
                  </a:cubicBezTo>
                  <a:lnTo>
                    <a:pt x="0" y="892"/>
                  </a:lnTo>
                  <a:cubicBezTo>
                    <a:pt x="1056" y="920"/>
                    <a:pt x="2195" y="940"/>
                    <a:pt x="3381" y="940"/>
                  </a:cubicBezTo>
                  <a:cubicBezTo>
                    <a:pt x="5987" y="940"/>
                    <a:pt x="8826" y="844"/>
                    <a:pt x="11418" y="549"/>
                  </a:cubicBezTo>
                  <a:lnTo>
                    <a:pt x="11377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7"/>
            <p:cNvSpPr/>
            <p:nvPr/>
          </p:nvSpPr>
          <p:spPr>
            <a:xfrm>
              <a:off x="2662100" y="2891950"/>
              <a:ext cx="276400" cy="22650"/>
            </a:xfrm>
            <a:custGeom>
              <a:avLst/>
              <a:gdLst/>
              <a:ahLst/>
              <a:cxnLst/>
              <a:rect l="l" t="t" r="r" b="b"/>
              <a:pathLst>
                <a:path w="11056" h="906" extrusionOk="0">
                  <a:moveTo>
                    <a:pt x="11014" y="0"/>
                  </a:moveTo>
                  <a:cubicBezTo>
                    <a:pt x="8537" y="265"/>
                    <a:pt x="5859" y="353"/>
                    <a:pt x="3380" y="353"/>
                  </a:cubicBezTo>
                  <a:cubicBezTo>
                    <a:pt x="2193" y="353"/>
                    <a:pt x="1053" y="333"/>
                    <a:pt x="1" y="302"/>
                  </a:cubicBezTo>
                  <a:lnTo>
                    <a:pt x="1" y="858"/>
                  </a:lnTo>
                  <a:cubicBezTo>
                    <a:pt x="1043" y="885"/>
                    <a:pt x="2175" y="906"/>
                    <a:pt x="3354" y="906"/>
                  </a:cubicBezTo>
                  <a:cubicBezTo>
                    <a:pt x="5857" y="906"/>
                    <a:pt x="8552" y="816"/>
                    <a:pt x="11055" y="556"/>
                  </a:cubicBezTo>
                  <a:lnTo>
                    <a:pt x="11014" y="0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7"/>
            <p:cNvSpPr/>
            <p:nvPr/>
          </p:nvSpPr>
          <p:spPr>
            <a:xfrm>
              <a:off x="2658850" y="3406950"/>
              <a:ext cx="322000" cy="27975"/>
            </a:xfrm>
            <a:custGeom>
              <a:avLst/>
              <a:gdLst/>
              <a:ahLst/>
              <a:cxnLst/>
              <a:rect l="l" t="t" r="r" b="b"/>
              <a:pathLst>
                <a:path w="12880" h="1119" extrusionOk="0">
                  <a:moveTo>
                    <a:pt x="12831" y="1"/>
                  </a:moveTo>
                  <a:cubicBezTo>
                    <a:pt x="9931" y="430"/>
                    <a:pt x="6583" y="564"/>
                    <a:pt x="3530" y="564"/>
                  </a:cubicBezTo>
                  <a:cubicBezTo>
                    <a:pt x="2288" y="564"/>
                    <a:pt x="1095" y="542"/>
                    <a:pt x="1" y="508"/>
                  </a:cubicBezTo>
                  <a:lnTo>
                    <a:pt x="1" y="1064"/>
                  </a:lnTo>
                  <a:cubicBezTo>
                    <a:pt x="1084" y="1098"/>
                    <a:pt x="2257" y="1118"/>
                    <a:pt x="3484" y="1118"/>
                  </a:cubicBezTo>
                  <a:cubicBezTo>
                    <a:pt x="6556" y="1118"/>
                    <a:pt x="9937" y="981"/>
                    <a:pt x="12879" y="556"/>
                  </a:cubicBezTo>
                  <a:lnTo>
                    <a:pt x="12831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7"/>
            <p:cNvSpPr/>
            <p:nvPr/>
          </p:nvSpPr>
          <p:spPr>
            <a:xfrm>
              <a:off x="2660225" y="3201050"/>
              <a:ext cx="303650" cy="25750"/>
            </a:xfrm>
            <a:custGeom>
              <a:avLst/>
              <a:gdLst/>
              <a:ahLst/>
              <a:cxnLst/>
              <a:rect l="l" t="t" r="r" b="b"/>
              <a:pathLst>
                <a:path w="12146" h="1030" extrusionOk="0">
                  <a:moveTo>
                    <a:pt x="12097" y="1"/>
                  </a:moveTo>
                  <a:cubicBezTo>
                    <a:pt x="9366" y="359"/>
                    <a:pt x="6301" y="474"/>
                    <a:pt x="3488" y="474"/>
                  </a:cubicBezTo>
                  <a:cubicBezTo>
                    <a:pt x="2262" y="474"/>
                    <a:pt x="1083" y="452"/>
                    <a:pt x="0" y="419"/>
                  </a:cubicBezTo>
                  <a:lnTo>
                    <a:pt x="0" y="974"/>
                  </a:lnTo>
                  <a:cubicBezTo>
                    <a:pt x="1063" y="1009"/>
                    <a:pt x="2222" y="1029"/>
                    <a:pt x="3429" y="1029"/>
                  </a:cubicBezTo>
                  <a:cubicBezTo>
                    <a:pt x="6268" y="1029"/>
                    <a:pt x="9368" y="920"/>
                    <a:pt x="12145" y="556"/>
                  </a:cubicBezTo>
                  <a:lnTo>
                    <a:pt x="12097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7"/>
            <p:cNvSpPr/>
            <p:nvPr/>
          </p:nvSpPr>
          <p:spPr>
            <a:xfrm>
              <a:off x="2659525" y="3304100"/>
              <a:ext cx="312750" cy="26750"/>
            </a:xfrm>
            <a:custGeom>
              <a:avLst/>
              <a:gdLst/>
              <a:ahLst/>
              <a:cxnLst/>
              <a:rect l="l" t="t" r="r" b="b"/>
              <a:pathLst>
                <a:path w="12510" h="1070" extrusionOk="0">
                  <a:moveTo>
                    <a:pt x="12468" y="0"/>
                  </a:moveTo>
                  <a:cubicBezTo>
                    <a:pt x="9626" y="394"/>
                    <a:pt x="6389" y="519"/>
                    <a:pt x="3436" y="519"/>
                  </a:cubicBezTo>
                  <a:cubicBezTo>
                    <a:pt x="2228" y="519"/>
                    <a:pt x="1068" y="498"/>
                    <a:pt x="1" y="466"/>
                  </a:cubicBezTo>
                  <a:lnTo>
                    <a:pt x="1" y="1022"/>
                  </a:lnTo>
                  <a:cubicBezTo>
                    <a:pt x="1078" y="1049"/>
                    <a:pt x="2243" y="1070"/>
                    <a:pt x="3457" y="1070"/>
                  </a:cubicBezTo>
                  <a:cubicBezTo>
                    <a:pt x="6413" y="1070"/>
                    <a:pt x="9650" y="946"/>
                    <a:pt x="12509" y="556"/>
                  </a:cubicBezTo>
                  <a:lnTo>
                    <a:pt x="12468" y="0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7"/>
            <p:cNvSpPr/>
            <p:nvPr/>
          </p:nvSpPr>
          <p:spPr>
            <a:xfrm>
              <a:off x="3026925" y="2481000"/>
              <a:ext cx="303300" cy="548800"/>
            </a:xfrm>
            <a:custGeom>
              <a:avLst/>
              <a:gdLst/>
              <a:ahLst/>
              <a:cxnLst/>
              <a:rect l="l" t="t" r="r" b="b"/>
              <a:pathLst>
                <a:path w="12132" h="21952" extrusionOk="0">
                  <a:moveTo>
                    <a:pt x="7318" y="1"/>
                  </a:moveTo>
                  <a:lnTo>
                    <a:pt x="1407" y="1331"/>
                  </a:lnTo>
                  <a:lnTo>
                    <a:pt x="2127" y="11508"/>
                  </a:lnTo>
                  <a:lnTo>
                    <a:pt x="1" y="12447"/>
                  </a:lnTo>
                  <a:lnTo>
                    <a:pt x="2819" y="21952"/>
                  </a:lnTo>
                  <a:cubicBezTo>
                    <a:pt x="2819" y="21952"/>
                    <a:pt x="9382" y="19764"/>
                    <a:pt x="10760" y="16452"/>
                  </a:cubicBezTo>
                  <a:cubicBezTo>
                    <a:pt x="12132" y="13140"/>
                    <a:pt x="7318" y="1"/>
                    <a:pt x="7318" y="1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7"/>
            <p:cNvSpPr/>
            <p:nvPr/>
          </p:nvSpPr>
          <p:spPr>
            <a:xfrm>
              <a:off x="2984925" y="2261250"/>
              <a:ext cx="238150" cy="300350"/>
            </a:xfrm>
            <a:custGeom>
              <a:avLst/>
              <a:gdLst/>
              <a:ahLst/>
              <a:cxnLst/>
              <a:rect l="l" t="t" r="r" b="b"/>
              <a:pathLst>
                <a:path w="9526" h="12014" extrusionOk="0">
                  <a:moveTo>
                    <a:pt x="4369" y="1"/>
                  </a:moveTo>
                  <a:cubicBezTo>
                    <a:pt x="4350" y="1"/>
                    <a:pt x="4332" y="3"/>
                    <a:pt x="4314" y="6"/>
                  </a:cubicBezTo>
                  <a:cubicBezTo>
                    <a:pt x="3772" y="106"/>
                    <a:pt x="4125" y="1502"/>
                    <a:pt x="4457" y="2514"/>
                  </a:cubicBezTo>
                  <a:lnTo>
                    <a:pt x="4457" y="2514"/>
                  </a:lnTo>
                  <a:cubicBezTo>
                    <a:pt x="4047" y="1472"/>
                    <a:pt x="3374" y="25"/>
                    <a:pt x="2803" y="25"/>
                  </a:cubicBezTo>
                  <a:cubicBezTo>
                    <a:pt x="2769" y="25"/>
                    <a:pt x="2736" y="30"/>
                    <a:pt x="2703" y="40"/>
                  </a:cubicBezTo>
                  <a:cubicBezTo>
                    <a:pt x="1988" y="262"/>
                    <a:pt x="2974" y="2966"/>
                    <a:pt x="3421" y="4096"/>
                  </a:cubicBezTo>
                  <a:lnTo>
                    <a:pt x="3421" y="4096"/>
                  </a:lnTo>
                  <a:cubicBezTo>
                    <a:pt x="3046" y="3208"/>
                    <a:pt x="2229" y="1427"/>
                    <a:pt x="1711" y="1427"/>
                  </a:cubicBezTo>
                  <a:cubicBezTo>
                    <a:pt x="1693" y="1427"/>
                    <a:pt x="1677" y="1429"/>
                    <a:pt x="1660" y="1432"/>
                  </a:cubicBezTo>
                  <a:cubicBezTo>
                    <a:pt x="988" y="1604"/>
                    <a:pt x="2517" y="5280"/>
                    <a:pt x="2517" y="5280"/>
                  </a:cubicBezTo>
                  <a:cubicBezTo>
                    <a:pt x="2517" y="5280"/>
                    <a:pt x="1387" y="3878"/>
                    <a:pt x="765" y="3878"/>
                  </a:cubicBezTo>
                  <a:cubicBezTo>
                    <a:pt x="660" y="3878"/>
                    <a:pt x="570" y="3918"/>
                    <a:pt x="501" y="4011"/>
                  </a:cubicBezTo>
                  <a:cubicBezTo>
                    <a:pt x="1" y="4697"/>
                    <a:pt x="2675" y="7824"/>
                    <a:pt x="2675" y="7824"/>
                  </a:cubicBezTo>
                  <a:lnTo>
                    <a:pt x="3217" y="12014"/>
                  </a:lnTo>
                  <a:lnTo>
                    <a:pt x="9526" y="10258"/>
                  </a:lnTo>
                  <a:lnTo>
                    <a:pt x="8223" y="6727"/>
                  </a:lnTo>
                  <a:cubicBezTo>
                    <a:pt x="8223" y="6727"/>
                    <a:pt x="7168" y="554"/>
                    <a:pt x="6180" y="554"/>
                  </a:cubicBezTo>
                  <a:cubicBezTo>
                    <a:pt x="6173" y="554"/>
                    <a:pt x="6166" y="554"/>
                    <a:pt x="6159" y="555"/>
                  </a:cubicBezTo>
                  <a:cubicBezTo>
                    <a:pt x="5504" y="609"/>
                    <a:pt x="5762" y="1927"/>
                    <a:pt x="6018" y="2832"/>
                  </a:cubicBezTo>
                  <a:lnTo>
                    <a:pt x="6018" y="2832"/>
                  </a:lnTo>
                  <a:cubicBezTo>
                    <a:pt x="5645" y="1748"/>
                    <a:pt x="4954" y="1"/>
                    <a:pt x="4369" y="1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7"/>
            <p:cNvSpPr/>
            <p:nvPr/>
          </p:nvSpPr>
          <p:spPr>
            <a:xfrm>
              <a:off x="3082825" y="2373175"/>
              <a:ext cx="51800" cy="60550"/>
            </a:xfrm>
            <a:custGeom>
              <a:avLst/>
              <a:gdLst/>
              <a:ahLst/>
              <a:cxnLst/>
              <a:rect l="l" t="t" r="r" b="b"/>
              <a:pathLst>
                <a:path w="2072" h="2422" extrusionOk="0">
                  <a:moveTo>
                    <a:pt x="1996" y="0"/>
                  </a:moveTo>
                  <a:cubicBezTo>
                    <a:pt x="1914" y="48"/>
                    <a:pt x="0" y="1166"/>
                    <a:pt x="90" y="2421"/>
                  </a:cubicBezTo>
                  <a:lnTo>
                    <a:pt x="234" y="2407"/>
                  </a:lnTo>
                  <a:cubicBezTo>
                    <a:pt x="158" y="1242"/>
                    <a:pt x="2051" y="137"/>
                    <a:pt x="2071" y="131"/>
                  </a:cubicBezTo>
                  <a:lnTo>
                    <a:pt x="1996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7"/>
            <p:cNvSpPr/>
            <p:nvPr/>
          </p:nvSpPr>
          <p:spPr>
            <a:xfrm>
              <a:off x="3080250" y="2384150"/>
              <a:ext cx="22325" cy="15100"/>
            </a:xfrm>
            <a:custGeom>
              <a:avLst/>
              <a:gdLst/>
              <a:ahLst/>
              <a:cxnLst/>
              <a:rect l="l" t="t" r="r" b="b"/>
              <a:pathLst>
                <a:path w="893" h="604" extrusionOk="0">
                  <a:moveTo>
                    <a:pt x="7" y="0"/>
                  </a:moveTo>
                  <a:lnTo>
                    <a:pt x="1" y="151"/>
                  </a:lnTo>
                  <a:cubicBezTo>
                    <a:pt x="7" y="151"/>
                    <a:pt x="419" y="172"/>
                    <a:pt x="782" y="604"/>
                  </a:cubicBezTo>
                  <a:lnTo>
                    <a:pt x="892" y="508"/>
                  </a:lnTo>
                  <a:cubicBezTo>
                    <a:pt x="494" y="28"/>
                    <a:pt x="28" y="0"/>
                    <a:pt x="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7"/>
            <p:cNvSpPr/>
            <p:nvPr/>
          </p:nvSpPr>
          <p:spPr>
            <a:xfrm>
              <a:off x="3182075" y="2423225"/>
              <a:ext cx="9650" cy="23000"/>
            </a:xfrm>
            <a:custGeom>
              <a:avLst/>
              <a:gdLst/>
              <a:ahLst/>
              <a:cxnLst/>
              <a:rect l="l" t="t" r="r" b="b"/>
              <a:pathLst>
                <a:path w="386" h="920" extrusionOk="0">
                  <a:moveTo>
                    <a:pt x="323" y="1"/>
                  </a:moveTo>
                  <a:lnTo>
                    <a:pt x="179" y="28"/>
                  </a:lnTo>
                  <a:cubicBezTo>
                    <a:pt x="227" y="309"/>
                    <a:pt x="166" y="597"/>
                    <a:pt x="1" y="830"/>
                  </a:cubicBezTo>
                  <a:lnTo>
                    <a:pt x="118" y="920"/>
                  </a:lnTo>
                  <a:cubicBezTo>
                    <a:pt x="310" y="659"/>
                    <a:pt x="385" y="323"/>
                    <a:pt x="323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7"/>
            <p:cNvSpPr/>
            <p:nvPr/>
          </p:nvSpPr>
          <p:spPr>
            <a:xfrm>
              <a:off x="3210025" y="2757200"/>
              <a:ext cx="96900" cy="215175"/>
            </a:xfrm>
            <a:custGeom>
              <a:avLst/>
              <a:gdLst/>
              <a:ahLst/>
              <a:cxnLst/>
              <a:rect l="l" t="t" r="r" b="b"/>
              <a:pathLst>
                <a:path w="3876" h="8607" extrusionOk="0">
                  <a:moveTo>
                    <a:pt x="3224" y="0"/>
                  </a:moveTo>
                  <a:cubicBezTo>
                    <a:pt x="35" y="1235"/>
                    <a:pt x="1" y="5774"/>
                    <a:pt x="309" y="8607"/>
                  </a:cubicBezTo>
                  <a:lnTo>
                    <a:pt x="309" y="8607"/>
                  </a:lnTo>
                  <a:cubicBezTo>
                    <a:pt x="1674" y="7736"/>
                    <a:pt x="2915" y="6652"/>
                    <a:pt x="3436" y="5404"/>
                  </a:cubicBezTo>
                  <a:cubicBezTo>
                    <a:pt x="3875" y="4348"/>
                    <a:pt x="3683" y="2304"/>
                    <a:pt x="3224" y="0"/>
                  </a:cubicBez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7"/>
            <p:cNvSpPr/>
            <p:nvPr/>
          </p:nvSpPr>
          <p:spPr>
            <a:xfrm>
              <a:off x="2900400" y="2777950"/>
              <a:ext cx="272800" cy="780575"/>
            </a:xfrm>
            <a:custGeom>
              <a:avLst/>
              <a:gdLst/>
              <a:ahLst/>
              <a:cxnLst/>
              <a:rect l="l" t="t" r="r" b="b"/>
              <a:pathLst>
                <a:path w="10912" h="31223" extrusionOk="0">
                  <a:moveTo>
                    <a:pt x="5672" y="0"/>
                  </a:moveTo>
                  <a:lnTo>
                    <a:pt x="1" y="1173"/>
                  </a:lnTo>
                  <a:lnTo>
                    <a:pt x="2044" y="30948"/>
                  </a:lnTo>
                  <a:lnTo>
                    <a:pt x="8292" y="31223"/>
                  </a:lnTo>
                  <a:lnTo>
                    <a:pt x="6536" y="12515"/>
                  </a:lnTo>
                  <a:lnTo>
                    <a:pt x="10911" y="10238"/>
                  </a:lnTo>
                  <a:lnTo>
                    <a:pt x="5672" y="0"/>
                  </a:ln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7"/>
            <p:cNvSpPr/>
            <p:nvPr/>
          </p:nvSpPr>
          <p:spPr>
            <a:xfrm>
              <a:off x="3056775" y="3017100"/>
              <a:ext cx="10300" cy="139400"/>
            </a:xfrm>
            <a:custGeom>
              <a:avLst/>
              <a:gdLst/>
              <a:ahLst/>
              <a:cxnLst/>
              <a:rect l="l" t="t" r="r" b="b"/>
              <a:pathLst>
                <a:path w="412" h="5576" extrusionOk="0">
                  <a:moveTo>
                    <a:pt x="151" y="0"/>
                  </a:moveTo>
                  <a:lnTo>
                    <a:pt x="0" y="7"/>
                  </a:lnTo>
                  <a:lnTo>
                    <a:pt x="261" y="5576"/>
                  </a:lnTo>
                  <a:lnTo>
                    <a:pt x="412" y="5569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7"/>
            <p:cNvSpPr/>
            <p:nvPr/>
          </p:nvSpPr>
          <p:spPr>
            <a:xfrm>
              <a:off x="2897325" y="2819250"/>
              <a:ext cx="73925" cy="232500"/>
            </a:xfrm>
            <a:custGeom>
              <a:avLst/>
              <a:gdLst/>
              <a:ahLst/>
              <a:cxnLst/>
              <a:rect l="l" t="t" r="r" b="b"/>
              <a:pathLst>
                <a:path w="2957" h="9300" extrusionOk="0">
                  <a:moveTo>
                    <a:pt x="83" y="1"/>
                  </a:moveTo>
                  <a:lnTo>
                    <a:pt x="0" y="76"/>
                  </a:lnTo>
                  <a:lnTo>
                    <a:pt x="2785" y="3162"/>
                  </a:lnTo>
                  <a:lnTo>
                    <a:pt x="1098" y="4136"/>
                  </a:lnTo>
                  <a:lnTo>
                    <a:pt x="2215" y="6776"/>
                  </a:lnTo>
                  <a:lnTo>
                    <a:pt x="618" y="9238"/>
                  </a:lnTo>
                  <a:lnTo>
                    <a:pt x="714" y="9300"/>
                  </a:lnTo>
                  <a:lnTo>
                    <a:pt x="2346" y="6790"/>
                  </a:lnTo>
                  <a:lnTo>
                    <a:pt x="1242" y="4184"/>
                  </a:lnTo>
                  <a:lnTo>
                    <a:pt x="2956" y="3190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7"/>
            <p:cNvSpPr/>
            <p:nvPr/>
          </p:nvSpPr>
          <p:spPr>
            <a:xfrm>
              <a:off x="2981325" y="3224875"/>
              <a:ext cx="47700" cy="127925"/>
            </a:xfrm>
            <a:custGeom>
              <a:avLst/>
              <a:gdLst/>
              <a:ahLst/>
              <a:cxnLst/>
              <a:rect l="l" t="t" r="r" b="b"/>
              <a:pathLst>
                <a:path w="1908" h="5117" extrusionOk="0">
                  <a:moveTo>
                    <a:pt x="1797" y="1"/>
                  </a:moveTo>
                  <a:cubicBezTo>
                    <a:pt x="1797" y="35"/>
                    <a:pt x="1777" y="3683"/>
                    <a:pt x="1" y="5027"/>
                  </a:cubicBezTo>
                  <a:lnTo>
                    <a:pt x="69" y="5117"/>
                  </a:lnTo>
                  <a:cubicBezTo>
                    <a:pt x="1887" y="3738"/>
                    <a:pt x="1907" y="152"/>
                    <a:pt x="1907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7"/>
            <p:cNvSpPr/>
            <p:nvPr/>
          </p:nvSpPr>
          <p:spPr>
            <a:xfrm>
              <a:off x="3034125" y="3271525"/>
              <a:ext cx="15300" cy="44600"/>
            </a:xfrm>
            <a:custGeom>
              <a:avLst/>
              <a:gdLst/>
              <a:ahLst/>
              <a:cxnLst/>
              <a:rect l="l" t="t" r="r" b="b"/>
              <a:pathLst>
                <a:path w="612" h="1784" extrusionOk="0">
                  <a:moveTo>
                    <a:pt x="433" y="0"/>
                  </a:moveTo>
                  <a:lnTo>
                    <a:pt x="323" y="21"/>
                  </a:lnTo>
                  <a:cubicBezTo>
                    <a:pt x="323" y="34"/>
                    <a:pt x="495" y="994"/>
                    <a:pt x="1" y="1721"/>
                  </a:cubicBezTo>
                  <a:lnTo>
                    <a:pt x="97" y="1783"/>
                  </a:lnTo>
                  <a:cubicBezTo>
                    <a:pt x="611" y="1015"/>
                    <a:pt x="440" y="41"/>
                    <a:pt x="433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7"/>
            <p:cNvSpPr/>
            <p:nvPr/>
          </p:nvSpPr>
          <p:spPr>
            <a:xfrm>
              <a:off x="2950825" y="3532800"/>
              <a:ext cx="153800" cy="9775"/>
            </a:xfrm>
            <a:custGeom>
              <a:avLst/>
              <a:gdLst/>
              <a:ahLst/>
              <a:cxnLst/>
              <a:rect l="l" t="t" r="r" b="b"/>
              <a:pathLst>
                <a:path w="6152" h="391" extrusionOk="0">
                  <a:moveTo>
                    <a:pt x="0" y="0"/>
                  </a:moveTo>
                  <a:lnTo>
                    <a:pt x="0" y="110"/>
                  </a:lnTo>
                  <a:lnTo>
                    <a:pt x="6151" y="391"/>
                  </a:lnTo>
                  <a:lnTo>
                    <a:pt x="6151" y="2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7"/>
            <p:cNvSpPr/>
            <p:nvPr/>
          </p:nvSpPr>
          <p:spPr>
            <a:xfrm>
              <a:off x="2402375" y="2824225"/>
              <a:ext cx="291475" cy="737725"/>
            </a:xfrm>
            <a:custGeom>
              <a:avLst/>
              <a:gdLst/>
              <a:ahLst/>
              <a:cxnLst/>
              <a:rect l="l" t="t" r="r" b="b"/>
              <a:pathLst>
                <a:path w="11659" h="29509" extrusionOk="0">
                  <a:moveTo>
                    <a:pt x="10624" y="0"/>
                  </a:moveTo>
                  <a:cubicBezTo>
                    <a:pt x="9940" y="0"/>
                    <a:pt x="2066" y="289"/>
                    <a:pt x="1" y="13503"/>
                  </a:cubicBezTo>
                  <a:lnTo>
                    <a:pt x="6659" y="15355"/>
                  </a:lnTo>
                  <a:lnTo>
                    <a:pt x="5891" y="29509"/>
                  </a:lnTo>
                  <a:lnTo>
                    <a:pt x="11658" y="29235"/>
                  </a:lnTo>
                  <a:lnTo>
                    <a:pt x="10671" y="1"/>
                  </a:lnTo>
                  <a:cubicBezTo>
                    <a:pt x="10671" y="1"/>
                    <a:pt x="10655" y="0"/>
                    <a:pt x="10624" y="0"/>
                  </a:cubicBez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7"/>
            <p:cNvSpPr/>
            <p:nvPr/>
          </p:nvSpPr>
          <p:spPr>
            <a:xfrm>
              <a:off x="2567125" y="3031675"/>
              <a:ext cx="5175" cy="227175"/>
            </a:xfrm>
            <a:custGeom>
              <a:avLst/>
              <a:gdLst/>
              <a:ahLst/>
              <a:cxnLst/>
              <a:rect l="l" t="t" r="r" b="b"/>
              <a:pathLst>
                <a:path w="207" h="9087" extrusionOk="0">
                  <a:moveTo>
                    <a:pt x="56" y="0"/>
                  </a:moveTo>
                  <a:lnTo>
                    <a:pt x="1" y="9087"/>
                  </a:lnTo>
                  <a:lnTo>
                    <a:pt x="152" y="9087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7"/>
            <p:cNvSpPr/>
            <p:nvPr/>
          </p:nvSpPr>
          <p:spPr>
            <a:xfrm>
              <a:off x="2555475" y="3049550"/>
              <a:ext cx="16825" cy="22100"/>
            </a:xfrm>
            <a:custGeom>
              <a:avLst/>
              <a:gdLst/>
              <a:ahLst/>
              <a:cxnLst/>
              <a:rect l="l" t="t" r="r" b="b"/>
              <a:pathLst>
                <a:path w="673" h="884" extrusionOk="0">
                  <a:moveTo>
                    <a:pt x="108" y="0"/>
                  </a:moveTo>
                  <a:cubicBezTo>
                    <a:pt x="72" y="0"/>
                    <a:pt x="36" y="7"/>
                    <a:pt x="0" y="19"/>
                  </a:cubicBezTo>
                  <a:lnTo>
                    <a:pt x="55" y="156"/>
                  </a:lnTo>
                  <a:cubicBezTo>
                    <a:pt x="68" y="155"/>
                    <a:pt x="80" y="154"/>
                    <a:pt x="92" y="154"/>
                  </a:cubicBezTo>
                  <a:cubicBezTo>
                    <a:pt x="134" y="154"/>
                    <a:pt x="176" y="164"/>
                    <a:pt x="213" y="191"/>
                  </a:cubicBezTo>
                  <a:cubicBezTo>
                    <a:pt x="316" y="252"/>
                    <a:pt x="453" y="424"/>
                    <a:pt x="528" y="883"/>
                  </a:cubicBezTo>
                  <a:lnTo>
                    <a:pt x="672" y="856"/>
                  </a:lnTo>
                  <a:cubicBezTo>
                    <a:pt x="604" y="437"/>
                    <a:pt x="480" y="170"/>
                    <a:pt x="288" y="53"/>
                  </a:cubicBezTo>
                  <a:cubicBezTo>
                    <a:pt x="232" y="19"/>
                    <a:pt x="170" y="0"/>
                    <a:pt x="10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7"/>
            <p:cNvSpPr/>
            <p:nvPr/>
          </p:nvSpPr>
          <p:spPr>
            <a:xfrm>
              <a:off x="2601075" y="2834850"/>
              <a:ext cx="77850" cy="220675"/>
            </a:xfrm>
            <a:custGeom>
              <a:avLst/>
              <a:gdLst/>
              <a:ahLst/>
              <a:cxnLst/>
              <a:rect l="l" t="t" r="r" b="b"/>
              <a:pathLst>
                <a:path w="3114" h="8827" extrusionOk="0">
                  <a:moveTo>
                    <a:pt x="2874" y="1"/>
                  </a:moveTo>
                  <a:lnTo>
                    <a:pt x="1" y="3190"/>
                  </a:lnTo>
                  <a:lnTo>
                    <a:pt x="1715" y="4191"/>
                  </a:lnTo>
                  <a:lnTo>
                    <a:pt x="611" y="6804"/>
                  </a:lnTo>
                  <a:lnTo>
                    <a:pt x="3038" y="8827"/>
                  </a:lnTo>
                  <a:lnTo>
                    <a:pt x="3114" y="8744"/>
                  </a:lnTo>
                  <a:lnTo>
                    <a:pt x="741" y="6769"/>
                  </a:lnTo>
                  <a:lnTo>
                    <a:pt x="1859" y="4143"/>
                  </a:lnTo>
                  <a:lnTo>
                    <a:pt x="172" y="3162"/>
                  </a:lnTo>
                  <a:lnTo>
                    <a:pt x="2956" y="76"/>
                  </a:lnTo>
                  <a:lnTo>
                    <a:pt x="2874" y="1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7"/>
            <p:cNvSpPr/>
            <p:nvPr/>
          </p:nvSpPr>
          <p:spPr>
            <a:xfrm>
              <a:off x="2549825" y="3537250"/>
              <a:ext cx="142825" cy="11325"/>
            </a:xfrm>
            <a:custGeom>
              <a:avLst/>
              <a:gdLst/>
              <a:ahLst/>
              <a:cxnLst/>
              <a:rect l="l" t="t" r="r" b="b"/>
              <a:pathLst>
                <a:path w="5713" h="453" extrusionOk="0">
                  <a:moveTo>
                    <a:pt x="5706" y="0"/>
                  </a:moveTo>
                  <a:lnTo>
                    <a:pt x="0" y="343"/>
                  </a:lnTo>
                  <a:lnTo>
                    <a:pt x="7" y="453"/>
                  </a:lnTo>
                  <a:lnTo>
                    <a:pt x="5712" y="110"/>
                  </a:lnTo>
                  <a:lnTo>
                    <a:pt x="5706" y="0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7"/>
            <p:cNvSpPr/>
            <p:nvPr/>
          </p:nvSpPr>
          <p:spPr>
            <a:xfrm>
              <a:off x="2587200" y="3394950"/>
              <a:ext cx="73725" cy="116950"/>
            </a:xfrm>
            <a:custGeom>
              <a:avLst/>
              <a:gdLst/>
              <a:ahLst/>
              <a:cxnLst/>
              <a:rect l="l" t="t" r="r" b="b"/>
              <a:pathLst>
                <a:path w="2949" h="4678" extrusionOk="0">
                  <a:moveTo>
                    <a:pt x="96" y="1"/>
                  </a:moveTo>
                  <a:lnTo>
                    <a:pt x="96" y="1"/>
                  </a:lnTo>
                  <a:cubicBezTo>
                    <a:pt x="0" y="2277"/>
                    <a:pt x="2757" y="4581"/>
                    <a:pt x="2873" y="4677"/>
                  </a:cubicBezTo>
                  <a:lnTo>
                    <a:pt x="2949" y="4588"/>
                  </a:lnTo>
                  <a:cubicBezTo>
                    <a:pt x="2921" y="4568"/>
                    <a:pt x="117" y="2229"/>
                    <a:pt x="206" y="7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7"/>
            <p:cNvSpPr/>
            <p:nvPr/>
          </p:nvSpPr>
          <p:spPr>
            <a:xfrm>
              <a:off x="2583925" y="3458725"/>
              <a:ext cx="30200" cy="35525"/>
            </a:xfrm>
            <a:custGeom>
              <a:avLst/>
              <a:gdLst/>
              <a:ahLst/>
              <a:cxnLst/>
              <a:rect l="l" t="t" r="r" b="b"/>
              <a:pathLst>
                <a:path w="1208" h="1421" extrusionOk="0">
                  <a:moveTo>
                    <a:pt x="104" y="1"/>
                  </a:moveTo>
                  <a:lnTo>
                    <a:pt x="1" y="28"/>
                  </a:lnTo>
                  <a:cubicBezTo>
                    <a:pt x="254" y="920"/>
                    <a:pt x="1119" y="1400"/>
                    <a:pt x="1153" y="1420"/>
                  </a:cubicBezTo>
                  <a:lnTo>
                    <a:pt x="1208" y="1324"/>
                  </a:lnTo>
                  <a:cubicBezTo>
                    <a:pt x="1201" y="1324"/>
                    <a:pt x="351" y="844"/>
                    <a:pt x="104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7"/>
            <p:cNvSpPr/>
            <p:nvPr/>
          </p:nvSpPr>
          <p:spPr>
            <a:xfrm>
              <a:off x="2847600" y="2691025"/>
              <a:ext cx="397250" cy="300450"/>
            </a:xfrm>
            <a:custGeom>
              <a:avLst/>
              <a:gdLst/>
              <a:ahLst/>
              <a:cxnLst/>
              <a:rect l="l" t="t" r="r" b="b"/>
              <a:pathLst>
                <a:path w="15890" h="12018" extrusionOk="0">
                  <a:moveTo>
                    <a:pt x="961" y="0"/>
                  </a:moveTo>
                  <a:lnTo>
                    <a:pt x="1" y="5466"/>
                  </a:lnTo>
                  <a:lnTo>
                    <a:pt x="6516" y="8236"/>
                  </a:lnTo>
                  <a:lnTo>
                    <a:pt x="8936" y="9395"/>
                  </a:lnTo>
                  <a:cubicBezTo>
                    <a:pt x="8936" y="9395"/>
                    <a:pt x="10724" y="12018"/>
                    <a:pt x="11462" y="12018"/>
                  </a:cubicBezTo>
                  <a:cubicBezTo>
                    <a:pt x="11496" y="12018"/>
                    <a:pt x="11527" y="12012"/>
                    <a:pt x="11556" y="12001"/>
                  </a:cubicBezTo>
                  <a:cubicBezTo>
                    <a:pt x="12180" y="11761"/>
                    <a:pt x="10966" y="10081"/>
                    <a:pt x="10966" y="10081"/>
                  </a:cubicBezTo>
                  <a:lnTo>
                    <a:pt x="10966" y="10081"/>
                  </a:lnTo>
                  <a:cubicBezTo>
                    <a:pt x="10966" y="10081"/>
                    <a:pt x="13063" y="11706"/>
                    <a:pt x="13726" y="11706"/>
                  </a:cubicBezTo>
                  <a:cubicBezTo>
                    <a:pt x="13809" y="11706"/>
                    <a:pt x="13870" y="11681"/>
                    <a:pt x="13901" y="11624"/>
                  </a:cubicBezTo>
                  <a:cubicBezTo>
                    <a:pt x="14121" y="11233"/>
                    <a:pt x="12749" y="10095"/>
                    <a:pt x="12098" y="9587"/>
                  </a:cubicBezTo>
                  <a:lnTo>
                    <a:pt x="12098" y="9587"/>
                  </a:lnTo>
                  <a:cubicBezTo>
                    <a:pt x="12778" y="10093"/>
                    <a:pt x="14339" y="11200"/>
                    <a:pt x="15009" y="11200"/>
                  </a:cubicBezTo>
                  <a:cubicBezTo>
                    <a:pt x="15129" y="11200"/>
                    <a:pt x="15220" y="11164"/>
                    <a:pt x="15273" y="11082"/>
                  </a:cubicBezTo>
                  <a:cubicBezTo>
                    <a:pt x="15547" y="10643"/>
                    <a:pt x="14443" y="9711"/>
                    <a:pt x="13641" y="9114"/>
                  </a:cubicBezTo>
                  <a:lnTo>
                    <a:pt x="13641" y="9114"/>
                  </a:lnTo>
                  <a:cubicBezTo>
                    <a:pt x="14211" y="9491"/>
                    <a:pt x="14965" y="9927"/>
                    <a:pt x="15379" y="9927"/>
                  </a:cubicBezTo>
                  <a:cubicBezTo>
                    <a:pt x="15507" y="9927"/>
                    <a:pt x="15603" y="9885"/>
                    <a:pt x="15650" y="9786"/>
                  </a:cubicBezTo>
                  <a:cubicBezTo>
                    <a:pt x="15869" y="9333"/>
                    <a:pt x="14532" y="8332"/>
                    <a:pt x="13709" y="7777"/>
                  </a:cubicBezTo>
                  <a:lnTo>
                    <a:pt x="13709" y="7777"/>
                  </a:lnTo>
                  <a:cubicBezTo>
                    <a:pt x="14182" y="8063"/>
                    <a:pt x="14821" y="8393"/>
                    <a:pt x="15231" y="8393"/>
                  </a:cubicBezTo>
                  <a:cubicBezTo>
                    <a:pt x="15409" y="8393"/>
                    <a:pt x="15544" y="8331"/>
                    <a:pt x="15602" y="8175"/>
                  </a:cubicBezTo>
                  <a:cubicBezTo>
                    <a:pt x="15890" y="7379"/>
                    <a:pt x="9745" y="4087"/>
                    <a:pt x="9745" y="4087"/>
                  </a:cubicBezTo>
                  <a:lnTo>
                    <a:pt x="8326" y="3422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7"/>
            <p:cNvSpPr/>
            <p:nvPr/>
          </p:nvSpPr>
          <p:spPr>
            <a:xfrm>
              <a:off x="3083000" y="2792800"/>
              <a:ext cx="18200" cy="6425"/>
            </a:xfrm>
            <a:custGeom>
              <a:avLst/>
              <a:gdLst/>
              <a:ahLst/>
              <a:cxnLst/>
              <a:rect l="l" t="t" r="r" b="b"/>
              <a:pathLst>
                <a:path w="728" h="257" extrusionOk="0">
                  <a:moveTo>
                    <a:pt x="348" y="1"/>
                  </a:moveTo>
                  <a:cubicBezTo>
                    <a:pt x="225" y="1"/>
                    <a:pt x="102" y="40"/>
                    <a:pt x="0" y="119"/>
                  </a:cubicBezTo>
                  <a:lnTo>
                    <a:pt x="96" y="236"/>
                  </a:lnTo>
                  <a:cubicBezTo>
                    <a:pt x="101" y="231"/>
                    <a:pt x="197" y="152"/>
                    <a:pt x="345" y="152"/>
                  </a:cubicBezTo>
                  <a:cubicBezTo>
                    <a:pt x="429" y="152"/>
                    <a:pt x="529" y="177"/>
                    <a:pt x="638" y="256"/>
                  </a:cubicBezTo>
                  <a:lnTo>
                    <a:pt x="727" y="140"/>
                  </a:lnTo>
                  <a:cubicBezTo>
                    <a:pt x="617" y="47"/>
                    <a:pt x="482" y="1"/>
                    <a:pt x="348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7"/>
            <p:cNvSpPr/>
            <p:nvPr/>
          </p:nvSpPr>
          <p:spPr>
            <a:xfrm>
              <a:off x="2522900" y="2446475"/>
              <a:ext cx="405300" cy="318800"/>
            </a:xfrm>
            <a:custGeom>
              <a:avLst/>
              <a:gdLst/>
              <a:ahLst/>
              <a:cxnLst/>
              <a:rect l="l" t="t" r="r" b="b"/>
              <a:pathLst>
                <a:path w="16212" h="12752" extrusionOk="0">
                  <a:moveTo>
                    <a:pt x="6809" y="1"/>
                  </a:moveTo>
                  <a:cubicBezTo>
                    <a:pt x="6081" y="1"/>
                    <a:pt x="5314" y="136"/>
                    <a:pt x="4588" y="511"/>
                  </a:cubicBezTo>
                  <a:cubicBezTo>
                    <a:pt x="672" y="2527"/>
                    <a:pt x="1372" y="7231"/>
                    <a:pt x="0" y="7266"/>
                  </a:cubicBezTo>
                  <a:cubicBezTo>
                    <a:pt x="0" y="7266"/>
                    <a:pt x="328" y="7957"/>
                    <a:pt x="1012" y="7957"/>
                  </a:cubicBezTo>
                  <a:cubicBezTo>
                    <a:pt x="1049" y="7957"/>
                    <a:pt x="1086" y="7955"/>
                    <a:pt x="1125" y="7951"/>
                  </a:cubicBezTo>
                  <a:lnTo>
                    <a:pt x="1125" y="7951"/>
                  </a:lnTo>
                  <a:cubicBezTo>
                    <a:pt x="652" y="8424"/>
                    <a:pt x="460" y="9117"/>
                    <a:pt x="611" y="9775"/>
                  </a:cubicBezTo>
                  <a:cubicBezTo>
                    <a:pt x="871" y="10886"/>
                    <a:pt x="28" y="12608"/>
                    <a:pt x="28" y="12608"/>
                  </a:cubicBezTo>
                  <a:lnTo>
                    <a:pt x="7126" y="12752"/>
                  </a:lnTo>
                  <a:lnTo>
                    <a:pt x="16157" y="11908"/>
                  </a:lnTo>
                  <a:cubicBezTo>
                    <a:pt x="16157" y="11908"/>
                    <a:pt x="15430" y="10447"/>
                    <a:pt x="15485" y="9830"/>
                  </a:cubicBezTo>
                  <a:cubicBezTo>
                    <a:pt x="15547" y="9213"/>
                    <a:pt x="16212" y="7327"/>
                    <a:pt x="15547" y="6401"/>
                  </a:cubicBezTo>
                  <a:cubicBezTo>
                    <a:pt x="14875" y="5476"/>
                    <a:pt x="14312" y="5188"/>
                    <a:pt x="14312" y="4255"/>
                  </a:cubicBezTo>
                  <a:cubicBezTo>
                    <a:pt x="14312" y="3446"/>
                    <a:pt x="13753" y="649"/>
                    <a:pt x="11510" y="649"/>
                  </a:cubicBezTo>
                  <a:cubicBezTo>
                    <a:pt x="11147" y="649"/>
                    <a:pt x="10741" y="722"/>
                    <a:pt x="10287" y="888"/>
                  </a:cubicBezTo>
                  <a:cubicBezTo>
                    <a:pt x="10287" y="888"/>
                    <a:pt x="8675" y="1"/>
                    <a:pt x="6809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7"/>
            <p:cNvSpPr/>
            <p:nvPr/>
          </p:nvSpPr>
          <p:spPr>
            <a:xfrm>
              <a:off x="2870225" y="2609775"/>
              <a:ext cx="61075" cy="64950"/>
            </a:xfrm>
            <a:custGeom>
              <a:avLst/>
              <a:gdLst/>
              <a:ahLst/>
              <a:cxnLst/>
              <a:rect l="l" t="t" r="r" b="b"/>
              <a:pathLst>
                <a:path w="2443" h="2598" extrusionOk="0">
                  <a:moveTo>
                    <a:pt x="1358" y="1"/>
                  </a:moveTo>
                  <a:cubicBezTo>
                    <a:pt x="748" y="1"/>
                    <a:pt x="118" y="802"/>
                    <a:pt x="118" y="802"/>
                  </a:cubicBezTo>
                  <a:lnTo>
                    <a:pt x="1" y="2544"/>
                  </a:lnTo>
                  <a:cubicBezTo>
                    <a:pt x="120" y="2581"/>
                    <a:pt x="238" y="2597"/>
                    <a:pt x="353" y="2597"/>
                  </a:cubicBezTo>
                  <a:cubicBezTo>
                    <a:pt x="1551" y="2597"/>
                    <a:pt x="2443" y="754"/>
                    <a:pt x="1805" y="178"/>
                  </a:cubicBezTo>
                  <a:cubicBezTo>
                    <a:pt x="1664" y="51"/>
                    <a:pt x="1512" y="1"/>
                    <a:pt x="1358" y="1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7"/>
            <p:cNvSpPr/>
            <p:nvPr/>
          </p:nvSpPr>
          <p:spPr>
            <a:xfrm>
              <a:off x="2878475" y="2624275"/>
              <a:ext cx="31900" cy="21175"/>
            </a:xfrm>
            <a:custGeom>
              <a:avLst/>
              <a:gdLst/>
              <a:ahLst/>
              <a:cxnLst/>
              <a:rect l="l" t="t" r="r" b="b"/>
              <a:pathLst>
                <a:path w="1276" h="847" extrusionOk="0">
                  <a:moveTo>
                    <a:pt x="984" y="1"/>
                  </a:moveTo>
                  <a:cubicBezTo>
                    <a:pt x="470" y="1"/>
                    <a:pt x="23" y="722"/>
                    <a:pt x="0" y="757"/>
                  </a:cubicBezTo>
                  <a:lnTo>
                    <a:pt x="137" y="846"/>
                  </a:lnTo>
                  <a:cubicBezTo>
                    <a:pt x="143" y="834"/>
                    <a:pt x="560" y="163"/>
                    <a:pt x="986" y="163"/>
                  </a:cubicBezTo>
                  <a:cubicBezTo>
                    <a:pt x="1056" y="163"/>
                    <a:pt x="1125" y="181"/>
                    <a:pt x="1193" y="222"/>
                  </a:cubicBezTo>
                  <a:lnTo>
                    <a:pt x="1276" y="85"/>
                  </a:lnTo>
                  <a:cubicBezTo>
                    <a:pt x="1178" y="26"/>
                    <a:pt x="1080" y="1"/>
                    <a:pt x="98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7"/>
            <p:cNvSpPr/>
            <p:nvPr/>
          </p:nvSpPr>
          <p:spPr>
            <a:xfrm>
              <a:off x="2891500" y="2628450"/>
              <a:ext cx="11000" cy="18200"/>
            </a:xfrm>
            <a:custGeom>
              <a:avLst/>
              <a:gdLst/>
              <a:ahLst/>
              <a:cxnLst/>
              <a:rect l="l" t="t" r="r" b="b"/>
              <a:pathLst>
                <a:path w="440" h="728" extrusionOk="0">
                  <a:moveTo>
                    <a:pt x="41" y="0"/>
                  </a:moveTo>
                  <a:lnTo>
                    <a:pt x="0" y="158"/>
                  </a:lnTo>
                  <a:cubicBezTo>
                    <a:pt x="89" y="172"/>
                    <a:pt x="165" y="227"/>
                    <a:pt x="206" y="309"/>
                  </a:cubicBezTo>
                  <a:cubicBezTo>
                    <a:pt x="268" y="460"/>
                    <a:pt x="172" y="652"/>
                    <a:pt x="172" y="652"/>
                  </a:cubicBezTo>
                  <a:lnTo>
                    <a:pt x="309" y="727"/>
                  </a:lnTo>
                  <a:cubicBezTo>
                    <a:pt x="316" y="713"/>
                    <a:pt x="439" y="467"/>
                    <a:pt x="350" y="247"/>
                  </a:cubicBezTo>
                  <a:cubicBezTo>
                    <a:pt x="288" y="124"/>
                    <a:pt x="179" y="35"/>
                    <a:pt x="41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7"/>
            <p:cNvSpPr/>
            <p:nvPr/>
          </p:nvSpPr>
          <p:spPr>
            <a:xfrm>
              <a:off x="2546125" y="2619775"/>
              <a:ext cx="63725" cy="63850"/>
            </a:xfrm>
            <a:custGeom>
              <a:avLst/>
              <a:gdLst/>
              <a:ahLst/>
              <a:cxnLst/>
              <a:rect l="l" t="t" r="r" b="b"/>
              <a:pathLst>
                <a:path w="2549" h="2554" extrusionOk="0">
                  <a:moveTo>
                    <a:pt x="1018" y="0"/>
                  </a:moveTo>
                  <a:cubicBezTo>
                    <a:pt x="847" y="0"/>
                    <a:pt x="683" y="59"/>
                    <a:pt x="546" y="210"/>
                  </a:cubicBezTo>
                  <a:cubicBezTo>
                    <a:pt x="1" y="810"/>
                    <a:pt x="987" y="2553"/>
                    <a:pt x="2132" y="2553"/>
                  </a:cubicBezTo>
                  <a:cubicBezTo>
                    <a:pt x="2269" y="2553"/>
                    <a:pt x="2409" y="2528"/>
                    <a:pt x="2548" y="2473"/>
                  </a:cubicBezTo>
                  <a:lnTo>
                    <a:pt x="2308" y="718"/>
                  </a:lnTo>
                  <a:cubicBezTo>
                    <a:pt x="2308" y="718"/>
                    <a:pt x="1616" y="0"/>
                    <a:pt x="1018" y="0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7"/>
            <p:cNvSpPr/>
            <p:nvPr/>
          </p:nvSpPr>
          <p:spPr>
            <a:xfrm>
              <a:off x="2566275" y="2634200"/>
              <a:ext cx="33975" cy="19650"/>
            </a:xfrm>
            <a:custGeom>
              <a:avLst/>
              <a:gdLst/>
              <a:ahLst/>
              <a:cxnLst/>
              <a:rect l="l" t="t" r="r" b="b"/>
              <a:pathLst>
                <a:path w="1359" h="786" extrusionOk="0">
                  <a:moveTo>
                    <a:pt x="320" y="1"/>
                  </a:moveTo>
                  <a:cubicBezTo>
                    <a:pt x="211" y="1"/>
                    <a:pt x="103" y="32"/>
                    <a:pt x="0" y="106"/>
                  </a:cubicBezTo>
                  <a:lnTo>
                    <a:pt x="96" y="237"/>
                  </a:lnTo>
                  <a:cubicBezTo>
                    <a:pt x="168" y="184"/>
                    <a:pt x="246" y="162"/>
                    <a:pt x="326" y="162"/>
                  </a:cubicBezTo>
                  <a:cubicBezTo>
                    <a:pt x="748" y="162"/>
                    <a:pt x="1229" y="779"/>
                    <a:pt x="1235" y="785"/>
                  </a:cubicBezTo>
                  <a:lnTo>
                    <a:pt x="1358" y="689"/>
                  </a:lnTo>
                  <a:cubicBezTo>
                    <a:pt x="1336" y="655"/>
                    <a:pt x="822" y="1"/>
                    <a:pt x="320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7"/>
            <p:cNvSpPr/>
            <p:nvPr/>
          </p:nvSpPr>
          <p:spPr>
            <a:xfrm>
              <a:off x="2575700" y="2637700"/>
              <a:ext cx="10150" cy="18550"/>
            </a:xfrm>
            <a:custGeom>
              <a:avLst/>
              <a:gdLst/>
              <a:ahLst/>
              <a:cxnLst/>
              <a:rect l="l" t="t" r="r" b="b"/>
              <a:pathLst>
                <a:path w="406" h="742" extrusionOk="0">
                  <a:moveTo>
                    <a:pt x="350" y="1"/>
                  </a:moveTo>
                  <a:cubicBezTo>
                    <a:pt x="220" y="35"/>
                    <a:pt x="117" y="131"/>
                    <a:pt x="76" y="254"/>
                  </a:cubicBezTo>
                  <a:cubicBezTo>
                    <a:pt x="1" y="481"/>
                    <a:pt x="165" y="727"/>
                    <a:pt x="172" y="741"/>
                  </a:cubicBezTo>
                  <a:lnTo>
                    <a:pt x="302" y="645"/>
                  </a:lnTo>
                  <a:cubicBezTo>
                    <a:pt x="302" y="645"/>
                    <a:pt x="172" y="460"/>
                    <a:pt x="227" y="302"/>
                  </a:cubicBezTo>
                  <a:cubicBezTo>
                    <a:pt x="254" y="227"/>
                    <a:pt x="323" y="165"/>
                    <a:pt x="405" y="145"/>
                  </a:cubicBezTo>
                  <a:lnTo>
                    <a:pt x="35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7"/>
            <p:cNvSpPr/>
            <p:nvPr/>
          </p:nvSpPr>
          <p:spPr>
            <a:xfrm>
              <a:off x="2578800" y="2666500"/>
              <a:ext cx="10125" cy="10150"/>
            </a:xfrm>
            <a:custGeom>
              <a:avLst/>
              <a:gdLst/>
              <a:ahLst/>
              <a:cxnLst/>
              <a:rect l="l" t="t" r="r" b="b"/>
              <a:pathLst>
                <a:path w="405" h="406" extrusionOk="0">
                  <a:moveTo>
                    <a:pt x="199" y="1"/>
                  </a:moveTo>
                  <a:cubicBezTo>
                    <a:pt x="89" y="1"/>
                    <a:pt x="0" y="97"/>
                    <a:pt x="0" y="206"/>
                  </a:cubicBezTo>
                  <a:cubicBezTo>
                    <a:pt x="0" y="316"/>
                    <a:pt x="89" y="405"/>
                    <a:pt x="199" y="405"/>
                  </a:cubicBezTo>
                  <a:cubicBezTo>
                    <a:pt x="315" y="405"/>
                    <a:pt x="405" y="316"/>
                    <a:pt x="405" y="206"/>
                  </a:cubicBezTo>
                  <a:cubicBezTo>
                    <a:pt x="405" y="97"/>
                    <a:pt x="315" y="1"/>
                    <a:pt x="199" y="1"/>
                  </a:cubicBezTo>
                  <a:close/>
                </a:path>
              </a:pathLst>
            </a:custGeom>
            <a:solidFill>
              <a:srgbClr val="362F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7"/>
            <p:cNvSpPr/>
            <p:nvPr/>
          </p:nvSpPr>
          <p:spPr>
            <a:xfrm>
              <a:off x="2888575" y="2657075"/>
              <a:ext cx="10150" cy="10150"/>
            </a:xfrm>
            <a:custGeom>
              <a:avLst/>
              <a:gdLst/>
              <a:ahLst/>
              <a:cxnLst/>
              <a:rect l="l" t="t" r="r" b="b"/>
              <a:pathLst>
                <a:path w="406" h="406" extrusionOk="0">
                  <a:moveTo>
                    <a:pt x="200" y="0"/>
                  </a:moveTo>
                  <a:cubicBezTo>
                    <a:pt x="90" y="0"/>
                    <a:pt x="1" y="90"/>
                    <a:pt x="1" y="206"/>
                  </a:cubicBezTo>
                  <a:cubicBezTo>
                    <a:pt x="1" y="316"/>
                    <a:pt x="90" y="405"/>
                    <a:pt x="200" y="405"/>
                  </a:cubicBezTo>
                  <a:cubicBezTo>
                    <a:pt x="309" y="405"/>
                    <a:pt x="405" y="316"/>
                    <a:pt x="405" y="206"/>
                  </a:cubicBezTo>
                  <a:cubicBezTo>
                    <a:pt x="405" y="90"/>
                    <a:pt x="309" y="0"/>
                    <a:pt x="200" y="0"/>
                  </a:cubicBezTo>
                  <a:close/>
                </a:path>
              </a:pathLst>
            </a:custGeom>
            <a:solidFill>
              <a:srgbClr val="362F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7"/>
            <p:cNvSpPr/>
            <p:nvPr/>
          </p:nvSpPr>
          <p:spPr>
            <a:xfrm>
              <a:off x="2598850" y="2459925"/>
              <a:ext cx="277075" cy="409650"/>
            </a:xfrm>
            <a:custGeom>
              <a:avLst/>
              <a:gdLst/>
              <a:ahLst/>
              <a:cxnLst/>
              <a:rect l="l" t="t" r="r" b="b"/>
              <a:pathLst>
                <a:path w="11083" h="16386" extrusionOk="0">
                  <a:moveTo>
                    <a:pt x="5226" y="0"/>
                  </a:moveTo>
                  <a:cubicBezTo>
                    <a:pt x="1374" y="0"/>
                    <a:pt x="148" y="3080"/>
                    <a:pt x="21" y="6440"/>
                  </a:cubicBezTo>
                  <a:cubicBezTo>
                    <a:pt x="0" y="7057"/>
                    <a:pt x="14" y="7674"/>
                    <a:pt x="69" y="8291"/>
                  </a:cubicBezTo>
                  <a:cubicBezTo>
                    <a:pt x="131" y="8997"/>
                    <a:pt x="261" y="9697"/>
                    <a:pt x="460" y="10383"/>
                  </a:cubicBezTo>
                  <a:cubicBezTo>
                    <a:pt x="954" y="12001"/>
                    <a:pt x="1866" y="13235"/>
                    <a:pt x="3292" y="13606"/>
                  </a:cubicBezTo>
                  <a:lnTo>
                    <a:pt x="3292" y="15615"/>
                  </a:lnTo>
                  <a:cubicBezTo>
                    <a:pt x="3292" y="15615"/>
                    <a:pt x="4806" y="16385"/>
                    <a:pt x="6891" y="16385"/>
                  </a:cubicBezTo>
                  <a:cubicBezTo>
                    <a:pt x="8149" y="16385"/>
                    <a:pt x="9616" y="16105"/>
                    <a:pt x="11082" y="15204"/>
                  </a:cubicBezTo>
                  <a:cubicBezTo>
                    <a:pt x="11082" y="15204"/>
                    <a:pt x="10959" y="12899"/>
                    <a:pt x="10945" y="8826"/>
                  </a:cubicBezTo>
                  <a:cubicBezTo>
                    <a:pt x="10925" y="4602"/>
                    <a:pt x="10328" y="213"/>
                    <a:pt x="5541" y="7"/>
                  </a:cubicBezTo>
                  <a:cubicBezTo>
                    <a:pt x="5434" y="3"/>
                    <a:pt x="5329" y="0"/>
                    <a:pt x="5226" y="0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7"/>
            <p:cNvSpPr/>
            <p:nvPr/>
          </p:nvSpPr>
          <p:spPr>
            <a:xfrm>
              <a:off x="2596950" y="2457700"/>
              <a:ext cx="277425" cy="204375"/>
            </a:xfrm>
            <a:custGeom>
              <a:avLst/>
              <a:gdLst/>
              <a:ahLst/>
              <a:cxnLst/>
              <a:rect l="l" t="t" r="r" b="b"/>
              <a:pathLst>
                <a:path w="11097" h="8175" extrusionOk="0">
                  <a:moveTo>
                    <a:pt x="5302" y="0"/>
                  </a:moveTo>
                  <a:cubicBezTo>
                    <a:pt x="1126" y="0"/>
                    <a:pt x="118" y="3545"/>
                    <a:pt x="8" y="6529"/>
                  </a:cubicBezTo>
                  <a:cubicBezTo>
                    <a:pt x="1" y="6666"/>
                    <a:pt x="1" y="6796"/>
                    <a:pt x="1" y="6933"/>
                  </a:cubicBezTo>
                  <a:lnTo>
                    <a:pt x="1" y="7043"/>
                  </a:lnTo>
                  <a:lnTo>
                    <a:pt x="111" y="7029"/>
                  </a:lnTo>
                  <a:cubicBezTo>
                    <a:pt x="234" y="7009"/>
                    <a:pt x="3025" y="6549"/>
                    <a:pt x="4212" y="4554"/>
                  </a:cubicBezTo>
                  <a:cubicBezTo>
                    <a:pt x="4225" y="4732"/>
                    <a:pt x="4266" y="4931"/>
                    <a:pt x="4376" y="5061"/>
                  </a:cubicBezTo>
                  <a:cubicBezTo>
                    <a:pt x="4452" y="5143"/>
                    <a:pt x="4561" y="5191"/>
                    <a:pt x="4678" y="5191"/>
                  </a:cubicBezTo>
                  <a:cubicBezTo>
                    <a:pt x="5082" y="5191"/>
                    <a:pt x="5336" y="4464"/>
                    <a:pt x="5446" y="4025"/>
                  </a:cubicBezTo>
                  <a:cubicBezTo>
                    <a:pt x="5830" y="5034"/>
                    <a:pt x="7263" y="8167"/>
                    <a:pt x="10301" y="8167"/>
                  </a:cubicBezTo>
                  <a:lnTo>
                    <a:pt x="10301" y="8174"/>
                  </a:lnTo>
                  <a:cubicBezTo>
                    <a:pt x="10541" y="8174"/>
                    <a:pt x="10781" y="8154"/>
                    <a:pt x="11014" y="8119"/>
                  </a:cubicBezTo>
                  <a:lnTo>
                    <a:pt x="11097" y="8106"/>
                  </a:lnTo>
                  <a:lnTo>
                    <a:pt x="11097" y="8023"/>
                  </a:lnTo>
                  <a:cubicBezTo>
                    <a:pt x="11001" y="4389"/>
                    <a:pt x="10287" y="199"/>
                    <a:pt x="5624" y="7"/>
                  </a:cubicBezTo>
                  <a:cubicBezTo>
                    <a:pt x="5514" y="0"/>
                    <a:pt x="5405" y="0"/>
                    <a:pt x="530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7"/>
            <p:cNvSpPr/>
            <p:nvPr/>
          </p:nvSpPr>
          <p:spPr>
            <a:xfrm>
              <a:off x="2681150" y="2795775"/>
              <a:ext cx="71000" cy="32600"/>
            </a:xfrm>
            <a:custGeom>
              <a:avLst/>
              <a:gdLst/>
              <a:ahLst/>
              <a:cxnLst/>
              <a:rect l="l" t="t" r="r" b="b"/>
              <a:pathLst>
                <a:path w="2840" h="1304" extrusionOk="0">
                  <a:moveTo>
                    <a:pt x="2839" y="0"/>
                  </a:moveTo>
                  <a:lnTo>
                    <a:pt x="2839" y="0"/>
                  </a:lnTo>
                  <a:cubicBezTo>
                    <a:pt x="2045" y="229"/>
                    <a:pt x="1230" y="302"/>
                    <a:pt x="526" y="302"/>
                  </a:cubicBezTo>
                  <a:cubicBezTo>
                    <a:pt x="342" y="302"/>
                    <a:pt x="166" y="297"/>
                    <a:pt x="0" y="288"/>
                  </a:cubicBezTo>
                  <a:lnTo>
                    <a:pt x="0" y="1303"/>
                  </a:lnTo>
                  <a:cubicBezTo>
                    <a:pt x="1029" y="1077"/>
                    <a:pt x="1996" y="631"/>
                    <a:pt x="2839" y="0"/>
                  </a:cubicBez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7"/>
            <p:cNvSpPr/>
            <p:nvPr/>
          </p:nvSpPr>
          <p:spPr>
            <a:xfrm>
              <a:off x="2680800" y="2781875"/>
              <a:ext cx="92950" cy="22650"/>
            </a:xfrm>
            <a:custGeom>
              <a:avLst/>
              <a:gdLst/>
              <a:ahLst/>
              <a:cxnLst/>
              <a:rect l="l" t="t" r="r" b="b"/>
              <a:pathLst>
                <a:path w="3718" h="906" extrusionOk="0">
                  <a:moveTo>
                    <a:pt x="3607" y="1"/>
                  </a:moveTo>
                  <a:cubicBezTo>
                    <a:pt x="3601" y="7"/>
                    <a:pt x="2948" y="759"/>
                    <a:pt x="806" y="759"/>
                  </a:cubicBezTo>
                  <a:cubicBezTo>
                    <a:pt x="562" y="759"/>
                    <a:pt x="298" y="749"/>
                    <a:pt x="14" y="728"/>
                  </a:cubicBezTo>
                  <a:lnTo>
                    <a:pt x="0" y="872"/>
                  </a:lnTo>
                  <a:cubicBezTo>
                    <a:pt x="302" y="899"/>
                    <a:pt x="569" y="906"/>
                    <a:pt x="830" y="906"/>
                  </a:cubicBezTo>
                  <a:cubicBezTo>
                    <a:pt x="3031" y="906"/>
                    <a:pt x="3690" y="131"/>
                    <a:pt x="3717" y="97"/>
                  </a:cubicBezTo>
                  <a:lnTo>
                    <a:pt x="3607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7"/>
            <p:cNvSpPr/>
            <p:nvPr/>
          </p:nvSpPr>
          <p:spPr>
            <a:xfrm>
              <a:off x="2667925" y="2631175"/>
              <a:ext cx="19575" cy="55750"/>
            </a:xfrm>
            <a:custGeom>
              <a:avLst/>
              <a:gdLst/>
              <a:ahLst/>
              <a:cxnLst/>
              <a:rect l="l" t="t" r="r" b="b"/>
              <a:pathLst>
                <a:path w="783" h="2230" extrusionOk="0">
                  <a:moveTo>
                    <a:pt x="316" y="1"/>
                  </a:moveTo>
                  <a:lnTo>
                    <a:pt x="316" y="1"/>
                  </a:lnTo>
                  <a:cubicBezTo>
                    <a:pt x="358" y="646"/>
                    <a:pt x="179" y="1352"/>
                    <a:pt x="56" y="1736"/>
                  </a:cubicBezTo>
                  <a:cubicBezTo>
                    <a:pt x="1" y="1901"/>
                    <a:pt x="104" y="2072"/>
                    <a:pt x="268" y="2113"/>
                  </a:cubicBezTo>
                  <a:lnTo>
                    <a:pt x="783" y="2230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7"/>
            <p:cNvSpPr/>
            <p:nvPr/>
          </p:nvSpPr>
          <p:spPr>
            <a:xfrm>
              <a:off x="2665875" y="2631025"/>
              <a:ext cx="21975" cy="57625"/>
            </a:xfrm>
            <a:custGeom>
              <a:avLst/>
              <a:gdLst/>
              <a:ahLst/>
              <a:cxnLst/>
              <a:rect l="l" t="t" r="r" b="b"/>
              <a:pathLst>
                <a:path w="879" h="2305" extrusionOk="0">
                  <a:moveTo>
                    <a:pt x="467" y="0"/>
                  </a:moveTo>
                  <a:lnTo>
                    <a:pt x="323" y="7"/>
                  </a:lnTo>
                  <a:cubicBezTo>
                    <a:pt x="364" y="645"/>
                    <a:pt x="179" y="1358"/>
                    <a:pt x="62" y="1721"/>
                  </a:cubicBezTo>
                  <a:cubicBezTo>
                    <a:pt x="1" y="1927"/>
                    <a:pt x="124" y="2140"/>
                    <a:pt x="337" y="2188"/>
                  </a:cubicBezTo>
                  <a:lnTo>
                    <a:pt x="851" y="2304"/>
                  </a:lnTo>
                  <a:lnTo>
                    <a:pt x="878" y="2160"/>
                  </a:lnTo>
                  <a:lnTo>
                    <a:pt x="364" y="2044"/>
                  </a:lnTo>
                  <a:cubicBezTo>
                    <a:pt x="302" y="2030"/>
                    <a:pt x="254" y="1989"/>
                    <a:pt x="220" y="1934"/>
                  </a:cubicBezTo>
                  <a:cubicBezTo>
                    <a:pt x="193" y="1886"/>
                    <a:pt x="186" y="1824"/>
                    <a:pt x="206" y="1763"/>
                  </a:cubicBezTo>
                  <a:cubicBezTo>
                    <a:pt x="323" y="1392"/>
                    <a:pt x="515" y="658"/>
                    <a:pt x="46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7"/>
            <p:cNvSpPr/>
            <p:nvPr/>
          </p:nvSpPr>
          <p:spPr>
            <a:xfrm>
              <a:off x="2633125" y="2651400"/>
              <a:ext cx="14775" cy="13775"/>
            </a:xfrm>
            <a:custGeom>
              <a:avLst/>
              <a:gdLst/>
              <a:ahLst/>
              <a:cxnLst/>
              <a:rect l="l" t="t" r="r" b="b"/>
              <a:pathLst>
                <a:path w="591" h="551" extrusionOk="0">
                  <a:moveTo>
                    <a:pt x="298" y="0"/>
                  </a:moveTo>
                  <a:cubicBezTo>
                    <a:pt x="152" y="0"/>
                    <a:pt x="34" y="112"/>
                    <a:pt x="21" y="255"/>
                  </a:cubicBezTo>
                  <a:cubicBezTo>
                    <a:pt x="1" y="406"/>
                    <a:pt x="117" y="543"/>
                    <a:pt x="268" y="550"/>
                  </a:cubicBezTo>
                  <a:cubicBezTo>
                    <a:pt x="277" y="551"/>
                    <a:pt x="285" y="551"/>
                    <a:pt x="294" y="551"/>
                  </a:cubicBezTo>
                  <a:cubicBezTo>
                    <a:pt x="440" y="551"/>
                    <a:pt x="557" y="439"/>
                    <a:pt x="577" y="296"/>
                  </a:cubicBezTo>
                  <a:cubicBezTo>
                    <a:pt x="591" y="145"/>
                    <a:pt x="474" y="8"/>
                    <a:pt x="323" y="1"/>
                  </a:cubicBezTo>
                  <a:cubicBezTo>
                    <a:pt x="315" y="0"/>
                    <a:pt x="306" y="0"/>
                    <a:pt x="29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7"/>
            <p:cNvSpPr/>
            <p:nvPr/>
          </p:nvSpPr>
          <p:spPr>
            <a:xfrm>
              <a:off x="2612050" y="2630800"/>
              <a:ext cx="43400" cy="18075"/>
            </a:xfrm>
            <a:custGeom>
              <a:avLst/>
              <a:gdLst/>
              <a:ahLst/>
              <a:cxnLst/>
              <a:rect l="l" t="t" r="r" b="b"/>
              <a:pathLst>
                <a:path w="1736" h="723" extrusionOk="0">
                  <a:moveTo>
                    <a:pt x="1045" y="1"/>
                  </a:moveTo>
                  <a:cubicBezTo>
                    <a:pt x="399" y="1"/>
                    <a:pt x="21" y="386"/>
                    <a:pt x="0" y="407"/>
                  </a:cubicBezTo>
                  <a:lnTo>
                    <a:pt x="343" y="722"/>
                  </a:lnTo>
                  <a:cubicBezTo>
                    <a:pt x="343" y="722"/>
                    <a:pt x="596" y="462"/>
                    <a:pt x="1051" y="462"/>
                  </a:cubicBezTo>
                  <a:cubicBezTo>
                    <a:pt x="1201" y="462"/>
                    <a:pt x="1372" y="490"/>
                    <a:pt x="1564" y="565"/>
                  </a:cubicBezTo>
                  <a:lnTo>
                    <a:pt x="1735" y="139"/>
                  </a:lnTo>
                  <a:cubicBezTo>
                    <a:pt x="1480" y="39"/>
                    <a:pt x="1249" y="1"/>
                    <a:pt x="1045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7"/>
            <p:cNvSpPr/>
            <p:nvPr/>
          </p:nvSpPr>
          <p:spPr>
            <a:xfrm>
              <a:off x="2712175" y="2653950"/>
              <a:ext cx="14600" cy="13775"/>
            </a:xfrm>
            <a:custGeom>
              <a:avLst/>
              <a:gdLst/>
              <a:ahLst/>
              <a:cxnLst/>
              <a:rect l="l" t="t" r="r" b="b"/>
              <a:pathLst>
                <a:path w="584" h="551" extrusionOk="0">
                  <a:moveTo>
                    <a:pt x="297" y="1"/>
                  </a:moveTo>
                  <a:cubicBezTo>
                    <a:pt x="151" y="1"/>
                    <a:pt x="33" y="113"/>
                    <a:pt x="14" y="256"/>
                  </a:cubicBezTo>
                  <a:cubicBezTo>
                    <a:pt x="0" y="407"/>
                    <a:pt x="117" y="544"/>
                    <a:pt x="268" y="551"/>
                  </a:cubicBezTo>
                  <a:cubicBezTo>
                    <a:pt x="272" y="551"/>
                    <a:pt x="277" y="551"/>
                    <a:pt x="281" y="551"/>
                  </a:cubicBezTo>
                  <a:cubicBezTo>
                    <a:pt x="427" y="551"/>
                    <a:pt x="556" y="443"/>
                    <a:pt x="569" y="297"/>
                  </a:cubicBezTo>
                  <a:cubicBezTo>
                    <a:pt x="583" y="139"/>
                    <a:pt x="473" y="9"/>
                    <a:pt x="323" y="2"/>
                  </a:cubicBezTo>
                  <a:cubicBezTo>
                    <a:pt x="314" y="1"/>
                    <a:pt x="306" y="1"/>
                    <a:pt x="29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7"/>
            <p:cNvSpPr/>
            <p:nvPr/>
          </p:nvSpPr>
          <p:spPr>
            <a:xfrm>
              <a:off x="2702575" y="2631925"/>
              <a:ext cx="42375" cy="18500"/>
            </a:xfrm>
            <a:custGeom>
              <a:avLst/>
              <a:gdLst/>
              <a:ahLst/>
              <a:cxnLst/>
              <a:rect l="l" t="t" r="r" b="b"/>
              <a:pathLst>
                <a:path w="1695" h="740" extrusionOk="0">
                  <a:moveTo>
                    <a:pt x="686" y="0"/>
                  </a:moveTo>
                  <a:cubicBezTo>
                    <a:pt x="317" y="0"/>
                    <a:pt x="22" y="121"/>
                    <a:pt x="0" y="129"/>
                  </a:cubicBezTo>
                  <a:lnTo>
                    <a:pt x="179" y="561"/>
                  </a:lnTo>
                  <a:cubicBezTo>
                    <a:pt x="194" y="553"/>
                    <a:pt x="412" y="465"/>
                    <a:pt x="679" y="465"/>
                  </a:cubicBezTo>
                  <a:cubicBezTo>
                    <a:pt x="900" y="465"/>
                    <a:pt x="1153" y="525"/>
                    <a:pt x="1351" y="739"/>
                  </a:cubicBezTo>
                  <a:lnTo>
                    <a:pt x="1694" y="430"/>
                  </a:lnTo>
                  <a:cubicBezTo>
                    <a:pt x="1388" y="92"/>
                    <a:pt x="1008" y="0"/>
                    <a:pt x="686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7"/>
            <p:cNvSpPr/>
            <p:nvPr/>
          </p:nvSpPr>
          <p:spPr>
            <a:xfrm>
              <a:off x="2684750" y="2692550"/>
              <a:ext cx="24700" cy="14450"/>
            </a:xfrm>
            <a:custGeom>
              <a:avLst/>
              <a:gdLst/>
              <a:ahLst/>
              <a:cxnLst/>
              <a:rect l="l" t="t" r="r" b="b"/>
              <a:pathLst>
                <a:path w="988" h="578" extrusionOk="0">
                  <a:moveTo>
                    <a:pt x="850" y="1"/>
                  </a:moveTo>
                  <a:cubicBezTo>
                    <a:pt x="844" y="7"/>
                    <a:pt x="709" y="424"/>
                    <a:pt x="116" y="424"/>
                  </a:cubicBezTo>
                  <a:cubicBezTo>
                    <a:pt x="81" y="424"/>
                    <a:pt x="45" y="422"/>
                    <a:pt x="7" y="419"/>
                  </a:cubicBezTo>
                  <a:lnTo>
                    <a:pt x="0" y="570"/>
                  </a:lnTo>
                  <a:cubicBezTo>
                    <a:pt x="34" y="570"/>
                    <a:pt x="75" y="577"/>
                    <a:pt x="110" y="577"/>
                  </a:cubicBezTo>
                  <a:cubicBezTo>
                    <a:pt x="816" y="577"/>
                    <a:pt x="988" y="56"/>
                    <a:pt x="988" y="49"/>
                  </a:cubicBezTo>
                  <a:lnTo>
                    <a:pt x="85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7"/>
            <p:cNvSpPr/>
            <p:nvPr/>
          </p:nvSpPr>
          <p:spPr>
            <a:xfrm>
              <a:off x="2689550" y="2705775"/>
              <a:ext cx="19225" cy="9450"/>
            </a:xfrm>
            <a:custGeom>
              <a:avLst/>
              <a:gdLst/>
              <a:ahLst/>
              <a:cxnLst/>
              <a:rect l="l" t="t" r="r" b="b"/>
              <a:pathLst>
                <a:path w="769" h="378" extrusionOk="0">
                  <a:moveTo>
                    <a:pt x="617" y="0"/>
                  </a:moveTo>
                  <a:cubicBezTo>
                    <a:pt x="508" y="124"/>
                    <a:pt x="357" y="194"/>
                    <a:pt x="197" y="194"/>
                  </a:cubicBezTo>
                  <a:cubicBezTo>
                    <a:pt x="146" y="194"/>
                    <a:pt x="93" y="187"/>
                    <a:pt x="41" y="171"/>
                  </a:cubicBezTo>
                  <a:lnTo>
                    <a:pt x="0" y="357"/>
                  </a:lnTo>
                  <a:cubicBezTo>
                    <a:pt x="62" y="370"/>
                    <a:pt x="130" y="377"/>
                    <a:pt x="192" y="377"/>
                  </a:cubicBezTo>
                  <a:cubicBezTo>
                    <a:pt x="418" y="377"/>
                    <a:pt x="624" y="281"/>
                    <a:pt x="768" y="110"/>
                  </a:cubicBezTo>
                  <a:lnTo>
                    <a:pt x="617" y="0"/>
                  </a:ln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7"/>
            <p:cNvSpPr/>
            <p:nvPr/>
          </p:nvSpPr>
          <p:spPr>
            <a:xfrm>
              <a:off x="2600725" y="2666150"/>
              <a:ext cx="43750" cy="53350"/>
            </a:xfrm>
            <a:custGeom>
              <a:avLst/>
              <a:gdLst/>
              <a:ahLst/>
              <a:cxnLst/>
              <a:rect l="l" t="t" r="r" b="b"/>
              <a:pathLst>
                <a:path w="1750" h="2134" extrusionOk="0">
                  <a:moveTo>
                    <a:pt x="364" y="1"/>
                  </a:moveTo>
                  <a:cubicBezTo>
                    <a:pt x="241" y="1"/>
                    <a:pt x="117" y="15"/>
                    <a:pt x="1" y="42"/>
                  </a:cubicBezTo>
                  <a:cubicBezTo>
                    <a:pt x="56" y="748"/>
                    <a:pt x="186" y="1448"/>
                    <a:pt x="392" y="2134"/>
                  </a:cubicBezTo>
                  <a:cubicBezTo>
                    <a:pt x="1146" y="2120"/>
                    <a:pt x="1750" y="1647"/>
                    <a:pt x="1750" y="1071"/>
                  </a:cubicBezTo>
                  <a:cubicBezTo>
                    <a:pt x="1750" y="481"/>
                    <a:pt x="1125" y="1"/>
                    <a:pt x="364" y="1"/>
                  </a:cubicBez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7"/>
            <p:cNvSpPr/>
            <p:nvPr/>
          </p:nvSpPr>
          <p:spPr>
            <a:xfrm>
              <a:off x="2742350" y="2666150"/>
              <a:ext cx="69450" cy="53350"/>
            </a:xfrm>
            <a:custGeom>
              <a:avLst/>
              <a:gdLst/>
              <a:ahLst/>
              <a:cxnLst/>
              <a:rect l="l" t="t" r="r" b="b"/>
              <a:pathLst>
                <a:path w="2778" h="2134" extrusionOk="0">
                  <a:moveTo>
                    <a:pt x="1392" y="1"/>
                  </a:moveTo>
                  <a:cubicBezTo>
                    <a:pt x="624" y="1"/>
                    <a:pt x="0" y="481"/>
                    <a:pt x="0" y="1064"/>
                  </a:cubicBezTo>
                  <a:cubicBezTo>
                    <a:pt x="0" y="1654"/>
                    <a:pt x="624" y="2134"/>
                    <a:pt x="1392" y="2134"/>
                  </a:cubicBezTo>
                  <a:cubicBezTo>
                    <a:pt x="2153" y="2134"/>
                    <a:pt x="2778" y="1654"/>
                    <a:pt x="2778" y="1064"/>
                  </a:cubicBezTo>
                  <a:cubicBezTo>
                    <a:pt x="2778" y="481"/>
                    <a:pt x="2153" y="1"/>
                    <a:pt x="1392" y="1"/>
                  </a:cubicBez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 Box 1"/>
          <p:cNvSpPr txBox="1"/>
          <p:nvPr/>
        </p:nvSpPr>
        <p:spPr>
          <a:xfrm>
            <a:off x="4848225" y="339725"/>
            <a:ext cx="682561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>
                <a:solidFill>
                  <a:srgbClr val="FFC000"/>
                </a:solidFill>
                <a:latin typeface="Algerian" panose="04020705040A02060702" charset="0"/>
                <a:cs typeface="Algerian" panose="04020705040A02060702" charset="0"/>
              </a:rPr>
              <a:t>WARM - UP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65" y="0"/>
            <a:ext cx="6858000" cy="8851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996" y="104003"/>
            <a:ext cx="440557" cy="41538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45128" y="22670"/>
            <a:ext cx="562437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the descriptions in 4. </a:t>
            </a:r>
          </a:p>
          <a:p>
            <a:r>
              <a:rPr lang="en-US" sz="18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Share your opinion with  the class.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56" y="668588"/>
            <a:ext cx="7045539" cy="44749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91790" y="1708150"/>
            <a:ext cx="196278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91790" y="2100263"/>
            <a:ext cx="3626168" cy="154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100"/>
              <a:t>My birthday is …</a:t>
            </a:r>
          </a:p>
          <a:p>
            <a:pPr>
              <a:lnSpc>
                <a:spcPct val="150000"/>
              </a:lnSpc>
            </a:pPr>
            <a:r>
              <a:rPr lang="en-US" sz="2100"/>
              <a:t>It’s true that …</a:t>
            </a:r>
          </a:p>
          <a:p>
            <a:pPr>
              <a:lnSpc>
                <a:spcPct val="150000"/>
              </a:lnSpc>
            </a:pPr>
            <a:r>
              <a:rPr lang="en-US" sz="2100"/>
              <a:t>It isn’t true that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40"/>
          <p:cNvSpPr txBox="1">
            <a:spLocks noGrp="1"/>
          </p:cNvSpPr>
          <p:nvPr>
            <p:ph type="subTitle" idx="1"/>
          </p:nvPr>
        </p:nvSpPr>
        <p:spPr>
          <a:xfrm>
            <a:off x="1043305" y="1563370"/>
            <a:ext cx="6555740" cy="13233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GB" sz="3200"/>
              <a:t>- Learn by heart the grammar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GB" sz="3200"/>
              <a:t>- Prepare the next lesson ( Unit 3 -  Skills 1)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idx="14"/>
          </p:nvPr>
        </p:nvSpPr>
        <p:spPr>
          <a:xfrm>
            <a:off x="971550" y="483235"/>
            <a:ext cx="3789680" cy="421640"/>
          </a:xfrm>
        </p:spPr>
        <p:txBody>
          <a:bodyPr>
            <a:noAutofit/>
          </a:bodyPr>
          <a:lstStyle/>
          <a:p>
            <a:r>
              <a:rPr lang="en-US" sz="4800"/>
              <a:t>Homework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0" y="411480"/>
            <a:ext cx="8883015" cy="1693545"/>
          </a:xfrm>
        </p:spPr>
        <p:txBody>
          <a:bodyPr>
            <a:noAutofit/>
          </a:bodyPr>
          <a:lstStyle/>
          <a:p>
            <a:pPr algn="ctr"/>
            <a:r>
              <a:rPr lang="en-US" sz="5400"/>
              <a:t>Unit 3: My friends</a:t>
            </a:r>
            <a:br>
              <a:rPr lang="en-US" sz="5400"/>
            </a:br>
            <a:r>
              <a:rPr lang="en-US" sz="5400"/>
              <a:t>Lesson 4: Communication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002" name="Google Shape;1002;p43"/>
          <p:cNvGrpSpPr/>
          <p:nvPr/>
        </p:nvGrpSpPr>
        <p:grpSpPr>
          <a:xfrm>
            <a:off x="1793240" y="3055620"/>
            <a:ext cx="5919470" cy="1925320"/>
            <a:chOff x="366700" y="804625"/>
            <a:chExt cx="7426725" cy="4106025"/>
          </a:xfrm>
        </p:grpSpPr>
        <p:sp>
          <p:nvSpPr>
            <p:cNvPr id="1003" name="Google Shape;1003;p43"/>
            <p:cNvSpPr/>
            <p:nvPr/>
          </p:nvSpPr>
          <p:spPr>
            <a:xfrm>
              <a:off x="366700" y="804625"/>
              <a:ext cx="7426725" cy="4093825"/>
            </a:xfrm>
            <a:custGeom>
              <a:avLst/>
              <a:gdLst/>
              <a:ahLst/>
              <a:cxnLst/>
              <a:rect l="l" t="t" r="r" b="b"/>
              <a:pathLst>
                <a:path w="297069" h="163753" extrusionOk="0">
                  <a:moveTo>
                    <a:pt x="132785" y="1"/>
                  </a:moveTo>
                  <a:cubicBezTo>
                    <a:pt x="132495" y="1"/>
                    <a:pt x="132203" y="3"/>
                    <a:pt x="131910" y="6"/>
                  </a:cubicBezTo>
                  <a:cubicBezTo>
                    <a:pt x="84916" y="568"/>
                    <a:pt x="82054" y="60727"/>
                    <a:pt x="66589" y="73350"/>
                  </a:cubicBezTo>
                  <a:cubicBezTo>
                    <a:pt x="51123" y="85954"/>
                    <a:pt x="38754" y="71013"/>
                    <a:pt x="19377" y="95697"/>
                  </a:cubicBezTo>
                  <a:cubicBezTo>
                    <a:pt x="0" y="120380"/>
                    <a:pt x="35893" y="163752"/>
                    <a:pt x="35893" y="163752"/>
                  </a:cubicBezTo>
                  <a:lnTo>
                    <a:pt x="250563" y="163317"/>
                  </a:lnTo>
                  <a:cubicBezTo>
                    <a:pt x="250563" y="163317"/>
                    <a:pt x="297069" y="112502"/>
                    <a:pt x="273001" y="76953"/>
                  </a:cubicBezTo>
                  <a:cubicBezTo>
                    <a:pt x="248933" y="41422"/>
                    <a:pt x="215594" y="54443"/>
                    <a:pt x="199549" y="49282"/>
                  </a:cubicBezTo>
                  <a:cubicBezTo>
                    <a:pt x="183586" y="44153"/>
                    <a:pt x="178962" y="1"/>
                    <a:pt x="1327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3"/>
            <p:cNvSpPr/>
            <p:nvPr/>
          </p:nvSpPr>
          <p:spPr>
            <a:xfrm>
              <a:off x="5036225" y="3958975"/>
              <a:ext cx="1111950" cy="951225"/>
            </a:xfrm>
            <a:custGeom>
              <a:avLst/>
              <a:gdLst/>
              <a:ahLst/>
              <a:cxnLst/>
              <a:rect l="l" t="t" r="r" b="b"/>
              <a:pathLst>
                <a:path w="44478" h="38049" extrusionOk="0">
                  <a:moveTo>
                    <a:pt x="39334" y="1"/>
                  </a:moveTo>
                  <a:lnTo>
                    <a:pt x="2699" y="1160"/>
                  </a:lnTo>
                  <a:cubicBezTo>
                    <a:pt x="2699" y="1160"/>
                    <a:pt x="272" y="9200"/>
                    <a:pt x="1" y="38049"/>
                  </a:cubicBezTo>
                  <a:lnTo>
                    <a:pt x="43391" y="38049"/>
                  </a:lnTo>
                  <a:cubicBezTo>
                    <a:pt x="43391" y="38049"/>
                    <a:pt x="44478" y="5687"/>
                    <a:pt x="393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3"/>
            <p:cNvSpPr/>
            <p:nvPr/>
          </p:nvSpPr>
          <p:spPr>
            <a:xfrm>
              <a:off x="5408825" y="4500225"/>
              <a:ext cx="343700" cy="37450"/>
            </a:xfrm>
            <a:custGeom>
              <a:avLst/>
              <a:gdLst/>
              <a:ahLst/>
              <a:cxnLst/>
              <a:rect l="l" t="t" r="r" b="b"/>
              <a:pathLst>
                <a:path w="13748" h="1498" extrusionOk="0">
                  <a:moveTo>
                    <a:pt x="243" y="0"/>
                  </a:moveTo>
                  <a:cubicBezTo>
                    <a:pt x="141" y="0"/>
                    <a:pt x="52" y="68"/>
                    <a:pt x="37" y="173"/>
                  </a:cubicBezTo>
                  <a:cubicBezTo>
                    <a:pt x="1" y="300"/>
                    <a:pt x="73" y="408"/>
                    <a:pt x="200" y="444"/>
                  </a:cubicBezTo>
                  <a:cubicBezTo>
                    <a:pt x="3279" y="1096"/>
                    <a:pt x="6412" y="1459"/>
                    <a:pt x="9563" y="1495"/>
                  </a:cubicBezTo>
                  <a:cubicBezTo>
                    <a:pt x="9671" y="1496"/>
                    <a:pt x="9780" y="1497"/>
                    <a:pt x="9889" y="1497"/>
                  </a:cubicBezTo>
                  <a:cubicBezTo>
                    <a:pt x="11084" y="1497"/>
                    <a:pt x="12279" y="1406"/>
                    <a:pt x="13474" y="1223"/>
                  </a:cubicBezTo>
                  <a:cubicBezTo>
                    <a:pt x="13748" y="1172"/>
                    <a:pt x="13699" y="766"/>
                    <a:pt x="13434" y="766"/>
                  </a:cubicBezTo>
                  <a:cubicBezTo>
                    <a:pt x="13418" y="766"/>
                    <a:pt x="13401" y="767"/>
                    <a:pt x="13384" y="770"/>
                  </a:cubicBezTo>
                  <a:cubicBezTo>
                    <a:pt x="12167" y="971"/>
                    <a:pt x="10866" y="1049"/>
                    <a:pt x="9575" y="1049"/>
                  </a:cubicBezTo>
                  <a:cubicBezTo>
                    <a:pt x="4910" y="1049"/>
                    <a:pt x="365" y="24"/>
                    <a:pt x="309" y="10"/>
                  </a:cubicBezTo>
                  <a:cubicBezTo>
                    <a:pt x="287" y="4"/>
                    <a:pt x="264" y="0"/>
                    <a:pt x="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3"/>
            <p:cNvSpPr/>
            <p:nvPr/>
          </p:nvSpPr>
          <p:spPr>
            <a:xfrm>
              <a:off x="5557325" y="4524125"/>
              <a:ext cx="11350" cy="382925"/>
            </a:xfrm>
            <a:custGeom>
              <a:avLst/>
              <a:gdLst/>
              <a:ahLst/>
              <a:cxnLst/>
              <a:rect l="l" t="t" r="r" b="b"/>
              <a:pathLst>
                <a:path w="454" h="15317" extrusionOk="0">
                  <a:moveTo>
                    <a:pt x="227" y="0"/>
                  </a:moveTo>
                  <a:cubicBezTo>
                    <a:pt x="114" y="0"/>
                    <a:pt x="1" y="77"/>
                    <a:pt x="1" y="231"/>
                  </a:cubicBezTo>
                  <a:lnTo>
                    <a:pt x="1" y="15081"/>
                  </a:lnTo>
                  <a:cubicBezTo>
                    <a:pt x="1" y="15207"/>
                    <a:pt x="91" y="15316"/>
                    <a:pt x="218" y="15316"/>
                  </a:cubicBezTo>
                  <a:cubicBezTo>
                    <a:pt x="345" y="15316"/>
                    <a:pt x="453" y="15207"/>
                    <a:pt x="453" y="15081"/>
                  </a:cubicBezTo>
                  <a:lnTo>
                    <a:pt x="453" y="231"/>
                  </a:lnTo>
                  <a:cubicBezTo>
                    <a:pt x="453" y="77"/>
                    <a:pt x="340" y="0"/>
                    <a:pt x="2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3"/>
            <p:cNvSpPr/>
            <p:nvPr/>
          </p:nvSpPr>
          <p:spPr>
            <a:xfrm>
              <a:off x="6090200" y="2658500"/>
              <a:ext cx="1077550" cy="967425"/>
            </a:xfrm>
            <a:custGeom>
              <a:avLst/>
              <a:gdLst/>
              <a:ahLst/>
              <a:cxnLst/>
              <a:rect l="l" t="t" r="r" b="b"/>
              <a:pathLst>
                <a:path w="43102" h="38697" extrusionOk="0">
                  <a:moveTo>
                    <a:pt x="39415" y="1"/>
                  </a:moveTo>
                  <a:cubicBezTo>
                    <a:pt x="38564" y="1"/>
                    <a:pt x="35316" y="4219"/>
                    <a:pt x="34554" y="5207"/>
                  </a:cubicBezTo>
                  <a:cubicBezTo>
                    <a:pt x="34952" y="4265"/>
                    <a:pt x="35912" y="951"/>
                    <a:pt x="35350" y="806"/>
                  </a:cubicBezTo>
                  <a:cubicBezTo>
                    <a:pt x="35345" y="805"/>
                    <a:pt x="35339" y="804"/>
                    <a:pt x="35332" y="804"/>
                  </a:cubicBezTo>
                  <a:cubicBezTo>
                    <a:pt x="34692" y="804"/>
                    <a:pt x="31557" y="8140"/>
                    <a:pt x="30696" y="9970"/>
                  </a:cubicBezTo>
                  <a:lnTo>
                    <a:pt x="30660" y="9952"/>
                  </a:lnTo>
                  <a:lnTo>
                    <a:pt x="15846" y="24801"/>
                  </a:lnTo>
                  <a:lnTo>
                    <a:pt x="10359" y="17159"/>
                  </a:lnTo>
                  <a:lnTo>
                    <a:pt x="1" y="25091"/>
                  </a:lnTo>
                  <a:cubicBezTo>
                    <a:pt x="1" y="25091"/>
                    <a:pt x="5500" y="38696"/>
                    <a:pt x="17293" y="38696"/>
                  </a:cubicBezTo>
                  <a:cubicBezTo>
                    <a:pt x="17737" y="38696"/>
                    <a:pt x="18191" y="38677"/>
                    <a:pt x="18653" y="38637"/>
                  </a:cubicBezTo>
                  <a:cubicBezTo>
                    <a:pt x="25191" y="38492"/>
                    <a:pt x="36310" y="14026"/>
                    <a:pt x="36310" y="14026"/>
                  </a:cubicBezTo>
                  <a:lnTo>
                    <a:pt x="36564" y="13646"/>
                  </a:lnTo>
                  <a:cubicBezTo>
                    <a:pt x="37632" y="12469"/>
                    <a:pt x="43101" y="6601"/>
                    <a:pt x="42576" y="5732"/>
                  </a:cubicBezTo>
                  <a:cubicBezTo>
                    <a:pt x="42465" y="5552"/>
                    <a:pt x="42306" y="5479"/>
                    <a:pt x="42121" y="5479"/>
                  </a:cubicBezTo>
                  <a:cubicBezTo>
                    <a:pt x="41352" y="5479"/>
                    <a:pt x="40136" y="6740"/>
                    <a:pt x="40096" y="6781"/>
                  </a:cubicBezTo>
                  <a:lnTo>
                    <a:pt x="40096" y="6781"/>
                  </a:lnTo>
                  <a:cubicBezTo>
                    <a:pt x="40158" y="6717"/>
                    <a:pt x="43076" y="3661"/>
                    <a:pt x="42413" y="3052"/>
                  </a:cubicBezTo>
                  <a:cubicBezTo>
                    <a:pt x="42343" y="2988"/>
                    <a:pt x="42253" y="2959"/>
                    <a:pt x="42149" y="2959"/>
                  </a:cubicBezTo>
                  <a:cubicBezTo>
                    <a:pt x="41282" y="2959"/>
                    <a:pt x="39407" y="4935"/>
                    <a:pt x="39407" y="4935"/>
                  </a:cubicBezTo>
                  <a:cubicBezTo>
                    <a:pt x="39407" y="4935"/>
                    <a:pt x="42359" y="1531"/>
                    <a:pt x="41526" y="915"/>
                  </a:cubicBezTo>
                  <a:cubicBezTo>
                    <a:pt x="41462" y="865"/>
                    <a:pt x="41387" y="842"/>
                    <a:pt x="41304" y="842"/>
                  </a:cubicBezTo>
                  <a:cubicBezTo>
                    <a:pt x="40333" y="842"/>
                    <a:pt x="38212" y="3994"/>
                    <a:pt x="38212" y="3994"/>
                  </a:cubicBezTo>
                  <a:cubicBezTo>
                    <a:pt x="38212" y="3994"/>
                    <a:pt x="40240" y="498"/>
                    <a:pt x="39516" y="28"/>
                  </a:cubicBezTo>
                  <a:cubicBezTo>
                    <a:pt x="39487" y="9"/>
                    <a:pt x="39454" y="1"/>
                    <a:pt x="39415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3"/>
            <p:cNvSpPr/>
            <p:nvPr/>
          </p:nvSpPr>
          <p:spPr>
            <a:xfrm>
              <a:off x="6410275" y="3534425"/>
              <a:ext cx="275750" cy="91775"/>
            </a:xfrm>
            <a:custGeom>
              <a:avLst/>
              <a:gdLst/>
              <a:ahLst/>
              <a:cxnLst/>
              <a:rect l="l" t="t" r="r" b="b"/>
              <a:pathLst>
                <a:path w="11030" h="3671" extrusionOk="0">
                  <a:moveTo>
                    <a:pt x="9609" y="1"/>
                  </a:moveTo>
                  <a:cubicBezTo>
                    <a:pt x="5706" y="1"/>
                    <a:pt x="1468" y="2144"/>
                    <a:pt x="1" y="2966"/>
                  </a:cubicBezTo>
                  <a:cubicBezTo>
                    <a:pt x="1481" y="3436"/>
                    <a:pt x="3028" y="3670"/>
                    <a:pt x="4580" y="3670"/>
                  </a:cubicBezTo>
                  <a:cubicBezTo>
                    <a:pt x="5004" y="3670"/>
                    <a:pt x="5427" y="3653"/>
                    <a:pt x="5850" y="3618"/>
                  </a:cubicBezTo>
                  <a:cubicBezTo>
                    <a:pt x="7390" y="3582"/>
                    <a:pt x="9183" y="2206"/>
                    <a:pt x="11030" y="105"/>
                  </a:cubicBezTo>
                  <a:cubicBezTo>
                    <a:pt x="10565" y="33"/>
                    <a:pt x="10089" y="1"/>
                    <a:pt x="9609" y="1"/>
                  </a:cubicBezTo>
                  <a:close/>
                </a:path>
              </a:pathLst>
            </a:custGeom>
            <a:solidFill>
              <a:srgbClr val="F5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3"/>
            <p:cNvSpPr/>
            <p:nvPr/>
          </p:nvSpPr>
          <p:spPr>
            <a:xfrm>
              <a:off x="5041200" y="2445475"/>
              <a:ext cx="1358250" cy="1724650"/>
            </a:xfrm>
            <a:custGeom>
              <a:avLst/>
              <a:gdLst/>
              <a:ahLst/>
              <a:cxnLst/>
              <a:rect l="l" t="t" r="r" b="b"/>
              <a:pathLst>
                <a:path w="54330" h="68986" extrusionOk="0">
                  <a:moveTo>
                    <a:pt x="14108" y="1"/>
                  </a:moveTo>
                  <a:cubicBezTo>
                    <a:pt x="14108" y="1"/>
                    <a:pt x="4945" y="3695"/>
                    <a:pt x="3876" y="12333"/>
                  </a:cubicBezTo>
                  <a:cubicBezTo>
                    <a:pt x="2826" y="20990"/>
                    <a:pt x="1" y="67549"/>
                    <a:pt x="1051" y="68074"/>
                  </a:cubicBezTo>
                  <a:cubicBezTo>
                    <a:pt x="1707" y="68397"/>
                    <a:pt x="17181" y="68985"/>
                    <a:pt x="29195" y="68985"/>
                  </a:cubicBezTo>
                  <a:cubicBezTo>
                    <a:pt x="36750" y="68985"/>
                    <a:pt x="42937" y="68753"/>
                    <a:pt x="43210" y="68074"/>
                  </a:cubicBezTo>
                  <a:cubicBezTo>
                    <a:pt x="43916" y="66318"/>
                    <a:pt x="43210" y="34391"/>
                    <a:pt x="43210" y="34391"/>
                  </a:cubicBezTo>
                  <a:lnTo>
                    <a:pt x="54329" y="26459"/>
                  </a:lnTo>
                  <a:cubicBezTo>
                    <a:pt x="54329" y="26459"/>
                    <a:pt x="46108" y="182"/>
                    <a:pt x="30026" y="91"/>
                  </a:cubicBezTo>
                  <a:lnTo>
                    <a:pt x="1410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3"/>
            <p:cNvSpPr/>
            <p:nvPr/>
          </p:nvSpPr>
          <p:spPr>
            <a:xfrm>
              <a:off x="5079700" y="2605500"/>
              <a:ext cx="983825" cy="984250"/>
            </a:xfrm>
            <a:custGeom>
              <a:avLst/>
              <a:gdLst/>
              <a:ahLst/>
              <a:cxnLst/>
              <a:rect l="l" t="t" r="r" b="b"/>
              <a:pathLst>
                <a:path w="39353" h="39370" extrusionOk="0">
                  <a:moveTo>
                    <a:pt x="32570" y="1"/>
                  </a:moveTo>
                  <a:cubicBezTo>
                    <a:pt x="32054" y="1"/>
                    <a:pt x="29226" y="2693"/>
                    <a:pt x="27074" y="4810"/>
                  </a:cubicBezTo>
                  <a:cubicBezTo>
                    <a:pt x="26675" y="4502"/>
                    <a:pt x="26223" y="4284"/>
                    <a:pt x="25752" y="4121"/>
                  </a:cubicBezTo>
                  <a:lnTo>
                    <a:pt x="24647" y="5335"/>
                  </a:lnTo>
                  <a:cubicBezTo>
                    <a:pt x="24090" y="4673"/>
                    <a:pt x="23650" y="4246"/>
                    <a:pt x="23456" y="4246"/>
                  </a:cubicBezTo>
                  <a:cubicBezTo>
                    <a:pt x="23448" y="4246"/>
                    <a:pt x="23441" y="4247"/>
                    <a:pt x="23434" y="4248"/>
                  </a:cubicBezTo>
                  <a:cubicBezTo>
                    <a:pt x="22619" y="4411"/>
                    <a:pt x="3640" y="20112"/>
                    <a:pt x="3640" y="20112"/>
                  </a:cubicBezTo>
                  <a:cubicBezTo>
                    <a:pt x="3640" y="20112"/>
                    <a:pt x="2861" y="18428"/>
                    <a:pt x="1467" y="15875"/>
                  </a:cubicBezTo>
                  <a:cubicBezTo>
                    <a:pt x="978" y="22539"/>
                    <a:pt x="435" y="31213"/>
                    <a:pt x="0" y="39218"/>
                  </a:cubicBezTo>
                  <a:cubicBezTo>
                    <a:pt x="445" y="39320"/>
                    <a:pt x="904" y="39369"/>
                    <a:pt x="1363" y="39369"/>
                  </a:cubicBezTo>
                  <a:cubicBezTo>
                    <a:pt x="1801" y="39369"/>
                    <a:pt x="2238" y="39324"/>
                    <a:pt x="2662" y="39236"/>
                  </a:cubicBezTo>
                  <a:cubicBezTo>
                    <a:pt x="10993" y="37443"/>
                    <a:pt x="31275" y="15856"/>
                    <a:pt x="30623" y="14227"/>
                  </a:cubicBezTo>
                  <a:cubicBezTo>
                    <a:pt x="30569" y="14118"/>
                    <a:pt x="30515" y="13973"/>
                    <a:pt x="30424" y="13792"/>
                  </a:cubicBezTo>
                  <a:lnTo>
                    <a:pt x="32235" y="12361"/>
                  </a:lnTo>
                  <a:cubicBezTo>
                    <a:pt x="32235" y="12361"/>
                    <a:pt x="32163" y="12198"/>
                    <a:pt x="32018" y="11890"/>
                  </a:cubicBezTo>
                  <a:cubicBezTo>
                    <a:pt x="34915" y="9917"/>
                    <a:pt x="38501" y="7291"/>
                    <a:pt x="38320" y="6657"/>
                  </a:cubicBezTo>
                  <a:cubicBezTo>
                    <a:pt x="38236" y="6366"/>
                    <a:pt x="38001" y="6261"/>
                    <a:pt x="37703" y="6261"/>
                  </a:cubicBezTo>
                  <a:cubicBezTo>
                    <a:pt x="36906" y="6261"/>
                    <a:pt x="35658" y="7019"/>
                    <a:pt x="35658" y="7019"/>
                  </a:cubicBezTo>
                  <a:cubicBezTo>
                    <a:pt x="35658" y="7019"/>
                    <a:pt x="39352" y="4773"/>
                    <a:pt x="38863" y="4031"/>
                  </a:cubicBezTo>
                  <a:cubicBezTo>
                    <a:pt x="38781" y="3898"/>
                    <a:pt x="38623" y="3843"/>
                    <a:pt x="38420" y="3843"/>
                  </a:cubicBezTo>
                  <a:cubicBezTo>
                    <a:pt x="37461" y="3843"/>
                    <a:pt x="35477" y="5063"/>
                    <a:pt x="35477" y="5063"/>
                  </a:cubicBezTo>
                  <a:cubicBezTo>
                    <a:pt x="35477" y="5063"/>
                    <a:pt x="39207" y="2528"/>
                    <a:pt x="38573" y="1713"/>
                  </a:cubicBezTo>
                  <a:cubicBezTo>
                    <a:pt x="38496" y="1614"/>
                    <a:pt x="38378" y="1570"/>
                    <a:pt x="38231" y="1570"/>
                  </a:cubicBezTo>
                  <a:cubicBezTo>
                    <a:pt x="37168" y="1570"/>
                    <a:pt x="34571" y="3832"/>
                    <a:pt x="34571" y="3832"/>
                  </a:cubicBezTo>
                  <a:cubicBezTo>
                    <a:pt x="34571" y="3832"/>
                    <a:pt x="37451" y="989"/>
                    <a:pt x="36853" y="337"/>
                  </a:cubicBezTo>
                  <a:cubicBezTo>
                    <a:pt x="36801" y="279"/>
                    <a:pt x="36719" y="253"/>
                    <a:pt x="36614" y="253"/>
                  </a:cubicBezTo>
                  <a:cubicBezTo>
                    <a:pt x="35619" y="253"/>
                    <a:pt x="32500" y="2573"/>
                    <a:pt x="31927" y="2999"/>
                  </a:cubicBezTo>
                  <a:cubicBezTo>
                    <a:pt x="32235" y="2437"/>
                    <a:pt x="33122" y="282"/>
                    <a:pt x="32615" y="11"/>
                  </a:cubicBezTo>
                  <a:cubicBezTo>
                    <a:pt x="32603" y="4"/>
                    <a:pt x="32588" y="1"/>
                    <a:pt x="32570" y="1"/>
                  </a:cubicBezTo>
                  <a:close/>
                </a:path>
              </a:pathLst>
            </a:custGeom>
            <a:solidFill>
              <a:srgbClr val="2C2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3"/>
            <p:cNvSpPr/>
            <p:nvPr/>
          </p:nvSpPr>
          <p:spPr>
            <a:xfrm>
              <a:off x="6111025" y="3028600"/>
              <a:ext cx="11350" cy="428775"/>
            </a:xfrm>
            <a:custGeom>
              <a:avLst/>
              <a:gdLst/>
              <a:ahLst/>
              <a:cxnLst/>
              <a:rect l="l" t="t" r="r" b="b"/>
              <a:pathLst>
                <a:path w="454" h="17151" extrusionOk="0">
                  <a:moveTo>
                    <a:pt x="227" y="1"/>
                  </a:moveTo>
                  <a:cubicBezTo>
                    <a:pt x="114" y="1"/>
                    <a:pt x="1" y="73"/>
                    <a:pt x="1" y="218"/>
                  </a:cubicBezTo>
                  <a:lnTo>
                    <a:pt x="1" y="16933"/>
                  </a:lnTo>
                  <a:cubicBezTo>
                    <a:pt x="1" y="17060"/>
                    <a:pt x="91" y="17151"/>
                    <a:pt x="218" y="17151"/>
                  </a:cubicBezTo>
                  <a:cubicBezTo>
                    <a:pt x="345" y="17151"/>
                    <a:pt x="453" y="17060"/>
                    <a:pt x="453" y="16933"/>
                  </a:cubicBezTo>
                  <a:lnTo>
                    <a:pt x="453" y="218"/>
                  </a:lnTo>
                  <a:cubicBezTo>
                    <a:pt x="453" y="73"/>
                    <a:pt x="340" y="1"/>
                    <a:pt x="227" y="1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3"/>
            <p:cNvSpPr/>
            <p:nvPr/>
          </p:nvSpPr>
          <p:spPr>
            <a:xfrm>
              <a:off x="5081500" y="1734225"/>
              <a:ext cx="86050" cy="196075"/>
            </a:xfrm>
            <a:custGeom>
              <a:avLst/>
              <a:gdLst/>
              <a:ahLst/>
              <a:cxnLst/>
              <a:rect l="l" t="t" r="r" b="b"/>
              <a:pathLst>
                <a:path w="3442" h="7843" extrusionOk="0">
                  <a:moveTo>
                    <a:pt x="3387" y="1"/>
                  </a:moveTo>
                  <a:cubicBezTo>
                    <a:pt x="3387" y="1"/>
                    <a:pt x="1" y="5597"/>
                    <a:pt x="91" y="5995"/>
                  </a:cubicBezTo>
                  <a:cubicBezTo>
                    <a:pt x="290" y="6901"/>
                    <a:pt x="3441" y="7842"/>
                    <a:pt x="3441" y="7842"/>
                  </a:cubicBezTo>
                  <a:lnTo>
                    <a:pt x="3387" y="1"/>
                  </a:ln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3"/>
            <p:cNvSpPr/>
            <p:nvPr/>
          </p:nvSpPr>
          <p:spPr>
            <a:xfrm>
              <a:off x="5025825" y="1260350"/>
              <a:ext cx="920425" cy="1261225"/>
            </a:xfrm>
            <a:custGeom>
              <a:avLst/>
              <a:gdLst/>
              <a:ahLst/>
              <a:cxnLst/>
              <a:rect l="l" t="t" r="r" b="b"/>
              <a:pathLst>
                <a:path w="36817" h="50449" extrusionOk="0">
                  <a:moveTo>
                    <a:pt x="19643" y="1"/>
                  </a:moveTo>
                  <a:cubicBezTo>
                    <a:pt x="10428" y="1"/>
                    <a:pt x="8023" y="8145"/>
                    <a:pt x="8023" y="8145"/>
                  </a:cubicBezTo>
                  <a:cubicBezTo>
                    <a:pt x="5433" y="16439"/>
                    <a:pt x="0" y="39818"/>
                    <a:pt x="14723" y="40723"/>
                  </a:cubicBezTo>
                  <a:lnTo>
                    <a:pt x="14723" y="48728"/>
                  </a:lnTo>
                  <a:cubicBezTo>
                    <a:pt x="16932" y="49851"/>
                    <a:pt x="19359" y="50448"/>
                    <a:pt x="21840" y="50448"/>
                  </a:cubicBezTo>
                  <a:cubicBezTo>
                    <a:pt x="25897" y="50448"/>
                    <a:pt x="30641" y="47496"/>
                    <a:pt x="30641" y="47496"/>
                  </a:cubicBezTo>
                  <a:lnTo>
                    <a:pt x="30641" y="39311"/>
                  </a:lnTo>
                  <a:cubicBezTo>
                    <a:pt x="30641" y="39311"/>
                    <a:pt x="36817" y="24932"/>
                    <a:pt x="35114" y="11658"/>
                  </a:cubicBezTo>
                  <a:cubicBezTo>
                    <a:pt x="34372" y="6008"/>
                    <a:pt x="30171" y="2386"/>
                    <a:pt x="25770" y="1027"/>
                  </a:cubicBezTo>
                  <a:cubicBezTo>
                    <a:pt x="23453" y="304"/>
                    <a:pt x="21421" y="1"/>
                    <a:pt x="19643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3"/>
            <p:cNvSpPr/>
            <p:nvPr/>
          </p:nvSpPr>
          <p:spPr>
            <a:xfrm>
              <a:off x="5675500" y="1832300"/>
              <a:ext cx="280725" cy="407225"/>
            </a:xfrm>
            <a:custGeom>
              <a:avLst/>
              <a:gdLst/>
              <a:ahLst/>
              <a:cxnLst/>
              <a:rect l="l" t="t" r="r" b="b"/>
              <a:pathLst>
                <a:path w="11229" h="16289" extrusionOk="0">
                  <a:moveTo>
                    <a:pt x="2252" y="1"/>
                  </a:moveTo>
                  <a:cubicBezTo>
                    <a:pt x="1531" y="1"/>
                    <a:pt x="857" y="197"/>
                    <a:pt x="272" y="641"/>
                  </a:cubicBezTo>
                  <a:cubicBezTo>
                    <a:pt x="272" y="641"/>
                    <a:pt x="0" y="7831"/>
                    <a:pt x="1866" y="10837"/>
                  </a:cubicBezTo>
                  <a:cubicBezTo>
                    <a:pt x="3713" y="13825"/>
                    <a:pt x="5614" y="15419"/>
                    <a:pt x="5614" y="15419"/>
                  </a:cubicBezTo>
                  <a:lnTo>
                    <a:pt x="7606" y="11996"/>
                  </a:lnTo>
                  <a:lnTo>
                    <a:pt x="9037" y="16288"/>
                  </a:lnTo>
                  <a:cubicBezTo>
                    <a:pt x="9037" y="16288"/>
                    <a:pt x="11228" y="12594"/>
                    <a:pt x="11228" y="8773"/>
                  </a:cubicBezTo>
                  <a:cubicBezTo>
                    <a:pt x="11228" y="5541"/>
                    <a:pt x="6084" y="1"/>
                    <a:pt x="22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3"/>
            <p:cNvSpPr/>
            <p:nvPr/>
          </p:nvSpPr>
          <p:spPr>
            <a:xfrm>
              <a:off x="5155300" y="1382350"/>
              <a:ext cx="463400" cy="537975"/>
            </a:xfrm>
            <a:custGeom>
              <a:avLst/>
              <a:gdLst/>
              <a:ahLst/>
              <a:cxnLst/>
              <a:rect l="l" t="t" r="r" b="b"/>
              <a:pathLst>
                <a:path w="18536" h="21519" extrusionOk="0">
                  <a:moveTo>
                    <a:pt x="5230" y="1"/>
                  </a:moveTo>
                  <a:cubicBezTo>
                    <a:pt x="4465" y="1"/>
                    <a:pt x="3712" y="198"/>
                    <a:pt x="2988" y="639"/>
                  </a:cubicBezTo>
                  <a:cubicBezTo>
                    <a:pt x="2988" y="639"/>
                    <a:pt x="73" y="3717"/>
                    <a:pt x="0" y="9204"/>
                  </a:cubicBezTo>
                  <a:cubicBezTo>
                    <a:pt x="0" y="9204"/>
                    <a:pt x="3767" y="8715"/>
                    <a:pt x="5343" y="7140"/>
                  </a:cubicBezTo>
                  <a:cubicBezTo>
                    <a:pt x="5343" y="7140"/>
                    <a:pt x="9997" y="13641"/>
                    <a:pt x="13347" y="15090"/>
                  </a:cubicBezTo>
                  <a:cubicBezTo>
                    <a:pt x="13347" y="15090"/>
                    <a:pt x="11916" y="18295"/>
                    <a:pt x="13546" y="21519"/>
                  </a:cubicBezTo>
                  <a:cubicBezTo>
                    <a:pt x="13546" y="21519"/>
                    <a:pt x="15556" y="15470"/>
                    <a:pt x="17132" y="14239"/>
                  </a:cubicBezTo>
                  <a:cubicBezTo>
                    <a:pt x="18536" y="13142"/>
                    <a:pt x="11474" y="1"/>
                    <a:pt x="52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3"/>
            <p:cNvSpPr/>
            <p:nvPr/>
          </p:nvSpPr>
          <p:spPr>
            <a:xfrm>
              <a:off x="5217325" y="1734675"/>
              <a:ext cx="118175" cy="86500"/>
            </a:xfrm>
            <a:custGeom>
              <a:avLst/>
              <a:gdLst/>
              <a:ahLst/>
              <a:cxnLst/>
              <a:rect l="l" t="t" r="r" b="b"/>
              <a:pathLst>
                <a:path w="4727" h="3460" extrusionOk="0">
                  <a:moveTo>
                    <a:pt x="2363" y="1"/>
                  </a:moveTo>
                  <a:cubicBezTo>
                    <a:pt x="659" y="1"/>
                    <a:pt x="71" y="2398"/>
                    <a:pt x="37" y="2500"/>
                  </a:cubicBezTo>
                  <a:cubicBezTo>
                    <a:pt x="0" y="2699"/>
                    <a:pt x="109" y="2880"/>
                    <a:pt x="308" y="2935"/>
                  </a:cubicBezTo>
                  <a:cubicBezTo>
                    <a:pt x="334" y="2939"/>
                    <a:pt x="359" y="2942"/>
                    <a:pt x="384" y="2942"/>
                  </a:cubicBezTo>
                  <a:cubicBezTo>
                    <a:pt x="552" y="2942"/>
                    <a:pt x="696" y="2839"/>
                    <a:pt x="743" y="2681"/>
                  </a:cubicBezTo>
                  <a:cubicBezTo>
                    <a:pt x="743" y="2647"/>
                    <a:pt x="1195" y="723"/>
                    <a:pt x="2390" y="723"/>
                  </a:cubicBezTo>
                  <a:cubicBezTo>
                    <a:pt x="2460" y="723"/>
                    <a:pt x="2533" y="729"/>
                    <a:pt x="2608" y="743"/>
                  </a:cubicBezTo>
                  <a:cubicBezTo>
                    <a:pt x="3948" y="1015"/>
                    <a:pt x="3894" y="3061"/>
                    <a:pt x="3894" y="3080"/>
                  </a:cubicBezTo>
                  <a:cubicBezTo>
                    <a:pt x="3894" y="3279"/>
                    <a:pt x="4057" y="3442"/>
                    <a:pt x="4256" y="3460"/>
                  </a:cubicBezTo>
                  <a:cubicBezTo>
                    <a:pt x="4455" y="3460"/>
                    <a:pt x="4618" y="3297"/>
                    <a:pt x="4618" y="3098"/>
                  </a:cubicBezTo>
                  <a:cubicBezTo>
                    <a:pt x="4618" y="2989"/>
                    <a:pt x="4727" y="418"/>
                    <a:pt x="2735" y="37"/>
                  </a:cubicBezTo>
                  <a:cubicBezTo>
                    <a:pt x="2606" y="13"/>
                    <a:pt x="2482" y="1"/>
                    <a:pt x="23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3"/>
            <p:cNvSpPr/>
            <p:nvPr/>
          </p:nvSpPr>
          <p:spPr>
            <a:xfrm>
              <a:off x="5215975" y="1639000"/>
              <a:ext cx="169350" cy="95700"/>
            </a:xfrm>
            <a:custGeom>
              <a:avLst/>
              <a:gdLst/>
              <a:ahLst/>
              <a:cxnLst/>
              <a:rect l="l" t="t" r="r" b="b"/>
              <a:pathLst>
                <a:path w="6774" h="3828" extrusionOk="0">
                  <a:moveTo>
                    <a:pt x="1493" y="0"/>
                  </a:moveTo>
                  <a:cubicBezTo>
                    <a:pt x="1228" y="0"/>
                    <a:pt x="953" y="20"/>
                    <a:pt x="670" y="61"/>
                  </a:cubicBezTo>
                  <a:cubicBezTo>
                    <a:pt x="272" y="134"/>
                    <a:pt x="0" y="478"/>
                    <a:pt x="73" y="876"/>
                  </a:cubicBezTo>
                  <a:cubicBezTo>
                    <a:pt x="122" y="1224"/>
                    <a:pt x="429" y="1481"/>
                    <a:pt x="772" y="1481"/>
                  </a:cubicBezTo>
                  <a:cubicBezTo>
                    <a:pt x="804" y="1481"/>
                    <a:pt x="837" y="1478"/>
                    <a:pt x="869" y="1474"/>
                  </a:cubicBezTo>
                  <a:cubicBezTo>
                    <a:pt x="1088" y="1440"/>
                    <a:pt x="1301" y="1425"/>
                    <a:pt x="1506" y="1425"/>
                  </a:cubicBezTo>
                  <a:cubicBezTo>
                    <a:pt x="3855" y="1425"/>
                    <a:pt x="5330" y="3438"/>
                    <a:pt x="5397" y="3538"/>
                  </a:cubicBezTo>
                  <a:cubicBezTo>
                    <a:pt x="5524" y="3719"/>
                    <a:pt x="5741" y="3828"/>
                    <a:pt x="5976" y="3828"/>
                  </a:cubicBezTo>
                  <a:cubicBezTo>
                    <a:pt x="6121" y="3828"/>
                    <a:pt x="6266" y="3774"/>
                    <a:pt x="6393" y="3683"/>
                  </a:cubicBezTo>
                  <a:cubicBezTo>
                    <a:pt x="6701" y="3466"/>
                    <a:pt x="6773" y="3013"/>
                    <a:pt x="6556" y="2705"/>
                  </a:cubicBezTo>
                  <a:cubicBezTo>
                    <a:pt x="6456" y="2588"/>
                    <a:pt x="4575" y="0"/>
                    <a:pt x="14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3"/>
            <p:cNvSpPr/>
            <p:nvPr/>
          </p:nvSpPr>
          <p:spPr>
            <a:xfrm>
              <a:off x="5295200" y="1874575"/>
              <a:ext cx="184725" cy="119575"/>
            </a:xfrm>
            <a:custGeom>
              <a:avLst/>
              <a:gdLst/>
              <a:ahLst/>
              <a:cxnLst/>
              <a:rect l="l" t="t" r="r" b="b"/>
              <a:pathLst>
                <a:path w="7389" h="4783" extrusionOk="0">
                  <a:moveTo>
                    <a:pt x="3444" y="0"/>
                  </a:moveTo>
                  <a:cubicBezTo>
                    <a:pt x="1668" y="0"/>
                    <a:pt x="209" y="881"/>
                    <a:pt x="109" y="2102"/>
                  </a:cubicBezTo>
                  <a:cubicBezTo>
                    <a:pt x="0" y="3405"/>
                    <a:pt x="1521" y="4601"/>
                    <a:pt x="3495" y="4764"/>
                  </a:cubicBezTo>
                  <a:cubicBezTo>
                    <a:pt x="3649" y="4776"/>
                    <a:pt x="3800" y="4782"/>
                    <a:pt x="3949" y="4782"/>
                  </a:cubicBezTo>
                  <a:cubicBezTo>
                    <a:pt x="5737" y="4782"/>
                    <a:pt x="7180" y="3901"/>
                    <a:pt x="7280" y="2681"/>
                  </a:cubicBezTo>
                  <a:cubicBezTo>
                    <a:pt x="7389" y="1377"/>
                    <a:pt x="5868" y="182"/>
                    <a:pt x="3894" y="19"/>
                  </a:cubicBezTo>
                  <a:cubicBezTo>
                    <a:pt x="3742" y="6"/>
                    <a:pt x="3592" y="0"/>
                    <a:pt x="3444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3"/>
            <p:cNvSpPr/>
            <p:nvPr/>
          </p:nvSpPr>
          <p:spPr>
            <a:xfrm>
              <a:off x="5151675" y="1985050"/>
              <a:ext cx="91025" cy="103700"/>
            </a:xfrm>
            <a:custGeom>
              <a:avLst/>
              <a:gdLst/>
              <a:ahLst/>
              <a:cxnLst/>
              <a:rect l="l" t="t" r="r" b="b"/>
              <a:pathLst>
                <a:path w="3641" h="4148" extrusionOk="0">
                  <a:moveTo>
                    <a:pt x="3641" y="1"/>
                  </a:moveTo>
                  <a:cubicBezTo>
                    <a:pt x="3640" y="1"/>
                    <a:pt x="2298" y="548"/>
                    <a:pt x="807" y="548"/>
                  </a:cubicBezTo>
                  <a:cubicBezTo>
                    <a:pt x="540" y="548"/>
                    <a:pt x="269" y="531"/>
                    <a:pt x="1" y="489"/>
                  </a:cubicBezTo>
                  <a:lnTo>
                    <a:pt x="1" y="489"/>
                  </a:lnTo>
                  <a:cubicBezTo>
                    <a:pt x="109" y="1721"/>
                    <a:pt x="345" y="2952"/>
                    <a:pt x="671" y="4148"/>
                  </a:cubicBezTo>
                  <a:cubicBezTo>
                    <a:pt x="3025" y="3641"/>
                    <a:pt x="3641" y="1"/>
                    <a:pt x="36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3"/>
            <p:cNvSpPr/>
            <p:nvPr/>
          </p:nvSpPr>
          <p:spPr>
            <a:xfrm>
              <a:off x="5385300" y="2264400"/>
              <a:ext cx="94625" cy="72000"/>
            </a:xfrm>
            <a:custGeom>
              <a:avLst/>
              <a:gdLst/>
              <a:ahLst/>
              <a:cxnLst/>
              <a:rect l="l" t="t" r="r" b="b"/>
              <a:pathLst>
                <a:path w="3785" h="2880" extrusionOk="0">
                  <a:moveTo>
                    <a:pt x="3785" y="0"/>
                  </a:moveTo>
                  <a:lnTo>
                    <a:pt x="3785" y="0"/>
                  </a:lnTo>
                  <a:cubicBezTo>
                    <a:pt x="3260" y="391"/>
                    <a:pt x="2607" y="513"/>
                    <a:pt x="1994" y="513"/>
                  </a:cubicBezTo>
                  <a:cubicBezTo>
                    <a:pt x="958" y="513"/>
                    <a:pt x="36" y="163"/>
                    <a:pt x="36" y="163"/>
                  </a:cubicBezTo>
                  <a:lnTo>
                    <a:pt x="0" y="453"/>
                  </a:lnTo>
                  <a:cubicBezTo>
                    <a:pt x="127" y="489"/>
                    <a:pt x="235" y="525"/>
                    <a:pt x="362" y="543"/>
                  </a:cubicBezTo>
                  <a:lnTo>
                    <a:pt x="362" y="2879"/>
                  </a:lnTo>
                  <a:cubicBezTo>
                    <a:pt x="1883" y="2499"/>
                    <a:pt x="3133" y="1449"/>
                    <a:pt x="3785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3"/>
            <p:cNvSpPr/>
            <p:nvPr/>
          </p:nvSpPr>
          <p:spPr>
            <a:xfrm>
              <a:off x="5350725" y="2238400"/>
              <a:ext cx="188575" cy="43225"/>
            </a:xfrm>
            <a:custGeom>
              <a:avLst/>
              <a:gdLst/>
              <a:ahLst/>
              <a:cxnLst/>
              <a:rect l="l" t="t" r="r" b="b"/>
              <a:pathLst>
                <a:path w="7543" h="1729" extrusionOk="0">
                  <a:moveTo>
                    <a:pt x="7003" y="1"/>
                  </a:moveTo>
                  <a:cubicBezTo>
                    <a:pt x="6938" y="1"/>
                    <a:pt x="6868" y="19"/>
                    <a:pt x="6798" y="62"/>
                  </a:cubicBezTo>
                  <a:cubicBezTo>
                    <a:pt x="5670" y="680"/>
                    <a:pt x="4413" y="993"/>
                    <a:pt x="3153" y="993"/>
                  </a:cubicBezTo>
                  <a:cubicBezTo>
                    <a:pt x="2310" y="993"/>
                    <a:pt x="1465" y="853"/>
                    <a:pt x="659" y="569"/>
                  </a:cubicBezTo>
                  <a:cubicBezTo>
                    <a:pt x="610" y="552"/>
                    <a:pt x="564" y="544"/>
                    <a:pt x="521" y="544"/>
                  </a:cubicBezTo>
                  <a:cubicBezTo>
                    <a:pt x="160" y="544"/>
                    <a:pt x="1" y="1094"/>
                    <a:pt x="405" y="1239"/>
                  </a:cubicBezTo>
                  <a:cubicBezTo>
                    <a:pt x="1293" y="1565"/>
                    <a:pt x="2216" y="1728"/>
                    <a:pt x="3158" y="1728"/>
                  </a:cubicBezTo>
                  <a:cubicBezTo>
                    <a:pt x="4570" y="1728"/>
                    <a:pt x="5965" y="1366"/>
                    <a:pt x="7196" y="678"/>
                  </a:cubicBezTo>
                  <a:cubicBezTo>
                    <a:pt x="7543" y="452"/>
                    <a:pt x="7325" y="1"/>
                    <a:pt x="70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3"/>
            <p:cNvSpPr/>
            <p:nvPr/>
          </p:nvSpPr>
          <p:spPr>
            <a:xfrm>
              <a:off x="5668250" y="1784950"/>
              <a:ext cx="718975" cy="488875"/>
            </a:xfrm>
            <a:custGeom>
              <a:avLst/>
              <a:gdLst/>
              <a:ahLst/>
              <a:cxnLst/>
              <a:rect l="l" t="t" r="r" b="b"/>
              <a:pathLst>
                <a:path w="28759" h="19555" extrusionOk="0">
                  <a:moveTo>
                    <a:pt x="9454" y="0"/>
                  </a:moveTo>
                  <a:lnTo>
                    <a:pt x="1" y="2463"/>
                  </a:lnTo>
                  <a:cubicBezTo>
                    <a:pt x="1" y="2463"/>
                    <a:pt x="18757" y="19555"/>
                    <a:pt x="24020" y="19555"/>
                  </a:cubicBezTo>
                  <a:cubicBezTo>
                    <a:pt x="24274" y="19555"/>
                    <a:pt x="24496" y="19515"/>
                    <a:pt x="24684" y="19432"/>
                  </a:cubicBezTo>
                  <a:cubicBezTo>
                    <a:pt x="28758" y="17621"/>
                    <a:pt x="9454" y="0"/>
                    <a:pt x="94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3"/>
            <p:cNvSpPr/>
            <p:nvPr/>
          </p:nvSpPr>
          <p:spPr>
            <a:xfrm>
              <a:off x="5230000" y="1207925"/>
              <a:ext cx="939000" cy="784950"/>
            </a:xfrm>
            <a:custGeom>
              <a:avLst/>
              <a:gdLst/>
              <a:ahLst/>
              <a:cxnLst/>
              <a:rect l="l" t="t" r="r" b="b"/>
              <a:pathLst>
                <a:path w="37560" h="31398" extrusionOk="0">
                  <a:moveTo>
                    <a:pt x="13630" y="1"/>
                  </a:moveTo>
                  <a:cubicBezTo>
                    <a:pt x="6919" y="1"/>
                    <a:pt x="991" y="3055"/>
                    <a:pt x="0" y="7616"/>
                  </a:cubicBezTo>
                  <a:cubicBezTo>
                    <a:pt x="0" y="7616"/>
                    <a:pt x="21501" y="31398"/>
                    <a:pt x="28682" y="31398"/>
                  </a:cubicBezTo>
                  <a:cubicBezTo>
                    <a:pt x="28739" y="31398"/>
                    <a:pt x="28794" y="31396"/>
                    <a:pt x="28849" y="31393"/>
                  </a:cubicBezTo>
                  <a:cubicBezTo>
                    <a:pt x="35857" y="31031"/>
                    <a:pt x="37560" y="14244"/>
                    <a:pt x="27780" y="5316"/>
                  </a:cubicBezTo>
                  <a:cubicBezTo>
                    <a:pt x="23689" y="1581"/>
                    <a:pt x="18457" y="1"/>
                    <a:pt x="136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3"/>
            <p:cNvSpPr/>
            <p:nvPr/>
          </p:nvSpPr>
          <p:spPr>
            <a:xfrm>
              <a:off x="5412900" y="1295025"/>
              <a:ext cx="422425" cy="281675"/>
            </a:xfrm>
            <a:custGeom>
              <a:avLst/>
              <a:gdLst/>
              <a:ahLst/>
              <a:cxnLst/>
              <a:rect l="l" t="t" r="r" b="b"/>
              <a:pathLst>
                <a:path w="16897" h="11267" extrusionOk="0">
                  <a:moveTo>
                    <a:pt x="16676" y="0"/>
                  </a:moveTo>
                  <a:cubicBezTo>
                    <a:pt x="16665" y="0"/>
                    <a:pt x="16654" y="1"/>
                    <a:pt x="16643" y="3"/>
                  </a:cubicBezTo>
                  <a:cubicBezTo>
                    <a:pt x="7661" y="854"/>
                    <a:pt x="146" y="10796"/>
                    <a:pt x="73" y="10905"/>
                  </a:cubicBezTo>
                  <a:cubicBezTo>
                    <a:pt x="1" y="10995"/>
                    <a:pt x="19" y="11140"/>
                    <a:pt x="128" y="11212"/>
                  </a:cubicBezTo>
                  <a:cubicBezTo>
                    <a:pt x="164" y="11249"/>
                    <a:pt x="218" y="11267"/>
                    <a:pt x="254" y="11267"/>
                  </a:cubicBezTo>
                  <a:cubicBezTo>
                    <a:pt x="327" y="11267"/>
                    <a:pt x="399" y="11231"/>
                    <a:pt x="435" y="11176"/>
                  </a:cubicBezTo>
                  <a:cubicBezTo>
                    <a:pt x="508" y="11086"/>
                    <a:pt x="7896" y="1288"/>
                    <a:pt x="16698" y="437"/>
                  </a:cubicBezTo>
                  <a:cubicBezTo>
                    <a:pt x="16806" y="437"/>
                    <a:pt x="16897" y="329"/>
                    <a:pt x="16897" y="202"/>
                  </a:cubicBezTo>
                  <a:cubicBezTo>
                    <a:pt x="16880" y="86"/>
                    <a:pt x="16788" y="0"/>
                    <a:pt x="166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3"/>
            <p:cNvSpPr/>
            <p:nvPr/>
          </p:nvSpPr>
          <p:spPr>
            <a:xfrm>
              <a:off x="5784150" y="1327400"/>
              <a:ext cx="199675" cy="541775"/>
            </a:xfrm>
            <a:custGeom>
              <a:avLst/>
              <a:gdLst/>
              <a:ahLst/>
              <a:cxnLst/>
              <a:rect l="l" t="t" r="r" b="b"/>
              <a:pathLst>
                <a:path w="7987" h="21671" extrusionOk="0">
                  <a:moveTo>
                    <a:pt x="3528" y="1"/>
                  </a:moveTo>
                  <a:cubicBezTo>
                    <a:pt x="3505" y="1"/>
                    <a:pt x="3482" y="4"/>
                    <a:pt x="3459" y="12"/>
                  </a:cubicBezTo>
                  <a:cubicBezTo>
                    <a:pt x="3333" y="48"/>
                    <a:pt x="3278" y="193"/>
                    <a:pt x="3315" y="301"/>
                  </a:cubicBezTo>
                  <a:cubicBezTo>
                    <a:pt x="3351" y="428"/>
                    <a:pt x="7480" y="12815"/>
                    <a:pt x="73" y="21290"/>
                  </a:cubicBezTo>
                  <a:cubicBezTo>
                    <a:pt x="1" y="21381"/>
                    <a:pt x="1" y="21526"/>
                    <a:pt x="91" y="21616"/>
                  </a:cubicBezTo>
                  <a:cubicBezTo>
                    <a:pt x="145" y="21652"/>
                    <a:pt x="182" y="21671"/>
                    <a:pt x="254" y="21671"/>
                  </a:cubicBezTo>
                  <a:cubicBezTo>
                    <a:pt x="308" y="21671"/>
                    <a:pt x="381" y="21634"/>
                    <a:pt x="417" y="21598"/>
                  </a:cubicBezTo>
                  <a:cubicBezTo>
                    <a:pt x="7987" y="12924"/>
                    <a:pt x="3785" y="283"/>
                    <a:pt x="3749" y="156"/>
                  </a:cubicBezTo>
                  <a:cubicBezTo>
                    <a:pt x="3706" y="56"/>
                    <a:pt x="3617" y="1"/>
                    <a:pt x="3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3"/>
            <p:cNvSpPr/>
            <p:nvPr/>
          </p:nvSpPr>
          <p:spPr>
            <a:xfrm>
              <a:off x="5540575" y="1712775"/>
              <a:ext cx="187600" cy="219975"/>
            </a:xfrm>
            <a:custGeom>
              <a:avLst/>
              <a:gdLst/>
              <a:ahLst/>
              <a:cxnLst/>
              <a:rect l="l" t="t" r="r" b="b"/>
              <a:pathLst>
                <a:path w="7504" h="8799" extrusionOk="0">
                  <a:moveTo>
                    <a:pt x="4146" y="1"/>
                  </a:moveTo>
                  <a:cubicBezTo>
                    <a:pt x="2156" y="1"/>
                    <a:pt x="834" y="1945"/>
                    <a:pt x="834" y="1945"/>
                  </a:cubicBezTo>
                  <a:lnTo>
                    <a:pt x="1" y="8411"/>
                  </a:lnTo>
                  <a:cubicBezTo>
                    <a:pt x="676" y="8678"/>
                    <a:pt x="1297" y="8798"/>
                    <a:pt x="1865" y="8798"/>
                  </a:cubicBezTo>
                  <a:cubicBezTo>
                    <a:pt x="6438" y="8798"/>
                    <a:pt x="7504" y="1010"/>
                    <a:pt x="5216" y="189"/>
                  </a:cubicBezTo>
                  <a:cubicBezTo>
                    <a:pt x="4842" y="57"/>
                    <a:pt x="4485" y="1"/>
                    <a:pt x="4146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3"/>
            <p:cNvSpPr/>
            <p:nvPr/>
          </p:nvSpPr>
          <p:spPr>
            <a:xfrm>
              <a:off x="5579525" y="1764250"/>
              <a:ext cx="103225" cy="48775"/>
            </a:xfrm>
            <a:custGeom>
              <a:avLst/>
              <a:gdLst/>
              <a:ahLst/>
              <a:cxnLst/>
              <a:rect l="l" t="t" r="r" b="b"/>
              <a:pathLst>
                <a:path w="4129" h="1951" extrusionOk="0">
                  <a:moveTo>
                    <a:pt x="2359" y="0"/>
                  </a:moveTo>
                  <a:cubicBezTo>
                    <a:pt x="2287" y="0"/>
                    <a:pt x="2212" y="4"/>
                    <a:pt x="2137" y="13"/>
                  </a:cubicBezTo>
                  <a:cubicBezTo>
                    <a:pt x="1358" y="86"/>
                    <a:pt x="670" y="593"/>
                    <a:pt x="72" y="1553"/>
                  </a:cubicBezTo>
                  <a:cubicBezTo>
                    <a:pt x="0" y="1661"/>
                    <a:pt x="36" y="1824"/>
                    <a:pt x="163" y="1897"/>
                  </a:cubicBezTo>
                  <a:cubicBezTo>
                    <a:pt x="199" y="1933"/>
                    <a:pt x="254" y="1933"/>
                    <a:pt x="290" y="1951"/>
                  </a:cubicBezTo>
                  <a:cubicBezTo>
                    <a:pt x="380" y="1951"/>
                    <a:pt x="471" y="1897"/>
                    <a:pt x="525" y="1824"/>
                  </a:cubicBezTo>
                  <a:cubicBezTo>
                    <a:pt x="1032" y="1027"/>
                    <a:pt x="1576" y="593"/>
                    <a:pt x="2191" y="520"/>
                  </a:cubicBezTo>
                  <a:cubicBezTo>
                    <a:pt x="2242" y="515"/>
                    <a:pt x="2291" y="512"/>
                    <a:pt x="2340" y="512"/>
                  </a:cubicBezTo>
                  <a:cubicBezTo>
                    <a:pt x="3084" y="512"/>
                    <a:pt x="3658" y="1118"/>
                    <a:pt x="3658" y="1118"/>
                  </a:cubicBezTo>
                  <a:cubicBezTo>
                    <a:pt x="3712" y="1163"/>
                    <a:pt x="3780" y="1186"/>
                    <a:pt x="3846" y="1186"/>
                  </a:cubicBezTo>
                  <a:cubicBezTo>
                    <a:pt x="3912" y="1186"/>
                    <a:pt x="3975" y="1163"/>
                    <a:pt x="4020" y="1118"/>
                  </a:cubicBezTo>
                  <a:cubicBezTo>
                    <a:pt x="4129" y="1009"/>
                    <a:pt x="4129" y="846"/>
                    <a:pt x="4020" y="738"/>
                  </a:cubicBezTo>
                  <a:cubicBezTo>
                    <a:pt x="4004" y="721"/>
                    <a:pt x="3314" y="0"/>
                    <a:pt x="23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3"/>
            <p:cNvSpPr/>
            <p:nvPr/>
          </p:nvSpPr>
          <p:spPr>
            <a:xfrm>
              <a:off x="5612575" y="1769950"/>
              <a:ext cx="48000" cy="69350"/>
            </a:xfrm>
            <a:custGeom>
              <a:avLst/>
              <a:gdLst/>
              <a:ahLst/>
              <a:cxnLst/>
              <a:rect l="l" t="t" r="r" b="b"/>
              <a:pathLst>
                <a:path w="1920" h="2774" extrusionOk="0">
                  <a:moveTo>
                    <a:pt x="229" y="1"/>
                  </a:moveTo>
                  <a:cubicBezTo>
                    <a:pt x="111" y="1"/>
                    <a:pt x="0" y="119"/>
                    <a:pt x="0" y="238"/>
                  </a:cubicBezTo>
                  <a:cubicBezTo>
                    <a:pt x="0" y="383"/>
                    <a:pt x="109" y="510"/>
                    <a:pt x="254" y="510"/>
                  </a:cubicBezTo>
                  <a:cubicBezTo>
                    <a:pt x="489" y="510"/>
                    <a:pt x="743" y="600"/>
                    <a:pt x="906" y="799"/>
                  </a:cubicBezTo>
                  <a:cubicBezTo>
                    <a:pt x="1394" y="1343"/>
                    <a:pt x="1286" y="2484"/>
                    <a:pt x="1286" y="2502"/>
                  </a:cubicBezTo>
                  <a:cubicBezTo>
                    <a:pt x="1286" y="2628"/>
                    <a:pt x="1376" y="2755"/>
                    <a:pt x="1521" y="2773"/>
                  </a:cubicBezTo>
                  <a:lnTo>
                    <a:pt x="1539" y="2773"/>
                  </a:lnTo>
                  <a:cubicBezTo>
                    <a:pt x="1684" y="2773"/>
                    <a:pt x="1793" y="2665"/>
                    <a:pt x="1793" y="2538"/>
                  </a:cubicBezTo>
                  <a:cubicBezTo>
                    <a:pt x="1811" y="2484"/>
                    <a:pt x="1920" y="1162"/>
                    <a:pt x="1286" y="455"/>
                  </a:cubicBezTo>
                  <a:cubicBezTo>
                    <a:pt x="1028" y="163"/>
                    <a:pt x="688" y="1"/>
                    <a:pt x="313" y="1"/>
                  </a:cubicBezTo>
                  <a:cubicBezTo>
                    <a:pt x="294" y="1"/>
                    <a:pt x="274" y="2"/>
                    <a:pt x="254" y="3"/>
                  </a:cubicBezTo>
                  <a:cubicBezTo>
                    <a:pt x="245" y="1"/>
                    <a:pt x="237" y="1"/>
                    <a:pt x="2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3"/>
            <p:cNvSpPr/>
            <p:nvPr/>
          </p:nvSpPr>
          <p:spPr>
            <a:xfrm>
              <a:off x="3727375" y="1592975"/>
              <a:ext cx="86025" cy="196525"/>
            </a:xfrm>
            <a:custGeom>
              <a:avLst/>
              <a:gdLst/>
              <a:ahLst/>
              <a:cxnLst/>
              <a:rect l="l" t="t" r="r" b="b"/>
              <a:pathLst>
                <a:path w="3441" h="7861" extrusionOk="0">
                  <a:moveTo>
                    <a:pt x="3387" y="1"/>
                  </a:moveTo>
                  <a:cubicBezTo>
                    <a:pt x="3387" y="1"/>
                    <a:pt x="0" y="5615"/>
                    <a:pt x="91" y="6013"/>
                  </a:cubicBezTo>
                  <a:cubicBezTo>
                    <a:pt x="308" y="6919"/>
                    <a:pt x="3441" y="7860"/>
                    <a:pt x="3441" y="7860"/>
                  </a:cubicBezTo>
                  <a:lnTo>
                    <a:pt x="3387" y="1"/>
                  </a:lnTo>
                  <a:close/>
                </a:path>
              </a:pathLst>
            </a:custGeom>
            <a:solidFill>
              <a:srgbClr val="B86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3"/>
            <p:cNvSpPr/>
            <p:nvPr/>
          </p:nvSpPr>
          <p:spPr>
            <a:xfrm>
              <a:off x="3672125" y="1119100"/>
              <a:ext cx="920450" cy="1261675"/>
            </a:xfrm>
            <a:custGeom>
              <a:avLst/>
              <a:gdLst/>
              <a:ahLst/>
              <a:cxnLst/>
              <a:rect l="l" t="t" r="r" b="b"/>
              <a:pathLst>
                <a:path w="36818" h="50467" extrusionOk="0">
                  <a:moveTo>
                    <a:pt x="19643" y="1"/>
                  </a:moveTo>
                  <a:cubicBezTo>
                    <a:pt x="10428" y="1"/>
                    <a:pt x="8023" y="8144"/>
                    <a:pt x="8023" y="8144"/>
                  </a:cubicBezTo>
                  <a:cubicBezTo>
                    <a:pt x="5434" y="16457"/>
                    <a:pt x="1" y="39818"/>
                    <a:pt x="14724" y="40723"/>
                  </a:cubicBezTo>
                  <a:lnTo>
                    <a:pt x="14724" y="48728"/>
                  </a:lnTo>
                  <a:cubicBezTo>
                    <a:pt x="16933" y="49850"/>
                    <a:pt x="19360" y="50448"/>
                    <a:pt x="21841" y="50466"/>
                  </a:cubicBezTo>
                  <a:cubicBezTo>
                    <a:pt x="25897" y="50466"/>
                    <a:pt x="30642" y="47496"/>
                    <a:pt x="30642" y="47496"/>
                  </a:cubicBezTo>
                  <a:lnTo>
                    <a:pt x="30642" y="39311"/>
                  </a:lnTo>
                  <a:cubicBezTo>
                    <a:pt x="30642" y="39311"/>
                    <a:pt x="36817" y="24950"/>
                    <a:pt x="35115" y="11676"/>
                  </a:cubicBezTo>
                  <a:cubicBezTo>
                    <a:pt x="34391" y="6007"/>
                    <a:pt x="30171" y="2386"/>
                    <a:pt x="25770" y="1027"/>
                  </a:cubicBezTo>
                  <a:cubicBezTo>
                    <a:pt x="23453" y="304"/>
                    <a:pt x="21422" y="1"/>
                    <a:pt x="19643" y="1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3"/>
            <p:cNvSpPr/>
            <p:nvPr/>
          </p:nvSpPr>
          <p:spPr>
            <a:xfrm>
              <a:off x="4031150" y="2123600"/>
              <a:ext cx="94200" cy="72000"/>
            </a:xfrm>
            <a:custGeom>
              <a:avLst/>
              <a:gdLst/>
              <a:ahLst/>
              <a:cxnLst/>
              <a:rect l="l" t="t" r="r" b="b"/>
              <a:pathLst>
                <a:path w="3768" h="2880" extrusionOk="0">
                  <a:moveTo>
                    <a:pt x="3767" y="0"/>
                  </a:moveTo>
                  <a:lnTo>
                    <a:pt x="3767" y="0"/>
                  </a:lnTo>
                  <a:cubicBezTo>
                    <a:pt x="3248" y="385"/>
                    <a:pt x="2598" y="505"/>
                    <a:pt x="1986" y="505"/>
                  </a:cubicBezTo>
                  <a:cubicBezTo>
                    <a:pt x="956" y="505"/>
                    <a:pt x="37" y="163"/>
                    <a:pt x="37" y="163"/>
                  </a:cubicBezTo>
                  <a:lnTo>
                    <a:pt x="1" y="435"/>
                  </a:lnTo>
                  <a:cubicBezTo>
                    <a:pt x="109" y="471"/>
                    <a:pt x="236" y="507"/>
                    <a:pt x="363" y="543"/>
                  </a:cubicBezTo>
                  <a:lnTo>
                    <a:pt x="363" y="2879"/>
                  </a:lnTo>
                  <a:cubicBezTo>
                    <a:pt x="1884" y="2481"/>
                    <a:pt x="3133" y="1431"/>
                    <a:pt x="3767" y="0"/>
                  </a:cubicBezTo>
                  <a:close/>
                </a:path>
              </a:pathLst>
            </a:custGeom>
            <a:solidFill>
              <a:srgbClr val="B86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3"/>
            <p:cNvSpPr/>
            <p:nvPr/>
          </p:nvSpPr>
          <p:spPr>
            <a:xfrm>
              <a:off x="3997050" y="2097650"/>
              <a:ext cx="187700" cy="42725"/>
            </a:xfrm>
            <a:custGeom>
              <a:avLst/>
              <a:gdLst/>
              <a:ahLst/>
              <a:cxnLst/>
              <a:rect l="l" t="t" r="r" b="b"/>
              <a:pathLst>
                <a:path w="7508" h="1709" extrusionOk="0">
                  <a:moveTo>
                    <a:pt x="6990" y="0"/>
                  </a:moveTo>
                  <a:cubicBezTo>
                    <a:pt x="6928" y="0"/>
                    <a:pt x="6863" y="18"/>
                    <a:pt x="6797" y="60"/>
                  </a:cubicBezTo>
                  <a:cubicBezTo>
                    <a:pt x="5655" y="669"/>
                    <a:pt x="4395" y="978"/>
                    <a:pt x="3131" y="978"/>
                  </a:cubicBezTo>
                  <a:cubicBezTo>
                    <a:pt x="2291" y="978"/>
                    <a:pt x="1450" y="842"/>
                    <a:pt x="640" y="567"/>
                  </a:cubicBezTo>
                  <a:cubicBezTo>
                    <a:pt x="592" y="550"/>
                    <a:pt x="546" y="542"/>
                    <a:pt x="503" y="542"/>
                  </a:cubicBezTo>
                  <a:cubicBezTo>
                    <a:pt x="145" y="542"/>
                    <a:pt x="0" y="1092"/>
                    <a:pt x="405" y="1237"/>
                  </a:cubicBezTo>
                  <a:cubicBezTo>
                    <a:pt x="1274" y="1563"/>
                    <a:pt x="2216" y="1708"/>
                    <a:pt x="3139" y="1708"/>
                  </a:cubicBezTo>
                  <a:cubicBezTo>
                    <a:pt x="4552" y="1708"/>
                    <a:pt x="5928" y="1364"/>
                    <a:pt x="7160" y="676"/>
                  </a:cubicBezTo>
                  <a:cubicBezTo>
                    <a:pt x="7507" y="464"/>
                    <a:pt x="7300" y="0"/>
                    <a:pt x="69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3"/>
            <p:cNvSpPr/>
            <p:nvPr/>
          </p:nvSpPr>
          <p:spPr>
            <a:xfrm>
              <a:off x="3863175" y="1593425"/>
              <a:ext cx="118200" cy="86500"/>
            </a:xfrm>
            <a:custGeom>
              <a:avLst/>
              <a:gdLst/>
              <a:ahLst/>
              <a:cxnLst/>
              <a:rect l="l" t="t" r="r" b="b"/>
              <a:pathLst>
                <a:path w="4728" h="3460" extrusionOk="0">
                  <a:moveTo>
                    <a:pt x="2362" y="1"/>
                  </a:moveTo>
                  <a:cubicBezTo>
                    <a:pt x="659" y="1"/>
                    <a:pt x="71" y="2381"/>
                    <a:pt x="37" y="2500"/>
                  </a:cubicBezTo>
                  <a:cubicBezTo>
                    <a:pt x="1" y="2699"/>
                    <a:pt x="110" y="2898"/>
                    <a:pt x="309" y="2935"/>
                  </a:cubicBezTo>
                  <a:cubicBezTo>
                    <a:pt x="334" y="2939"/>
                    <a:pt x="360" y="2941"/>
                    <a:pt x="385" y="2941"/>
                  </a:cubicBezTo>
                  <a:cubicBezTo>
                    <a:pt x="556" y="2941"/>
                    <a:pt x="712" y="2837"/>
                    <a:pt x="743" y="2663"/>
                  </a:cubicBezTo>
                  <a:cubicBezTo>
                    <a:pt x="760" y="2646"/>
                    <a:pt x="1198" y="723"/>
                    <a:pt x="2390" y="723"/>
                  </a:cubicBezTo>
                  <a:cubicBezTo>
                    <a:pt x="2460" y="723"/>
                    <a:pt x="2533" y="729"/>
                    <a:pt x="2609" y="743"/>
                  </a:cubicBezTo>
                  <a:cubicBezTo>
                    <a:pt x="3967" y="997"/>
                    <a:pt x="3913" y="3061"/>
                    <a:pt x="3913" y="3079"/>
                  </a:cubicBezTo>
                  <a:cubicBezTo>
                    <a:pt x="3894" y="3279"/>
                    <a:pt x="4057" y="3460"/>
                    <a:pt x="4257" y="3460"/>
                  </a:cubicBezTo>
                  <a:lnTo>
                    <a:pt x="4275" y="3460"/>
                  </a:lnTo>
                  <a:cubicBezTo>
                    <a:pt x="4456" y="3460"/>
                    <a:pt x="4619" y="3297"/>
                    <a:pt x="4619" y="3098"/>
                  </a:cubicBezTo>
                  <a:cubicBezTo>
                    <a:pt x="4637" y="2989"/>
                    <a:pt x="4727" y="417"/>
                    <a:pt x="2735" y="37"/>
                  </a:cubicBezTo>
                  <a:cubicBezTo>
                    <a:pt x="2605" y="12"/>
                    <a:pt x="2481" y="1"/>
                    <a:pt x="23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3"/>
            <p:cNvSpPr/>
            <p:nvPr/>
          </p:nvSpPr>
          <p:spPr>
            <a:xfrm>
              <a:off x="3862275" y="1498175"/>
              <a:ext cx="168900" cy="95275"/>
            </a:xfrm>
            <a:custGeom>
              <a:avLst/>
              <a:gdLst/>
              <a:ahLst/>
              <a:cxnLst/>
              <a:rect l="l" t="t" r="r" b="b"/>
              <a:pathLst>
                <a:path w="6756" h="3811" extrusionOk="0">
                  <a:moveTo>
                    <a:pt x="1480" y="1"/>
                  </a:moveTo>
                  <a:cubicBezTo>
                    <a:pt x="1213" y="1"/>
                    <a:pt x="937" y="20"/>
                    <a:pt x="653" y="62"/>
                  </a:cubicBezTo>
                  <a:cubicBezTo>
                    <a:pt x="254" y="116"/>
                    <a:pt x="1" y="479"/>
                    <a:pt x="55" y="877"/>
                  </a:cubicBezTo>
                  <a:cubicBezTo>
                    <a:pt x="103" y="1216"/>
                    <a:pt x="396" y="1468"/>
                    <a:pt x="728" y="1468"/>
                  </a:cubicBezTo>
                  <a:cubicBezTo>
                    <a:pt x="769" y="1468"/>
                    <a:pt x="810" y="1465"/>
                    <a:pt x="852" y="1457"/>
                  </a:cubicBezTo>
                  <a:cubicBezTo>
                    <a:pt x="1063" y="1426"/>
                    <a:pt x="1269" y="1411"/>
                    <a:pt x="1468" y="1411"/>
                  </a:cubicBezTo>
                  <a:cubicBezTo>
                    <a:pt x="3829" y="1411"/>
                    <a:pt x="5312" y="3421"/>
                    <a:pt x="5379" y="3521"/>
                  </a:cubicBezTo>
                  <a:cubicBezTo>
                    <a:pt x="5524" y="3702"/>
                    <a:pt x="5741" y="3811"/>
                    <a:pt x="5959" y="3811"/>
                  </a:cubicBezTo>
                  <a:cubicBezTo>
                    <a:pt x="6104" y="3811"/>
                    <a:pt x="6248" y="3775"/>
                    <a:pt x="6375" y="3684"/>
                  </a:cubicBezTo>
                  <a:cubicBezTo>
                    <a:pt x="6683" y="3449"/>
                    <a:pt x="6756" y="3014"/>
                    <a:pt x="6538" y="2706"/>
                  </a:cubicBezTo>
                  <a:cubicBezTo>
                    <a:pt x="6438" y="2573"/>
                    <a:pt x="4559" y="1"/>
                    <a:pt x="14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3"/>
            <p:cNvSpPr/>
            <p:nvPr/>
          </p:nvSpPr>
          <p:spPr>
            <a:xfrm>
              <a:off x="3960975" y="1731975"/>
              <a:ext cx="179750" cy="119100"/>
            </a:xfrm>
            <a:custGeom>
              <a:avLst/>
              <a:gdLst/>
              <a:ahLst/>
              <a:cxnLst/>
              <a:rect l="l" t="t" r="r" b="b"/>
              <a:pathLst>
                <a:path w="7190" h="4764" extrusionOk="0">
                  <a:moveTo>
                    <a:pt x="3586" y="0"/>
                  </a:moveTo>
                  <a:cubicBezTo>
                    <a:pt x="1612" y="0"/>
                    <a:pt x="1" y="1069"/>
                    <a:pt x="1" y="2373"/>
                  </a:cubicBezTo>
                  <a:cubicBezTo>
                    <a:pt x="1" y="3695"/>
                    <a:pt x="1612" y="4763"/>
                    <a:pt x="3586" y="4763"/>
                  </a:cubicBezTo>
                  <a:cubicBezTo>
                    <a:pt x="5578" y="4763"/>
                    <a:pt x="7190" y="3695"/>
                    <a:pt x="7190" y="2373"/>
                  </a:cubicBezTo>
                  <a:cubicBezTo>
                    <a:pt x="7190" y="1069"/>
                    <a:pt x="5578" y="0"/>
                    <a:pt x="3586" y="0"/>
                  </a:cubicBezTo>
                  <a:close/>
                </a:path>
              </a:pathLst>
            </a:custGeom>
            <a:solidFill>
              <a:srgbClr val="B86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3"/>
            <p:cNvSpPr/>
            <p:nvPr/>
          </p:nvSpPr>
          <p:spPr>
            <a:xfrm>
              <a:off x="3802525" y="1835200"/>
              <a:ext cx="96000" cy="35350"/>
            </a:xfrm>
            <a:custGeom>
              <a:avLst/>
              <a:gdLst/>
              <a:ahLst/>
              <a:cxnLst/>
              <a:rect l="l" t="t" r="r" b="b"/>
              <a:pathLst>
                <a:path w="3840" h="1414" extrusionOk="0">
                  <a:moveTo>
                    <a:pt x="3441" y="0"/>
                  </a:moveTo>
                  <a:cubicBezTo>
                    <a:pt x="3350" y="0"/>
                    <a:pt x="3260" y="37"/>
                    <a:pt x="3187" y="109"/>
                  </a:cubicBezTo>
                  <a:cubicBezTo>
                    <a:pt x="3173" y="109"/>
                    <a:pt x="2594" y="685"/>
                    <a:pt x="1520" y="685"/>
                  </a:cubicBezTo>
                  <a:cubicBezTo>
                    <a:pt x="1220" y="685"/>
                    <a:pt x="882" y="640"/>
                    <a:pt x="507" y="525"/>
                  </a:cubicBezTo>
                  <a:cubicBezTo>
                    <a:pt x="476" y="516"/>
                    <a:pt x="443" y="512"/>
                    <a:pt x="411" y="512"/>
                  </a:cubicBezTo>
                  <a:cubicBezTo>
                    <a:pt x="256" y="512"/>
                    <a:pt x="99" y="614"/>
                    <a:pt x="55" y="779"/>
                  </a:cubicBezTo>
                  <a:cubicBezTo>
                    <a:pt x="0" y="960"/>
                    <a:pt x="109" y="1177"/>
                    <a:pt x="308" y="1232"/>
                  </a:cubicBezTo>
                  <a:cubicBezTo>
                    <a:pt x="688" y="1340"/>
                    <a:pt x="1105" y="1413"/>
                    <a:pt x="1503" y="1413"/>
                  </a:cubicBezTo>
                  <a:cubicBezTo>
                    <a:pt x="1527" y="1413"/>
                    <a:pt x="1551" y="1414"/>
                    <a:pt x="1575" y="1414"/>
                  </a:cubicBezTo>
                  <a:cubicBezTo>
                    <a:pt x="2364" y="1414"/>
                    <a:pt x="3115" y="1126"/>
                    <a:pt x="3695" y="616"/>
                  </a:cubicBezTo>
                  <a:cubicBezTo>
                    <a:pt x="3839" y="471"/>
                    <a:pt x="3839" y="254"/>
                    <a:pt x="3695" y="109"/>
                  </a:cubicBezTo>
                  <a:cubicBezTo>
                    <a:pt x="3622" y="37"/>
                    <a:pt x="3532" y="0"/>
                    <a:pt x="34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3"/>
            <p:cNvSpPr/>
            <p:nvPr/>
          </p:nvSpPr>
          <p:spPr>
            <a:xfrm>
              <a:off x="3756350" y="941150"/>
              <a:ext cx="1008725" cy="1178150"/>
            </a:xfrm>
            <a:custGeom>
              <a:avLst/>
              <a:gdLst/>
              <a:ahLst/>
              <a:cxnLst/>
              <a:rect l="l" t="t" r="r" b="b"/>
              <a:pathLst>
                <a:path w="40349" h="47126" extrusionOk="0">
                  <a:moveTo>
                    <a:pt x="12411" y="1"/>
                  </a:moveTo>
                  <a:cubicBezTo>
                    <a:pt x="11141" y="1"/>
                    <a:pt x="9588" y="2124"/>
                    <a:pt x="8946" y="3111"/>
                  </a:cubicBezTo>
                  <a:cubicBezTo>
                    <a:pt x="8765" y="3364"/>
                    <a:pt x="8656" y="3546"/>
                    <a:pt x="8638" y="3582"/>
                  </a:cubicBezTo>
                  <a:cubicBezTo>
                    <a:pt x="8693" y="3274"/>
                    <a:pt x="8729" y="2948"/>
                    <a:pt x="8747" y="2622"/>
                  </a:cubicBezTo>
                  <a:cubicBezTo>
                    <a:pt x="8747" y="2133"/>
                    <a:pt x="8656" y="1590"/>
                    <a:pt x="8294" y="1336"/>
                  </a:cubicBezTo>
                  <a:cubicBezTo>
                    <a:pt x="8149" y="1246"/>
                    <a:pt x="8004" y="1209"/>
                    <a:pt x="7841" y="1191"/>
                  </a:cubicBezTo>
                  <a:cubicBezTo>
                    <a:pt x="7832" y="1191"/>
                    <a:pt x="7823" y="1191"/>
                    <a:pt x="7814" y="1191"/>
                  </a:cubicBezTo>
                  <a:cubicBezTo>
                    <a:pt x="6451" y="1191"/>
                    <a:pt x="4075" y="6552"/>
                    <a:pt x="4075" y="6552"/>
                  </a:cubicBezTo>
                  <a:cubicBezTo>
                    <a:pt x="4075" y="6552"/>
                    <a:pt x="4075" y="5021"/>
                    <a:pt x="3270" y="5021"/>
                  </a:cubicBezTo>
                  <a:cubicBezTo>
                    <a:pt x="3156" y="5021"/>
                    <a:pt x="3027" y="5052"/>
                    <a:pt x="2879" y="5121"/>
                  </a:cubicBezTo>
                  <a:cubicBezTo>
                    <a:pt x="1684" y="5664"/>
                    <a:pt x="0" y="9051"/>
                    <a:pt x="4002" y="14484"/>
                  </a:cubicBezTo>
                  <a:cubicBezTo>
                    <a:pt x="4201" y="14755"/>
                    <a:pt x="4419" y="15009"/>
                    <a:pt x="4654" y="15262"/>
                  </a:cubicBezTo>
                  <a:cubicBezTo>
                    <a:pt x="7385" y="18257"/>
                    <a:pt x="11367" y="18764"/>
                    <a:pt x="13751" y="18764"/>
                  </a:cubicBezTo>
                  <a:cubicBezTo>
                    <a:pt x="14972" y="18764"/>
                    <a:pt x="15773" y="18631"/>
                    <a:pt x="15773" y="18631"/>
                  </a:cubicBezTo>
                  <a:lnTo>
                    <a:pt x="15773" y="18631"/>
                  </a:lnTo>
                  <a:cubicBezTo>
                    <a:pt x="12585" y="26019"/>
                    <a:pt x="15036" y="27132"/>
                    <a:pt x="16803" y="27132"/>
                  </a:cubicBezTo>
                  <a:cubicBezTo>
                    <a:pt x="17565" y="27132"/>
                    <a:pt x="18200" y="26925"/>
                    <a:pt x="18200" y="26925"/>
                  </a:cubicBezTo>
                  <a:cubicBezTo>
                    <a:pt x="18200" y="26925"/>
                    <a:pt x="18447" y="26890"/>
                    <a:pt x="18792" y="26890"/>
                  </a:cubicBezTo>
                  <a:cubicBezTo>
                    <a:pt x="19662" y="26890"/>
                    <a:pt x="21158" y="27113"/>
                    <a:pt x="20898" y="28681"/>
                  </a:cubicBezTo>
                  <a:cubicBezTo>
                    <a:pt x="20138" y="33118"/>
                    <a:pt x="21677" y="36559"/>
                    <a:pt x="23307" y="38316"/>
                  </a:cubicBezTo>
                  <a:cubicBezTo>
                    <a:pt x="22709" y="40235"/>
                    <a:pt x="21804" y="43767"/>
                    <a:pt x="23053" y="43930"/>
                  </a:cubicBezTo>
                  <a:cubicBezTo>
                    <a:pt x="23224" y="43950"/>
                    <a:pt x="23383" y="43959"/>
                    <a:pt x="23532" y="43959"/>
                  </a:cubicBezTo>
                  <a:cubicBezTo>
                    <a:pt x="24707" y="43959"/>
                    <a:pt x="25205" y="43386"/>
                    <a:pt x="25317" y="43242"/>
                  </a:cubicBezTo>
                  <a:lnTo>
                    <a:pt x="25335" y="43205"/>
                  </a:lnTo>
                  <a:lnTo>
                    <a:pt x="25335" y="43205"/>
                  </a:lnTo>
                  <a:cubicBezTo>
                    <a:pt x="25335" y="43206"/>
                    <a:pt x="25281" y="45849"/>
                    <a:pt x="27273" y="46429"/>
                  </a:cubicBezTo>
                  <a:cubicBezTo>
                    <a:pt x="27517" y="46497"/>
                    <a:pt x="27790" y="46537"/>
                    <a:pt x="28097" y="46537"/>
                  </a:cubicBezTo>
                  <a:cubicBezTo>
                    <a:pt x="28520" y="46537"/>
                    <a:pt x="29007" y="46462"/>
                    <a:pt x="29573" y="46284"/>
                  </a:cubicBezTo>
                  <a:cubicBezTo>
                    <a:pt x="29573" y="46284"/>
                    <a:pt x="29915" y="47125"/>
                    <a:pt x="31116" y="47125"/>
                  </a:cubicBezTo>
                  <a:cubicBezTo>
                    <a:pt x="31642" y="47125"/>
                    <a:pt x="32333" y="46964"/>
                    <a:pt x="33231" y="46501"/>
                  </a:cubicBezTo>
                  <a:cubicBezTo>
                    <a:pt x="34155" y="45994"/>
                    <a:pt x="34843" y="45107"/>
                    <a:pt x="35295" y="44129"/>
                  </a:cubicBezTo>
                  <a:cubicBezTo>
                    <a:pt x="35694" y="42771"/>
                    <a:pt x="40348" y="18902"/>
                    <a:pt x="37939" y="13433"/>
                  </a:cubicBezTo>
                  <a:cubicBezTo>
                    <a:pt x="36762" y="10771"/>
                    <a:pt x="34625" y="10391"/>
                    <a:pt x="34625" y="10391"/>
                  </a:cubicBezTo>
                  <a:cubicBezTo>
                    <a:pt x="34571" y="9322"/>
                    <a:pt x="34318" y="8272"/>
                    <a:pt x="33865" y="7276"/>
                  </a:cubicBezTo>
                  <a:cubicBezTo>
                    <a:pt x="32923" y="5121"/>
                    <a:pt x="30786" y="2513"/>
                    <a:pt x="25987" y="1825"/>
                  </a:cubicBezTo>
                  <a:cubicBezTo>
                    <a:pt x="24764" y="1654"/>
                    <a:pt x="23602" y="1580"/>
                    <a:pt x="22510" y="1580"/>
                  </a:cubicBezTo>
                  <a:cubicBezTo>
                    <a:pt x="16103" y="1580"/>
                    <a:pt x="12084" y="4110"/>
                    <a:pt x="11898" y="4234"/>
                  </a:cubicBezTo>
                  <a:cubicBezTo>
                    <a:pt x="12025" y="4071"/>
                    <a:pt x="14433" y="702"/>
                    <a:pt x="12785" y="69"/>
                  </a:cubicBezTo>
                  <a:cubicBezTo>
                    <a:pt x="12664" y="22"/>
                    <a:pt x="12539" y="1"/>
                    <a:pt x="124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3"/>
            <p:cNvSpPr/>
            <p:nvPr/>
          </p:nvSpPr>
          <p:spPr>
            <a:xfrm>
              <a:off x="3980000" y="941150"/>
              <a:ext cx="623900" cy="292850"/>
            </a:xfrm>
            <a:custGeom>
              <a:avLst/>
              <a:gdLst/>
              <a:ahLst/>
              <a:cxnLst/>
              <a:rect l="l" t="t" r="r" b="b"/>
              <a:pathLst>
                <a:path w="24956" h="11714" extrusionOk="0">
                  <a:moveTo>
                    <a:pt x="3484" y="1"/>
                  </a:moveTo>
                  <a:cubicBezTo>
                    <a:pt x="2213" y="1"/>
                    <a:pt x="658" y="2124"/>
                    <a:pt x="0" y="3111"/>
                  </a:cubicBezTo>
                  <a:cubicBezTo>
                    <a:pt x="1593" y="6838"/>
                    <a:pt x="5035" y="11713"/>
                    <a:pt x="12272" y="11713"/>
                  </a:cubicBezTo>
                  <a:cubicBezTo>
                    <a:pt x="13263" y="11713"/>
                    <a:pt x="14326" y="11622"/>
                    <a:pt x="15466" y="11423"/>
                  </a:cubicBezTo>
                  <a:cubicBezTo>
                    <a:pt x="20029" y="10644"/>
                    <a:pt x="23017" y="9069"/>
                    <a:pt x="24955" y="7294"/>
                  </a:cubicBezTo>
                  <a:cubicBezTo>
                    <a:pt x="23995" y="5121"/>
                    <a:pt x="21876" y="2513"/>
                    <a:pt x="17059" y="1825"/>
                  </a:cubicBezTo>
                  <a:cubicBezTo>
                    <a:pt x="15836" y="1654"/>
                    <a:pt x="14674" y="1580"/>
                    <a:pt x="13582" y="1580"/>
                  </a:cubicBezTo>
                  <a:cubicBezTo>
                    <a:pt x="7175" y="1580"/>
                    <a:pt x="3156" y="4110"/>
                    <a:pt x="2970" y="4234"/>
                  </a:cubicBezTo>
                  <a:cubicBezTo>
                    <a:pt x="3097" y="4071"/>
                    <a:pt x="5487" y="702"/>
                    <a:pt x="3857" y="69"/>
                  </a:cubicBezTo>
                  <a:cubicBezTo>
                    <a:pt x="3737" y="22"/>
                    <a:pt x="3611" y="1"/>
                    <a:pt x="34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3"/>
            <p:cNvSpPr/>
            <p:nvPr/>
          </p:nvSpPr>
          <p:spPr>
            <a:xfrm>
              <a:off x="4092725" y="1302750"/>
              <a:ext cx="124525" cy="318775"/>
            </a:xfrm>
            <a:custGeom>
              <a:avLst/>
              <a:gdLst/>
              <a:ahLst/>
              <a:cxnLst/>
              <a:rect l="l" t="t" r="r" b="b"/>
              <a:pathLst>
                <a:path w="4981" h="12751" extrusionOk="0">
                  <a:moveTo>
                    <a:pt x="4450" y="1"/>
                  </a:moveTo>
                  <a:cubicBezTo>
                    <a:pt x="4367" y="1"/>
                    <a:pt x="4292" y="45"/>
                    <a:pt x="4256" y="128"/>
                  </a:cubicBezTo>
                  <a:cubicBezTo>
                    <a:pt x="4093" y="436"/>
                    <a:pt x="0" y="8133"/>
                    <a:pt x="761" y="10650"/>
                  </a:cubicBezTo>
                  <a:cubicBezTo>
                    <a:pt x="1322" y="12461"/>
                    <a:pt x="2988" y="12751"/>
                    <a:pt x="3984" y="12751"/>
                  </a:cubicBezTo>
                  <a:cubicBezTo>
                    <a:pt x="4256" y="12751"/>
                    <a:pt x="4510" y="12733"/>
                    <a:pt x="4763" y="12678"/>
                  </a:cubicBezTo>
                  <a:cubicBezTo>
                    <a:pt x="4890" y="12660"/>
                    <a:pt x="4981" y="12533"/>
                    <a:pt x="4944" y="12407"/>
                  </a:cubicBezTo>
                  <a:cubicBezTo>
                    <a:pt x="4928" y="12293"/>
                    <a:pt x="4824" y="12223"/>
                    <a:pt x="4711" y="12223"/>
                  </a:cubicBezTo>
                  <a:cubicBezTo>
                    <a:pt x="4699" y="12223"/>
                    <a:pt x="4686" y="12224"/>
                    <a:pt x="4673" y="12225"/>
                  </a:cubicBezTo>
                  <a:cubicBezTo>
                    <a:pt x="4638" y="12237"/>
                    <a:pt x="4340" y="12295"/>
                    <a:pt x="3929" y="12295"/>
                  </a:cubicBezTo>
                  <a:cubicBezTo>
                    <a:pt x="3054" y="12295"/>
                    <a:pt x="1664" y="12033"/>
                    <a:pt x="1196" y="10505"/>
                  </a:cubicBezTo>
                  <a:cubicBezTo>
                    <a:pt x="489" y="8205"/>
                    <a:pt x="4618" y="418"/>
                    <a:pt x="4673" y="346"/>
                  </a:cubicBezTo>
                  <a:cubicBezTo>
                    <a:pt x="4727" y="237"/>
                    <a:pt x="4691" y="92"/>
                    <a:pt x="4582" y="38"/>
                  </a:cubicBezTo>
                  <a:cubicBezTo>
                    <a:pt x="4539" y="13"/>
                    <a:pt x="4493" y="1"/>
                    <a:pt x="44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3"/>
            <p:cNvSpPr/>
            <p:nvPr/>
          </p:nvSpPr>
          <p:spPr>
            <a:xfrm>
              <a:off x="3836025" y="1199925"/>
              <a:ext cx="349075" cy="167625"/>
            </a:xfrm>
            <a:custGeom>
              <a:avLst/>
              <a:gdLst/>
              <a:ahLst/>
              <a:cxnLst/>
              <a:rect l="l" t="t" r="r" b="b"/>
              <a:pathLst>
                <a:path w="13963" h="6705" extrusionOk="0">
                  <a:moveTo>
                    <a:pt x="274" y="0"/>
                  </a:moveTo>
                  <a:cubicBezTo>
                    <a:pt x="242" y="0"/>
                    <a:pt x="211" y="7"/>
                    <a:pt x="181" y="22"/>
                  </a:cubicBezTo>
                  <a:cubicBezTo>
                    <a:pt x="55" y="76"/>
                    <a:pt x="0" y="203"/>
                    <a:pt x="55" y="330"/>
                  </a:cubicBezTo>
                  <a:cubicBezTo>
                    <a:pt x="91" y="384"/>
                    <a:pt x="3025" y="6704"/>
                    <a:pt x="11391" y="6704"/>
                  </a:cubicBezTo>
                  <a:cubicBezTo>
                    <a:pt x="12188" y="6704"/>
                    <a:pt x="12967" y="6650"/>
                    <a:pt x="13745" y="6559"/>
                  </a:cubicBezTo>
                  <a:cubicBezTo>
                    <a:pt x="13872" y="6541"/>
                    <a:pt x="13963" y="6414"/>
                    <a:pt x="13945" y="6288"/>
                  </a:cubicBezTo>
                  <a:cubicBezTo>
                    <a:pt x="13928" y="6172"/>
                    <a:pt x="13836" y="6086"/>
                    <a:pt x="13723" y="6086"/>
                  </a:cubicBezTo>
                  <a:cubicBezTo>
                    <a:pt x="13713" y="6086"/>
                    <a:pt x="13702" y="6087"/>
                    <a:pt x="13691" y="6088"/>
                  </a:cubicBezTo>
                  <a:cubicBezTo>
                    <a:pt x="12881" y="6194"/>
                    <a:pt x="12115" y="6243"/>
                    <a:pt x="11391" y="6243"/>
                  </a:cubicBezTo>
                  <a:cubicBezTo>
                    <a:pt x="3314" y="6243"/>
                    <a:pt x="506" y="197"/>
                    <a:pt x="489" y="130"/>
                  </a:cubicBezTo>
                  <a:cubicBezTo>
                    <a:pt x="449" y="51"/>
                    <a:pt x="361" y="0"/>
                    <a:pt x="2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3"/>
            <p:cNvSpPr/>
            <p:nvPr/>
          </p:nvSpPr>
          <p:spPr>
            <a:xfrm>
              <a:off x="4484800" y="1284050"/>
              <a:ext cx="162550" cy="594625"/>
            </a:xfrm>
            <a:custGeom>
              <a:avLst/>
              <a:gdLst/>
              <a:ahLst/>
              <a:cxnLst/>
              <a:rect l="l" t="t" r="r" b="b"/>
              <a:pathLst>
                <a:path w="6502" h="23785" extrusionOk="0">
                  <a:moveTo>
                    <a:pt x="510" y="0"/>
                  </a:moveTo>
                  <a:cubicBezTo>
                    <a:pt x="350" y="0"/>
                    <a:pt x="253" y="7"/>
                    <a:pt x="236" y="7"/>
                  </a:cubicBezTo>
                  <a:cubicBezTo>
                    <a:pt x="109" y="7"/>
                    <a:pt x="0" y="134"/>
                    <a:pt x="18" y="261"/>
                  </a:cubicBezTo>
                  <a:cubicBezTo>
                    <a:pt x="35" y="376"/>
                    <a:pt x="127" y="462"/>
                    <a:pt x="240" y="462"/>
                  </a:cubicBezTo>
                  <a:cubicBezTo>
                    <a:pt x="250" y="462"/>
                    <a:pt x="261" y="461"/>
                    <a:pt x="272" y="460"/>
                  </a:cubicBezTo>
                  <a:cubicBezTo>
                    <a:pt x="275" y="460"/>
                    <a:pt x="356" y="453"/>
                    <a:pt x="497" y="453"/>
                  </a:cubicBezTo>
                  <a:cubicBezTo>
                    <a:pt x="1108" y="453"/>
                    <a:pt x="2840" y="573"/>
                    <a:pt x="4165" y="1854"/>
                  </a:cubicBezTo>
                  <a:cubicBezTo>
                    <a:pt x="5469" y="3104"/>
                    <a:pt x="6031" y="5114"/>
                    <a:pt x="5886" y="7830"/>
                  </a:cubicBezTo>
                  <a:cubicBezTo>
                    <a:pt x="5524" y="13100"/>
                    <a:pt x="4817" y="18334"/>
                    <a:pt x="3731" y="23495"/>
                  </a:cubicBezTo>
                  <a:cubicBezTo>
                    <a:pt x="3713" y="23622"/>
                    <a:pt x="3785" y="23749"/>
                    <a:pt x="3912" y="23785"/>
                  </a:cubicBezTo>
                  <a:lnTo>
                    <a:pt x="3966" y="23785"/>
                  </a:lnTo>
                  <a:cubicBezTo>
                    <a:pt x="4075" y="23785"/>
                    <a:pt x="4165" y="23712"/>
                    <a:pt x="4184" y="23604"/>
                  </a:cubicBezTo>
                  <a:cubicBezTo>
                    <a:pt x="5270" y="18406"/>
                    <a:pt x="5976" y="13155"/>
                    <a:pt x="6339" y="7867"/>
                  </a:cubicBezTo>
                  <a:cubicBezTo>
                    <a:pt x="6502" y="5005"/>
                    <a:pt x="5886" y="2886"/>
                    <a:pt x="4491" y="1528"/>
                  </a:cubicBezTo>
                  <a:cubicBezTo>
                    <a:pt x="3036" y="131"/>
                    <a:pt x="1198" y="0"/>
                    <a:pt x="5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3"/>
            <p:cNvSpPr/>
            <p:nvPr/>
          </p:nvSpPr>
          <p:spPr>
            <a:xfrm>
              <a:off x="4363000" y="1427675"/>
              <a:ext cx="175700" cy="487225"/>
            </a:xfrm>
            <a:custGeom>
              <a:avLst/>
              <a:gdLst/>
              <a:ahLst/>
              <a:cxnLst/>
              <a:rect l="l" t="t" r="r" b="b"/>
              <a:pathLst>
                <a:path w="7028" h="19489" extrusionOk="0">
                  <a:moveTo>
                    <a:pt x="244" y="1"/>
                  </a:moveTo>
                  <a:cubicBezTo>
                    <a:pt x="128" y="1"/>
                    <a:pt x="19" y="103"/>
                    <a:pt x="19" y="220"/>
                  </a:cubicBezTo>
                  <a:cubicBezTo>
                    <a:pt x="1" y="347"/>
                    <a:pt x="91" y="455"/>
                    <a:pt x="218" y="474"/>
                  </a:cubicBezTo>
                  <a:cubicBezTo>
                    <a:pt x="490" y="492"/>
                    <a:pt x="6538" y="1107"/>
                    <a:pt x="6067" y="8025"/>
                  </a:cubicBezTo>
                  <a:cubicBezTo>
                    <a:pt x="5579" y="15124"/>
                    <a:pt x="3949" y="19126"/>
                    <a:pt x="3931" y="19181"/>
                  </a:cubicBezTo>
                  <a:cubicBezTo>
                    <a:pt x="3876" y="19289"/>
                    <a:pt x="3949" y="19434"/>
                    <a:pt x="4057" y="19470"/>
                  </a:cubicBezTo>
                  <a:cubicBezTo>
                    <a:pt x="4094" y="19489"/>
                    <a:pt x="4112" y="19489"/>
                    <a:pt x="4148" y="19489"/>
                  </a:cubicBezTo>
                  <a:cubicBezTo>
                    <a:pt x="4238" y="19489"/>
                    <a:pt x="4329" y="19434"/>
                    <a:pt x="4365" y="19344"/>
                  </a:cubicBezTo>
                  <a:cubicBezTo>
                    <a:pt x="4383" y="19307"/>
                    <a:pt x="6049" y="15233"/>
                    <a:pt x="6520" y="8061"/>
                  </a:cubicBezTo>
                  <a:cubicBezTo>
                    <a:pt x="7027" y="691"/>
                    <a:pt x="345" y="3"/>
                    <a:pt x="272" y="3"/>
                  </a:cubicBezTo>
                  <a:cubicBezTo>
                    <a:pt x="263" y="1"/>
                    <a:pt x="254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3"/>
            <p:cNvSpPr/>
            <p:nvPr/>
          </p:nvSpPr>
          <p:spPr>
            <a:xfrm>
              <a:off x="4186450" y="1571975"/>
              <a:ext cx="187600" cy="219975"/>
            </a:xfrm>
            <a:custGeom>
              <a:avLst/>
              <a:gdLst/>
              <a:ahLst/>
              <a:cxnLst/>
              <a:rect l="l" t="t" r="r" b="b"/>
              <a:pathLst>
                <a:path w="7504" h="8799" extrusionOk="0">
                  <a:moveTo>
                    <a:pt x="4146" y="1"/>
                  </a:moveTo>
                  <a:cubicBezTo>
                    <a:pt x="2156" y="1"/>
                    <a:pt x="833" y="1945"/>
                    <a:pt x="833" y="1945"/>
                  </a:cubicBezTo>
                  <a:lnTo>
                    <a:pt x="0" y="8410"/>
                  </a:lnTo>
                  <a:cubicBezTo>
                    <a:pt x="676" y="8678"/>
                    <a:pt x="1297" y="8798"/>
                    <a:pt x="1864" y="8798"/>
                  </a:cubicBezTo>
                  <a:cubicBezTo>
                    <a:pt x="6437" y="8798"/>
                    <a:pt x="7503" y="1010"/>
                    <a:pt x="5216" y="189"/>
                  </a:cubicBezTo>
                  <a:cubicBezTo>
                    <a:pt x="4842" y="57"/>
                    <a:pt x="4484" y="1"/>
                    <a:pt x="4146" y="1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3"/>
            <p:cNvSpPr/>
            <p:nvPr/>
          </p:nvSpPr>
          <p:spPr>
            <a:xfrm>
              <a:off x="4225375" y="1623075"/>
              <a:ext cx="103250" cy="48700"/>
            </a:xfrm>
            <a:custGeom>
              <a:avLst/>
              <a:gdLst/>
              <a:ahLst/>
              <a:cxnLst/>
              <a:rect l="l" t="t" r="r" b="b"/>
              <a:pathLst>
                <a:path w="4130" h="1948" extrusionOk="0">
                  <a:moveTo>
                    <a:pt x="2334" y="0"/>
                  </a:moveTo>
                  <a:cubicBezTo>
                    <a:pt x="2270" y="0"/>
                    <a:pt x="2204" y="3"/>
                    <a:pt x="2137" y="10"/>
                  </a:cubicBezTo>
                  <a:cubicBezTo>
                    <a:pt x="1359" y="82"/>
                    <a:pt x="671" y="608"/>
                    <a:pt x="73" y="1549"/>
                  </a:cubicBezTo>
                  <a:cubicBezTo>
                    <a:pt x="0" y="1676"/>
                    <a:pt x="37" y="1839"/>
                    <a:pt x="163" y="1912"/>
                  </a:cubicBezTo>
                  <a:cubicBezTo>
                    <a:pt x="200" y="1930"/>
                    <a:pt x="254" y="1948"/>
                    <a:pt x="290" y="1948"/>
                  </a:cubicBezTo>
                  <a:cubicBezTo>
                    <a:pt x="381" y="1948"/>
                    <a:pt x="471" y="1912"/>
                    <a:pt x="526" y="1839"/>
                  </a:cubicBezTo>
                  <a:cubicBezTo>
                    <a:pt x="1033" y="1042"/>
                    <a:pt x="1594" y="590"/>
                    <a:pt x="2192" y="535"/>
                  </a:cubicBezTo>
                  <a:cubicBezTo>
                    <a:pt x="2243" y="529"/>
                    <a:pt x="2294" y="527"/>
                    <a:pt x="2344" y="527"/>
                  </a:cubicBezTo>
                  <a:cubicBezTo>
                    <a:pt x="3087" y="527"/>
                    <a:pt x="3659" y="1115"/>
                    <a:pt x="3659" y="1115"/>
                  </a:cubicBezTo>
                  <a:cubicBezTo>
                    <a:pt x="3713" y="1169"/>
                    <a:pt x="3781" y="1196"/>
                    <a:pt x="3846" y="1196"/>
                  </a:cubicBezTo>
                  <a:cubicBezTo>
                    <a:pt x="3912" y="1196"/>
                    <a:pt x="3976" y="1169"/>
                    <a:pt x="4021" y="1115"/>
                  </a:cubicBezTo>
                  <a:cubicBezTo>
                    <a:pt x="4129" y="1024"/>
                    <a:pt x="4129" y="861"/>
                    <a:pt x="4021" y="753"/>
                  </a:cubicBezTo>
                  <a:cubicBezTo>
                    <a:pt x="4004" y="719"/>
                    <a:pt x="3302" y="0"/>
                    <a:pt x="23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3"/>
            <p:cNvSpPr/>
            <p:nvPr/>
          </p:nvSpPr>
          <p:spPr>
            <a:xfrm>
              <a:off x="4258425" y="1629200"/>
              <a:ext cx="48025" cy="69300"/>
            </a:xfrm>
            <a:custGeom>
              <a:avLst/>
              <a:gdLst/>
              <a:ahLst/>
              <a:cxnLst/>
              <a:rect l="l" t="t" r="r" b="b"/>
              <a:pathLst>
                <a:path w="1921" h="2772" extrusionOk="0">
                  <a:moveTo>
                    <a:pt x="254" y="0"/>
                  </a:moveTo>
                  <a:cubicBezTo>
                    <a:pt x="109" y="0"/>
                    <a:pt x="0" y="109"/>
                    <a:pt x="0" y="254"/>
                  </a:cubicBezTo>
                  <a:cubicBezTo>
                    <a:pt x="0" y="381"/>
                    <a:pt x="109" y="508"/>
                    <a:pt x="254" y="508"/>
                  </a:cubicBezTo>
                  <a:cubicBezTo>
                    <a:pt x="489" y="508"/>
                    <a:pt x="725" y="616"/>
                    <a:pt x="888" y="797"/>
                  </a:cubicBezTo>
                  <a:cubicBezTo>
                    <a:pt x="1395" y="1341"/>
                    <a:pt x="1286" y="2481"/>
                    <a:pt x="1286" y="2500"/>
                  </a:cubicBezTo>
                  <a:cubicBezTo>
                    <a:pt x="1286" y="2644"/>
                    <a:pt x="1377" y="2753"/>
                    <a:pt x="1522" y="2771"/>
                  </a:cubicBezTo>
                  <a:lnTo>
                    <a:pt x="1540" y="2771"/>
                  </a:lnTo>
                  <a:cubicBezTo>
                    <a:pt x="1667" y="2771"/>
                    <a:pt x="1793" y="2681"/>
                    <a:pt x="1793" y="2536"/>
                  </a:cubicBezTo>
                  <a:cubicBezTo>
                    <a:pt x="1811" y="2481"/>
                    <a:pt x="1920" y="1159"/>
                    <a:pt x="1268" y="453"/>
                  </a:cubicBezTo>
                  <a:cubicBezTo>
                    <a:pt x="1015" y="163"/>
                    <a:pt x="652" y="0"/>
                    <a:pt x="2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3"/>
            <p:cNvSpPr/>
            <p:nvPr/>
          </p:nvSpPr>
          <p:spPr>
            <a:xfrm>
              <a:off x="4221750" y="1695925"/>
              <a:ext cx="124525" cy="109875"/>
            </a:xfrm>
            <a:custGeom>
              <a:avLst/>
              <a:gdLst/>
              <a:ahLst/>
              <a:cxnLst/>
              <a:rect l="l" t="t" r="r" b="b"/>
              <a:pathLst>
                <a:path w="4981" h="4395" extrusionOk="0">
                  <a:moveTo>
                    <a:pt x="4723" y="1"/>
                  </a:moveTo>
                  <a:cubicBezTo>
                    <a:pt x="4625" y="1"/>
                    <a:pt x="4539" y="56"/>
                    <a:pt x="4510" y="157"/>
                  </a:cubicBezTo>
                  <a:cubicBezTo>
                    <a:pt x="3206" y="3670"/>
                    <a:pt x="345" y="3941"/>
                    <a:pt x="236" y="3941"/>
                  </a:cubicBezTo>
                  <a:cubicBezTo>
                    <a:pt x="109" y="3941"/>
                    <a:pt x="1" y="4050"/>
                    <a:pt x="19" y="4177"/>
                  </a:cubicBezTo>
                  <a:cubicBezTo>
                    <a:pt x="19" y="4304"/>
                    <a:pt x="127" y="4394"/>
                    <a:pt x="236" y="4394"/>
                  </a:cubicBezTo>
                  <a:lnTo>
                    <a:pt x="254" y="4394"/>
                  </a:lnTo>
                  <a:cubicBezTo>
                    <a:pt x="290" y="4394"/>
                    <a:pt x="3532" y="4123"/>
                    <a:pt x="4926" y="320"/>
                  </a:cubicBezTo>
                  <a:cubicBezTo>
                    <a:pt x="4981" y="193"/>
                    <a:pt x="4926" y="66"/>
                    <a:pt x="4800" y="12"/>
                  </a:cubicBezTo>
                  <a:cubicBezTo>
                    <a:pt x="4774" y="4"/>
                    <a:pt x="4748" y="1"/>
                    <a:pt x="47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3"/>
            <p:cNvSpPr/>
            <p:nvPr/>
          </p:nvSpPr>
          <p:spPr>
            <a:xfrm>
              <a:off x="3627750" y="3958975"/>
              <a:ext cx="1111950" cy="951225"/>
            </a:xfrm>
            <a:custGeom>
              <a:avLst/>
              <a:gdLst/>
              <a:ahLst/>
              <a:cxnLst/>
              <a:rect l="l" t="t" r="r" b="b"/>
              <a:pathLst>
                <a:path w="44478" h="38049" extrusionOk="0">
                  <a:moveTo>
                    <a:pt x="39353" y="1"/>
                  </a:moveTo>
                  <a:lnTo>
                    <a:pt x="2717" y="1160"/>
                  </a:lnTo>
                  <a:cubicBezTo>
                    <a:pt x="2717" y="1160"/>
                    <a:pt x="273" y="9200"/>
                    <a:pt x="1" y="38049"/>
                  </a:cubicBezTo>
                  <a:lnTo>
                    <a:pt x="43409" y="38049"/>
                  </a:lnTo>
                  <a:cubicBezTo>
                    <a:pt x="43409" y="38049"/>
                    <a:pt x="44478" y="5687"/>
                    <a:pt x="39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3"/>
            <p:cNvSpPr/>
            <p:nvPr/>
          </p:nvSpPr>
          <p:spPr>
            <a:xfrm>
              <a:off x="3998675" y="4499800"/>
              <a:ext cx="345825" cy="37850"/>
            </a:xfrm>
            <a:custGeom>
              <a:avLst/>
              <a:gdLst/>
              <a:ahLst/>
              <a:cxnLst/>
              <a:rect l="l" t="t" r="r" b="b"/>
              <a:pathLst>
                <a:path w="13833" h="1514" extrusionOk="0">
                  <a:moveTo>
                    <a:pt x="312" y="1"/>
                  </a:moveTo>
                  <a:cubicBezTo>
                    <a:pt x="57" y="1"/>
                    <a:pt x="0" y="394"/>
                    <a:pt x="285" y="461"/>
                  </a:cubicBezTo>
                  <a:cubicBezTo>
                    <a:pt x="3364" y="1113"/>
                    <a:pt x="6497" y="1476"/>
                    <a:pt x="9648" y="1512"/>
                  </a:cubicBezTo>
                  <a:cubicBezTo>
                    <a:pt x="9742" y="1513"/>
                    <a:pt x="9836" y="1514"/>
                    <a:pt x="9930" y="1514"/>
                  </a:cubicBezTo>
                  <a:cubicBezTo>
                    <a:pt x="11140" y="1514"/>
                    <a:pt x="12349" y="1407"/>
                    <a:pt x="13542" y="1222"/>
                  </a:cubicBezTo>
                  <a:cubicBezTo>
                    <a:pt x="13832" y="1171"/>
                    <a:pt x="13784" y="765"/>
                    <a:pt x="13519" y="765"/>
                  </a:cubicBezTo>
                  <a:cubicBezTo>
                    <a:pt x="13503" y="765"/>
                    <a:pt x="13486" y="766"/>
                    <a:pt x="13469" y="769"/>
                  </a:cubicBezTo>
                  <a:cubicBezTo>
                    <a:pt x="12244" y="975"/>
                    <a:pt x="10933" y="1055"/>
                    <a:pt x="9632" y="1055"/>
                  </a:cubicBezTo>
                  <a:cubicBezTo>
                    <a:pt x="4972" y="1055"/>
                    <a:pt x="433" y="23"/>
                    <a:pt x="376" y="9"/>
                  </a:cubicBezTo>
                  <a:cubicBezTo>
                    <a:pt x="353" y="3"/>
                    <a:pt x="332" y="1"/>
                    <a:pt x="3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3"/>
            <p:cNvSpPr/>
            <p:nvPr/>
          </p:nvSpPr>
          <p:spPr>
            <a:xfrm>
              <a:off x="4148850" y="4524125"/>
              <a:ext cx="11350" cy="383375"/>
            </a:xfrm>
            <a:custGeom>
              <a:avLst/>
              <a:gdLst/>
              <a:ahLst/>
              <a:cxnLst/>
              <a:rect l="l" t="t" r="r" b="b"/>
              <a:pathLst>
                <a:path w="454" h="15335" extrusionOk="0">
                  <a:moveTo>
                    <a:pt x="227" y="0"/>
                  </a:moveTo>
                  <a:cubicBezTo>
                    <a:pt x="114" y="0"/>
                    <a:pt x="1" y="77"/>
                    <a:pt x="1" y="231"/>
                  </a:cubicBezTo>
                  <a:lnTo>
                    <a:pt x="1" y="15099"/>
                  </a:lnTo>
                  <a:cubicBezTo>
                    <a:pt x="1" y="15226"/>
                    <a:pt x="110" y="15334"/>
                    <a:pt x="236" y="15334"/>
                  </a:cubicBezTo>
                  <a:cubicBezTo>
                    <a:pt x="363" y="15334"/>
                    <a:pt x="454" y="15226"/>
                    <a:pt x="454" y="15099"/>
                  </a:cubicBezTo>
                  <a:lnTo>
                    <a:pt x="454" y="231"/>
                  </a:lnTo>
                  <a:cubicBezTo>
                    <a:pt x="454" y="77"/>
                    <a:pt x="341" y="0"/>
                    <a:pt x="2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3"/>
            <p:cNvSpPr/>
            <p:nvPr/>
          </p:nvSpPr>
          <p:spPr>
            <a:xfrm>
              <a:off x="3771725" y="4169950"/>
              <a:ext cx="290700" cy="256325"/>
            </a:xfrm>
            <a:custGeom>
              <a:avLst/>
              <a:gdLst/>
              <a:ahLst/>
              <a:cxnLst/>
              <a:rect l="l" t="t" r="r" b="b"/>
              <a:pathLst>
                <a:path w="11628" h="10253" extrusionOk="0">
                  <a:moveTo>
                    <a:pt x="635" y="472"/>
                  </a:moveTo>
                  <a:lnTo>
                    <a:pt x="10758" y="653"/>
                  </a:lnTo>
                  <a:cubicBezTo>
                    <a:pt x="10812" y="1703"/>
                    <a:pt x="10903" y="6394"/>
                    <a:pt x="8820" y="8621"/>
                  </a:cubicBezTo>
                  <a:cubicBezTo>
                    <a:pt x="8089" y="9387"/>
                    <a:pt x="7073" y="9818"/>
                    <a:pt x="6014" y="9818"/>
                  </a:cubicBezTo>
                  <a:cubicBezTo>
                    <a:pt x="5972" y="9818"/>
                    <a:pt x="5929" y="9818"/>
                    <a:pt x="5886" y="9816"/>
                  </a:cubicBezTo>
                  <a:cubicBezTo>
                    <a:pt x="4745" y="9816"/>
                    <a:pt x="3677" y="9345"/>
                    <a:pt x="2898" y="8512"/>
                  </a:cubicBezTo>
                  <a:cubicBezTo>
                    <a:pt x="725" y="6212"/>
                    <a:pt x="635" y="1540"/>
                    <a:pt x="635" y="472"/>
                  </a:cubicBezTo>
                  <a:close/>
                  <a:moveTo>
                    <a:pt x="200" y="1"/>
                  </a:moveTo>
                  <a:lnTo>
                    <a:pt x="200" y="236"/>
                  </a:lnTo>
                  <a:cubicBezTo>
                    <a:pt x="182" y="472"/>
                    <a:pt x="1" y="6086"/>
                    <a:pt x="2572" y="8820"/>
                  </a:cubicBezTo>
                  <a:cubicBezTo>
                    <a:pt x="3442" y="9744"/>
                    <a:pt x="4637" y="10251"/>
                    <a:pt x="5886" y="10251"/>
                  </a:cubicBezTo>
                  <a:lnTo>
                    <a:pt x="5977" y="10251"/>
                  </a:lnTo>
                  <a:cubicBezTo>
                    <a:pt x="6018" y="10252"/>
                    <a:pt x="6060" y="10253"/>
                    <a:pt x="6101" y="10253"/>
                  </a:cubicBezTo>
                  <a:cubicBezTo>
                    <a:pt x="7252" y="10253"/>
                    <a:pt x="8359" y="9767"/>
                    <a:pt x="9146" y="8911"/>
                  </a:cubicBezTo>
                  <a:cubicBezTo>
                    <a:pt x="11627" y="6267"/>
                    <a:pt x="11211" y="653"/>
                    <a:pt x="11192" y="417"/>
                  </a:cubicBezTo>
                  <a:lnTo>
                    <a:pt x="11192" y="200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3"/>
            <p:cNvSpPr/>
            <p:nvPr/>
          </p:nvSpPr>
          <p:spPr>
            <a:xfrm>
              <a:off x="4273375" y="4169950"/>
              <a:ext cx="290675" cy="256325"/>
            </a:xfrm>
            <a:custGeom>
              <a:avLst/>
              <a:gdLst/>
              <a:ahLst/>
              <a:cxnLst/>
              <a:rect l="l" t="t" r="r" b="b"/>
              <a:pathLst>
                <a:path w="11627" h="10253" extrusionOk="0">
                  <a:moveTo>
                    <a:pt x="634" y="472"/>
                  </a:moveTo>
                  <a:lnTo>
                    <a:pt x="10757" y="653"/>
                  </a:lnTo>
                  <a:cubicBezTo>
                    <a:pt x="10811" y="1685"/>
                    <a:pt x="10920" y="6375"/>
                    <a:pt x="8819" y="8603"/>
                  </a:cubicBezTo>
                  <a:cubicBezTo>
                    <a:pt x="8101" y="9372"/>
                    <a:pt x="7109" y="9803"/>
                    <a:pt x="6071" y="9803"/>
                  </a:cubicBezTo>
                  <a:cubicBezTo>
                    <a:pt x="6009" y="9803"/>
                    <a:pt x="5947" y="9801"/>
                    <a:pt x="5886" y="9798"/>
                  </a:cubicBezTo>
                  <a:cubicBezTo>
                    <a:pt x="4763" y="9798"/>
                    <a:pt x="3676" y="9327"/>
                    <a:pt x="2898" y="8494"/>
                  </a:cubicBezTo>
                  <a:cubicBezTo>
                    <a:pt x="724" y="6194"/>
                    <a:pt x="634" y="1540"/>
                    <a:pt x="634" y="472"/>
                  </a:cubicBezTo>
                  <a:close/>
                  <a:moveTo>
                    <a:pt x="199" y="1"/>
                  </a:moveTo>
                  <a:lnTo>
                    <a:pt x="199" y="236"/>
                  </a:lnTo>
                  <a:cubicBezTo>
                    <a:pt x="181" y="472"/>
                    <a:pt x="0" y="6086"/>
                    <a:pt x="2572" y="8820"/>
                  </a:cubicBezTo>
                  <a:cubicBezTo>
                    <a:pt x="3423" y="9744"/>
                    <a:pt x="4636" y="10251"/>
                    <a:pt x="5886" y="10251"/>
                  </a:cubicBezTo>
                  <a:lnTo>
                    <a:pt x="5976" y="10251"/>
                  </a:lnTo>
                  <a:cubicBezTo>
                    <a:pt x="6018" y="10252"/>
                    <a:pt x="6059" y="10253"/>
                    <a:pt x="6100" y="10253"/>
                  </a:cubicBezTo>
                  <a:cubicBezTo>
                    <a:pt x="7251" y="10253"/>
                    <a:pt x="8359" y="9767"/>
                    <a:pt x="9145" y="8911"/>
                  </a:cubicBezTo>
                  <a:cubicBezTo>
                    <a:pt x="11626" y="6267"/>
                    <a:pt x="11210" y="653"/>
                    <a:pt x="11192" y="417"/>
                  </a:cubicBezTo>
                  <a:lnTo>
                    <a:pt x="11174" y="200"/>
                  </a:lnTo>
                  <a:lnTo>
                    <a:pt x="19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3"/>
            <p:cNvSpPr/>
            <p:nvPr/>
          </p:nvSpPr>
          <p:spPr>
            <a:xfrm>
              <a:off x="3668950" y="3832675"/>
              <a:ext cx="1001500" cy="244475"/>
            </a:xfrm>
            <a:custGeom>
              <a:avLst/>
              <a:gdLst/>
              <a:ahLst/>
              <a:cxnLst/>
              <a:rect l="l" t="t" r="r" b="b"/>
              <a:pathLst>
                <a:path w="40060" h="9779" extrusionOk="0">
                  <a:moveTo>
                    <a:pt x="39389" y="0"/>
                  </a:moveTo>
                  <a:lnTo>
                    <a:pt x="526" y="1214"/>
                  </a:lnTo>
                  <a:lnTo>
                    <a:pt x="1" y="7135"/>
                  </a:lnTo>
                  <a:cubicBezTo>
                    <a:pt x="1" y="7135"/>
                    <a:pt x="11725" y="9779"/>
                    <a:pt x="23291" y="9779"/>
                  </a:cubicBezTo>
                  <a:cubicBezTo>
                    <a:pt x="29557" y="9779"/>
                    <a:pt x="35776" y="9003"/>
                    <a:pt x="40059" y="6610"/>
                  </a:cubicBezTo>
                  <a:lnTo>
                    <a:pt x="39389" y="0"/>
                  </a:lnTo>
                  <a:close/>
                </a:path>
              </a:pathLst>
            </a:custGeom>
            <a:solidFill>
              <a:srgbClr val="EFA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3"/>
            <p:cNvSpPr/>
            <p:nvPr/>
          </p:nvSpPr>
          <p:spPr>
            <a:xfrm>
              <a:off x="5683650" y="2550225"/>
              <a:ext cx="369450" cy="355725"/>
            </a:xfrm>
            <a:custGeom>
              <a:avLst/>
              <a:gdLst/>
              <a:ahLst/>
              <a:cxnLst/>
              <a:rect l="l" t="t" r="r" b="b"/>
              <a:pathLst>
                <a:path w="14778" h="14229" extrusionOk="0">
                  <a:moveTo>
                    <a:pt x="7990" y="1"/>
                  </a:moveTo>
                  <a:cubicBezTo>
                    <a:pt x="7102" y="1"/>
                    <a:pt x="0" y="7310"/>
                    <a:pt x="0" y="7310"/>
                  </a:cubicBezTo>
                  <a:lnTo>
                    <a:pt x="3966" y="14228"/>
                  </a:lnTo>
                  <a:cubicBezTo>
                    <a:pt x="3966" y="14228"/>
                    <a:pt x="14053" y="7727"/>
                    <a:pt x="13745" y="6658"/>
                  </a:cubicBezTo>
                  <a:cubicBezTo>
                    <a:pt x="13667" y="6368"/>
                    <a:pt x="13434" y="6262"/>
                    <a:pt x="13137" y="6262"/>
                  </a:cubicBezTo>
                  <a:cubicBezTo>
                    <a:pt x="12341" y="6262"/>
                    <a:pt x="11083" y="7021"/>
                    <a:pt x="11083" y="7021"/>
                  </a:cubicBezTo>
                  <a:cubicBezTo>
                    <a:pt x="11083" y="7021"/>
                    <a:pt x="14778" y="4793"/>
                    <a:pt x="14307" y="4033"/>
                  </a:cubicBezTo>
                  <a:cubicBezTo>
                    <a:pt x="14222" y="3904"/>
                    <a:pt x="14065" y="3851"/>
                    <a:pt x="13863" y="3851"/>
                  </a:cubicBezTo>
                  <a:cubicBezTo>
                    <a:pt x="12896" y="3851"/>
                    <a:pt x="10902" y="5065"/>
                    <a:pt x="10902" y="5065"/>
                  </a:cubicBezTo>
                  <a:cubicBezTo>
                    <a:pt x="10902" y="5065"/>
                    <a:pt x="14651" y="2529"/>
                    <a:pt x="13999" y="1715"/>
                  </a:cubicBezTo>
                  <a:cubicBezTo>
                    <a:pt x="13923" y="1619"/>
                    <a:pt x="13807" y="1577"/>
                    <a:pt x="13662" y="1577"/>
                  </a:cubicBezTo>
                  <a:cubicBezTo>
                    <a:pt x="12600" y="1577"/>
                    <a:pt x="9979" y="3833"/>
                    <a:pt x="9979" y="3833"/>
                  </a:cubicBezTo>
                  <a:cubicBezTo>
                    <a:pt x="9979" y="3833"/>
                    <a:pt x="12876" y="990"/>
                    <a:pt x="12278" y="338"/>
                  </a:cubicBezTo>
                  <a:cubicBezTo>
                    <a:pt x="12226" y="281"/>
                    <a:pt x="12143" y="254"/>
                    <a:pt x="12037" y="254"/>
                  </a:cubicBezTo>
                  <a:cubicBezTo>
                    <a:pt x="11038" y="254"/>
                    <a:pt x="7925" y="2556"/>
                    <a:pt x="7353" y="2986"/>
                  </a:cubicBezTo>
                  <a:lnTo>
                    <a:pt x="7353" y="2986"/>
                  </a:lnTo>
                  <a:cubicBezTo>
                    <a:pt x="7657" y="2425"/>
                    <a:pt x="8534" y="273"/>
                    <a:pt x="8041" y="12"/>
                  </a:cubicBezTo>
                  <a:cubicBezTo>
                    <a:pt x="8027" y="5"/>
                    <a:pt x="8010" y="1"/>
                    <a:pt x="7990" y="1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3"/>
            <p:cNvSpPr/>
            <p:nvPr/>
          </p:nvSpPr>
          <p:spPr>
            <a:xfrm>
              <a:off x="5667350" y="2653750"/>
              <a:ext cx="207825" cy="253550"/>
            </a:xfrm>
            <a:custGeom>
              <a:avLst/>
              <a:gdLst/>
              <a:ahLst/>
              <a:cxnLst/>
              <a:rect l="l" t="t" r="r" b="b"/>
              <a:pathLst>
                <a:path w="8313" h="10142" extrusionOk="0">
                  <a:moveTo>
                    <a:pt x="1811" y="0"/>
                  </a:moveTo>
                  <a:lnTo>
                    <a:pt x="0" y="1992"/>
                  </a:lnTo>
                  <a:lnTo>
                    <a:pt x="5886" y="10142"/>
                  </a:lnTo>
                  <a:lnTo>
                    <a:pt x="8313" y="8240"/>
                  </a:lnTo>
                  <a:cubicBezTo>
                    <a:pt x="8313" y="8240"/>
                    <a:pt x="5379" y="1051"/>
                    <a:pt x="1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3"/>
            <p:cNvSpPr/>
            <p:nvPr/>
          </p:nvSpPr>
          <p:spPr>
            <a:xfrm>
              <a:off x="3621875" y="2309200"/>
              <a:ext cx="2229300" cy="1666375"/>
            </a:xfrm>
            <a:custGeom>
              <a:avLst/>
              <a:gdLst/>
              <a:ahLst/>
              <a:cxnLst/>
              <a:rect l="l" t="t" r="r" b="b"/>
              <a:pathLst>
                <a:path w="89172" h="66655" extrusionOk="0">
                  <a:moveTo>
                    <a:pt x="16752" y="1"/>
                  </a:moveTo>
                  <a:cubicBezTo>
                    <a:pt x="16752" y="1"/>
                    <a:pt x="6285" y="2138"/>
                    <a:pt x="4818" y="4420"/>
                  </a:cubicBezTo>
                  <a:cubicBezTo>
                    <a:pt x="4039" y="5615"/>
                    <a:pt x="2518" y="20537"/>
                    <a:pt x="1395" y="34862"/>
                  </a:cubicBezTo>
                  <a:cubicBezTo>
                    <a:pt x="743" y="43337"/>
                    <a:pt x="218" y="51577"/>
                    <a:pt x="73" y="56684"/>
                  </a:cubicBezTo>
                  <a:cubicBezTo>
                    <a:pt x="1" y="59491"/>
                    <a:pt x="37" y="63438"/>
                    <a:pt x="236" y="63855"/>
                  </a:cubicBezTo>
                  <a:cubicBezTo>
                    <a:pt x="1249" y="66025"/>
                    <a:pt x="15788" y="66654"/>
                    <a:pt x="22816" y="66654"/>
                  </a:cubicBezTo>
                  <a:cubicBezTo>
                    <a:pt x="23706" y="66654"/>
                    <a:pt x="24476" y="66644"/>
                    <a:pt x="25082" y="66626"/>
                  </a:cubicBezTo>
                  <a:cubicBezTo>
                    <a:pt x="30479" y="66463"/>
                    <a:pt x="43880" y="65648"/>
                    <a:pt x="44369" y="63692"/>
                  </a:cubicBezTo>
                  <a:cubicBezTo>
                    <a:pt x="44858" y="61718"/>
                    <a:pt x="45184" y="33848"/>
                    <a:pt x="45184" y="33848"/>
                  </a:cubicBezTo>
                  <a:cubicBezTo>
                    <a:pt x="45184" y="33848"/>
                    <a:pt x="51518" y="49030"/>
                    <a:pt x="59304" y="49030"/>
                  </a:cubicBezTo>
                  <a:cubicBezTo>
                    <a:pt x="59718" y="49030"/>
                    <a:pt x="60137" y="48987"/>
                    <a:pt x="60559" y="48897"/>
                  </a:cubicBezTo>
                  <a:cubicBezTo>
                    <a:pt x="68889" y="47104"/>
                    <a:pt x="89172" y="25499"/>
                    <a:pt x="88520" y="23869"/>
                  </a:cubicBezTo>
                  <a:cubicBezTo>
                    <a:pt x="87874" y="22255"/>
                    <a:pt x="82271" y="13907"/>
                    <a:pt x="81355" y="13907"/>
                  </a:cubicBezTo>
                  <a:cubicBezTo>
                    <a:pt x="81347" y="13907"/>
                    <a:pt x="81338" y="13907"/>
                    <a:pt x="81330" y="13909"/>
                  </a:cubicBezTo>
                  <a:cubicBezTo>
                    <a:pt x="80497" y="14054"/>
                    <a:pt x="61537" y="29773"/>
                    <a:pt x="61537" y="29773"/>
                  </a:cubicBezTo>
                  <a:cubicBezTo>
                    <a:pt x="61537" y="29773"/>
                    <a:pt x="47810" y="164"/>
                    <a:pt x="323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3"/>
            <p:cNvSpPr/>
            <p:nvPr/>
          </p:nvSpPr>
          <p:spPr>
            <a:xfrm>
              <a:off x="3623675" y="3181175"/>
              <a:ext cx="1012800" cy="632050"/>
            </a:xfrm>
            <a:custGeom>
              <a:avLst/>
              <a:gdLst/>
              <a:ahLst/>
              <a:cxnLst/>
              <a:rect l="l" t="t" r="r" b="b"/>
              <a:pathLst>
                <a:path w="40512" h="25282" extrusionOk="0">
                  <a:moveTo>
                    <a:pt x="1323" y="1"/>
                  </a:moveTo>
                  <a:cubicBezTo>
                    <a:pt x="653" y="8458"/>
                    <a:pt x="128" y="16716"/>
                    <a:pt x="1" y="21823"/>
                  </a:cubicBezTo>
                  <a:cubicBezTo>
                    <a:pt x="200" y="21913"/>
                    <a:pt x="399" y="22004"/>
                    <a:pt x="617" y="22094"/>
                  </a:cubicBezTo>
                  <a:lnTo>
                    <a:pt x="653" y="22112"/>
                  </a:lnTo>
                  <a:lnTo>
                    <a:pt x="1413" y="22420"/>
                  </a:lnTo>
                  <a:cubicBezTo>
                    <a:pt x="1432" y="22438"/>
                    <a:pt x="1450" y="22438"/>
                    <a:pt x="1468" y="22438"/>
                  </a:cubicBezTo>
                  <a:cubicBezTo>
                    <a:pt x="1721" y="22547"/>
                    <a:pt x="1975" y="22638"/>
                    <a:pt x="2228" y="22728"/>
                  </a:cubicBezTo>
                  <a:cubicBezTo>
                    <a:pt x="2247" y="22746"/>
                    <a:pt x="2265" y="22746"/>
                    <a:pt x="2301" y="22764"/>
                  </a:cubicBezTo>
                  <a:cubicBezTo>
                    <a:pt x="2554" y="22855"/>
                    <a:pt x="2808" y="22946"/>
                    <a:pt x="3061" y="23036"/>
                  </a:cubicBezTo>
                  <a:lnTo>
                    <a:pt x="3134" y="23054"/>
                  </a:lnTo>
                  <a:cubicBezTo>
                    <a:pt x="3387" y="23145"/>
                    <a:pt x="3641" y="23235"/>
                    <a:pt x="3913" y="23308"/>
                  </a:cubicBezTo>
                  <a:lnTo>
                    <a:pt x="4003" y="23326"/>
                  </a:lnTo>
                  <a:cubicBezTo>
                    <a:pt x="4257" y="23416"/>
                    <a:pt x="4510" y="23489"/>
                    <a:pt x="4764" y="23561"/>
                  </a:cubicBezTo>
                  <a:lnTo>
                    <a:pt x="4872" y="23597"/>
                  </a:lnTo>
                  <a:cubicBezTo>
                    <a:pt x="5126" y="23670"/>
                    <a:pt x="5379" y="23742"/>
                    <a:pt x="5633" y="23797"/>
                  </a:cubicBezTo>
                  <a:lnTo>
                    <a:pt x="5760" y="23833"/>
                  </a:lnTo>
                  <a:cubicBezTo>
                    <a:pt x="6013" y="23905"/>
                    <a:pt x="6267" y="23960"/>
                    <a:pt x="6502" y="24032"/>
                  </a:cubicBezTo>
                  <a:lnTo>
                    <a:pt x="6647" y="24068"/>
                  </a:lnTo>
                  <a:lnTo>
                    <a:pt x="7390" y="24231"/>
                  </a:lnTo>
                  <a:cubicBezTo>
                    <a:pt x="7462" y="24231"/>
                    <a:pt x="7516" y="24249"/>
                    <a:pt x="7571" y="24267"/>
                  </a:cubicBezTo>
                  <a:lnTo>
                    <a:pt x="8295" y="24412"/>
                  </a:lnTo>
                  <a:cubicBezTo>
                    <a:pt x="8368" y="24430"/>
                    <a:pt x="8440" y="24430"/>
                    <a:pt x="8494" y="24449"/>
                  </a:cubicBezTo>
                  <a:lnTo>
                    <a:pt x="9201" y="24575"/>
                  </a:lnTo>
                  <a:lnTo>
                    <a:pt x="9436" y="24612"/>
                  </a:lnTo>
                  <a:cubicBezTo>
                    <a:pt x="9671" y="24648"/>
                    <a:pt x="9907" y="24702"/>
                    <a:pt x="10124" y="24738"/>
                  </a:cubicBezTo>
                  <a:lnTo>
                    <a:pt x="10378" y="24756"/>
                  </a:lnTo>
                  <a:cubicBezTo>
                    <a:pt x="10595" y="24793"/>
                    <a:pt x="10830" y="24829"/>
                    <a:pt x="11048" y="24865"/>
                  </a:cubicBezTo>
                  <a:lnTo>
                    <a:pt x="11319" y="24901"/>
                  </a:lnTo>
                  <a:lnTo>
                    <a:pt x="11989" y="24974"/>
                  </a:lnTo>
                  <a:cubicBezTo>
                    <a:pt x="12080" y="24992"/>
                    <a:pt x="12189" y="24992"/>
                    <a:pt x="12279" y="25010"/>
                  </a:cubicBezTo>
                  <a:cubicBezTo>
                    <a:pt x="12497" y="25028"/>
                    <a:pt x="12696" y="25046"/>
                    <a:pt x="12931" y="25064"/>
                  </a:cubicBezTo>
                  <a:lnTo>
                    <a:pt x="13221" y="25101"/>
                  </a:lnTo>
                  <a:lnTo>
                    <a:pt x="13873" y="25155"/>
                  </a:lnTo>
                  <a:lnTo>
                    <a:pt x="14217" y="25173"/>
                  </a:lnTo>
                  <a:cubicBezTo>
                    <a:pt x="14416" y="25191"/>
                    <a:pt x="14615" y="25209"/>
                    <a:pt x="14815" y="25209"/>
                  </a:cubicBezTo>
                  <a:cubicBezTo>
                    <a:pt x="14923" y="25227"/>
                    <a:pt x="15050" y="25227"/>
                    <a:pt x="15159" y="25227"/>
                  </a:cubicBezTo>
                  <a:lnTo>
                    <a:pt x="15774" y="25264"/>
                  </a:lnTo>
                  <a:lnTo>
                    <a:pt x="16028" y="25264"/>
                  </a:lnTo>
                  <a:cubicBezTo>
                    <a:pt x="16571" y="25282"/>
                    <a:pt x="17133" y="25282"/>
                    <a:pt x="17676" y="25282"/>
                  </a:cubicBezTo>
                  <a:cubicBezTo>
                    <a:pt x="20773" y="25282"/>
                    <a:pt x="22873" y="24286"/>
                    <a:pt x="24268" y="22819"/>
                  </a:cubicBezTo>
                  <a:cubicBezTo>
                    <a:pt x="24743" y="23024"/>
                    <a:pt x="25426" y="23243"/>
                    <a:pt x="26184" y="23243"/>
                  </a:cubicBezTo>
                  <a:cubicBezTo>
                    <a:pt x="26695" y="23243"/>
                    <a:pt x="27241" y="23143"/>
                    <a:pt x="27781" y="22873"/>
                  </a:cubicBezTo>
                  <a:cubicBezTo>
                    <a:pt x="28143" y="22656"/>
                    <a:pt x="28397" y="22312"/>
                    <a:pt x="28505" y="21913"/>
                  </a:cubicBezTo>
                  <a:cubicBezTo>
                    <a:pt x="31103" y="22463"/>
                    <a:pt x="34242" y="23054"/>
                    <a:pt x="35756" y="23054"/>
                  </a:cubicBezTo>
                  <a:cubicBezTo>
                    <a:pt x="36237" y="23054"/>
                    <a:pt x="36554" y="22995"/>
                    <a:pt x="36636" y="22855"/>
                  </a:cubicBezTo>
                  <a:cubicBezTo>
                    <a:pt x="37107" y="22040"/>
                    <a:pt x="35242" y="21388"/>
                    <a:pt x="34681" y="21225"/>
                  </a:cubicBezTo>
                  <a:lnTo>
                    <a:pt x="34681" y="21225"/>
                  </a:lnTo>
                  <a:cubicBezTo>
                    <a:pt x="35191" y="21350"/>
                    <a:pt x="36908" y="21774"/>
                    <a:pt x="37990" y="21774"/>
                  </a:cubicBezTo>
                  <a:cubicBezTo>
                    <a:pt x="38483" y="21774"/>
                    <a:pt x="38844" y="21686"/>
                    <a:pt x="38900" y="21442"/>
                  </a:cubicBezTo>
                  <a:cubicBezTo>
                    <a:pt x="39099" y="20646"/>
                    <a:pt x="36202" y="19813"/>
                    <a:pt x="35840" y="19704"/>
                  </a:cubicBezTo>
                  <a:lnTo>
                    <a:pt x="35840" y="19704"/>
                  </a:lnTo>
                  <a:cubicBezTo>
                    <a:pt x="36115" y="19761"/>
                    <a:pt x="37802" y="20108"/>
                    <a:pt x="39037" y="20108"/>
                  </a:cubicBezTo>
                  <a:cubicBezTo>
                    <a:pt x="39755" y="20108"/>
                    <a:pt x="40320" y="19991"/>
                    <a:pt x="40367" y="19631"/>
                  </a:cubicBezTo>
                  <a:cubicBezTo>
                    <a:pt x="40512" y="18617"/>
                    <a:pt x="36057" y="18201"/>
                    <a:pt x="36057" y="18201"/>
                  </a:cubicBezTo>
                  <a:lnTo>
                    <a:pt x="36057" y="18201"/>
                  </a:lnTo>
                  <a:cubicBezTo>
                    <a:pt x="36057" y="18201"/>
                    <a:pt x="36264" y="18207"/>
                    <a:pt x="36585" y="18207"/>
                  </a:cubicBezTo>
                  <a:cubicBezTo>
                    <a:pt x="37685" y="18207"/>
                    <a:pt x="40126" y="18131"/>
                    <a:pt x="40168" y="17458"/>
                  </a:cubicBezTo>
                  <a:cubicBezTo>
                    <a:pt x="40222" y="16662"/>
                    <a:pt x="35622" y="15847"/>
                    <a:pt x="34844" y="15720"/>
                  </a:cubicBezTo>
                  <a:cubicBezTo>
                    <a:pt x="35459" y="15557"/>
                    <a:pt x="37633" y="14724"/>
                    <a:pt x="37488" y="14162"/>
                  </a:cubicBezTo>
                  <a:cubicBezTo>
                    <a:pt x="37361" y="13673"/>
                    <a:pt x="31403" y="13474"/>
                    <a:pt x="28379" y="13402"/>
                  </a:cubicBezTo>
                  <a:cubicBezTo>
                    <a:pt x="28360" y="13329"/>
                    <a:pt x="28360" y="13257"/>
                    <a:pt x="28342" y="13166"/>
                  </a:cubicBezTo>
                  <a:cubicBezTo>
                    <a:pt x="28324" y="13094"/>
                    <a:pt x="28324" y="12985"/>
                    <a:pt x="28306" y="12931"/>
                  </a:cubicBezTo>
                  <a:cubicBezTo>
                    <a:pt x="28288" y="12859"/>
                    <a:pt x="28270" y="12786"/>
                    <a:pt x="28270" y="12732"/>
                  </a:cubicBezTo>
                  <a:lnTo>
                    <a:pt x="28270" y="12714"/>
                  </a:lnTo>
                  <a:cubicBezTo>
                    <a:pt x="28216" y="12460"/>
                    <a:pt x="28179" y="12243"/>
                    <a:pt x="28143" y="12116"/>
                  </a:cubicBezTo>
                  <a:cubicBezTo>
                    <a:pt x="28029" y="11620"/>
                    <a:pt x="27396" y="11472"/>
                    <a:pt x="26691" y="11472"/>
                  </a:cubicBezTo>
                  <a:cubicBezTo>
                    <a:pt x="26392" y="11472"/>
                    <a:pt x="26080" y="11499"/>
                    <a:pt x="25789" y="11537"/>
                  </a:cubicBezTo>
                  <a:cubicBezTo>
                    <a:pt x="25735" y="11410"/>
                    <a:pt x="25680" y="11301"/>
                    <a:pt x="25644" y="11211"/>
                  </a:cubicBezTo>
                  <a:cubicBezTo>
                    <a:pt x="23960" y="7987"/>
                    <a:pt x="13692" y="8911"/>
                    <a:pt x="5868" y="4311"/>
                  </a:cubicBezTo>
                  <a:cubicBezTo>
                    <a:pt x="4275" y="3369"/>
                    <a:pt x="2754" y="1848"/>
                    <a:pt x="1323" y="1"/>
                  </a:cubicBezTo>
                  <a:close/>
                </a:path>
              </a:pathLst>
            </a:custGeom>
            <a:solidFill>
              <a:srgbClr val="6B3933">
                <a:alpha val="68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3"/>
            <p:cNvSpPr/>
            <p:nvPr/>
          </p:nvSpPr>
          <p:spPr>
            <a:xfrm>
              <a:off x="3999000" y="2227275"/>
              <a:ext cx="494200" cy="176650"/>
            </a:xfrm>
            <a:custGeom>
              <a:avLst/>
              <a:gdLst/>
              <a:ahLst/>
              <a:cxnLst/>
              <a:rect l="l" t="t" r="r" b="b"/>
              <a:pathLst>
                <a:path w="19768" h="7066" extrusionOk="0">
                  <a:moveTo>
                    <a:pt x="18056" y="0"/>
                  </a:moveTo>
                  <a:cubicBezTo>
                    <a:pt x="16024" y="1840"/>
                    <a:pt x="13096" y="2402"/>
                    <a:pt x="10247" y="2402"/>
                  </a:cubicBezTo>
                  <a:cubicBezTo>
                    <a:pt x="5862" y="2402"/>
                    <a:pt x="1664" y="1069"/>
                    <a:pt x="1214" y="1014"/>
                  </a:cubicBezTo>
                  <a:cubicBezTo>
                    <a:pt x="1203" y="1013"/>
                    <a:pt x="1193" y="1012"/>
                    <a:pt x="1183" y="1012"/>
                  </a:cubicBezTo>
                  <a:cubicBezTo>
                    <a:pt x="458" y="1012"/>
                    <a:pt x="1" y="4057"/>
                    <a:pt x="1" y="4057"/>
                  </a:cubicBezTo>
                  <a:cubicBezTo>
                    <a:pt x="2312" y="6292"/>
                    <a:pt x="5432" y="7066"/>
                    <a:pt x="8504" y="7066"/>
                  </a:cubicBezTo>
                  <a:cubicBezTo>
                    <a:pt x="14218" y="7066"/>
                    <a:pt x="19767" y="4389"/>
                    <a:pt x="19650" y="3459"/>
                  </a:cubicBezTo>
                  <a:cubicBezTo>
                    <a:pt x="19450" y="2028"/>
                    <a:pt x="18056" y="0"/>
                    <a:pt x="180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3"/>
            <p:cNvSpPr/>
            <p:nvPr/>
          </p:nvSpPr>
          <p:spPr>
            <a:xfrm>
              <a:off x="4745125" y="2940325"/>
              <a:ext cx="390275" cy="594575"/>
            </a:xfrm>
            <a:custGeom>
              <a:avLst/>
              <a:gdLst/>
              <a:ahLst/>
              <a:cxnLst/>
              <a:rect l="l" t="t" r="r" b="b"/>
              <a:pathLst>
                <a:path w="15611" h="23783" extrusionOk="0">
                  <a:moveTo>
                    <a:pt x="833" y="1"/>
                  </a:moveTo>
                  <a:cubicBezTo>
                    <a:pt x="0" y="3296"/>
                    <a:pt x="145" y="6864"/>
                    <a:pt x="326" y="8784"/>
                  </a:cubicBezTo>
                  <a:cubicBezTo>
                    <a:pt x="1063" y="10447"/>
                    <a:pt x="7077" y="23782"/>
                    <a:pt x="14370" y="23782"/>
                  </a:cubicBezTo>
                  <a:cubicBezTo>
                    <a:pt x="14780" y="23782"/>
                    <a:pt x="15193" y="23740"/>
                    <a:pt x="15611" y="23652"/>
                  </a:cubicBezTo>
                  <a:cubicBezTo>
                    <a:pt x="7208" y="18472"/>
                    <a:pt x="833" y="1"/>
                    <a:pt x="8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3"/>
            <p:cNvSpPr/>
            <p:nvPr/>
          </p:nvSpPr>
          <p:spPr>
            <a:xfrm>
              <a:off x="4730625" y="3082450"/>
              <a:ext cx="330975" cy="441925"/>
            </a:xfrm>
            <a:custGeom>
              <a:avLst/>
              <a:gdLst/>
              <a:ahLst/>
              <a:cxnLst/>
              <a:rect l="l" t="t" r="r" b="b"/>
              <a:pathLst>
                <a:path w="13239" h="17677" extrusionOk="0">
                  <a:moveTo>
                    <a:pt x="282" y="1"/>
                  </a:moveTo>
                  <a:cubicBezTo>
                    <a:pt x="144" y="1"/>
                    <a:pt x="0" y="116"/>
                    <a:pt x="55" y="292"/>
                  </a:cubicBezTo>
                  <a:cubicBezTo>
                    <a:pt x="91" y="418"/>
                    <a:pt x="3967" y="13946"/>
                    <a:pt x="12822" y="17659"/>
                  </a:cubicBezTo>
                  <a:cubicBezTo>
                    <a:pt x="12858" y="17677"/>
                    <a:pt x="12877" y="17677"/>
                    <a:pt x="12913" y="17677"/>
                  </a:cubicBezTo>
                  <a:cubicBezTo>
                    <a:pt x="13166" y="17677"/>
                    <a:pt x="13239" y="17333"/>
                    <a:pt x="13003" y="17242"/>
                  </a:cubicBezTo>
                  <a:cubicBezTo>
                    <a:pt x="4347" y="13620"/>
                    <a:pt x="526" y="310"/>
                    <a:pt x="490" y="165"/>
                  </a:cubicBezTo>
                  <a:cubicBezTo>
                    <a:pt x="461" y="50"/>
                    <a:pt x="373" y="1"/>
                    <a:pt x="282" y="1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3"/>
            <p:cNvSpPr/>
            <p:nvPr/>
          </p:nvSpPr>
          <p:spPr>
            <a:xfrm>
              <a:off x="4517850" y="2370775"/>
              <a:ext cx="570475" cy="698600"/>
            </a:xfrm>
            <a:custGeom>
              <a:avLst/>
              <a:gdLst/>
              <a:ahLst/>
              <a:cxnLst/>
              <a:rect l="l" t="t" r="r" b="b"/>
              <a:pathLst>
                <a:path w="22819" h="27944" extrusionOk="0">
                  <a:moveTo>
                    <a:pt x="163" y="1"/>
                  </a:moveTo>
                  <a:lnTo>
                    <a:pt x="0" y="417"/>
                  </a:lnTo>
                  <a:cubicBezTo>
                    <a:pt x="399" y="598"/>
                    <a:pt x="797" y="798"/>
                    <a:pt x="1177" y="1033"/>
                  </a:cubicBezTo>
                  <a:lnTo>
                    <a:pt x="1395" y="635"/>
                  </a:lnTo>
                  <a:cubicBezTo>
                    <a:pt x="996" y="399"/>
                    <a:pt x="598" y="182"/>
                    <a:pt x="163" y="1"/>
                  </a:cubicBezTo>
                  <a:close/>
                  <a:moveTo>
                    <a:pt x="2934" y="1613"/>
                  </a:moveTo>
                  <a:lnTo>
                    <a:pt x="2699" y="1993"/>
                  </a:lnTo>
                  <a:cubicBezTo>
                    <a:pt x="3025" y="2228"/>
                    <a:pt x="3405" y="2482"/>
                    <a:pt x="3785" y="2790"/>
                  </a:cubicBezTo>
                  <a:lnTo>
                    <a:pt x="4057" y="2409"/>
                  </a:lnTo>
                  <a:cubicBezTo>
                    <a:pt x="3658" y="2120"/>
                    <a:pt x="3278" y="1848"/>
                    <a:pt x="2934" y="1613"/>
                  </a:cubicBezTo>
                  <a:close/>
                  <a:moveTo>
                    <a:pt x="5487" y="3550"/>
                  </a:moveTo>
                  <a:lnTo>
                    <a:pt x="5198" y="3894"/>
                  </a:lnTo>
                  <a:cubicBezTo>
                    <a:pt x="5542" y="4166"/>
                    <a:pt x="5886" y="4474"/>
                    <a:pt x="6230" y="4782"/>
                  </a:cubicBezTo>
                  <a:lnTo>
                    <a:pt x="6520" y="4438"/>
                  </a:lnTo>
                  <a:cubicBezTo>
                    <a:pt x="6176" y="4130"/>
                    <a:pt x="5831" y="3822"/>
                    <a:pt x="5487" y="3550"/>
                  </a:cubicBezTo>
                  <a:close/>
                  <a:moveTo>
                    <a:pt x="7878" y="5669"/>
                  </a:moveTo>
                  <a:lnTo>
                    <a:pt x="7570" y="6013"/>
                  </a:lnTo>
                  <a:cubicBezTo>
                    <a:pt x="7878" y="6303"/>
                    <a:pt x="8204" y="6629"/>
                    <a:pt x="8530" y="6955"/>
                  </a:cubicBezTo>
                  <a:lnTo>
                    <a:pt x="8856" y="6629"/>
                  </a:lnTo>
                  <a:cubicBezTo>
                    <a:pt x="8512" y="6303"/>
                    <a:pt x="8186" y="5977"/>
                    <a:pt x="7878" y="5669"/>
                  </a:cubicBezTo>
                  <a:close/>
                  <a:moveTo>
                    <a:pt x="10087" y="7951"/>
                  </a:moveTo>
                  <a:lnTo>
                    <a:pt x="9761" y="8259"/>
                  </a:lnTo>
                  <a:cubicBezTo>
                    <a:pt x="10051" y="8585"/>
                    <a:pt x="10359" y="8929"/>
                    <a:pt x="10667" y="9273"/>
                  </a:cubicBezTo>
                  <a:lnTo>
                    <a:pt x="10993" y="8983"/>
                  </a:lnTo>
                  <a:cubicBezTo>
                    <a:pt x="10703" y="8621"/>
                    <a:pt x="10395" y="8277"/>
                    <a:pt x="10087" y="7951"/>
                  </a:cubicBezTo>
                  <a:close/>
                  <a:moveTo>
                    <a:pt x="12188" y="10359"/>
                  </a:moveTo>
                  <a:lnTo>
                    <a:pt x="11826" y="10649"/>
                  </a:lnTo>
                  <a:cubicBezTo>
                    <a:pt x="12115" y="10993"/>
                    <a:pt x="12387" y="11355"/>
                    <a:pt x="12677" y="11718"/>
                  </a:cubicBezTo>
                  <a:lnTo>
                    <a:pt x="13039" y="11428"/>
                  </a:lnTo>
                  <a:cubicBezTo>
                    <a:pt x="12749" y="11066"/>
                    <a:pt x="12460" y="10704"/>
                    <a:pt x="12188" y="10359"/>
                  </a:cubicBezTo>
                  <a:close/>
                  <a:moveTo>
                    <a:pt x="14144" y="12877"/>
                  </a:moveTo>
                  <a:lnTo>
                    <a:pt x="13782" y="13148"/>
                  </a:lnTo>
                  <a:cubicBezTo>
                    <a:pt x="14035" y="13510"/>
                    <a:pt x="14307" y="13873"/>
                    <a:pt x="14578" y="14253"/>
                  </a:cubicBezTo>
                  <a:lnTo>
                    <a:pt x="14941" y="13981"/>
                  </a:lnTo>
                  <a:cubicBezTo>
                    <a:pt x="14669" y="13601"/>
                    <a:pt x="14397" y="13239"/>
                    <a:pt x="14144" y="12877"/>
                  </a:cubicBezTo>
                  <a:close/>
                  <a:moveTo>
                    <a:pt x="15973" y="15484"/>
                  </a:moveTo>
                  <a:lnTo>
                    <a:pt x="15611" y="15738"/>
                  </a:lnTo>
                  <a:cubicBezTo>
                    <a:pt x="15846" y="16100"/>
                    <a:pt x="16100" y="16480"/>
                    <a:pt x="16353" y="16879"/>
                  </a:cubicBezTo>
                  <a:lnTo>
                    <a:pt x="16733" y="16625"/>
                  </a:lnTo>
                  <a:cubicBezTo>
                    <a:pt x="16480" y="16227"/>
                    <a:pt x="16226" y="15865"/>
                    <a:pt x="15973" y="15484"/>
                  </a:cubicBezTo>
                  <a:close/>
                  <a:moveTo>
                    <a:pt x="17711" y="18183"/>
                  </a:moveTo>
                  <a:lnTo>
                    <a:pt x="17313" y="18400"/>
                  </a:lnTo>
                  <a:cubicBezTo>
                    <a:pt x="17548" y="18780"/>
                    <a:pt x="17784" y="19161"/>
                    <a:pt x="18019" y="19559"/>
                  </a:cubicBezTo>
                  <a:lnTo>
                    <a:pt x="18418" y="19342"/>
                  </a:lnTo>
                  <a:cubicBezTo>
                    <a:pt x="18164" y="18943"/>
                    <a:pt x="17929" y="18563"/>
                    <a:pt x="17711" y="18183"/>
                  </a:cubicBezTo>
                  <a:close/>
                  <a:moveTo>
                    <a:pt x="19323" y="20899"/>
                  </a:moveTo>
                  <a:lnTo>
                    <a:pt x="18925" y="21135"/>
                  </a:lnTo>
                  <a:cubicBezTo>
                    <a:pt x="19142" y="21515"/>
                    <a:pt x="19359" y="21913"/>
                    <a:pt x="19577" y="22312"/>
                  </a:cubicBezTo>
                  <a:lnTo>
                    <a:pt x="19975" y="22094"/>
                  </a:lnTo>
                  <a:cubicBezTo>
                    <a:pt x="19758" y="21696"/>
                    <a:pt x="19540" y="21298"/>
                    <a:pt x="19323" y="20899"/>
                  </a:cubicBezTo>
                  <a:close/>
                  <a:moveTo>
                    <a:pt x="20826" y="23706"/>
                  </a:moveTo>
                  <a:lnTo>
                    <a:pt x="20428" y="23923"/>
                  </a:lnTo>
                  <a:cubicBezTo>
                    <a:pt x="20627" y="24322"/>
                    <a:pt x="20844" y="24720"/>
                    <a:pt x="21043" y="25137"/>
                  </a:cubicBezTo>
                  <a:lnTo>
                    <a:pt x="21460" y="24919"/>
                  </a:lnTo>
                  <a:cubicBezTo>
                    <a:pt x="21243" y="24521"/>
                    <a:pt x="21043" y="24105"/>
                    <a:pt x="20826" y="23706"/>
                  </a:cubicBezTo>
                  <a:close/>
                  <a:moveTo>
                    <a:pt x="22257" y="26567"/>
                  </a:moveTo>
                  <a:lnTo>
                    <a:pt x="21840" y="26749"/>
                  </a:lnTo>
                  <a:cubicBezTo>
                    <a:pt x="22021" y="27147"/>
                    <a:pt x="22221" y="27545"/>
                    <a:pt x="22402" y="27944"/>
                  </a:cubicBezTo>
                  <a:lnTo>
                    <a:pt x="22818" y="27763"/>
                  </a:lnTo>
                  <a:cubicBezTo>
                    <a:pt x="22619" y="27346"/>
                    <a:pt x="22438" y="26948"/>
                    <a:pt x="22257" y="265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3"/>
            <p:cNvSpPr/>
            <p:nvPr/>
          </p:nvSpPr>
          <p:spPr>
            <a:xfrm>
              <a:off x="3665800" y="2897975"/>
              <a:ext cx="110150" cy="511400"/>
            </a:xfrm>
            <a:custGeom>
              <a:avLst/>
              <a:gdLst/>
              <a:ahLst/>
              <a:cxnLst/>
              <a:rect l="l" t="t" r="r" b="b"/>
              <a:pathLst>
                <a:path w="4406" h="20456" extrusionOk="0">
                  <a:moveTo>
                    <a:pt x="4143" y="1"/>
                  </a:moveTo>
                  <a:cubicBezTo>
                    <a:pt x="4043" y="1"/>
                    <a:pt x="3943" y="60"/>
                    <a:pt x="3912" y="191"/>
                  </a:cubicBezTo>
                  <a:lnTo>
                    <a:pt x="18" y="20184"/>
                  </a:lnTo>
                  <a:cubicBezTo>
                    <a:pt x="0" y="20311"/>
                    <a:pt x="73" y="20438"/>
                    <a:pt x="199" y="20456"/>
                  </a:cubicBezTo>
                  <a:lnTo>
                    <a:pt x="254" y="20456"/>
                  </a:lnTo>
                  <a:cubicBezTo>
                    <a:pt x="362" y="20456"/>
                    <a:pt x="453" y="20384"/>
                    <a:pt x="471" y="20275"/>
                  </a:cubicBezTo>
                  <a:lnTo>
                    <a:pt x="4365" y="282"/>
                  </a:lnTo>
                  <a:cubicBezTo>
                    <a:pt x="4406" y="106"/>
                    <a:pt x="4276" y="1"/>
                    <a:pt x="4143" y="1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3"/>
            <p:cNvSpPr/>
            <p:nvPr/>
          </p:nvSpPr>
          <p:spPr>
            <a:xfrm>
              <a:off x="3923850" y="2344250"/>
              <a:ext cx="1118750" cy="940400"/>
            </a:xfrm>
            <a:custGeom>
              <a:avLst/>
              <a:gdLst/>
              <a:ahLst/>
              <a:cxnLst/>
              <a:rect l="l" t="t" r="r" b="b"/>
              <a:pathLst>
                <a:path w="44750" h="37616" extrusionOk="0">
                  <a:moveTo>
                    <a:pt x="3691" y="1"/>
                  </a:moveTo>
                  <a:cubicBezTo>
                    <a:pt x="3651" y="1"/>
                    <a:pt x="3616" y="10"/>
                    <a:pt x="3586" y="30"/>
                  </a:cubicBezTo>
                  <a:cubicBezTo>
                    <a:pt x="2844" y="482"/>
                    <a:pt x="4890" y="3977"/>
                    <a:pt x="4890" y="3977"/>
                  </a:cubicBezTo>
                  <a:cubicBezTo>
                    <a:pt x="4890" y="3977"/>
                    <a:pt x="2761" y="830"/>
                    <a:pt x="1792" y="830"/>
                  </a:cubicBezTo>
                  <a:cubicBezTo>
                    <a:pt x="1711" y="830"/>
                    <a:pt x="1639" y="851"/>
                    <a:pt x="1576" y="899"/>
                  </a:cubicBezTo>
                  <a:cubicBezTo>
                    <a:pt x="743" y="1515"/>
                    <a:pt x="3695" y="4937"/>
                    <a:pt x="3695" y="4937"/>
                  </a:cubicBezTo>
                  <a:cubicBezTo>
                    <a:pt x="3695" y="4937"/>
                    <a:pt x="1829" y="2956"/>
                    <a:pt x="947" y="2956"/>
                  </a:cubicBezTo>
                  <a:cubicBezTo>
                    <a:pt x="838" y="2956"/>
                    <a:pt x="744" y="2986"/>
                    <a:pt x="671" y="3054"/>
                  </a:cubicBezTo>
                  <a:cubicBezTo>
                    <a:pt x="33" y="3656"/>
                    <a:pt x="2873" y="6627"/>
                    <a:pt x="3002" y="6762"/>
                  </a:cubicBezTo>
                  <a:lnTo>
                    <a:pt x="3002" y="6762"/>
                  </a:lnTo>
                  <a:cubicBezTo>
                    <a:pt x="2920" y="6677"/>
                    <a:pt x="1744" y="5473"/>
                    <a:pt x="989" y="5473"/>
                  </a:cubicBezTo>
                  <a:cubicBezTo>
                    <a:pt x="801" y="5473"/>
                    <a:pt x="638" y="5548"/>
                    <a:pt x="526" y="5734"/>
                  </a:cubicBezTo>
                  <a:cubicBezTo>
                    <a:pt x="1" y="6603"/>
                    <a:pt x="5470" y="12453"/>
                    <a:pt x="6538" y="13648"/>
                  </a:cubicBezTo>
                  <a:lnTo>
                    <a:pt x="6774" y="14010"/>
                  </a:lnTo>
                  <a:cubicBezTo>
                    <a:pt x="6774" y="14010"/>
                    <a:pt x="18146" y="37389"/>
                    <a:pt x="24666" y="37534"/>
                  </a:cubicBezTo>
                  <a:cubicBezTo>
                    <a:pt x="25273" y="37588"/>
                    <a:pt x="25880" y="37615"/>
                    <a:pt x="26485" y="37615"/>
                  </a:cubicBezTo>
                  <a:cubicBezTo>
                    <a:pt x="28716" y="37615"/>
                    <a:pt x="30928" y="37250"/>
                    <a:pt x="33050" y="36538"/>
                  </a:cubicBezTo>
                  <a:cubicBezTo>
                    <a:pt x="33087" y="34075"/>
                    <a:pt x="33105" y="32464"/>
                    <a:pt x="33105" y="32464"/>
                  </a:cubicBezTo>
                  <a:cubicBezTo>
                    <a:pt x="33105" y="32464"/>
                    <a:pt x="33702" y="33894"/>
                    <a:pt x="34753" y="35868"/>
                  </a:cubicBezTo>
                  <a:cubicBezTo>
                    <a:pt x="41200" y="33061"/>
                    <a:pt x="44749" y="27846"/>
                    <a:pt x="44749" y="27846"/>
                  </a:cubicBezTo>
                  <a:lnTo>
                    <a:pt x="37795" y="16926"/>
                  </a:lnTo>
                  <a:lnTo>
                    <a:pt x="27255" y="24803"/>
                  </a:lnTo>
                  <a:lnTo>
                    <a:pt x="12442" y="9935"/>
                  </a:lnTo>
                  <a:lnTo>
                    <a:pt x="12406" y="9954"/>
                  </a:lnTo>
                  <a:cubicBezTo>
                    <a:pt x="11545" y="8124"/>
                    <a:pt x="8392" y="806"/>
                    <a:pt x="7769" y="806"/>
                  </a:cubicBezTo>
                  <a:cubicBezTo>
                    <a:pt x="7763" y="806"/>
                    <a:pt x="7757" y="807"/>
                    <a:pt x="7751" y="808"/>
                  </a:cubicBezTo>
                  <a:cubicBezTo>
                    <a:pt x="7190" y="935"/>
                    <a:pt x="8150" y="4249"/>
                    <a:pt x="8548" y="5209"/>
                  </a:cubicBezTo>
                  <a:cubicBezTo>
                    <a:pt x="7787" y="4223"/>
                    <a:pt x="4549" y="1"/>
                    <a:pt x="3691" y="1"/>
                  </a:cubicBezTo>
                  <a:close/>
                </a:path>
              </a:pathLst>
            </a:custGeom>
            <a:solidFill>
              <a:srgbClr val="6B3933">
                <a:alpha val="68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3"/>
            <p:cNvSpPr/>
            <p:nvPr/>
          </p:nvSpPr>
          <p:spPr>
            <a:xfrm>
              <a:off x="3953275" y="2300850"/>
              <a:ext cx="1118300" cy="940225"/>
            </a:xfrm>
            <a:custGeom>
              <a:avLst/>
              <a:gdLst/>
              <a:ahLst/>
              <a:cxnLst/>
              <a:rect l="l" t="t" r="r" b="b"/>
              <a:pathLst>
                <a:path w="44732" h="37609" extrusionOk="0">
                  <a:moveTo>
                    <a:pt x="3671" y="0"/>
                  </a:moveTo>
                  <a:cubicBezTo>
                    <a:pt x="3632" y="0"/>
                    <a:pt x="3597" y="9"/>
                    <a:pt x="3568" y="27"/>
                  </a:cubicBezTo>
                  <a:cubicBezTo>
                    <a:pt x="2844" y="498"/>
                    <a:pt x="4890" y="3975"/>
                    <a:pt x="4890" y="3975"/>
                  </a:cubicBezTo>
                  <a:cubicBezTo>
                    <a:pt x="4890" y="3975"/>
                    <a:pt x="2753" y="823"/>
                    <a:pt x="1780" y="823"/>
                  </a:cubicBezTo>
                  <a:cubicBezTo>
                    <a:pt x="1697" y="823"/>
                    <a:pt x="1622" y="846"/>
                    <a:pt x="1558" y="896"/>
                  </a:cubicBezTo>
                  <a:cubicBezTo>
                    <a:pt x="743" y="1512"/>
                    <a:pt x="3677" y="4917"/>
                    <a:pt x="3677" y="4917"/>
                  </a:cubicBezTo>
                  <a:cubicBezTo>
                    <a:pt x="3677" y="4917"/>
                    <a:pt x="1814" y="2953"/>
                    <a:pt x="943" y="2953"/>
                  </a:cubicBezTo>
                  <a:cubicBezTo>
                    <a:pt x="835" y="2953"/>
                    <a:pt x="743" y="2983"/>
                    <a:pt x="671" y="3051"/>
                  </a:cubicBezTo>
                  <a:cubicBezTo>
                    <a:pt x="19" y="3649"/>
                    <a:pt x="2989" y="6764"/>
                    <a:pt x="2989" y="6764"/>
                  </a:cubicBezTo>
                  <a:cubicBezTo>
                    <a:pt x="2989" y="6764"/>
                    <a:pt x="1745" y="5461"/>
                    <a:pt x="972" y="5461"/>
                  </a:cubicBezTo>
                  <a:cubicBezTo>
                    <a:pt x="789" y="5461"/>
                    <a:pt x="633" y="5533"/>
                    <a:pt x="526" y="5713"/>
                  </a:cubicBezTo>
                  <a:cubicBezTo>
                    <a:pt x="1" y="6601"/>
                    <a:pt x="5452" y="12450"/>
                    <a:pt x="6538" y="13645"/>
                  </a:cubicBezTo>
                  <a:lnTo>
                    <a:pt x="6774" y="14008"/>
                  </a:lnTo>
                  <a:cubicBezTo>
                    <a:pt x="6774" y="14008"/>
                    <a:pt x="18128" y="37387"/>
                    <a:pt x="24666" y="37532"/>
                  </a:cubicBezTo>
                  <a:cubicBezTo>
                    <a:pt x="25276" y="37584"/>
                    <a:pt x="25874" y="37609"/>
                    <a:pt x="26459" y="37609"/>
                  </a:cubicBezTo>
                  <a:cubicBezTo>
                    <a:pt x="38083" y="37609"/>
                    <a:pt x="44731" y="27825"/>
                    <a:pt x="44731" y="27825"/>
                  </a:cubicBezTo>
                  <a:lnTo>
                    <a:pt x="39081" y="17792"/>
                  </a:lnTo>
                  <a:lnTo>
                    <a:pt x="27237" y="24801"/>
                  </a:lnTo>
                  <a:lnTo>
                    <a:pt x="12424" y="9951"/>
                  </a:lnTo>
                  <a:lnTo>
                    <a:pt x="12406" y="9951"/>
                  </a:lnTo>
                  <a:cubicBezTo>
                    <a:pt x="11527" y="8140"/>
                    <a:pt x="8392" y="804"/>
                    <a:pt x="7751" y="804"/>
                  </a:cubicBezTo>
                  <a:cubicBezTo>
                    <a:pt x="7745" y="804"/>
                    <a:pt x="7739" y="804"/>
                    <a:pt x="7733" y="806"/>
                  </a:cubicBezTo>
                  <a:cubicBezTo>
                    <a:pt x="7172" y="933"/>
                    <a:pt x="8132" y="4247"/>
                    <a:pt x="8530" y="5206"/>
                  </a:cubicBezTo>
                  <a:cubicBezTo>
                    <a:pt x="7785" y="4219"/>
                    <a:pt x="4538" y="0"/>
                    <a:pt x="3671" y="0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3"/>
            <p:cNvSpPr/>
            <p:nvPr/>
          </p:nvSpPr>
          <p:spPr>
            <a:xfrm>
              <a:off x="4402400" y="3111925"/>
              <a:ext cx="302000" cy="129025"/>
            </a:xfrm>
            <a:custGeom>
              <a:avLst/>
              <a:gdLst/>
              <a:ahLst/>
              <a:cxnLst/>
              <a:rect l="l" t="t" r="r" b="b"/>
              <a:pathLst>
                <a:path w="12080" h="5161" extrusionOk="0">
                  <a:moveTo>
                    <a:pt x="0" y="0"/>
                  </a:moveTo>
                  <a:cubicBezTo>
                    <a:pt x="2373" y="2934"/>
                    <a:pt x="4745" y="5034"/>
                    <a:pt x="6701" y="5089"/>
                  </a:cubicBezTo>
                  <a:cubicBezTo>
                    <a:pt x="7290" y="5136"/>
                    <a:pt x="7882" y="5161"/>
                    <a:pt x="8473" y="5161"/>
                  </a:cubicBezTo>
                  <a:cubicBezTo>
                    <a:pt x="9681" y="5161"/>
                    <a:pt x="10888" y="5060"/>
                    <a:pt x="12079" y="4853"/>
                  </a:cubicBezTo>
                  <a:cubicBezTo>
                    <a:pt x="8258" y="308"/>
                    <a:pt x="1159" y="18"/>
                    <a:pt x="0" y="0"/>
                  </a:cubicBezTo>
                  <a:close/>
                </a:path>
              </a:pathLst>
            </a:custGeom>
            <a:solidFill>
              <a:srgbClr val="F5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3"/>
            <p:cNvSpPr/>
            <p:nvPr/>
          </p:nvSpPr>
          <p:spPr>
            <a:xfrm>
              <a:off x="4582575" y="3132875"/>
              <a:ext cx="344800" cy="113075"/>
            </a:xfrm>
            <a:custGeom>
              <a:avLst/>
              <a:gdLst/>
              <a:ahLst/>
              <a:cxnLst/>
              <a:rect l="l" t="t" r="r" b="b"/>
              <a:pathLst>
                <a:path w="13792" h="4523" extrusionOk="0">
                  <a:moveTo>
                    <a:pt x="13448" y="0"/>
                  </a:moveTo>
                  <a:cubicBezTo>
                    <a:pt x="13403" y="0"/>
                    <a:pt x="13356" y="15"/>
                    <a:pt x="13311" y="49"/>
                  </a:cubicBezTo>
                  <a:cubicBezTo>
                    <a:pt x="8691" y="3752"/>
                    <a:pt x="2782" y="4065"/>
                    <a:pt x="876" y="4065"/>
                  </a:cubicBezTo>
                  <a:cubicBezTo>
                    <a:pt x="489" y="4065"/>
                    <a:pt x="267" y="4052"/>
                    <a:pt x="254" y="4052"/>
                  </a:cubicBezTo>
                  <a:cubicBezTo>
                    <a:pt x="245" y="4050"/>
                    <a:pt x="236" y="4050"/>
                    <a:pt x="227" y="4050"/>
                  </a:cubicBezTo>
                  <a:cubicBezTo>
                    <a:pt x="112" y="4050"/>
                    <a:pt x="18" y="4151"/>
                    <a:pt x="1" y="4269"/>
                  </a:cubicBezTo>
                  <a:cubicBezTo>
                    <a:pt x="1" y="4396"/>
                    <a:pt x="91" y="4504"/>
                    <a:pt x="218" y="4504"/>
                  </a:cubicBezTo>
                  <a:cubicBezTo>
                    <a:pt x="236" y="4504"/>
                    <a:pt x="472" y="4522"/>
                    <a:pt x="870" y="4522"/>
                  </a:cubicBezTo>
                  <a:cubicBezTo>
                    <a:pt x="2862" y="4522"/>
                    <a:pt x="8875" y="4196"/>
                    <a:pt x="13601" y="412"/>
                  </a:cubicBezTo>
                  <a:cubicBezTo>
                    <a:pt x="13792" y="265"/>
                    <a:pt x="13638" y="0"/>
                    <a:pt x="13448" y="0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3"/>
            <p:cNvSpPr/>
            <p:nvPr/>
          </p:nvSpPr>
          <p:spPr>
            <a:xfrm>
              <a:off x="4535975" y="2825950"/>
              <a:ext cx="119075" cy="121200"/>
            </a:xfrm>
            <a:custGeom>
              <a:avLst/>
              <a:gdLst/>
              <a:ahLst/>
              <a:cxnLst/>
              <a:rect l="l" t="t" r="r" b="b"/>
              <a:pathLst>
                <a:path w="4763" h="4848" extrusionOk="0">
                  <a:moveTo>
                    <a:pt x="321" y="0"/>
                  </a:moveTo>
                  <a:cubicBezTo>
                    <a:pt x="151" y="0"/>
                    <a:pt x="0" y="216"/>
                    <a:pt x="163" y="392"/>
                  </a:cubicBezTo>
                  <a:lnTo>
                    <a:pt x="4292" y="4775"/>
                  </a:lnTo>
                  <a:cubicBezTo>
                    <a:pt x="4328" y="4811"/>
                    <a:pt x="4400" y="4847"/>
                    <a:pt x="4455" y="4847"/>
                  </a:cubicBezTo>
                  <a:cubicBezTo>
                    <a:pt x="4654" y="4847"/>
                    <a:pt x="4762" y="4612"/>
                    <a:pt x="4618" y="4467"/>
                  </a:cubicBezTo>
                  <a:lnTo>
                    <a:pt x="489" y="84"/>
                  </a:lnTo>
                  <a:cubicBezTo>
                    <a:pt x="438" y="25"/>
                    <a:pt x="379" y="0"/>
                    <a:pt x="321" y="0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3"/>
            <p:cNvSpPr/>
            <p:nvPr/>
          </p:nvSpPr>
          <p:spPr>
            <a:xfrm>
              <a:off x="4747825" y="2449550"/>
              <a:ext cx="635675" cy="724875"/>
            </a:xfrm>
            <a:custGeom>
              <a:avLst/>
              <a:gdLst/>
              <a:ahLst/>
              <a:cxnLst/>
              <a:rect l="l" t="t" r="r" b="b"/>
              <a:pathLst>
                <a:path w="25427" h="28995" extrusionOk="0">
                  <a:moveTo>
                    <a:pt x="25427" y="1"/>
                  </a:moveTo>
                  <a:cubicBezTo>
                    <a:pt x="25426" y="1"/>
                    <a:pt x="6647" y="7372"/>
                    <a:pt x="1" y="12460"/>
                  </a:cubicBezTo>
                  <a:cubicBezTo>
                    <a:pt x="1" y="12460"/>
                    <a:pt x="5941" y="26730"/>
                    <a:pt x="7770" y="28994"/>
                  </a:cubicBezTo>
                  <a:lnTo>
                    <a:pt x="16517" y="23887"/>
                  </a:lnTo>
                  <a:cubicBezTo>
                    <a:pt x="16517" y="23887"/>
                    <a:pt x="23851" y="14434"/>
                    <a:pt x="254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3"/>
            <p:cNvSpPr/>
            <p:nvPr/>
          </p:nvSpPr>
          <p:spPr>
            <a:xfrm>
              <a:off x="2147300" y="4092550"/>
              <a:ext cx="1232375" cy="818100"/>
            </a:xfrm>
            <a:custGeom>
              <a:avLst/>
              <a:gdLst/>
              <a:ahLst/>
              <a:cxnLst/>
              <a:rect l="l" t="t" r="r" b="b"/>
              <a:pathLst>
                <a:path w="49295" h="32724" extrusionOk="0">
                  <a:moveTo>
                    <a:pt x="2663" y="0"/>
                  </a:moveTo>
                  <a:cubicBezTo>
                    <a:pt x="2663" y="0"/>
                    <a:pt x="1" y="18436"/>
                    <a:pt x="4564" y="32724"/>
                  </a:cubicBezTo>
                  <a:lnTo>
                    <a:pt x="43735" y="32724"/>
                  </a:lnTo>
                  <a:cubicBezTo>
                    <a:pt x="43735" y="32724"/>
                    <a:pt x="49295" y="9906"/>
                    <a:pt x="44822" y="869"/>
                  </a:cubicBezTo>
                  <a:lnTo>
                    <a:pt x="266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3"/>
            <p:cNvSpPr/>
            <p:nvPr/>
          </p:nvSpPr>
          <p:spPr>
            <a:xfrm>
              <a:off x="2590050" y="4493100"/>
              <a:ext cx="345675" cy="38175"/>
            </a:xfrm>
            <a:custGeom>
              <a:avLst/>
              <a:gdLst/>
              <a:ahLst/>
              <a:cxnLst/>
              <a:rect l="l" t="t" r="r" b="b"/>
              <a:pathLst>
                <a:path w="13827" h="1527" extrusionOk="0">
                  <a:moveTo>
                    <a:pt x="332" y="1"/>
                  </a:moveTo>
                  <a:cubicBezTo>
                    <a:pt x="65" y="1"/>
                    <a:pt x="0" y="407"/>
                    <a:pt x="274" y="458"/>
                  </a:cubicBezTo>
                  <a:cubicBezTo>
                    <a:pt x="3352" y="1128"/>
                    <a:pt x="6503" y="1472"/>
                    <a:pt x="9654" y="1526"/>
                  </a:cubicBezTo>
                  <a:cubicBezTo>
                    <a:pt x="10958" y="1526"/>
                    <a:pt x="12244" y="1436"/>
                    <a:pt x="13548" y="1218"/>
                  </a:cubicBezTo>
                  <a:cubicBezTo>
                    <a:pt x="13826" y="1184"/>
                    <a:pt x="13770" y="764"/>
                    <a:pt x="13508" y="764"/>
                  </a:cubicBezTo>
                  <a:cubicBezTo>
                    <a:pt x="13497" y="764"/>
                    <a:pt x="13487" y="764"/>
                    <a:pt x="13475" y="766"/>
                  </a:cubicBezTo>
                  <a:cubicBezTo>
                    <a:pt x="12246" y="971"/>
                    <a:pt x="10934" y="1052"/>
                    <a:pt x="9631" y="1052"/>
                  </a:cubicBezTo>
                  <a:cubicBezTo>
                    <a:pt x="4967" y="1052"/>
                    <a:pt x="439" y="19"/>
                    <a:pt x="382" y="5"/>
                  </a:cubicBezTo>
                  <a:cubicBezTo>
                    <a:pt x="365" y="2"/>
                    <a:pt x="348" y="1"/>
                    <a:pt x="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3"/>
            <p:cNvSpPr/>
            <p:nvPr/>
          </p:nvSpPr>
          <p:spPr>
            <a:xfrm>
              <a:off x="2740850" y="4517325"/>
              <a:ext cx="11350" cy="393325"/>
            </a:xfrm>
            <a:custGeom>
              <a:avLst/>
              <a:gdLst/>
              <a:ahLst/>
              <a:cxnLst/>
              <a:rect l="l" t="t" r="r" b="b"/>
              <a:pathLst>
                <a:path w="454" h="15733" extrusionOk="0">
                  <a:moveTo>
                    <a:pt x="227" y="0"/>
                  </a:moveTo>
                  <a:cubicBezTo>
                    <a:pt x="114" y="0"/>
                    <a:pt x="0" y="77"/>
                    <a:pt x="0" y="231"/>
                  </a:cubicBezTo>
                  <a:lnTo>
                    <a:pt x="0" y="15516"/>
                  </a:lnTo>
                  <a:cubicBezTo>
                    <a:pt x="0" y="15642"/>
                    <a:pt x="91" y="15733"/>
                    <a:pt x="218" y="15733"/>
                  </a:cubicBezTo>
                  <a:cubicBezTo>
                    <a:pt x="344" y="15733"/>
                    <a:pt x="453" y="15624"/>
                    <a:pt x="453" y="15516"/>
                  </a:cubicBezTo>
                  <a:lnTo>
                    <a:pt x="453" y="231"/>
                  </a:lnTo>
                  <a:cubicBezTo>
                    <a:pt x="453" y="77"/>
                    <a:pt x="340" y="0"/>
                    <a:pt x="2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3"/>
            <p:cNvSpPr/>
            <p:nvPr/>
          </p:nvSpPr>
          <p:spPr>
            <a:xfrm>
              <a:off x="2296700" y="4200750"/>
              <a:ext cx="292775" cy="244975"/>
            </a:xfrm>
            <a:custGeom>
              <a:avLst/>
              <a:gdLst/>
              <a:ahLst/>
              <a:cxnLst/>
              <a:rect l="l" t="t" r="r" b="b"/>
              <a:pathLst>
                <a:path w="11711" h="9799" extrusionOk="0">
                  <a:moveTo>
                    <a:pt x="381" y="0"/>
                  </a:moveTo>
                  <a:cubicBezTo>
                    <a:pt x="381" y="0"/>
                    <a:pt x="1" y="9689"/>
                    <a:pt x="5868" y="9798"/>
                  </a:cubicBezTo>
                  <a:cubicBezTo>
                    <a:pt x="5896" y="9798"/>
                    <a:pt x="5923" y="9798"/>
                    <a:pt x="5950" y="9798"/>
                  </a:cubicBezTo>
                  <a:cubicBezTo>
                    <a:pt x="11711" y="9798"/>
                    <a:pt x="10957" y="200"/>
                    <a:pt x="10957" y="200"/>
                  </a:cubicBezTo>
                  <a:lnTo>
                    <a:pt x="3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3"/>
            <p:cNvSpPr/>
            <p:nvPr/>
          </p:nvSpPr>
          <p:spPr>
            <a:xfrm>
              <a:off x="2906550" y="4220225"/>
              <a:ext cx="292725" cy="244525"/>
            </a:xfrm>
            <a:custGeom>
              <a:avLst/>
              <a:gdLst/>
              <a:ahLst/>
              <a:cxnLst/>
              <a:rect l="l" t="t" r="r" b="b"/>
              <a:pathLst>
                <a:path w="11709" h="9781" extrusionOk="0">
                  <a:moveTo>
                    <a:pt x="381" y="0"/>
                  </a:moveTo>
                  <a:cubicBezTo>
                    <a:pt x="381" y="0"/>
                    <a:pt x="0" y="9689"/>
                    <a:pt x="5850" y="9779"/>
                  </a:cubicBezTo>
                  <a:cubicBezTo>
                    <a:pt x="5883" y="9780"/>
                    <a:pt x="5915" y="9780"/>
                    <a:pt x="5947" y="9780"/>
                  </a:cubicBezTo>
                  <a:cubicBezTo>
                    <a:pt x="11709" y="9780"/>
                    <a:pt x="10939" y="181"/>
                    <a:pt x="10939" y="181"/>
                  </a:cubicBezTo>
                  <a:lnTo>
                    <a:pt x="3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3"/>
            <p:cNvSpPr/>
            <p:nvPr/>
          </p:nvSpPr>
          <p:spPr>
            <a:xfrm>
              <a:off x="2233325" y="4135050"/>
              <a:ext cx="13600" cy="28150"/>
            </a:xfrm>
            <a:custGeom>
              <a:avLst/>
              <a:gdLst/>
              <a:ahLst/>
              <a:cxnLst/>
              <a:rect l="l" t="t" r="r" b="b"/>
              <a:pathLst>
                <a:path w="544" h="1126" extrusionOk="0">
                  <a:moveTo>
                    <a:pt x="294" y="0"/>
                  </a:moveTo>
                  <a:cubicBezTo>
                    <a:pt x="182" y="0"/>
                    <a:pt x="90" y="86"/>
                    <a:pt x="73" y="202"/>
                  </a:cubicBezTo>
                  <a:cubicBezTo>
                    <a:pt x="73" y="202"/>
                    <a:pt x="55" y="437"/>
                    <a:pt x="1" y="872"/>
                  </a:cubicBezTo>
                  <a:cubicBezTo>
                    <a:pt x="1" y="998"/>
                    <a:pt x="91" y="1125"/>
                    <a:pt x="200" y="1125"/>
                  </a:cubicBezTo>
                  <a:lnTo>
                    <a:pt x="236" y="1125"/>
                  </a:lnTo>
                  <a:cubicBezTo>
                    <a:pt x="345" y="1125"/>
                    <a:pt x="435" y="1053"/>
                    <a:pt x="453" y="926"/>
                  </a:cubicBezTo>
                  <a:cubicBezTo>
                    <a:pt x="508" y="491"/>
                    <a:pt x="526" y="256"/>
                    <a:pt x="526" y="256"/>
                  </a:cubicBezTo>
                  <a:cubicBezTo>
                    <a:pt x="544" y="129"/>
                    <a:pt x="453" y="21"/>
                    <a:pt x="327" y="2"/>
                  </a:cubicBezTo>
                  <a:cubicBezTo>
                    <a:pt x="316" y="1"/>
                    <a:pt x="305" y="0"/>
                    <a:pt x="2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3"/>
            <p:cNvSpPr/>
            <p:nvPr/>
          </p:nvSpPr>
          <p:spPr>
            <a:xfrm>
              <a:off x="2217925" y="4195700"/>
              <a:ext cx="57525" cy="655725"/>
            </a:xfrm>
            <a:custGeom>
              <a:avLst/>
              <a:gdLst/>
              <a:ahLst/>
              <a:cxnLst/>
              <a:rect l="l" t="t" r="r" b="b"/>
              <a:pathLst>
                <a:path w="2301" h="26229" extrusionOk="0">
                  <a:moveTo>
                    <a:pt x="675" y="1"/>
                  </a:moveTo>
                  <a:cubicBezTo>
                    <a:pt x="562" y="1"/>
                    <a:pt x="470" y="86"/>
                    <a:pt x="454" y="202"/>
                  </a:cubicBezTo>
                  <a:cubicBezTo>
                    <a:pt x="417" y="601"/>
                    <a:pt x="381" y="1053"/>
                    <a:pt x="345" y="1524"/>
                  </a:cubicBezTo>
                  <a:cubicBezTo>
                    <a:pt x="345" y="1651"/>
                    <a:pt x="436" y="1760"/>
                    <a:pt x="562" y="1760"/>
                  </a:cubicBezTo>
                  <a:lnTo>
                    <a:pt x="580" y="1760"/>
                  </a:lnTo>
                  <a:lnTo>
                    <a:pt x="580" y="1778"/>
                  </a:lnTo>
                  <a:cubicBezTo>
                    <a:pt x="689" y="1778"/>
                    <a:pt x="798" y="1669"/>
                    <a:pt x="798" y="1561"/>
                  </a:cubicBezTo>
                  <a:cubicBezTo>
                    <a:pt x="834" y="1090"/>
                    <a:pt x="870" y="637"/>
                    <a:pt x="906" y="239"/>
                  </a:cubicBezTo>
                  <a:cubicBezTo>
                    <a:pt x="924" y="112"/>
                    <a:pt x="834" y="3"/>
                    <a:pt x="707" y="3"/>
                  </a:cubicBezTo>
                  <a:cubicBezTo>
                    <a:pt x="696" y="2"/>
                    <a:pt x="686" y="1"/>
                    <a:pt x="675" y="1"/>
                  </a:cubicBezTo>
                  <a:close/>
                  <a:moveTo>
                    <a:pt x="472" y="3064"/>
                  </a:moveTo>
                  <a:cubicBezTo>
                    <a:pt x="345" y="3064"/>
                    <a:pt x="236" y="3154"/>
                    <a:pt x="236" y="3281"/>
                  </a:cubicBezTo>
                  <a:cubicBezTo>
                    <a:pt x="200" y="3697"/>
                    <a:pt x="182" y="4150"/>
                    <a:pt x="146" y="4603"/>
                  </a:cubicBezTo>
                  <a:cubicBezTo>
                    <a:pt x="146" y="4730"/>
                    <a:pt x="236" y="4838"/>
                    <a:pt x="363" y="4838"/>
                  </a:cubicBezTo>
                  <a:lnTo>
                    <a:pt x="381" y="4838"/>
                  </a:lnTo>
                  <a:cubicBezTo>
                    <a:pt x="508" y="4838"/>
                    <a:pt x="599" y="4748"/>
                    <a:pt x="599" y="4621"/>
                  </a:cubicBezTo>
                  <a:cubicBezTo>
                    <a:pt x="635" y="4168"/>
                    <a:pt x="653" y="3734"/>
                    <a:pt x="689" y="3317"/>
                  </a:cubicBezTo>
                  <a:cubicBezTo>
                    <a:pt x="689" y="3190"/>
                    <a:pt x="599" y="3082"/>
                    <a:pt x="472" y="3064"/>
                  </a:cubicBezTo>
                  <a:close/>
                  <a:moveTo>
                    <a:pt x="309" y="6142"/>
                  </a:moveTo>
                  <a:cubicBezTo>
                    <a:pt x="182" y="6142"/>
                    <a:pt x="73" y="6251"/>
                    <a:pt x="73" y="6378"/>
                  </a:cubicBezTo>
                  <a:cubicBezTo>
                    <a:pt x="55" y="6794"/>
                    <a:pt x="37" y="7247"/>
                    <a:pt x="37" y="7700"/>
                  </a:cubicBezTo>
                  <a:cubicBezTo>
                    <a:pt x="37" y="7826"/>
                    <a:pt x="128" y="7917"/>
                    <a:pt x="254" y="7917"/>
                  </a:cubicBezTo>
                  <a:cubicBezTo>
                    <a:pt x="381" y="7917"/>
                    <a:pt x="490" y="7808"/>
                    <a:pt x="490" y="7682"/>
                  </a:cubicBezTo>
                  <a:cubicBezTo>
                    <a:pt x="490" y="7247"/>
                    <a:pt x="508" y="6794"/>
                    <a:pt x="526" y="6378"/>
                  </a:cubicBezTo>
                  <a:cubicBezTo>
                    <a:pt x="526" y="6251"/>
                    <a:pt x="436" y="6142"/>
                    <a:pt x="309" y="6142"/>
                  </a:cubicBezTo>
                  <a:close/>
                  <a:moveTo>
                    <a:pt x="218" y="9221"/>
                  </a:moveTo>
                  <a:cubicBezTo>
                    <a:pt x="91" y="9239"/>
                    <a:pt x="1" y="9330"/>
                    <a:pt x="1" y="9456"/>
                  </a:cubicBezTo>
                  <a:lnTo>
                    <a:pt x="1" y="10543"/>
                  </a:lnTo>
                  <a:lnTo>
                    <a:pt x="1" y="10778"/>
                  </a:lnTo>
                  <a:cubicBezTo>
                    <a:pt x="1" y="10905"/>
                    <a:pt x="91" y="10996"/>
                    <a:pt x="218" y="10996"/>
                  </a:cubicBezTo>
                  <a:cubicBezTo>
                    <a:pt x="345" y="10996"/>
                    <a:pt x="454" y="10887"/>
                    <a:pt x="454" y="10760"/>
                  </a:cubicBezTo>
                  <a:lnTo>
                    <a:pt x="454" y="10543"/>
                  </a:lnTo>
                  <a:lnTo>
                    <a:pt x="454" y="9456"/>
                  </a:lnTo>
                  <a:cubicBezTo>
                    <a:pt x="454" y="9330"/>
                    <a:pt x="345" y="9221"/>
                    <a:pt x="218" y="9221"/>
                  </a:cubicBezTo>
                  <a:close/>
                  <a:moveTo>
                    <a:pt x="236" y="12299"/>
                  </a:moveTo>
                  <a:cubicBezTo>
                    <a:pt x="110" y="12299"/>
                    <a:pt x="19" y="12408"/>
                    <a:pt x="19" y="12535"/>
                  </a:cubicBezTo>
                  <a:cubicBezTo>
                    <a:pt x="19" y="12970"/>
                    <a:pt x="37" y="13404"/>
                    <a:pt x="55" y="13857"/>
                  </a:cubicBezTo>
                  <a:cubicBezTo>
                    <a:pt x="55" y="13984"/>
                    <a:pt x="146" y="14074"/>
                    <a:pt x="273" y="14074"/>
                  </a:cubicBezTo>
                  <a:cubicBezTo>
                    <a:pt x="399" y="14074"/>
                    <a:pt x="508" y="13966"/>
                    <a:pt x="508" y="13839"/>
                  </a:cubicBezTo>
                  <a:cubicBezTo>
                    <a:pt x="490" y="13404"/>
                    <a:pt x="472" y="12970"/>
                    <a:pt x="472" y="12535"/>
                  </a:cubicBezTo>
                  <a:cubicBezTo>
                    <a:pt x="472" y="12408"/>
                    <a:pt x="363" y="12299"/>
                    <a:pt x="236" y="12299"/>
                  </a:cubicBezTo>
                  <a:close/>
                  <a:moveTo>
                    <a:pt x="345" y="15378"/>
                  </a:moveTo>
                  <a:cubicBezTo>
                    <a:pt x="218" y="15378"/>
                    <a:pt x="128" y="15487"/>
                    <a:pt x="128" y="15614"/>
                  </a:cubicBezTo>
                  <a:cubicBezTo>
                    <a:pt x="164" y="16066"/>
                    <a:pt x="182" y="16501"/>
                    <a:pt x="218" y="16936"/>
                  </a:cubicBezTo>
                  <a:cubicBezTo>
                    <a:pt x="236" y="17062"/>
                    <a:pt x="327" y="17153"/>
                    <a:pt x="454" y="17153"/>
                  </a:cubicBezTo>
                  <a:lnTo>
                    <a:pt x="472" y="17153"/>
                  </a:lnTo>
                  <a:cubicBezTo>
                    <a:pt x="599" y="17135"/>
                    <a:pt x="689" y="17026"/>
                    <a:pt x="671" y="16899"/>
                  </a:cubicBezTo>
                  <a:cubicBezTo>
                    <a:pt x="635" y="16465"/>
                    <a:pt x="617" y="16030"/>
                    <a:pt x="580" y="15595"/>
                  </a:cubicBezTo>
                  <a:cubicBezTo>
                    <a:pt x="580" y="15469"/>
                    <a:pt x="472" y="15378"/>
                    <a:pt x="345" y="15378"/>
                  </a:cubicBezTo>
                  <a:close/>
                  <a:moveTo>
                    <a:pt x="613" y="18454"/>
                  </a:moveTo>
                  <a:cubicBezTo>
                    <a:pt x="602" y="18454"/>
                    <a:pt x="591" y="18455"/>
                    <a:pt x="580" y="18457"/>
                  </a:cubicBezTo>
                  <a:cubicBezTo>
                    <a:pt x="454" y="18457"/>
                    <a:pt x="363" y="18583"/>
                    <a:pt x="381" y="18710"/>
                  </a:cubicBezTo>
                  <a:cubicBezTo>
                    <a:pt x="417" y="19145"/>
                    <a:pt x="472" y="19579"/>
                    <a:pt x="544" y="20014"/>
                  </a:cubicBezTo>
                  <a:cubicBezTo>
                    <a:pt x="544" y="20141"/>
                    <a:pt x="653" y="20213"/>
                    <a:pt x="762" y="20213"/>
                  </a:cubicBezTo>
                  <a:lnTo>
                    <a:pt x="780" y="20213"/>
                  </a:lnTo>
                  <a:cubicBezTo>
                    <a:pt x="906" y="20195"/>
                    <a:pt x="997" y="20087"/>
                    <a:pt x="979" y="19960"/>
                  </a:cubicBezTo>
                  <a:cubicBezTo>
                    <a:pt x="924" y="19525"/>
                    <a:pt x="870" y="19091"/>
                    <a:pt x="834" y="18656"/>
                  </a:cubicBezTo>
                  <a:cubicBezTo>
                    <a:pt x="817" y="18540"/>
                    <a:pt x="725" y="18454"/>
                    <a:pt x="613" y="18454"/>
                  </a:cubicBezTo>
                  <a:close/>
                  <a:moveTo>
                    <a:pt x="1029" y="21506"/>
                  </a:moveTo>
                  <a:cubicBezTo>
                    <a:pt x="899" y="21506"/>
                    <a:pt x="767" y="21607"/>
                    <a:pt x="798" y="21771"/>
                  </a:cubicBezTo>
                  <a:cubicBezTo>
                    <a:pt x="870" y="22223"/>
                    <a:pt x="961" y="22658"/>
                    <a:pt x="1051" y="23075"/>
                  </a:cubicBezTo>
                  <a:cubicBezTo>
                    <a:pt x="1069" y="23183"/>
                    <a:pt x="1160" y="23256"/>
                    <a:pt x="1269" y="23256"/>
                  </a:cubicBezTo>
                  <a:lnTo>
                    <a:pt x="1323" y="23256"/>
                  </a:lnTo>
                  <a:cubicBezTo>
                    <a:pt x="1450" y="23238"/>
                    <a:pt x="1522" y="23111"/>
                    <a:pt x="1504" y="22984"/>
                  </a:cubicBezTo>
                  <a:cubicBezTo>
                    <a:pt x="1413" y="22568"/>
                    <a:pt x="1323" y="22133"/>
                    <a:pt x="1250" y="21698"/>
                  </a:cubicBezTo>
                  <a:cubicBezTo>
                    <a:pt x="1227" y="21565"/>
                    <a:pt x="1129" y="21506"/>
                    <a:pt x="1029" y="21506"/>
                  </a:cubicBezTo>
                  <a:close/>
                  <a:moveTo>
                    <a:pt x="1673" y="24516"/>
                  </a:moveTo>
                  <a:cubicBezTo>
                    <a:pt x="1541" y="24516"/>
                    <a:pt x="1407" y="24624"/>
                    <a:pt x="1450" y="24795"/>
                  </a:cubicBezTo>
                  <a:cubicBezTo>
                    <a:pt x="1558" y="25248"/>
                    <a:pt x="1685" y="25664"/>
                    <a:pt x="1830" y="26081"/>
                  </a:cubicBezTo>
                  <a:cubicBezTo>
                    <a:pt x="1846" y="26162"/>
                    <a:pt x="1935" y="26228"/>
                    <a:pt x="2018" y="26228"/>
                  </a:cubicBezTo>
                  <a:cubicBezTo>
                    <a:pt x="2028" y="26228"/>
                    <a:pt x="2038" y="26228"/>
                    <a:pt x="2047" y="26226"/>
                  </a:cubicBezTo>
                  <a:lnTo>
                    <a:pt x="2120" y="26226"/>
                  </a:lnTo>
                  <a:cubicBezTo>
                    <a:pt x="2228" y="26189"/>
                    <a:pt x="2301" y="26063"/>
                    <a:pt x="2265" y="25936"/>
                  </a:cubicBezTo>
                  <a:cubicBezTo>
                    <a:pt x="2120" y="25538"/>
                    <a:pt x="1993" y="25121"/>
                    <a:pt x="1884" y="24686"/>
                  </a:cubicBezTo>
                  <a:cubicBezTo>
                    <a:pt x="1855" y="24568"/>
                    <a:pt x="1764" y="24516"/>
                    <a:pt x="1673" y="24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3"/>
            <p:cNvSpPr/>
            <p:nvPr/>
          </p:nvSpPr>
          <p:spPr>
            <a:xfrm>
              <a:off x="2277475" y="4881150"/>
              <a:ext cx="21075" cy="27250"/>
            </a:xfrm>
            <a:custGeom>
              <a:avLst/>
              <a:gdLst/>
              <a:ahLst/>
              <a:cxnLst/>
              <a:rect l="l" t="t" r="r" b="b"/>
              <a:pathLst>
                <a:path w="843" h="1090" extrusionOk="0">
                  <a:moveTo>
                    <a:pt x="290" y="1"/>
                  </a:moveTo>
                  <a:cubicBezTo>
                    <a:pt x="144" y="1"/>
                    <a:pt x="0" y="142"/>
                    <a:pt x="82" y="329"/>
                  </a:cubicBezTo>
                  <a:cubicBezTo>
                    <a:pt x="172" y="546"/>
                    <a:pt x="263" y="745"/>
                    <a:pt x="372" y="945"/>
                  </a:cubicBezTo>
                  <a:cubicBezTo>
                    <a:pt x="408" y="1035"/>
                    <a:pt x="480" y="1071"/>
                    <a:pt x="571" y="1089"/>
                  </a:cubicBezTo>
                  <a:lnTo>
                    <a:pt x="571" y="1071"/>
                  </a:lnTo>
                  <a:cubicBezTo>
                    <a:pt x="734" y="1071"/>
                    <a:pt x="842" y="908"/>
                    <a:pt x="770" y="745"/>
                  </a:cubicBezTo>
                  <a:cubicBezTo>
                    <a:pt x="679" y="546"/>
                    <a:pt x="589" y="347"/>
                    <a:pt x="498" y="148"/>
                  </a:cubicBezTo>
                  <a:cubicBezTo>
                    <a:pt x="453" y="44"/>
                    <a:pt x="371" y="1"/>
                    <a:pt x="2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3"/>
            <p:cNvSpPr/>
            <p:nvPr/>
          </p:nvSpPr>
          <p:spPr>
            <a:xfrm>
              <a:off x="3203100" y="4157625"/>
              <a:ext cx="76075" cy="738100"/>
            </a:xfrm>
            <a:custGeom>
              <a:avLst/>
              <a:gdLst/>
              <a:ahLst/>
              <a:cxnLst/>
              <a:rect l="l" t="t" r="r" b="b"/>
              <a:pathLst>
                <a:path w="3043" h="29524" extrusionOk="0">
                  <a:moveTo>
                    <a:pt x="1772" y="1"/>
                  </a:moveTo>
                  <a:cubicBezTo>
                    <a:pt x="1622" y="1"/>
                    <a:pt x="1471" y="157"/>
                    <a:pt x="1558" y="331"/>
                  </a:cubicBezTo>
                  <a:cubicBezTo>
                    <a:pt x="1757" y="729"/>
                    <a:pt x="1902" y="1128"/>
                    <a:pt x="1992" y="1562"/>
                  </a:cubicBezTo>
                  <a:cubicBezTo>
                    <a:pt x="2010" y="1653"/>
                    <a:pt x="2101" y="1725"/>
                    <a:pt x="2210" y="1725"/>
                  </a:cubicBezTo>
                  <a:lnTo>
                    <a:pt x="2264" y="1725"/>
                  </a:lnTo>
                  <a:cubicBezTo>
                    <a:pt x="2391" y="1707"/>
                    <a:pt x="2463" y="1580"/>
                    <a:pt x="2427" y="1454"/>
                  </a:cubicBezTo>
                  <a:cubicBezTo>
                    <a:pt x="2336" y="983"/>
                    <a:pt x="2173" y="530"/>
                    <a:pt x="1956" y="114"/>
                  </a:cubicBezTo>
                  <a:cubicBezTo>
                    <a:pt x="1910" y="34"/>
                    <a:pt x="1841" y="1"/>
                    <a:pt x="1772" y="1"/>
                  </a:cubicBezTo>
                  <a:close/>
                  <a:moveTo>
                    <a:pt x="2553" y="3056"/>
                  </a:moveTo>
                  <a:cubicBezTo>
                    <a:pt x="2428" y="3056"/>
                    <a:pt x="2298" y="3149"/>
                    <a:pt x="2318" y="3319"/>
                  </a:cubicBezTo>
                  <a:cubicBezTo>
                    <a:pt x="2373" y="3735"/>
                    <a:pt x="2427" y="4188"/>
                    <a:pt x="2463" y="4659"/>
                  </a:cubicBezTo>
                  <a:cubicBezTo>
                    <a:pt x="2481" y="4768"/>
                    <a:pt x="2572" y="4858"/>
                    <a:pt x="2680" y="4858"/>
                  </a:cubicBezTo>
                  <a:lnTo>
                    <a:pt x="2717" y="4858"/>
                  </a:lnTo>
                  <a:cubicBezTo>
                    <a:pt x="2843" y="4840"/>
                    <a:pt x="2934" y="4732"/>
                    <a:pt x="2916" y="4605"/>
                  </a:cubicBezTo>
                  <a:cubicBezTo>
                    <a:pt x="2880" y="4134"/>
                    <a:pt x="2825" y="3681"/>
                    <a:pt x="2771" y="3247"/>
                  </a:cubicBezTo>
                  <a:cubicBezTo>
                    <a:pt x="2755" y="3117"/>
                    <a:pt x="2655" y="3056"/>
                    <a:pt x="2553" y="3056"/>
                  </a:cubicBezTo>
                  <a:close/>
                  <a:moveTo>
                    <a:pt x="2789" y="6216"/>
                  </a:moveTo>
                  <a:cubicBezTo>
                    <a:pt x="2662" y="6216"/>
                    <a:pt x="2572" y="6325"/>
                    <a:pt x="2572" y="6452"/>
                  </a:cubicBezTo>
                  <a:cubicBezTo>
                    <a:pt x="2590" y="6868"/>
                    <a:pt x="2590" y="7321"/>
                    <a:pt x="2590" y="7810"/>
                  </a:cubicBezTo>
                  <a:cubicBezTo>
                    <a:pt x="2590" y="7937"/>
                    <a:pt x="2699" y="8027"/>
                    <a:pt x="2807" y="8027"/>
                  </a:cubicBezTo>
                  <a:cubicBezTo>
                    <a:pt x="2934" y="8027"/>
                    <a:pt x="3043" y="7937"/>
                    <a:pt x="3043" y="7810"/>
                  </a:cubicBezTo>
                  <a:cubicBezTo>
                    <a:pt x="3043" y="7339"/>
                    <a:pt x="3024" y="6887"/>
                    <a:pt x="3024" y="6452"/>
                  </a:cubicBezTo>
                  <a:cubicBezTo>
                    <a:pt x="3024" y="6325"/>
                    <a:pt x="2916" y="6216"/>
                    <a:pt x="2789" y="6216"/>
                  </a:cubicBezTo>
                  <a:close/>
                  <a:moveTo>
                    <a:pt x="2789" y="9386"/>
                  </a:moveTo>
                  <a:cubicBezTo>
                    <a:pt x="2662" y="9386"/>
                    <a:pt x="2554" y="9476"/>
                    <a:pt x="2554" y="9603"/>
                  </a:cubicBezTo>
                  <a:cubicBezTo>
                    <a:pt x="2536" y="10038"/>
                    <a:pt x="2517" y="10490"/>
                    <a:pt x="2499" y="10961"/>
                  </a:cubicBezTo>
                  <a:cubicBezTo>
                    <a:pt x="2499" y="11088"/>
                    <a:pt x="2590" y="11197"/>
                    <a:pt x="2735" y="11197"/>
                  </a:cubicBezTo>
                  <a:cubicBezTo>
                    <a:pt x="2862" y="11197"/>
                    <a:pt x="2952" y="11088"/>
                    <a:pt x="2952" y="10961"/>
                  </a:cubicBezTo>
                  <a:cubicBezTo>
                    <a:pt x="2970" y="10490"/>
                    <a:pt x="2988" y="10038"/>
                    <a:pt x="3006" y="9603"/>
                  </a:cubicBezTo>
                  <a:cubicBezTo>
                    <a:pt x="3006" y="9476"/>
                    <a:pt x="2916" y="9386"/>
                    <a:pt x="2789" y="9386"/>
                  </a:cubicBezTo>
                  <a:close/>
                  <a:moveTo>
                    <a:pt x="2644" y="12555"/>
                  </a:moveTo>
                  <a:cubicBezTo>
                    <a:pt x="2517" y="12555"/>
                    <a:pt x="2409" y="12645"/>
                    <a:pt x="2391" y="12772"/>
                  </a:cubicBezTo>
                  <a:cubicBezTo>
                    <a:pt x="2373" y="13207"/>
                    <a:pt x="2318" y="13659"/>
                    <a:pt x="2282" y="14130"/>
                  </a:cubicBezTo>
                  <a:cubicBezTo>
                    <a:pt x="2282" y="14257"/>
                    <a:pt x="2373" y="14366"/>
                    <a:pt x="2499" y="14366"/>
                  </a:cubicBezTo>
                  <a:lnTo>
                    <a:pt x="2517" y="14366"/>
                  </a:lnTo>
                  <a:cubicBezTo>
                    <a:pt x="2626" y="14366"/>
                    <a:pt x="2735" y="14275"/>
                    <a:pt x="2735" y="14167"/>
                  </a:cubicBezTo>
                  <a:cubicBezTo>
                    <a:pt x="2771" y="13696"/>
                    <a:pt x="2825" y="13243"/>
                    <a:pt x="2843" y="12808"/>
                  </a:cubicBezTo>
                  <a:cubicBezTo>
                    <a:pt x="2862" y="12682"/>
                    <a:pt x="2771" y="12573"/>
                    <a:pt x="2644" y="12555"/>
                  </a:cubicBezTo>
                  <a:close/>
                  <a:moveTo>
                    <a:pt x="2354" y="15724"/>
                  </a:moveTo>
                  <a:cubicBezTo>
                    <a:pt x="2228" y="15724"/>
                    <a:pt x="2119" y="15815"/>
                    <a:pt x="2119" y="15941"/>
                  </a:cubicBezTo>
                  <a:cubicBezTo>
                    <a:pt x="2065" y="16376"/>
                    <a:pt x="2010" y="16829"/>
                    <a:pt x="1956" y="17299"/>
                  </a:cubicBezTo>
                  <a:cubicBezTo>
                    <a:pt x="1938" y="17408"/>
                    <a:pt x="2028" y="17535"/>
                    <a:pt x="2155" y="17535"/>
                  </a:cubicBezTo>
                  <a:lnTo>
                    <a:pt x="2173" y="17535"/>
                  </a:lnTo>
                  <a:cubicBezTo>
                    <a:pt x="2300" y="17535"/>
                    <a:pt x="2391" y="17444"/>
                    <a:pt x="2409" y="17336"/>
                  </a:cubicBezTo>
                  <a:cubicBezTo>
                    <a:pt x="2463" y="16865"/>
                    <a:pt x="2517" y="16412"/>
                    <a:pt x="2554" y="15978"/>
                  </a:cubicBezTo>
                  <a:cubicBezTo>
                    <a:pt x="2572" y="15851"/>
                    <a:pt x="2481" y="15742"/>
                    <a:pt x="2354" y="15724"/>
                  </a:cubicBezTo>
                  <a:close/>
                  <a:moveTo>
                    <a:pt x="1954" y="18890"/>
                  </a:moveTo>
                  <a:cubicBezTo>
                    <a:pt x="1841" y="18890"/>
                    <a:pt x="1737" y="18960"/>
                    <a:pt x="1721" y="19074"/>
                  </a:cubicBezTo>
                  <a:cubicBezTo>
                    <a:pt x="1666" y="19527"/>
                    <a:pt x="1612" y="19980"/>
                    <a:pt x="1540" y="20432"/>
                  </a:cubicBezTo>
                  <a:cubicBezTo>
                    <a:pt x="1521" y="20559"/>
                    <a:pt x="1612" y="20668"/>
                    <a:pt x="1739" y="20686"/>
                  </a:cubicBezTo>
                  <a:lnTo>
                    <a:pt x="1775" y="20686"/>
                  </a:lnTo>
                  <a:cubicBezTo>
                    <a:pt x="1884" y="20686"/>
                    <a:pt x="1974" y="20614"/>
                    <a:pt x="1992" y="20505"/>
                  </a:cubicBezTo>
                  <a:cubicBezTo>
                    <a:pt x="2065" y="20034"/>
                    <a:pt x="2119" y="19581"/>
                    <a:pt x="2173" y="19147"/>
                  </a:cubicBezTo>
                  <a:cubicBezTo>
                    <a:pt x="2191" y="19020"/>
                    <a:pt x="2119" y="18911"/>
                    <a:pt x="1992" y="18893"/>
                  </a:cubicBezTo>
                  <a:cubicBezTo>
                    <a:pt x="1979" y="18891"/>
                    <a:pt x="1966" y="18890"/>
                    <a:pt x="1954" y="18890"/>
                  </a:cubicBezTo>
                  <a:close/>
                  <a:moveTo>
                    <a:pt x="1507" y="22024"/>
                  </a:moveTo>
                  <a:cubicBezTo>
                    <a:pt x="1395" y="22024"/>
                    <a:pt x="1303" y="22109"/>
                    <a:pt x="1286" y="22225"/>
                  </a:cubicBezTo>
                  <a:cubicBezTo>
                    <a:pt x="1214" y="22660"/>
                    <a:pt x="1123" y="23113"/>
                    <a:pt x="1051" y="23565"/>
                  </a:cubicBezTo>
                  <a:cubicBezTo>
                    <a:pt x="1032" y="23692"/>
                    <a:pt x="1123" y="23801"/>
                    <a:pt x="1250" y="23819"/>
                  </a:cubicBezTo>
                  <a:lnTo>
                    <a:pt x="1286" y="23819"/>
                  </a:lnTo>
                  <a:cubicBezTo>
                    <a:pt x="1395" y="23819"/>
                    <a:pt x="1485" y="23746"/>
                    <a:pt x="1503" y="23638"/>
                  </a:cubicBezTo>
                  <a:cubicBezTo>
                    <a:pt x="1594" y="23185"/>
                    <a:pt x="1666" y="22732"/>
                    <a:pt x="1739" y="22298"/>
                  </a:cubicBezTo>
                  <a:cubicBezTo>
                    <a:pt x="1757" y="22171"/>
                    <a:pt x="1666" y="22044"/>
                    <a:pt x="1540" y="22026"/>
                  </a:cubicBezTo>
                  <a:cubicBezTo>
                    <a:pt x="1529" y="22025"/>
                    <a:pt x="1518" y="22024"/>
                    <a:pt x="1507" y="22024"/>
                  </a:cubicBezTo>
                  <a:close/>
                  <a:moveTo>
                    <a:pt x="975" y="25160"/>
                  </a:moveTo>
                  <a:cubicBezTo>
                    <a:pt x="874" y="25160"/>
                    <a:pt x="777" y="25222"/>
                    <a:pt x="761" y="25358"/>
                  </a:cubicBezTo>
                  <a:cubicBezTo>
                    <a:pt x="670" y="25793"/>
                    <a:pt x="598" y="26227"/>
                    <a:pt x="507" y="26680"/>
                  </a:cubicBezTo>
                  <a:cubicBezTo>
                    <a:pt x="489" y="26807"/>
                    <a:pt x="562" y="26934"/>
                    <a:pt x="688" y="26952"/>
                  </a:cubicBezTo>
                  <a:lnTo>
                    <a:pt x="725" y="26952"/>
                  </a:lnTo>
                  <a:cubicBezTo>
                    <a:pt x="833" y="26952"/>
                    <a:pt x="942" y="26879"/>
                    <a:pt x="960" y="26771"/>
                  </a:cubicBezTo>
                  <a:cubicBezTo>
                    <a:pt x="1051" y="26318"/>
                    <a:pt x="1123" y="25865"/>
                    <a:pt x="1214" y="25431"/>
                  </a:cubicBezTo>
                  <a:cubicBezTo>
                    <a:pt x="1234" y="25259"/>
                    <a:pt x="1102" y="25160"/>
                    <a:pt x="975" y="25160"/>
                  </a:cubicBezTo>
                  <a:close/>
                  <a:moveTo>
                    <a:pt x="394" y="28282"/>
                  </a:moveTo>
                  <a:cubicBezTo>
                    <a:pt x="295" y="28282"/>
                    <a:pt x="194" y="28341"/>
                    <a:pt x="163" y="28473"/>
                  </a:cubicBezTo>
                  <a:lnTo>
                    <a:pt x="18" y="29252"/>
                  </a:lnTo>
                  <a:cubicBezTo>
                    <a:pt x="0" y="29379"/>
                    <a:pt x="73" y="29487"/>
                    <a:pt x="199" y="29523"/>
                  </a:cubicBezTo>
                  <a:lnTo>
                    <a:pt x="236" y="29523"/>
                  </a:lnTo>
                  <a:cubicBezTo>
                    <a:pt x="344" y="29523"/>
                    <a:pt x="453" y="29451"/>
                    <a:pt x="471" y="29342"/>
                  </a:cubicBezTo>
                  <a:lnTo>
                    <a:pt x="616" y="28564"/>
                  </a:lnTo>
                  <a:cubicBezTo>
                    <a:pt x="657" y="28387"/>
                    <a:pt x="527" y="28282"/>
                    <a:pt x="394" y="282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3"/>
            <p:cNvSpPr/>
            <p:nvPr/>
          </p:nvSpPr>
          <p:spPr>
            <a:xfrm>
              <a:off x="3238400" y="1745100"/>
              <a:ext cx="82875" cy="184300"/>
            </a:xfrm>
            <a:custGeom>
              <a:avLst/>
              <a:gdLst/>
              <a:ahLst/>
              <a:cxnLst/>
              <a:rect l="l" t="t" r="r" b="b"/>
              <a:pathLst>
                <a:path w="3315" h="7372" extrusionOk="0">
                  <a:moveTo>
                    <a:pt x="254" y="1"/>
                  </a:moveTo>
                  <a:lnTo>
                    <a:pt x="1" y="7371"/>
                  </a:lnTo>
                  <a:cubicBezTo>
                    <a:pt x="1" y="7371"/>
                    <a:pt x="3025" y="6466"/>
                    <a:pt x="3224" y="5596"/>
                  </a:cubicBezTo>
                  <a:cubicBezTo>
                    <a:pt x="3315" y="5216"/>
                    <a:pt x="254" y="1"/>
                    <a:pt x="254" y="1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3"/>
            <p:cNvSpPr/>
            <p:nvPr/>
          </p:nvSpPr>
          <p:spPr>
            <a:xfrm>
              <a:off x="2339725" y="1222975"/>
              <a:ext cx="1075725" cy="1293625"/>
            </a:xfrm>
            <a:custGeom>
              <a:avLst/>
              <a:gdLst/>
              <a:ahLst/>
              <a:cxnLst/>
              <a:rect l="l" t="t" r="r" b="b"/>
              <a:pathLst>
                <a:path w="43029" h="51745" extrusionOk="0">
                  <a:moveTo>
                    <a:pt x="18891" y="1"/>
                  </a:moveTo>
                  <a:cubicBezTo>
                    <a:pt x="17434" y="1"/>
                    <a:pt x="15843" y="131"/>
                    <a:pt x="14108" y="422"/>
                  </a:cubicBezTo>
                  <a:cubicBezTo>
                    <a:pt x="381" y="2704"/>
                    <a:pt x="0" y="16431"/>
                    <a:pt x="3821" y="27477"/>
                  </a:cubicBezTo>
                  <a:cubicBezTo>
                    <a:pt x="6393" y="34957"/>
                    <a:pt x="8675" y="40806"/>
                    <a:pt x="15086" y="42726"/>
                  </a:cubicBezTo>
                  <a:lnTo>
                    <a:pt x="15086" y="49118"/>
                  </a:lnTo>
                  <a:cubicBezTo>
                    <a:pt x="16734" y="50784"/>
                    <a:pt x="18961" y="51726"/>
                    <a:pt x="21297" y="51744"/>
                  </a:cubicBezTo>
                  <a:cubicBezTo>
                    <a:pt x="23688" y="51726"/>
                    <a:pt x="26024" y="51165"/>
                    <a:pt x="28143" y="50078"/>
                  </a:cubicBezTo>
                  <a:lnTo>
                    <a:pt x="28143" y="42381"/>
                  </a:lnTo>
                  <a:cubicBezTo>
                    <a:pt x="43029" y="38615"/>
                    <a:pt x="34807" y="10943"/>
                    <a:pt x="33666" y="8426"/>
                  </a:cubicBezTo>
                  <a:cubicBezTo>
                    <a:pt x="32669" y="6196"/>
                    <a:pt x="28951" y="1"/>
                    <a:pt x="18891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3"/>
            <p:cNvSpPr/>
            <p:nvPr/>
          </p:nvSpPr>
          <p:spPr>
            <a:xfrm>
              <a:off x="2961325" y="2268925"/>
              <a:ext cx="90575" cy="69275"/>
            </a:xfrm>
            <a:custGeom>
              <a:avLst/>
              <a:gdLst/>
              <a:ahLst/>
              <a:cxnLst/>
              <a:rect l="l" t="t" r="r" b="b"/>
              <a:pathLst>
                <a:path w="3623" h="2771" extrusionOk="0">
                  <a:moveTo>
                    <a:pt x="1" y="0"/>
                  </a:moveTo>
                  <a:lnTo>
                    <a:pt x="1" y="0"/>
                  </a:lnTo>
                  <a:cubicBezTo>
                    <a:pt x="598" y="1376"/>
                    <a:pt x="1812" y="2409"/>
                    <a:pt x="3279" y="2771"/>
                  </a:cubicBezTo>
                  <a:lnTo>
                    <a:pt x="3279" y="525"/>
                  </a:lnTo>
                  <a:cubicBezTo>
                    <a:pt x="3405" y="507"/>
                    <a:pt x="3496" y="471"/>
                    <a:pt x="3623" y="435"/>
                  </a:cubicBezTo>
                  <a:lnTo>
                    <a:pt x="3586" y="163"/>
                  </a:lnTo>
                  <a:cubicBezTo>
                    <a:pt x="3586" y="163"/>
                    <a:pt x="2705" y="497"/>
                    <a:pt x="1716" y="497"/>
                  </a:cubicBezTo>
                  <a:cubicBezTo>
                    <a:pt x="1128" y="497"/>
                    <a:pt x="501" y="379"/>
                    <a:pt x="1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3"/>
            <p:cNvSpPr/>
            <p:nvPr/>
          </p:nvSpPr>
          <p:spPr>
            <a:xfrm>
              <a:off x="3089450" y="1755475"/>
              <a:ext cx="115475" cy="85175"/>
            </a:xfrm>
            <a:custGeom>
              <a:avLst/>
              <a:gdLst/>
              <a:ahLst/>
              <a:cxnLst/>
              <a:rect l="l" t="t" r="r" b="b"/>
              <a:pathLst>
                <a:path w="4619" h="3407" extrusionOk="0">
                  <a:moveTo>
                    <a:pt x="4091" y="0"/>
                  </a:moveTo>
                  <a:cubicBezTo>
                    <a:pt x="4080" y="0"/>
                    <a:pt x="4069" y="1"/>
                    <a:pt x="4057" y="2"/>
                  </a:cubicBezTo>
                  <a:cubicBezTo>
                    <a:pt x="3876" y="20"/>
                    <a:pt x="3731" y="183"/>
                    <a:pt x="3749" y="382"/>
                  </a:cubicBezTo>
                  <a:cubicBezTo>
                    <a:pt x="3749" y="400"/>
                    <a:pt x="3894" y="2374"/>
                    <a:pt x="2590" y="2664"/>
                  </a:cubicBezTo>
                  <a:cubicBezTo>
                    <a:pt x="2502" y="2686"/>
                    <a:pt x="2416" y="2696"/>
                    <a:pt x="2334" y="2696"/>
                  </a:cubicBezTo>
                  <a:cubicBezTo>
                    <a:pt x="1242" y="2696"/>
                    <a:pt x="725" y="923"/>
                    <a:pt x="725" y="889"/>
                  </a:cubicBezTo>
                  <a:cubicBezTo>
                    <a:pt x="680" y="755"/>
                    <a:pt x="550" y="658"/>
                    <a:pt x="404" y="658"/>
                  </a:cubicBezTo>
                  <a:cubicBezTo>
                    <a:pt x="373" y="658"/>
                    <a:pt x="341" y="662"/>
                    <a:pt x="309" y="672"/>
                  </a:cubicBezTo>
                  <a:cubicBezTo>
                    <a:pt x="127" y="708"/>
                    <a:pt x="1" y="907"/>
                    <a:pt x="55" y="1089"/>
                  </a:cubicBezTo>
                  <a:cubicBezTo>
                    <a:pt x="91" y="1197"/>
                    <a:pt x="725" y="3407"/>
                    <a:pt x="2319" y="3407"/>
                  </a:cubicBezTo>
                  <a:cubicBezTo>
                    <a:pt x="2464" y="3407"/>
                    <a:pt x="2608" y="3388"/>
                    <a:pt x="2753" y="3352"/>
                  </a:cubicBezTo>
                  <a:cubicBezTo>
                    <a:pt x="4619" y="2900"/>
                    <a:pt x="4438" y="419"/>
                    <a:pt x="4438" y="328"/>
                  </a:cubicBezTo>
                  <a:cubicBezTo>
                    <a:pt x="4420" y="140"/>
                    <a:pt x="4274" y="0"/>
                    <a:pt x="40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3"/>
            <p:cNvSpPr/>
            <p:nvPr/>
          </p:nvSpPr>
          <p:spPr>
            <a:xfrm>
              <a:off x="3051425" y="1667550"/>
              <a:ext cx="163000" cy="91600"/>
            </a:xfrm>
            <a:custGeom>
              <a:avLst/>
              <a:gdLst/>
              <a:ahLst/>
              <a:cxnLst/>
              <a:rect l="l" t="t" r="r" b="b"/>
              <a:pathLst>
                <a:path w="6520" h="3664" extrusionOk="0">
                  <a:moveTo>
                    <a:pt x="5091" y="1"/>
                  </a:moveTo>
                  <a:cubicBezTo>
                    <a:pt x="2132" y="1"/>
                    <a:pt x="303" y="2479"/>
                    <a:pt x="236" y="2595"/>
                  </a:cubicBezTo>
                  <a:cubicBezTo>
                    <a:pt x="1" y="2903"/>
                    <a:pt x="73" y="3320"/>
                    <a:pt x="381" y="3537"/>
                  </a:cubicBezTo>
                  <a:cubicBezTo>
                    <a:pt x="508" y="3628"/>
                    <a:pt x="634" y="3664"/>
                    <a:pt x="779" y="3664"/>
                  </a:cubicBezTo>
                  <a:cubicBezTo>
                    <a:pt x="997" y="3664"/>
                    <a:pt x="1196" y="3555"/>
                    <a:pt x="1323" y="3392"/>
                  </a:cubicBezTo>
                  <a:cubicBezTo>
                    <a:pt x="1339" y="3359"/>
                    <a:pt x="2812" y="1358"/>
                    <a:pt x="5110" y="1358"/>
                  </a:cubicBezTo>
                  <a:cubicBezTo>
                    <a:pt x="5297" y="1358"/>
                    <a:pt x="5489" y="1372"/>
                    <a:pt x="5687" y="1400"/>
                  </a:cubicBezTo>
                  <a:cubicBezTo>
                    <a:pt x="5727" y="1408"/>
                    <a:pt x="5766" y="1412"/>
                    <a:pt x="5806" y="1412"/>
                  </a:cubicBezTo>
                  <a:cubicBezTo>
                    <a:pt x="6125" y="1412"/>
                    <a:pt x="6417" y="1161"/>
                    <a:pt x="6466" y="839"/>
                  </a:cubicBezTo>
                  <a:cubicBezTo>
                    <a:pt x="6520" y="459"/>
                    <a:pt x="6266" y="114"/>
                    <a:pt x="5886" y="60"/>
                  </a:cubicBezTo>
                  <a:cubicBezTo>
                    <a:pt x="5613" y="20"/>
                    <a:pt x="5348" y="1"/>
                    <a:pt x="50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3"/>
            <p:cNvSpPr/>
            <p:nvPr/>
          </p:nvSpPr>
          <p:spPr>
            <a:xfrm>
              <a:off x="2945025" y="1852400"/>
              <a:ext cx="173425" cy="114575"/>
            </a:xfrm>
            <a:custGeom>
              <a:avLst/>
              <a:gdLst/>
              <a:ahLst/>
              <a:cxnLst/>
              <a:rect l="l" t="t" r="r" b="b"/>
              <a:pathLst>
                <a:path w="6937" h="4583" extrusionOk="0">
                  <a:moveTo>
                    <a:pt x="3460" y="0"/>
                  </a:moveTo>
                  <a:cubicBezTo>
                    <a:pt x="1558" y="0"/>
                    <a:pt x="1" y="1033"/>
                    <a:pt x="1" y="2300"/>
                  </a:cubicBezTo>
                  <a:cubicBezTo>
                    <a:pt x="1" y="3550"/>
                    <a:pt x="1558" y="4582"/>
                    <a:pt x="3460" y="4582"/>
                  </a:cubicBezTo>
                  <a:cubicBezTo>
                    <a:pt x="5379" y="4582"/>
                    <a:pt x="6937" y="3550"/>
                    <a:pt x="6937" y="2300"/>
                  </a:cubicBezTo>
                  <a:cubicBezTo>
                    <a:pt x="6937" y="1033"/>
                    <a:pt x="5379" y="0"/>
                    <a:pt x="3460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3"/>
            <p:cNvSpPr/>
            <p:nvPr/>
          </p:nvSpPr>
          <p:spPr>
            <a:xfrm>
              <a:off x="3176050" y="1965425"/>
              <a:ext cx="98075" cy="34150"/>
            </a:xfrm>
            <a:custGeom>
              <a:avLst/>
              <a:gdLst/>
              <a:ahLst/>
              <a:cxnLst/>
              <a:rect l="l" t="t" r="r" b="b"/>
              <a:pathLst>
                <a:path w="3923" h="1366" extrusionOk="0">
                  <a:moveTo>
                    <a:pt x="493" y="1"/>
                  </a:moveTo>
                  <a:cubicBezTo>
                    <a:pt x="227" y="1"/>
                    <a:pt x="0" y="355"/>
                    <a:pt x="249" y="604"/>
                  </a:cubicBezTo>
                  <a:cubicBezTo>
                    <a:pt x="811" y="1096"/>
                    <a:pt x="1542" y="1366"/>
                    <a:pt x="2278" y="1366"/>
                  </a:cubicBezTo>
                  <a:cubicBezTo>
                    <a:pt x="2302" y="1366"/>
                    <a:pt x="2326" y="1366"/>
                    <a:pt x="2350" y="1365"/>
                  </a:cubicBezTo>
                  <a:cubicBezTo>
                    <a:pt x="2748" y="1365"/>
                    <a:pt x="3147" y="1311"/>
                    <a:pt x="3509" y="1184"/>
                  </a:cubicBezTo>
                  <a:cubicBezTo>
                    <a:pt x="3923" y="1068"/>
                    <a:pt x="3792" y="498"/>
                    <a:pt x="3420" y="498"/>
                  </a:cubicBezTo>
                  <a:cubicBezTo>
                    <a:pt x="3385" y="498"/>
                    <a:pt x="3348" y="503"/>
                    <a:pt x="3310" y="514"/>
                  </a:cubicBezTo>
                  <a:cubicBezTo>
                    <a:pt x="2947" y="628"/>
                    <a:pt x="2621" y="672"/>
                    <a:pt x="2332" y="672"/>
                  </a:cubicBezTo>
                  <a:cubicBezTo>
                    <a:pt x="1334" y="672"/>
                    <a:pt x="780" y="144"/>
                    <a:pt x="738" y="115"/>
                  </a:cubicBezTo>
                  <a:cubicBezTo>
                    <a:pt x="661" y="34"/>
                    <a:pt x="575" y="1"/>
                    <a:pt x="4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3"/>
            <p:cNvSpPr/>
            <p:nvPr/>
          </p:nvSpPr>
          <p:spPr>
            <a:xfrm>
              <a:off x="2904075" y="2244300"/>
              <a:ext cx="180475" cy="41400"/>
            </a:xfrm>
            <a:custGeom>
              <a:avLst/>
              <a:gdLst/>
              <a:ahLst/>
              <a:cxnLst/>
              <a:rect l="l" t="t" r="r" b="b"/>
              <a:pathLst>
                <a:path w="7219" h="1656" extrusionOk="0">
                  <a:moveTo>
                    <a:pt x="491" y="0"/>
                  </a:moveTo>
                  <a:cubicBezTo>
                    <a:pt x="197" y="0"/>
                    <a:pt x="1" y="446"/>
                    <a:pt x="317" y="641"/>
                  </a:cubicBezTo>
                  <a:cubicBezTo>
                    <a:pt x="1512" y="1311"/>
                    <a:pt x="2834" y="1655"/>
                    <a:pt x="4192" y="1655"/>
                  </a:cubicBezTo>
                  <a:cubicBezTo>
                    <a:pt x="5098" y="1637"/>
                    <a:pt x="5985" y="1492"/>
                    <a:pt x="6818" y="1184"/>
                  </a:cubicBezTo>
                  <a:cubicBezTo>
                    <a:pt x="7219" y="1056"/>
                    <a:pt x="7080" y="502"/>
                    <a:pt x="6742" y="502"/>
                  </a:cubicBezTo>
                  <a:cubicBezTo>
                    <a:pt x="6698" y="502"/>
                    <a:pt x="6651" y="512"/>
                    <a:pt x="6601" y="532"/>
                  </a:cubicBezTo>
                  <a:cubicBezTo>
                    <a:pt x="5818" y="801"/>
                    <a:pt x="5005" y="933"/>
                    <a:pt x="4195" y="933"/>
                  </a:cubicBezTo>
                  <a:cubicBezTo>
                    <a:pt x="2983" y="933"/>
                    <a:pt x="1776" y="637"/>
                    <a:pt x="679" y="62"/>
                  </a:cubicBezTo>
                  <a:cubicBezTo>
                    <a:pt x="615" y="19"/>
                    <a:pt x="551" y="0"/>
                    <a:pt x="4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3"/>
            <p:cNvSpPr/>
            <p:nvPr/>
          </p:nvSpPr>
          <p:spPr>
            <a:xfrm>
              <a:off x="2222925" y="1204800"/>
              <a:ext cx="1122800" cy="1193700"/>
            </a:xfrm>
            <a:custGeom>
              <a:avLst/>
              <a:gdLst/>
              <a:ahLst/>
              <a:cxnLst/>
              <a:rect l="l" t="t" r="r" b="b"/>
              <a:pathLst>
                <a:path w="44912" h="47748" extrusionOk="0">
                  <a:moveTo>
                    <a:pt x="22647" y="1"/>
                  </a:moveTo>
                  <a:cubicBezTo>
                    <a:pt x="20734" y="1"/>
                    <a:pt x="18108" y="350"/>
                    <a:pt x="14850" y="1602"/>
                  </a:cubicBezTo>
                  <a:cubicBezTo>
                    <a:pt x="7497" y="4408"/>
                    <a:pt x="3296" y="11634"/>
                    <a:pt x="2173" y="18335"/>
                  </a:cubicBezTo>
                  <a:cubicBezTo>
                    <a:pt x="1050" y="25035"/>
                    <a:pt x="3224" y="31591"/>
                    <a:pt x="2952" y="34543"/>
                  </a:cubicBezTo>
                  <a:cubicBezTo>
                    <a:pt x="2698" y="37495"/>
                    <a:pt x="0" y="43416"/>
                    <a:pt x="4872" y="45191"/>
                  </a:cubicBezTo>
                  <a:cubicBezTo>
                    <a:pt x="5929" y="45574"/>
                    <a:pt x="6716" y="45724"/>
                    <a:pt x="7300" y="45724"/>
                  </a:cubicBezTo>
                  <a:cubicBezTo>
                    <a:pt x="8666" y="45724"/>
                    <a:pt x="8919" y="44904"/>
                    <a:pt x="8931" y="44334"/>
                  </a:cubicBezTo>
                  <a:lnTo>
                    <a:pt x="8931" y="44334"/>
                  </a:lnTo>
                  <a:cubicBezTo>
                    <a:pt x="9117" y="45401"/>
                    <a:pt x="9916" y="47689"/>
                    <a:pt x="13329" y="47744"/>
                  </a:cubicBezTo>
                  <a:cubicBezTo>
                    <a:pt x="13389" y="47746"/>
                    <a:pt x="13449" y="47747"/>
                    <a:pt x="13509" y="47747"/>
                  </a:cubicBezTo>
                  <a:cubicBezTo>
                    <a:pt x="15992" y="47747"/>
                    <a:pt x="18242" y="46294"/>
                    <a:pt x="19232" y="43996"/>
                  </a:cubicBezTo>
                  <a:cubicBezTo>
                    <a:pt x="19232" y="43996"/>
                    <a:pt x="19957" y="45970"/>
                    <a:pt x="24031" y="46169"/>
                  </a:cubicBezTo>
                  <a:cubicBezTo>
                    <a:pt x="24071" y="46171"/>
                    <a:pt x="24110" y="46172"/>
                    <a:pt x="24149" y="46172"/>
                  </a:cubicBezTo>
                  <a:cubicBezTo>
                    <a:pt x="28058" y="46172"/>
                    <a:pt x="25603" y="36232"/>
                    <a:pt x="25209" y="33040"/>
                  </a:cubicBezTo>
                  <a:cubicBezTo>
                    <a:pt x="24828" y="29816"/>
                    <a:pt x="25933" y="27263"/>
                    <a:pt x="26331" y="24637"/>
                  </a:cubicBezTo>
                  <a:cubicBezTo>
                    <a:pt x="26730" y="22011"/>
                    <a:pt x="26603" y="15311"/>
                    <a:pt x="26603" y="15310"/>
                  </a:cubicBezTo>
                  <a:lnTo>
                    <a:pt x="26603" y="15310"/>
                  </a:lnTo>
                  <a:cubicBezTo>
                    <a:pt x="26603" y="15311"/>
                    <a:pt x="28891" y="17739"/>
                    <a:pt x="31592" y="17739"/>
                  </a:cubicBezTo>
                  <a:cubicBezTo>
                    <a:pt x="31631" y="17739"/>
                    <a:pt x="31671" y="17738"/>
                    <a:pt x="31710" y="17737"/>
                  </a:cubicBezTo>
                  <a:cubicBezTo>
                    <a:pt x="34462" y="17683"/>
                    <a:pt x="34336" y="13934"/>
                    <a:pt x="34336" y="13934"/>
                  </a:cubicBezTo>
                  <a:lnTo>
                    <a:pt x="34336" y="13934"/>
                  </a:lnTo>
                  <a:cubicBezTo>
                    <a:pt x="35618" y="15133"/>
                    <a:pt x="37315" y="15796"/>
                    <a:pt x="39058" y="15796"/>
                  </a:cubicBezTo>
                  <a:cubicBezTo>
                    <a:pt x="39210" y="15796"/>
                    <a:pt x="39363" y="15791"/>
                    <a:pt x="39515" y="15781"/>
                  </a:cubicBezTo>
                  <a:cubicBezTo>
                    <a:pt x="42666" y="15510"/>
                    <a:pt x="44912" y="11181"/>
                    <a:pt x="43716" y="9280"/>
                  </a:cubicBezTo>
                  <a:cubicBezTo>
                    <a:pt x="43157" y="8377"/>
                    <a:pt x="42332" y="8139"/>
                    <a:pt x="41620" y="8139"/>
                  </a:cubicBezTo>
                  <a:cubicBezTo>
                    <a:pt x="40834" y="8139"/>
                    <a:pt x="40185" y="8429"/>
                    <a:pt x="40185" y="8429"/>
                  </a:cubicBezTo>
                  <a:cubicBezTo>
                    <a:pt x="39062" y="6183"/>
                    <a:pt x="37414" y="4246"/>
                    <a:pt x="35386" y="2779"/>
                  </a:cubicBezTo>
                  <a:cubicBezTo>
                    <a:pt x="32303" y="615"/>
                    <a:pt x="27007" y="551"/>
                    <a:pt x="26390" y="551"/>
                  </a:cubicBezTo>
                  <a:cubicBezTo>
                    <a:pt x="26352" y="551"/>
                    <a:pt x="26331" y="551"/>
                    <a:pt x="26331" y="551"/>
                  </a:cubicBezTo>
                  <a:cubicBezTo>
                    <a:pt x="26331" y="551"/>
                    <a:pt x="25051" y="1"/>
                    <a:pt x="226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3"/>
            <p:cNvSpPr/>
            <p:nvPr/>
          </p:nvSpPr>
          <p:spPr>
            <a:xfrm>
              <a:off x="2583750" y="1204800"/>
              <a:ext cx="601700" cy="198800"/>
            </a:xfrm>
            <a:custGeom>
              <a:avLst/>
              <a:gdLst/>
              <a:ahLst/>
              <a:cxnLst/>
              <a:rect l="l" t="t" r="r" b="b"/>
              <a:pathLst>
                <a:path w="24068" h="7952" extrusionOk="0">
                  <a:moveTo>
                    <a:pt x="8214" y="1"/>
                  </a:moveTo>
                  <a:cubicBezTo>
                    <a:pt x="6301" y="1"/>
                    <a:pt x="3675" y="350"/>
                    <a:pt x="417" y="1602"/>
                  </a:cubicBezTo>
                  <a:cubicBezTo>
                    <a:pt x="272" y="1656"/>
                    <a:pt x="145" y="1710"/>
                    <a:pt x="0" y="1765"/>
                  </a:cubicBezTo>
                  <a:cubicBezTo>
                    <a:pt x="2699" y="4336"/>
                    <a:pt x="6719" y="7143"/>
                    <a:pt x="11844" y="7759"/>
                  </a:cubicBezTo>
                  <a:cubicBezTo>
                    <a:pt x="12964" y="7892"/>
                    <a:pt x="14013" y="7951"/>
                    <a:pt x="14992" y="7951"/>
                  </a:cubicBezTo>
                  <a:cubicBezTo>
                    <a:pt x="19333" y="7951"/>
                    <a:pt x="22310" y="6790"/>
                    <a:pt x="24068" y="5785"/>
                  </a:cubicBezTo>
                  <a:cubicBezTo>
                    <a:pt x="23181" y="4626"/>
                    <a:pt x="22130" y="3612"/>
                    <a:pt x="20953" y="2779"/>
                  </a:cubicBezTo>
                  <a:cubicBezTo>
                    <a:pt x="17870" y="615"/>
                    <a:pt x="12574" y="551"/>
                    <a:pt x="11957" y="551"/>
                  </a:cubicBezTo>
                  <a:cubicBezTo>
                    <a:pt x="11919" y="551"/>
                    <a:pt x="11898" y="551"/>
                    <a:pt x="11898" y="551"/>
                  </a:cubicBezTo>
                  <a:cubicBezTo>
                    <a:pt x="11898" y="551"/>
                    <a:pt x="10618" y="1"/>
                    <a:pt x="82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3"/>
            <p:cNvSpPr/>
            <p:nvPr/>
          </p:nvSpPr>
          <p:spPr>
            <a:xfrm>
              <a:off x="2834575" y="1588000"/>
              <a:ext cx="116825" cy="383500"/>
            </a:xfrm>
            <a:custGeom>
              <a:avLst/>
              <a:gdLst/>
              <a:ahLst/>
              <a:cxnLst/>
              <a:rect l="l" t="t" r="r" b="b"/>
              <a:pathLst>
                <a:path w="4673" h="15340" extrusionOk="0">
                  <a:moveTo>
                    <a:pt x="4020" y="1"/>
                  </a:moveTo>
                  <a:lnTo>
                    <a:pt x="3568" y="37"/>
                  </a:lnTo>
                  <a:cubicBezTo>
                    <a:pt x="3568" y="127"/>
                    <a:pt x="4220" y="10069"/>
                    <a:pt x="0" y="15049"/>
                  </a:cubicBezTo>
                  <a:lnTo>
                    <a:pt x="344" y="15339"/>
                  </a:lnTo>
                  <a:cubicBezTo>
                    <a:pt x="4672" y="10214"/>
                    <a:pt x="4038" y="417"/>
                    <a:pt x="40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3"/>
            <p:cNvSpPr/>
            <p:nvPr/>
          </p:nvSpPr>
          <p:spPr>
            <a:xfrm>
              <a:off x="2865350" y="1525975"/>
              <a:ext cx="239075" cy="171150"/>
            </a:xfrm>
            <a:custGeom>
              <a:avLst/>
              <a:gdLst/>
              <a:ahLst/>
              <a:cxnLst/>
              <a:rect l="l" t="t" r="r" b="b"/>
              <a:pathLst>
                <a:path w="9563" h="6846" extrusionOk="0">
                  <a:moveTo>
                    <a:pt x="8621" y="1"/>
                  </a:moveTo>
                  <a:lnTo>
                    <a:pt x="8168" y="91"/>
                  </a:lnTo>
                  <a:cubicBezTo>
                    <a:pt x="8168" y="145"/>
                    <a:pt x="9037" y="4999"/>
                    <a:pt x="5940" y="6176"/>
                  </a:cubicBezTo>
                  <a:cubicBezTo>
                    <a:pt x="5544" y="6327"/>
                    <a:pt x="5158" y="6392"/>
                    <a:pt x="4787" y="6392"/>
                  </a:cubicBezTo>
                  <a:cubicBezTo>
                    <a:pt x="2261" y="6392"/>
                    <a:pt x="412" y="3344"/>
                    <a:pt x="381" y="3296"/>
                  </a:cubicBezTo>
                  <a:lnTo>
                    <a:pt x="1" y="3532"/>
                  </a:lnTo>
                  <a:cubicBezTo>
                    <a:pt x="19" y="3568"/>
                    <a:pt x="2011" y="6846"/>
                    <a:pt x="4781" y="6846"/>
                  </a:cubicBezTo>
                  <a:cubicBezTo>
                    <a:pt x="5234" y="6846"/>
                    <a:pt x="5687" y="6755"/>
                    <a:pt x="6103" y="6592"/>
                  </a:cubicBezTo>
                  <a:cubicBezTo>
                    <a:pt x="9562" y="5288"/>
                    <a:pt x="8657" y="218"/>
                    <a:pt x="86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3"/>
            <p:cNvSpPr/>
            <p:nvPr/>
          </p:nvSpPr>
          <p:spPr>
            <a:xfrm>
              <a:off x="2634000" y="1733200"/>
              <a:ext cx="180225" cy="211400"/>
            </a:xfrm>
            <a:custGeom>
              <a:avLst/>
              <a:gdLst/>
              <a:ahLst/>
              <a:cxnLst/>
              <a:rect l="l" t="t" r="r" b="b"/>
              <a:pathLst>
                <a:path w="7209" h="8456" extrusionOk="0">
                  <a:moveTo>
                    <a:pt x="3236" y="1"/>
                  </a:moveTo>
                  <a:cubicBezTo>
                    <a:pt x="2906" y="1"/>
                    <a:pt x="2557" y="56"/>
                    <a:pt x="2192" y="187"/>
                  </a:cubicBezTo>
                  <a:cubicBezTo>
                    <a:pt x="1" y="960"/>
                    <a:pt x="1035" y="8456"/>
                    <a:pt x="5421" y="8456"/>
                  </a:cubicBezTo>
                  <a:cubicBezTo>
                    <a:pt x="5965" y="8456"/>
                    <a:pt x="6561" y="8340"/>
                    <a:pt x="7208" y="8082"/>
                  </a:cubicBezTo>
                  <a:lnTo>
                    <a:pt x="6411" y="1871"/>
                  </a:lnTo>
                  <a:cubicBezTo>
                    <a:pt x="6411" y="1871"/>
                    <a:pt x="5147" y="1"/>
                    <a:pt x="3236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3"/>
            <p:cNvSpPr/>
            <p:nvPr/>
          </p:nvSpPr>
          <p:spPr>
            <a:xfrm>
              <a:off x="2677925" y="1781975"/>
              <a:ext cx="99175" cy="47350"/>
            </a:xfrm>
            <a:custGeom>
              <a:avLst/>
              <a:gdLst/>
              <a:ahLst/>
              <a:cxnLst/>
              <a:rect l="l" t="t" r="r" b="b"/>
              <a:pathLst>
                <a:path w="3967" h="1894" extrusionOk="0">
                  <a:moveTo>
                    <a:pt x="1726" y="0"/>
                  </a:moveTo>
                  <a:cubicBezTo>
                    <a:pt x="794" y="0"/>
                    <a:pt x="125" y="701"/>
                    <a:pt x="91" y="735"/>
                  </a:cubicBezTo>
                  <a:cubicBezTo>
                    <a:pt x="0" y="825"/>
                    <a:pt x="0" y="988"/>
                    <a:pt x="91" y="1079"/>
                  </a:cubicBezTo>
                  <a:cubicBezTo>
                    <a:pt x="136" y="1124"/>
                    <a:pt x="199" y="1147"/>
                    <a:pt x="263" y="1147"/>
                  </a:cubicBezTo>
                  <a:cubicBezTo>
                    <a:pt x="326" y="1147"/>
                    <a:pt x="390" y="1124"/>
                    <a:pt x="435" y="1079"/>
                  </a:cubicBezTo>
                  <a:cubicBezTo>
                    <a:pt x="452" y="1079"/>
                    <a:pt x="1004" y="512"/>
                    <a:pt x="1738" y="512"/>
                  </a:cubicBezTo>
                  <a:cubicBezTo>
                    <a:pt x="1780" y="512"/>
                    <a:pt x="1822" y="514"/>
                    <a:pt x="1865" y="518"/>
                  </a:cubicBezTo>
                  <a:cubicBezTo>
                    <a:pt x="2427" y="572"/>
                    <a:pt x="2970" y="1007"/>
                    <a:pt x="3459" y="1767"/>
                  </a:cubicBezTo>
                  <a:cubicBezTo>
                    <a:pt x="3513" y="1840"/>
                    <a:pt x="3586" y="1894"/>
                    <a:pt x="3676" y="1894"/>
                  </a:cubicBezTo>
                  <a:cubicBezTo>
                    <a:pt x="3731" y="1894"/>
                    <a:pt x="3767" y="1876"/>
                    <a:pt x="3821" y="1840"/>
                  </a:cubicBezTo>
                  <a:cubicBezTo>
                    <a:pt x="3930" y="1767"/>
                    <a:pt x="3966" y="1622"/>
                    <a:pt x="3894" y="1495"/>
                  </a:cubicBezTo>
                  <a:cubicBezTo>
                    <a:pt x="3314" y="590"/>
                    <a:pt x="2662" y="83"/>
                    <a:pt x="1920" y="10"/>
                  </a:cubicBezTo>
                  <a:cubicBezTo>
                    <a:pt x="1854" y="4"/>
                    <a:pt x="1789" y="0"/>
                    <a:pt x="1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3"/>
            <p:cNvSpPr/>
            <p:nvPr/>
          </p:nvSpPr>
          <p:spPr>
            <a:xfrm>
              <a:off x="2698750" y="1787650"/>
              <a:ext cx="46650" cy="67025"/>
            </a:xfrm>
            <a:custGeom>
              <a:avLst/>
              <a:gdLst/>
              <a:ahLst/>
              <a:cxnLst/>
              <a:rect l="l" t="t" r="r" b="b"/>
              <a:pathLst>
                <a:path w="1866" h="2681" extrusionOk="0">
                  <a:moveTo>
                    <a:pt x="1612" y="1"/>
                  </a:moveTo>
                  <a:cubicBezTo>
                    <a:pt x="1232" y="1"/>
                    <a:pt x="869" y="164"/>
                    <a:pt x="634" y="454"/>
                  </a:cubicBezTo>
                  <a:cubicBezTo>
                    <a:pt x="0" y="1142"/>
                    <a:pt x="127" y="2409"/>
                    <a:pt x="127" y="2464"/>
                  </a:cubicBezTo>
                  <a:cubicBezTo>
                    <a:pt x="127" y="2590"/>
                    <a:pt x="236" y="2681"/>
                    <a:pt x="362" y="2681"/>
                  </a:cubicBezTo>
                  <a:lnTo>
                    <a:pt x="399" y="2681"/>
                  </a:lnTo>
                  <a:cubicBezTo>
                    <a:pt x="525" y="2663"/>
                    <a:pt x="634" y="2554"/>
                    <a:pt x="616" y="2409"/>
                  </a:cubicBezTo>
                  <a:cubicBezTo>
                    <a:pt x="598" y="2101"/>
                    <a:pt x="598" y="1214"/>
                    <a:pt x="996" y="780"/>
                  </a:cubicBezTo>
                  <a:cubicBezTo>
                    <a:pt x="1147" y="612"/>
                    <a:pt x="1345" y="506"/>
                    <a:pt x="1561" y="506"/>
                  </a:cubicBezTo>
                  <a:cubicBezTo>
                    <a:pt x="1578" y="506"/>
                    <a:pt x="1595" y="507"/>
                    <a:pt x="1612" y="508"/>
                  </a:cubicBezTo>
                  <a:cubicBezTo>
                    <a:pt x="1757" y="490"/>
                    <a:pt x="1865" y="381"/>
                    <a:pt x="1865" y="254"/>
                  </a:cubicBezTo>
                  <a:cubicBezTo>
                    <a:pt x="1865" y="109"/>
                    <a:pt x="1739" y="1"/>
                    <a:pt x="16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3"/>
            <p:cNvSpPr/>
            <p:nvPr/>
          </p:nvSpPr>
          <p:spPr>
            <a:xfrm>
              <a:off x="2730875" y="1893600"/>
              <a:ext cx="40775" cy="39400"/>
            </a:xfrm>
            <a:custGeom>
              <a:avLst/>
              <a:gdLst/>
              <a:ahLst/>
              <a:cxnLst/>
              <a:rect l="l" t="t" r="r" b="b"/>
              <a:pathLst>
                <a:path w="1631" h="1576" extrusionOk="0">
                  <a:moveTo>
                    <a:pt x="816" y="0"/>
                  </a:moveTo>
                  <a:cubicBezTo>
                    <a:pt x="363" y="0"/>
                    <a:pt x="1" y="344"/>
                    <a:pt x="1" y="779"/>
                  </a:cubicBezTo>
                  <a:cubicBezTo>
                    <a:pt x="1" y="1214"/>
                    <a:pt x="363" y="1576"/>
                    <a:pt x="816" y="1576"/>
                  </a:cubicBezTo>
                  <a:cubicBezTo>
                    <a:pt x="1269" y="1576"/>
                    <a:pt x="1631" y="1214"/>
                    <a:pt x="1631" y="779"/>
                  </a:cubicBezTo>
                  <a:cubicBezTo>
                    <a:pt x="1631" y="344"/>
                    <a:pt x="1269" y="0"/>
                    <a:pt x="8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3"/>
            <p:cNvSpPr/>
            <p:nvPr/>
          </p:nvSpPr>
          <p:spPr>
            <a:xfrm>
              <a:off x="2788825" y="1704750"/>
              <a:ext cx="32625" cy="275800"/>
            </a:xfrm>
            <a:custGeom>
              <a:avLst/>
              <a:gdLst/>
              <a:ahLst/>
              <a:cxnLst/>
              <a:rect l="l" t="t" r="r" b="b"/>
              <a:pathLst>
                <a:path w="1305" h="11032" extrusionOk="0">
                  <a:moveTo>
                    <a:pt x="506" y="0"/>
                  </a:moveTo>
                  <a:cubicBezTo>
                    <a:pt x="393" y="0"/>
                    <a:pt x="289" y="70"/>
                    <a:pt x="273" y="184"/>
                  </a:cubicBezTo>
                  <a:cubicBezTo>
                    <a:pt x="1" y="1307"/>
                    <a:pt x="110" y="4331"/>
                    <a:pt x="381" y="5526"/>
                  </a:cubicBezTo>
                  <a:cubicBezTo>
                    <a:pt x="635" y="6667"/>
                    <a:pt x="852" y="10760"/>
                    <a:pt x="852" y="10796"/>
                  </a:cubicBezTo>
                  <a:cubicBezTo>
                    <a:pt x="852" y="10923"/>
                    <a:pt x="943" y="11031"/>
                    <a:pt x="1069" y="11031"/>
                  </a:cubicBezTo>
                  <a:lnTo>
                    <a:pt x="1088" y="11031"/>
                  </a:lnTo>
                  <a:cubicBezTo>
                    <a:pt x="1214" y="11013"/>
                    <a:pt x="1305" y="10923"/>
                    <a:pt x="1305" y="10796"/>
                  </a:cubicBezTo>
                  <a:cubicBezTo>
                    <a:pt x="1287" y="10615"/>
                    <a:pt x="1088" y="6595"/>
                    <a:pt x="816" y="5436"/>
                  </a:cubicBezTo>
                  <a:cubicBezTo>
                    <a:pt x="562" y="4277"/>
                    <a:pt x="454" y="1361"/>
                    <a:pt x="707" y="293"/>
                  </a:cubicBezTo>
                  <a:cubicBezTo>
                    <a:pt x="743" y="166"/>
                    <a:pt x="671" y="39"/>
                    <a:pt x="544" y="3"/>
                  </a:cubicBezTo>
                  <a:cubicBezTo>
                    <a:pt x="531" y="1"/>
                    <a:pt x="518" y="0"/>
                    <a:pt x="5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3"/>
            <p:cNvSpPr/>
            <p:nvPr/>
          </p:nvSpPr>
          <p:spPr>
            <a:xfrm>
              <a:off x="2455625" y="1428550"/>
              <a:ext cx="273475" cy="765700"/>
            </a:xfrm>
            <a:custGeom>
              <a:avLst/>
              <a:gdLst/>
              <a:ahLst/>
              <a:cxnLst/>
              <a:rect l="l" t="t" r="r" b="b"/>
              <a:pathLst>
                <a:path w="10939" h="30628" extrusionOk="0">
                  <a:moveTo>
                    <a:pt x="10687" y="1"/>
                  </a:moveTo>
                  <a:cubicBezTo>
                    <a:pt x="10655" y="1"/>
                    <a:pt x="10624" y="8"/>
                    <a:pt x="10594" y="22"/>
                  </a:cubicBezTo>
                  <a:cubicBezTo>
                    <a:pt x="10504" y="58"/>
                    <a:pt x="1467" y="4006"/>
                    <a:pt x="1576" y="14292"/>
                  </a:cubicBezTo>
                  <a:cubicBezTo>
                    <a:pt x="1666" y="24361"/>
                    <a:pt x="37" y="30283"/>
                    <a:pt x="37" y="30337"/>
                  </a:cubicBezTo>
                  <a:cubicBezTo>
                    <a:pt x="0" y="30464"/>
                    <a:pt x="55" y="30591"/>
                    <a:pt x="181" y="30627"/>
                  </a:cubicBezTo>
                  <a:lnTo>
                    <a:pt x="236" y="30627"/>
                  </a:lnTo>
                  <a:cubicBezTo>
                    <a:pt x="344" y="30627"/>
                    <a:pt x="435" y="30555"/>
                    <a:pt x="471" y="30464"/>
                  </a:cubicBezTo>
                  <a:cubicBezTo>
                    <a:pt x="489" y="30392"/>
                    <a:pt x="2119" y="24416"/>
                    <a:pt x="2029" y="14274"/>
                  </a:cubicBezTo>
                  <a:cubicBezTo>
                    <a:pt x="1920" y="4314"/>
                    <a:pt x="10685" y="475"/>
                    <a:pt x="10776" y="439"/>
                  </a:cubicBezTo>
                  <a:cubicBezTo>
                    <a:pt x="10884" y="384"/>
                    <a:pt x="10939" y="258"/>
                    <a:pt x="10884" y="131"/>
                  </a:cubicBezTo>
                  <a:cubicBezTo>
                    <a:pt x="10858" y="51"/>
                    <a:pt x="10773" y="1"/>
                    <a:pt x="10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3"/>
            <p:cNvSpPr/>
            <p:nvPr/>
          </p:nvSpPr>
          <p:spPr>
            <a:xfrm>
              <a:off x="2839550" y="1451700"/>
              <a:ext cx="160300" cy="138125"/>
            </a:xfrm>
            <a:custGeom>
              <a:avLst/>
              <a:gdLst/>
              <a:ahLst/>
              <a:cxnLst/>
              <a:rect l="l" t="t" r="r" b="b"/>
              <a:pathLst>
                <a:path w="6412" h="5525" extrusionOk="0">
                  <a:moveTo>
                    <a:pt x="251" y="0"/>
                  </a:moveTo>
                  <a:cubicBezTo>
                    <a:pt x="209" y="0"/>
                    <a:pt x="166" y="12"/>
                    <a:pt x="127" y="38"/>
                  </a:cubicBezTo>
                  <a:cubicBezTo>
                    <a:pt x="18" y="92"/>
                    <a:pt x="0" y="237"/>
                    <a:pt x="55" y="346"/>
                  </a:cubicBezTo>
                  <a:cubicBezTo>
                    <a:pt x="199" y="563"/>
                    <a:pt x="3369" y="5525"/>
                    <a:pt x="6103" y="5525"/>
                  </a:cubicBezTo>
                  <a:lnTo>
                    <a:pt x="6194" y="5507"/>
                  </a:lnTo>
                  <a:cubicBezTo>
                    <a:pt x="6320" y="5507"/>
                    <a:pt x="6411" y="5416"/>
                    <a:pt x="6411" y="5290"/>
                  </a:cubicBezTo>
                  <a:cubicBezTo>
                    <a:pt x="6411" y="5163"/>
                    <a:pt x="6320" y="5054"/>
                    <a:pt x="6194" y="5054"/>
                  </a:cubicBezTo>
                  <a:cubicBezTo>
                    <a:pt x="6167" y="5055"/>
                    <a:pt x="6140" y="5056"/>
                    <a:pt x="6112" y="5056"/>
                  </a:cubicBezTo>
                  <a:cubicBezTo>
                    <a:pt x="3608" y="5056"/>
                    <a:pt x="471" y="164"/>
                    <a:pt x="453" y="110"/>
                  </a:cubicBezTo>
                  <a:cubicBezTo>
                    <a:pt x="406" y="40"/>
                    <a:pt x="329" y="0"/>
                    <a:pt x="2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3"/>
            <p:cNvSpPr/>
            <p:nvPr/>
          </p:nvSpPr>
          <p:spPr>
            <a:xfrm>
              <a:off x="3044625" y="1350250"/>
              <a:ext cx="187925" cy="193400"/>
            </a:xfrm>
            <a:custGeom>
              <a:avLst/>
              <a:gdLst/>
              <a:ahLst/>
              <a:cxnLst/>
              <a:rect l="l" t="t" r="r" b="b"/>
              <a:pathLst>
                <a:path w="7517" h="7736" extrusionOk="0">
                  <a:moveTo>
                    <a:pt x="250" y="1"/>
                  </a:moveTo>
                  <a:cubicBezTo>
                    <a:pt x="240" y="1"/>
                    <a:pt x="229" y="1"/>
                    <a:pt x="218" y="3"/>
                  </a:cubicBezTo>
                  <a:cubicBezTo>
                    <a:pt x="91" y="3"/>
                    <a:pt x="1" y="112"/>
                    <a:pt x="19" y="238"/>
                  </a:cubicBezTo>
                  <a:cubicBezTo>
                    <a:pt x="19" y="329"/>
                    <a:pt x="743" y="7736"/>
                    <a:pt x="6991" y="7736"/>
                  </a:cubicBezTo>
                  <a:lnTo>
                    <a:pt x="7281" y="7736"/>
                  </a:lnTo>
                  <a:cubicBezTo>
                    <a:pt x="7408" y="7736"/>
                    <a:pt x="7516" y="7627"/>
                    <a:pt x="7516" y="7500"/>
                  </a:cubicBezTo>
                  <a:cubicBezTo>
                    <a:pt x="7516" y="7374"/>
                    <a:pt x="7408" y="7283"/>
                    <a:pt x="7281" y="7283"/>
                  </a:cubicBezTo>
                  <a:cubicBezTo>
                    <a:pt x="7173" y="7288"/>
                    <a:pt x="7066" y="7290"/>
                    <a:pt x="6962" y="7290"/>
                  </a:cubicBezTo>
                  <a:cubicBezTo>
                    <a:pt x="1154" y="7290"/>
                    <a:pt x="490" y="505"/>
                    <a:pt x="472" y="202"/>
                  </a:cubicBezTo>
                  <a:cubicBezTo>
                    <a:pt x="455" y="86"/>
                    <a:pt x="363" y="1"/>
                    <a:pt x="2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3"/>
            <p:cNvSpPr/>
            <p:nvPr/>
          </p:nvSpPr>
          <p:spPr>
            <a:xfrm>
              <a:off x="2326150" y="1471975"/>
              <a:ext cx="180650" cy="663850"/>
            </a:xfrm>
            <a:custGeom>
              <a:avLst/>
              <a:gdLst/>
              <a:ahLst/>
              <a:cxnLst/>
              <a:rect l="l" t="t" r="r" b="b"/>
              <a:pathLst>
                <a:path w="7226" h="26554" extrusionOk="0">
                  <a:moveTo>
                    <a:pt x="6973" y="0"/>
                  </a:moveTo>
                  <a:cubicBezTo>
                    <a:pt x="6920" y="0"/>
                    <a:pt x="6868" y="19"/>
                    <a:pt x="6827" y="60"/>
                  </a:cubicBezTo>
                  <a:cubicBezTo>
                    <a:pt x="6755" y="114"/>
                    <a:pt x="1213" y="5221"/>
                    <a:pt x="2010" y="11849"/>
                  </a:cubicBezTo>
                  <a:cubicBezTo>
                    <a:pt x="2771" y="18314"/>
                    <a:pt x="73" y="26174"/>
                    <a:pt x="36" y="26264"/>
                  </a:cubicBezTo>
                  <a:cubicBezTo>
                    <a:pt x="0" y="26373"/>
                    <a:pt x="54" y="26500"/>
                    <a:pt x="181" y="26554"/>
                  </a:cubicBezTo>
                  <a:lnTo>
                    <a:pt x="254" y="26554"/>
                  </a:lnTo>
                  <a:cubicBezTo>
                    <a:pt x="344" y="26554"/>
                    <a:pt x="435" y="26500"/>
                    <a:pt x="471" y="26409"/>
                  </a:cubicBezTo>
                  <a:cubicBezTo>
                    <a:pt x="507" y="26319"/>
                    <a:pt x="3242" y="18369"/>
                    <a:pt x="2463" y="11795"/>
                  </a:cubicBezTo>
                  <a:cubicBezTo>
                    <a:pt x="1702" y="5402"/>
                    <a:pt x="7081" y="440"/>
                    <a:pt x="7135" y="404"/>
                  </a:cubicBezTo>
                  <a:cubicBezTo>
                    <a:pt x="7226" y="313"/>
                    <a:pt x="7226" y="168"/>
                    <a:pt x="7153" y="78"/>
                  </a:cubicBezTo>
                  <a:cubicBezTo>
                    <a:pt x="7104" y="28"/>
                    <a:pt x="7037" y="0"/>
                    <a:pt x="69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3"/>
            <p:cNvSpPr/>
            <p:nvPr/>
          </p:nvSpPr>
          <p:spPr>
            <a:xfrm>
              <a:off x="2562925" y="1821550"/>
              <a:ext cx="40325" cy="465950"/>
            </a:xfrm>
            <a:custGeom>
              <a:avLst/>
              <a:gdLst/>
              <a:ahLst/>
              <a:cxnLst/>
              <a:rect l="l" t="t" r="r" b="b"/>
              <a:pathLst>
                <a:path w="1613" h="18638" extrusionOk="0">
                  <a:moveTo>
                    <a:pt x="1194" y="0"/>
                  </a:moveTo>
                  <a:cubicBezTo>
                    <a:pt x="1084" y="0"/>
                    <a:pt x="995" y="70"/>
                    <a:pt x="978" y="184"/>
                  </a:cubicBezTo>
                  <a:cubicBezTo>
                    <a:pt x="580" y="3353"/>
                    <a:pt x="526" y="6559"/>
                    <a:pt x="833" y="9728"/>
                  </a:cubicBezTo>
                  <a:cubicBezTo>
                    <a:pt x="1141" y="12625"/>
                    <a:pt x="888" y="15541"/>
                    <a:pt x="55" y="18330"/>
                  </a:cubicBezTo>
                  <a:cubicBezTo>
                    <a:pt x="0" y="18493"/>
                    <a:pt x="109" y="18638"/>
                    <a:pt x="272" y="18638"/>
                  </a:cubicBezTo>
                  <a:cubicBezTo>
                    <a:pt x="363" y="18638"/>
                    <a:pt x="453" y="18583"/>
                    <a:pt x="489" y="18475"/>
                  </a:cubicBezTo>
                  <a:cubicBezTo>
                    <a:pt x="1340" y="15631"/>
                    <a:pt x="1612" y="12643"/>
                    <a:pt x="1286" y="9692"/>
                  </a:cubicBezTo>
                  <a:cubicBezTo>
                    <a:pt x="996" y="6541"/>
                    <a:pt x="1033" y="3389"/>
                    <a:pt x="1413" y="257"/>
                  </a:cubicBezTo>
                  <a:cubicBezTo>
                    <a:pt x="1431" y="130"/>
                    <a:pt x="1359" y="3"/>
                    <a:pt x="1232" y="3"/>
                  </a:cubicBezTo>
                  <a:cubicBezTo>
                    <a:pt x="1219" y="1"/>
                    <a:pt x="1206" y="0"/>
                    <a:pt x="1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3"/>
            <p:cNvSpPr/>
            <p:nvPr/>
          </p:nvSpPr>
          <p:spPr>
            <a:xfrm>
              <a:off x="2637625" y="1447025"/>
              <a:ext cx="129050" cy="85925"/>
            </a:xfrm>
            <a:custGeom>
              <a:avLst/>
              <a:gdLst/>
              <a:ahLst/>
              <a:cxnLst/>
              <a:rect l="l" t="t" r="r" b="b"/>
              <a:pathLst>
                <a:path w="5162" h="3437" extrusionOk="0">
                  <a:moveTo>
                    <a:pt x="1174" y="1"/>
                  </a:moveTo>
                  <a:cubicBezTo>
                    <a:pt x="899" y="1"/>
                    <a:pt x="626" y="32"/>
                    <a:pt x="363" y="98"/>
                  </a:cubicBezTo>
                  <a:lnTo>
                    <a:pt x="326" y="98"/>
                  </a:lnTo>
                  <a:cubicBezTo>
                    <a:pt x="109" y="152"/>
                    <a:pt x="0" y="370"/>
                    <a:pt x="55" y="569"/>
                  </a:cubicBezTo>
                  <a:cubicBezTo>
                    <a:pt x="200" y="1094"/>
                    <a:pt x="453" y="1583"/>
                    <a:pt x="797" y="2000"/>
                  </a:cubicBezTo>
                  <a:cubicBezTo>
                    <a:pt x="1105" y="2362"/>
                    <a:pt x="1467" y="2651"/>
                    <a:pt x="1884" y="2905"/>
                  </a:cubicBezTo>
                  <a:cubicBezTo>
                    <a:pt x="2282" y="3140"/>
                    <a:pt x="2735" y="3303"/>
                    <a:pt x="3206" y="3394"/>
                  </a:cubicBezTo>
                  <a:cubicBezTo>
                    <a:pt x="3381" y="3422"/>
                    <a:pt x="3557" y="3436"/>
                    <a:pt x="3731" y="3436"/>
                  </a:cubicBezTo>
                  <a:cubicBezTo>
                    <a:pt x="4115" y="3436"/>
                    <a:pt x="4493" y="3368"/>
                    <a:pt x="4854" y="3231"/>
                  </a:cubicBezTo>
                  <a:cubicBezTo>
                    <a:pt x="5053" y="3159"/>
                    <a:pt x="5162" y="2941"/>
                    <a:pt x="5089" y="2742"/>
                  </a:cubicBezTo>
                  <a:lnTo>
                    <a:pt x="5089" y="2724"/>
                  </a:lnTo>
                  <a:cubicBezTo>
                    <a:pt x="4908" y="2217"/>
                    <a:pt x="4636" y="1746"/>
                    <a:pt x="4292" y="1366"/>
                  </a:cubicBezTo>
                  <a:cubicBezTo>
                    <a:pt x="3985" y="1022"/>
                    <a:pt x="3622" y="732"/>
                    <a:pt x="3224" y="533"/>
                  </a:cubicBezTo>
                  <a:cubicBezTo>
                    <a:pt x="2826" y="315"/>
                    <a:pt x="2391" y="152"/>
                    <a:pt x="1938" y="80"/>
                  </a:cubicBezTo>
                  <a:cubicBezTo>
                    <a:pt x="1686" y="28"/>
                    <a:pt x="1429" y="1"/>
                    <a:pt x="1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3"/>
            <p:cNvSpPr/>
            <p:nvPr/>
          </p:nvSpPr>
          <p:spPr>
            <a:xfrm>
              <a:off x="876025" y="3509425"/>
              <a:ext cx="402950" cy="242675"/>
            </a:xfrm>
            <a:custGeom>
              <a:avLst/>
              <a:gdLst/>
              <a:ahLst/>
              <a:cxnLst/>
              <a:rect l="l" t="t" r="r" b="b"/>
              <a:pathLst>
                <a:path w="16118" h="9707" extrusionOk="0">
                  <a:moveTo>
                    <a:pt x="13836" y="0"/>
                  </a:moveTo>
                  <a:cubicBezTo>
                    <a:pt x="13836" y="0"/>
                    <a:pt x="3188" y="109"/>
                    <a:pt x="3006" y="797"/>
                  </a:cubicBezTo>
                  <a:cubicBezTo>
                    <a:pt x="2862" y="1348"/>
                    <a:pt x="5024" y="2177"/>
                    <a:pt x="5644" y="2337"/>
                  </a:cubicBezTo>
                  <a:lnTo>
                    <a:pt x="5644" y="2337"/>
                  </a:lnTo>
                  <a:cubicBezTo>
                    <a:pt x="4853" y="2471"/>
                    <a:pt x="277" y="3281"/>
                    <a:pt x="326" y="4075"/>
                  </a:cubicBezTo>
                  <a:cubicBezTo>
                    <a:pt x="383" y="4765"/>
                    <a:pt x="2838" y="4842"/>
                    <a:pt x="3927" y="4842"/>
                  </a:cubicBezTo>
                  <a:cubicBezTo>
                    <a:pt x="4238" y="4842"/>
                    <a:pt x="4437" y="4835"/>
                    <a:pt x="4437" y="4835"/>
                  </a:cubicBezTo>
                  <a:lnTo>
                    <a:pt x="4437" y="4835"/>
                  </a:lnTo>
                  <a:cubicBezTo>
                    <a:pt x="4437" y="4835"/>
                    <a:pt x="0" y="5252"/>
                    <a:pt x="145" y="6284"/>
                  </a:cubicBezTo>
                  <a:cubicBezTo>
                    <a:pt x="195" y="6635"/>
                    <a:pt x="754" y="6749"/>
                    <a:pt x="1463" y="6749"/>
                  </a:cubicBezTo>
                  <a:cubicBezTo>
                    <a:pt x="2807" y="6749"/>
                    <a:pt x="4690" y="6339"/>
                    <a:pt x="4691" y="6338"/>
                  </a:cubicBezTo>
                  <a:lnTo>
                    <a:pt x="4691" y="6338"/>
                  </a:lnTo>
                  <a:cubicBezTo>
                    <a:pt x="4690" y="6339"/>
                    <a:pt x="1395" y="7226"/>
                    <a:pt x="1612" y="8095"/>
                  </a:cubicBezTo>
                  <a:cubicBezTo>
                    <a:pt x="1673" y="8338"/>
                    <a:pt x="2041" y="8425"/>
                    <a:pt x="2540" y="8425"/>
                  </a:cubicBezTo>
                  <a:cubicBezTo>
                    <a:pt x="3799" y="8425"/>
                    <a:pt x="5893" y="7869"/>
                    <a:pt x="5991" y="7843"/>
                  </a:cubicBezTo>
                  <a:lnTo>
                    <a:pt x="5991" y="7843"/>
                  </a:lnTo>
                  <a:cubicBezTo>
                    <a:pt x="5883" y="7872"/>
                    <a:pt x="3344" y="8568"/>
                    <a:pt x="3894" y="9508"/>
                  </a:cubicBezTo>
                  <a:cubicBezTo>
                    <a:pt x="3975" y="9647"/>
                    <a:pt x="4291" y="9707"/>
                    <a:pt x="4771" y="9707"/>
                  </a:cubicBezTo>
                  <a:cubicBezTo>
                    <a:pt x="7596" y="9707"/>
                    <a:pt x="16118" y="7642"/>
                    <a:pt x="16118" y="7642"/>
                  </a:cubicBezTo>
                  <a:lnTo>
                    <a:pt x="13836" y="0"/>
                  </a:ln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3"/>
            <p:cNvSpPr/>
            <p:nvPr/>
          </p:nvSpPr>
          <p:spPr>
            <a:xfrm>
              <a:off x="4233975" y="3444675"/>
              <a:ext cx="402500" cy="242675"/>
            </a:xfrm>
            <a:custGeom>
              <a:avLst/>
              <a:gdLst/>
              <a:ahLst/>
              <a:cxnLst/>
              <a:rect l="l" t="t" r="r" b="b"/>
              <a:pathLst>
                <a:path w="16100" h="9707" extrusionOk="0">
                  <a:moveTo>
                    <a:pt x="2264" y="1"/>
                  </a:moveTo>
                  <a:lnTo>
                    <a:pt x="1" y="7643"/>
                  </a:lnTo>
                  <a:cubicBezTo>
                    <a:pt x="1" y="7643"/>
                    <a:pt x="8522" y="9707"/>
                    <a:pt x="11347" y="9707"/>
                  </a:cubicBezTo>
                  <a:cubicBezTo>
                    <a:pt x="11827" y="9707"/>
                    <a:pt x="12143" y="9647"/>
                    <a:pt x="12224" y="9508"/>
                  </a:cubicBezTo>
                  <a:cubicBezTo>
                    <a:pt x="12779" y="8560"/>
                    <a:pt x="10172" y="7842"/>
                    <a:pt x="10107" y="7824"/>
                  </a:cubicBezTo>
                  <a:lnTo>
                    <a:pt x="10107" y="7824"/>
                  </a:lnTo>
                  <a:cubicBezTo>
                    <a:pt x="10165" y="7840"/>
                    <a:pt x="12317" y="8422"/>
                    <a:pt x="13585" y="8422"/>
                  </a:cubicBezTo>
                  <a:cubicBezTo>
                    <a:pt x="14075" y="8422"/>
                    <a:pt x="14433" y="8335"/>
                    <a:pt x="14488" y="8095"/>
                  </a:cubicBezTo>
                  <a:cubicBezTo>
                    <a:pt x="14705" y="7226"/>
                    <a:pt x="11392" y="6339"/>
                    <a:pt x="11391" y="6339"/>
                  </a:cubicBezTo>
                  <a:lnTo>
                    <a:pt x="11391" y="6339"/>
                  </a:lnTo>
                  <a:cubicBezTo>
                    <a:pt x="11392" y="6339"/>
                    <a:pt x="13283" y="6750"/>
                    <a:pt x="14632" y="6750"/>
                  </a:cubicBezTo>
                  <a:cubicBezTo>
                    <a:pt x="15344" y="6750"/>
                    <a:pt x="15905" y="6635"/>
                    <a:pt x="15955" y="6284"/>
                  </a:cubicBezTo>
                  <a:cubicBezTo>
                    <a:pt x="16100" y="5252"/>
                    <a:pt x="11663" y="4836"/>
                    <a:pt x="11663" y="4836"/>
                  </a:cubicBezTo>
                  <a:lnTo>
                    <a:pt x="11663" y="4836"/>
                  </a:lnTo>
                  <a:cubicBezTo>
                    <a:pt x="11663" y="4836"/>
                    <a:pt x="11863" y="4842"/>
                    <a:pt x="12174" y="4842"/>
                  </a:cubicBezTo>
                  <a:cubicBezTo>
                    <a:pt x="13262" y="4842"/>
                    <a:pt x="15718" y="4765"/>
                    <a:pt x="15774" y="4075"/>
                  </a:cubicBezTo>
                  <a:cubicBezTo>
                    <a:pt x="15824" y="3281"/>
                    <a:pt x="11247" y="2472"/>
                    <a:pt x="10457" y="2338"/>
                  </a:cubicBezTo>
                  <a:lnTo>
                    <a:pt x="10457" y="2338"/>
                  </a:lnTo>
                  <a:cubicBezTo>
                    <a:pt x="11076" y="2177"/>
                    <a:pt x="13239" y="1348"/>
                    <a:pt x="13094" y="797"/>
                  </a:cubicBezTo>
                  <a:cubicBezTo>
                    <a:pt x="12913" y="109"/>
                    <a:pt x="2264" y="1"/>
                    <a:pt x="2264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3"/>
            <p:cNvSpPr/>
            <p:nvPr/>
          </p:nvSpPr>
          <p:spPr>
            <a:xfrm>
              <a:off x="2186250" y="3955825"/>
              <a:ext cx="1129600" cy="177025"/>
            </a:xfrm>
            <a:custGeom>
              <a:avLst/>
              <a:gdLst/>
              <a:ahLst/>
              <a:cxnLst/>
              <a:rect l="l" t="t" r="r" b="b"/>
              <a:pathLst>
                <a:path w="45184" h="7081" extrusionOk="0">
                  <a:moveTo>
                    <a:pt x="44676" y="0"/>
                  </a:moveTo>
                  <a:lnTo>
                    <a:pt x="1105" y="489"/>
                  </a:lnTo>
                  <a:cubicBezTo>
                    <a:pt x="1105" y="489"/>
                    <a:pt x="0" y="5270"/>
                    <a:pt x="1105" y="5469"/>
                  </a:cubicBezTo>
                  <a:cubicBezTo>
                    <a:pt x="2191" y="5668"/>
                    <a:pt x="15430" y="6266"/>
                    <a:pt x="26168" y="6556"/>
                  </a:cubicBezTo>
                  <a:cubicBezTo>
                    <a:pt x="32179" y="6728"/>
                    <a:pt x="36849" y="7081"/>
                    <a:pt x="39956" y="7081"/>
                  </a:cubicBezTo>
                  <a:cubicBezTo>
                    <a:pt x="42409" y="7081"/>
                    <a:pt x="43886" y="6861"/>
                    <a:pt x="44278" y="6157"/>
                  </a:cubicBezTo>
                  <a:cubicBezTo>
                    <a:pt x="45183" y="4564"/>
                    <a:pt x="44676" y="0"/>
                    <a:pt x="446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3"/>
            <p:cNvSpPr/>
            <p:nvPr/>
          </p:nvSpPr>
          <p:spPr>
            <a:xfrm>
              <a:off x="2255050" y="3934075"/>
              <a:ext cx="18600" cy="163025"/>
            </a:xfrm>
            <a:custGeom>
              <a:avLst/>
              <a:gdLst/>
              <a:ahLst/>
              <a:cxnLst/>
              <a:rect l="l" t="t" r="r" b="b"/>
              <a:pathLst>
                <a:path w="744" h="6521" extrusionOk="0">
                  <a:moveTo>
                    <a:pt x="327" y="1"/>
                  </a:moveTo>
                  <a:lnTo>
                    <a:pt x="254" y="1359"/>
                  </a:lnTo>
                  <a:lnTo>
                    <a:pt x="1" y="6502"/>
                  </a:lnTo>
                  <a:lnTo>
                    <a:pt x="454" y="6520"/>
                  </a:lnTo>
                  <a:lnTo>
                    <a:pt x="689" y="1341"/>
                  </a:lnTo>
                  <a:lnTo>
                    <a:pt x="743" y="19"/>
                  </a:lnTo>
                  <a:lnTo>
                    <a:pt x="32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3"/>
            <p:cNvSpPr/>
            <p:nvPr/>
          </p:nvSpPr>
          <p:spPr>
            <a:xfrm>
              <a:off x="2332475" y="3937700"/>
              <a:ext cx="18600" cy="163475"/>
            </a:xfrm>
            <a:custGeom>
              <a:avLst/>
              <a:gdLst/>
              <a:ahLst/>
              <a:cxnLst/>
              <a:rect l="l" t="t" r="r" b="b"/>
              <a:pathLst>
                <a:path w="744" h="6539" extrusionOk="0">
                  <a:moveTo>
                    <a:pt x="290" y="1"/>
                  </a:moveTo>
                  <a:lnTo>
                    <a:pt x="236" y="1160"/>
                  </a:lnTo>
                  <a:lnTo>
                    <a:pt x="1" y="6520"/>
                  </a:lnTo>
                  <a:cubicBezTo>
                    <a:pt x="127" y="6520"/>
                    <a:pt x="272" y="6538"/>
                    <a:pt x="435" y="6538"/>
                  </a:cubicBezTo>
                  <a:lnTo>
                    <a:pt x="689" y="1160"/>
                  </a:lnTo>
                  <a:lnTo>
                    <a:pt x="743" y="19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3"/>
            <p:cNvSpPr/>
            <p:nvPr/>
          </p:nvSpPr>
          <p:spPr>
            <a:xfrm>
              <a:off x="2409000" y="3940875"/>
              <a:ext cx="18125" cy="163925"/>
            </a:xfrm>
            <a:custGeom>
              <a:avLst/>
              <a:gdLst/>
              <a:ahLst/>
              <a:cxnLst/>
              <a:rect l="l" t="t" r="r" b="b"/>
              <a:pathLst>
                <a:path w="725" h="6557" extrusionOk="0">
                  <a:moveTo>
                    <a:pt x="290" y="0"/>
                  </a:moveTo>
                  <a:lnTo>
                    <a:pt x="254" y="997"/>
                  </a:lnTo>
                  <a:lnTo>
                    <a:pt x="0" y="6538"/>
                  </a:lnTo>
                  <a:lnTo>
                    <a:pt x="435" y="6556"/>
                  </a:lnTo>
                  <a:lnTo>
                    <a:pt x="688" y="997"/>
                  </a:lnTo>
                  <a:lnTo>
                    <a:pt x="724" y="37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3"/>
            <p:cNvSpPr/>
            <p:nvPr/>
          </p:nvSpPr>
          <p:spPr>
            <a:xfrm>
              <a:off x="2485950" y="3944500"/>
              <a:ext cx="17675" cy="163450"/>
            </a:xfrm>
            <a:custGeom>
              <a:avLst/>
              <a:gdLst/>
              <a:ahLst/>
              <a:cxnLst/>
              <a:rect l="l" t="t" r="r" b="b"/>
              <a:pathLst>
                <a:path w="707" h="6538" extrusionOk="0">
                  <a:moveTo>
                    <a:pt x="272" y="0"/>
                  </a:moveTo>
                  <a:lnTo>
                    <a:pt x="236" y="815"/>
                  </a:lnTo>
                  <a:lnTo>
                    <a:pt x="1" y="6520"/>
                  </a:lnTo>
                  <a:cubicBezTo>
                    <a:pt x="146" y="6538"/>
                    <a:pt x="290" y="6538"/>
                    <a:pt x="435" y="6538"/>
                  </a:cubicBezTo>
                  <a:lnTo>
                    <a:pt x="671" y="815"/>
                  </a:lnTo>
                  <a:lnTo>
                    <a:pt x="707" y="18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3"/>
            <p:cNvSpPr/>
            <p:nvPr/>
          </p:nvSpPr>
          <p:spPr>
            <a:xfrm>
              <a:off x="2562475" y="3947675"/>
              <a:ext cx="18125" cy="163450"/>
            </a:xfrm>
            <a:custGeom>
              <a:avLst/>
              <a:gdLst/>
              <a:ahLst/>
              <a:cxnLst/>
              <a:rect l="l" t="t" r="r" b="b"/>
              <a:pathLst>
                <a:path w="725" h="6538" extrusionOk="0">
                  <a:moveTo>
                    <a:pt x="290" y="0"/>
                  </a:moveTo>
                  <a:lnTo>
                    <a:pt x="254" y="670"/>
                  </a:lnTo>
                  <a:lnTo>
                    <a:pt x="0" y="6520"/>
                  </a:lnTo>
                  <a:lnTo>
                    <a:pt x="453" y="6538"/>
                  </a:lnTo>
                  <a:lnTo>
                    <a:pt x="688" y="652"/>
                  </a:lnTo>
                  <a:lnTo>
                    <a:pt x="725" y="18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3"/>
            <p:cNvSpPr/>
            <p:nvPr/>
          </p:nvSpPr>
          <p:spPr>
            <a:xfrm>
              <a:off x="2639425" y="3950825"/>
              <a:ext cx="17700" cy="163025"/>
            </a:xfrm>
            <a:custGeom>
              <a:avLst/>
              <a:gdLst/>
              <a:ahLst/>
              <a:cxnLst/>
              <a:rect l="l" t="t" r="r" b="b"/>
              <a:pathLst>
                <a:path w="708" h="6521" extrusionOk="0">
                  <a:moveTo>
                    <a:pt x="273" y="1"/>
                  </a:moveTo>
                  <a:lnTo>
                    <a:pt x="236" y="508"/>
                  </a:lnTo>
                  <a:lnTo>
                    <a:pt x="164" y="2591"/>
                  </a:lnTo>
                  <a:lnTo>
                    <a:pt x="1" y="6502"/>
                  </a:lnTo>
                  <a:cubicBezTo>
                    <a:pt x="146" y="6520"/>
                    <a:pt x="291" y="6520"/>
                    <a:pt x="435" y="6520"/>
                  </a:cubicBezTo>
                  <a:lnTo>
                    <a:pt x="689" y="490"/>
                  </a:lnTo>
                  <a:lnTo>
                    <a:pt x="707" y="19"/>
                  </a:lnTo>
                  <a:lnTo>
                    <a:pt x="2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3"/>
            <p:cNvSpPr/>
            <p:nvPr/>
          </p:nvSpPr>
          <p:spPr>
            <a:xfrm>
              <a:off x="2715950" y="3954000"/>
              <a:ext cx="17225" cy="162550"/>
            </a:xfrm>
            <a:custGeom>
              <a:avLst/>
              <a:gdLst/>
              <a:ahLst/>
              <a:cxnLst/>
              <a:rect l="l" t="t" r="r" b="b"/>
              <a:pathLst>
                <a:path w="689" h="6502" extrusionOk="0">
                  <a:moveTo>
                    <a:pt x="272" y="1"/>
                  </a:moveTo>
                  <a:lnTo>
                    <a:pt x="254" y="327"/>
                  </a:lnTo>
                  <a:lnTo>
                    <a:pt x="0" y="6484"/>
                  </a:lnTo>
                  <a:lnTo>
                    <a:pt x="453" y="6502"/>
                  </a:lnTo>
                  <a:lnTo>
                    <a:pt x="689" y="327"/>
                  </a:lnTo>
                  <a:lnTo>
                    <a:pt x="689" y="19"/>
                  </a:lnTo>
                  <a:lnTo>
                    <a:pt x="2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3"/>
            <p:cNvSpPr/>
            <p:nvPr/>
          </p:nvSpPr>
          <p:spPr>
            <a:xfrm>
              <a:off x="2793375" y="3956725"/>
              <a:ext cx="16775" cy="162100"/>
            </a:xfrm>
            <a:custGeom>
              <a:avLst/>
              <a:gdLst/>
              <a:ahLst/>
              <a:cxnLst/>
              <a:rect l="l" t="t" r="r" b="b"/>
              <a:pathLst>
                <a:path w="671" h="6484" extrusionOk="0">
                  <a:moveTo>
                    <a:pt x="236" y="0"/>
                  </a:moveTo>
                  <a:lnTo>
                    <a:pt x="236" y="181"/>
                  </a:lnTo>
                  <a:lnTo>
                    <a:pt x="0" y="6465"/>
                  </a:lnTo>
                  <a:lnTo>
                    <a:pt x="435" y="6484"/>
                  </a:lnTo>
                  <a:lnTo>
                    <a:pt x="670" y="181"/>
                  </a:lnTo>
                  <a:lnTo>
                    <a:pt x="670" y="1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3"/>
            <p:cNvSpPr/>
            <p:nvPr/>
          </p:nvSpPr>
          <p:spPr>
            <a:xfrm>
              <a:off x="2869875" y="3959425"/>
              <a:ext cx="16775" cy="162125"/>
            </a:xfrm>
            <a:custGeom>
              <a:avLst/>
              <a:gdLst/>
              <a:ahLst/>
              <a:cxnLst/>
              <a:rect l="l" t="t" r="r" b="b"/>
              <a:pathLst>
                <a:path w="671" h="6485" extrusionOk="0">
                  <a:moveTo>
                    <a:pt x="236" y="1"/>
                  </a:moveTo>
                  <a:lnTo>
                    <a:pt x="218" y="55"/>
                  </a:lnTo>
                  <a:lnTo>
                    <a:pt x="1" y="6466"/>
                  </a:lnTo>
                  <a:lnTo>
                    <a:pt x="435" y="6484"/>
                  </a:lnTo>
                  <a:lnTo>
                    <a:pt x="671" y="55"/>
                  </a:lnTo>
                  <a:lnTo>
                    <a:pt x="671" y="19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3"/>
            <p:cNvSpPr/>
            <p:nvPr/>
          </p:nvSpPr>
          <p:spPr>
            <a:xfrm>
              <a:off x="2947750" y="3962150"/>
              <a:ext cx="14975" cy="162100"/>
            </a:xfrm>
            <a:custGeom>
              <a:avLst/>
              <a:gdLst/>
              <a:ahLst/>
              <a:cxnLst/>
              <a:rect l="l" t="t" r="r" b="b"/>
              <a:pathLst>
                <a:path w="599" h="6484" extrusionOk="0">
                  <a:moveTo>
                    <a:pt x="182" y="1"/>
                  </a:moveTo>
                  <a:lnTo>
                    <a:pt x="0" y="6466"/>
                  </a:lnTo>
                  <a:lnTo>
                    <a:pt x="417" y="6484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3"/>
            <p:cNvSpPr/>
            <p:nvPr/>
          </p:nvSpPr>
          <p:spPr>
            <a:xfrm>
              <a:off x="3024725" y="3963975"/>
              <a:ext cx="14050" cy="163900"/>
            </a:xfrm>
            <a:custGeom>
              <a:avLst/>
              <a:gdLst/>
              <a:ahLst/>
              <a:cxnLst/>
              <a:rect l="l" t="t" r="r" b="b"/>
              <a:pathLst>
                <a:path w="562" h="6556" extrusionOk="0">
                  <a:moveTo>
                    <a:pt x="163" y="0"/>
                  </a:moveTo>
                  <a:lnTo>
                    <a:pt x="0" y="6519"/>
                  </a:lnTo>
                  <a:lnTo>
                    <a:pt x="435" y="6556"/>
                  </a:lnTo>
                  <a:lnTo>
                    <a:pt x="5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3"/>
            <p:cNvSpPr/>
            <p:nvPr/>
          </p:nvSpPr>
          <p:spPr>
            <a:xfrm>
              <a:off x="3101675" y="3965775"/>
              <a:ext cx="13150" cy="165725"/>
            </a:xfrm>
            <a:custGeom>
              <a:avLst/>
              <a:gdLst/>
              <a:ahLst/>
              <a:cxnLst/>
              <a:rect l="l" t="t" r="r" b="b"/>
              <a:pathLst>
                <a:path w="526" h="6629" extrusionOk="0">
                  <a:moveTo>
                    <a:pt x="109" y="1"/>
                  </a:moveTo>
                  <a:lnTo>
                    <a:pt x="1" y="6592"/>
                  </a:lnTo>
                  <a:cubicBezTo>
                    <a:pt x="146" y="6610"/>
                    <a:pt x="309" y="6629"/>
                    <a:pt x="453" y="6629"/>
                  </a:cubicBezTo>
                  <a:lnTo>
                    <a:pt x="5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3"/>
            <p:cNvSpPr/>
            <p:nvPr/>
          </p:nvSpPr>
          <p:spPr>
            <a:xfrm>
              <a:off x="3179550" y="3966675"/>
              <a:ext cx="11350" cy="166650"/>
            </a:xfrm>
            <a:custGeom>
              <a:avLst/>
              <a:gdLst/>
              <a:ahLst/>
              <a:cxnLst/>
              <a:rect l="l" t="t" r="r" b="b"/>
              <a:pathLst>
                <a:path w="454" h="6666" extrusionOk="0">
                  <a:moveTo>
                    <a:pt x="37" y="1"/>
                  </a:moveTo>
                  <a:lnTo>
                    <a:pt x="1" y="6665"/>
                  </a:lnTo>
                  <a:lnTo>
                    <a:pt x="435" y="6665"/>
                  </a:lnTo>
                  <a:lnTo>
                    <a:pt x="4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3"/>
            <p:cNvSpPr/>
            <p:nvPr/>
          </p:nvSpPr>
          <p:spPr>
            <a:xfrm>
              <a:off x="3254700" y="3966225"/>
              <a:ext cx="14075" cy="162100"/>
            </a:xfrm>
            <a:custGeom>
              <a:avLst/>
              <a:gdLst/>
              <a:ahLst/>
              <a:cxnLst/>
              <a:rect l="l" t="t" r="r" b="b"/>
              <a:pathLst>
                <a:path w="563" h="6484" extrusionOk="0">
                  <a:moveTo>
                    <a:pt x="1" y="1"/>
                  </a:moveTo>
                  <a:lnTo>
                    <a:pt x="109" y="6484"/>
                  </a:lnTo>
                  <a:cubicBezTo>
                    <a:pt x="272" y="6448"/>
                    <a:pt x="435" y="6429"/>
                    <a:pt x="562" y="6375"/>
                  </a:cubicBezTo>
                  <a:lnTo>
                    <a:pt x="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3"/>
            <p:cNvSpPr/>
            <p:nvPr/>
          </p:nvSpPr>
          <p:spPr>
            <a:xfrm>
              <a:off x="2642150" y="3950825"/>
              <a:ext cx="3650" cy="96475"/>
            </a:xfrm>
            <a:custGeom>
              <a:avLst/>
              <a:gdLst/>
              <a:ahLst/>
              <a:cxnLst/>
              <a:rect l="l" t="t" r="r" b="b"/>
              <a:pathLst>
                <a:path w="146" h="3859" extrusionOk="0">
                  <a:moveTo>
                    <a:pt x="145" y="1"/>
                  </a:moveTo>
                  <a:lnTo>
                    <a:pt x="1" y="3858"/>
                  </a:lnTo>
                  <a:lnTo>
                    <a:pt x="55" y="2591"/>
                  </a:lnTo>
                  <a:lnTo>
                    <a:pt x="145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3"/>
            <p:cNvSpPr/>
            <p:nvPr/>
          </p:nvSpPr>
          <p:spPr>
            <a:xfrm>
              <a:off x="1207875" y="3471350"/>
              <a:ext cx="169350" cy="291400"/>
            </a:xfrm>
            <a:custGeom>
              <a:avLst/>
              <a:gdLst/>
              <a:ahLst/>
              <a:cxnLst/>
              <a:rect l="l" t="t" r="r" b="b"/>
              <a:pathLst>
                <a:path w="6774" h="11656" extrusionOk="0">
                  <a:moveTo>
                    <a:pt x="3234" y="0"/>
                  </a:moveTo>
                  <a:cubicBezTo>
                    <a:pt x="2574" y="0"/>
                    <a:pt x="1" y="69"/>
                    <a:pt x="1" y="1143"/>
                  </a:cubicBezTo>
                  <a:cubicBezTo>
                    <a:pt x="1" y="2392"/>
                    <a:pt x="544" y="11031"/>
                    <a:pt x="2771" y="11556"/>
                  </a:cubicBezTo>
                  <a:cubicBezTo>
                    <a:pt x="3054" y="11625"/>
                    <a:pt x="3330" y="11655"/>
                    <a:pt x="3596" y="11655"/>
                  </a:cubicBezTo>
                  <a:cubicBezTo>
                    <a:pt x="5421" y="11655"/>
                    <a:pt x="6774" y="10234"/>
                    <a:pt x="6774" y="10234"/>
                  </a:cubicBezTo>
                  <a:lnTo>
                    <a:pt x="3387" y="2"/>
                  </a:lnTo>
                  <a:cubicBezTo>
                    <a:pt x="3387" y="2"/>
                    <a:pt x="3331" y="0"/>
                    <a:pt x="32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3"/>
            <p:cNvSpPr/>
            <p:nvPr/>
          </p:nvSpPr>
          <p:spPr>
            <a:xfrm>
              <a:off x="1214675" y="3570525"/>
              <a:ext cx="114100" cy="28100"/>
            </a:xfrm>
            <a:custGeom>
              <a:avLst/>
              <a:gdLst/>
              <a:ahLst/>
              <a:cxnLst/>
              <a:rect l="l" t="t" r="r" b="b"/>
              <a:pathLst>
                <a:path w="4564" h="1124" extrusionOk="0">
                  <a:moveTo>
                    <a:pt x="4437" y="1"/>
                  </a:moveTo>
                  <a:lnTo>
                    <a:pt x="0" y="653"/>
                  </a:lnTo>
                  <a:cubicBezTo>
                    <a:pt x="18" y="816"/>
                    <a:pt x="36" y="961"/>
                    <a:pt x="55" y="1124"/>
                  </a:cubicBezTo>
                  <a:lnTo>
                    <a:pt x="4564" y="381"/>
                  </a:lnTo>
                  <a:lnTo>
                    <a:pt x="443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3"/>
            <p:cNvSpPr/>
            <p:nvPr/>
          </p:nvSpPr>
          <p:spPr>
            <a:xfrm>
              <a:off x="1225525" y="3628475"/>
              <a:ext cx="122275" cy="39875"/>
            </a:xfrm>
            <a:custGeom>
              <a:avLst/>
              <a:gdLst/>
              <a:ahLst/>
              <a:cxnLst/>
              <a:rect l="l" t="t" r="r" b="b"/>
              <a:pathLst>
                <a:path w="4891" h="1595" extrusionOk="0">
                  <a:moveTo>
                    <a:pt x="4764" y="1"/>
                  </a:moveTo>
                  <a:lnTo>
                    <a:pt x="1" y="1124"/>
                  </a:lnTo>
                  <a:cubicBezTo>
                    <a:pt x="37" y="1287"/>
                    <a:pt x="73" y="1432"/>
                    <a:pt x="110" y="1595"/>
                  </a:cubicBezTo>
                  <a:lnTo>
                    <a:pt x="4890" y="363"/>
                  </a:lnTo>
                  <a:lnTo>
                    <a:pt x="47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3"/>
            <p:cNvSpPr/>
            <p:nvPr/>
          </p:nvSpPr>
          <p:spPr>
            <a:xfrm>
              <a:off x="1246800" y="3681000"/>
              <a:ext cx="117750" cy="57525"/>
            </a:xfrm>
            <a:custGeom>
              <a:avLst/>
              <a:gdLst/>
              <a:ahLst/>
              <a:cxnLst/>
              <a:rect l="l" t="t" r="r" b="b"/>
              <a:pathLst>
                <a:path w="4710" h="2301" extrusionOk="0">
                  <a:moveTo>
                    <a:pt x="4619" y="1"/>
                  </a:moveTo>
                  <a:lnTo>
                    <a:pt x="1" y="1848"/>
                  </a:lnTo>
                  <a:cubicBezTo>
                    <a:pt x="55" y="2011"/>
                    <a:pt x="128" y="2156"/>
                    <a:pt x="218" y="2301"/>
                  </a:cubicBezTo>
                  <a:lnTo>
                    <a:pt x="4709" y="327"/>
                  </a:lnTo>
                  <a:lnTo>
                    <a:pt x="4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3"/>
            <p:cNvSpPr/>
            <p:nvPr/>
          </p:nvSpPr>
          <p:spPr>
            <a:xfrm>
              <a:off x="1331925" y="3718125"/>
              <a:ext cx="43025" cy="38050"/>
            </a:xfrm>
            <a:custGeom>
              <a:avLst/>
              <a:gdLst/>
              <a:ahLst/>
              <a:cxnLst/>
              <a:rect l="l" t="t" r="r" b="b"/>
              <a:pathLst>
                <a:path w="1721" h="1522" extrusionOk="0">
                  <a:moveTo>
                    <a:pt x="1703" y="1"/>
                  </a:moveTo>
                  <a:lnTo>
                    <a:pt x="1" y="1522"/>
                  </a:lnTo>
                  <a:cubicBezTo>
                    <a:pt x="290" y="1413"/>
                    <a:pt x="562" y="1286"/>
                    <a:pt x="816" y="1123"/>
                  </a:cubicBezTo>
                  <a:lnTo>
                    <a:pt x="1721" y="109"/>
                  </a:lnTo>
                  <a:lnTo>
                    <a:pt x="1703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3"/>
            <p:cNvSpPr/>
            <p:nvPr/>
          </p:nvSpPr>
          <p:spPr>
            <a:xfrm>
              <a:off x="1208775" y="3508500"/>
              <a:ext cx="99625" cy="20400"/>
            </a:xfrm>
            <a:custGeom>
              <a:avLst/>
              <a:gdLst/>
              <a:ahLst/>
              <a:cxnLst/>
              <a:rect l="l" t="t" r="r" b="b"/>
              <a:pathLst>
                <a:path w="3985" h="816" extrusionOk="0">
                  <a:moveTo>
                    <a:pt x="3858" y="1"/>
                  </a:moveTo>
                  <a:lnTo>
                    <a:pt x="1" y="345"/>
                  </a:lnTo>
                  <a:cubicBezTo>
                    <a:pt x="1" y="490"/>
                    <a:pt x="1" y="635"/>
                    <a:pt x="19" y="816"/>
                  </a:cubicBezTo>
                  <a:lnTo>
                    <a:pt x="3985" y="417"/>
                  </a:lnTo>
                  <a:lnTo>
                    <a:pt x="38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3"/>
            <p:cNvSpPr/>
            <p:nvPr/>
          </p:nvSpPr>
          <p:spPr>
            <a:xfrm>
              <a:off x="4213150" y="3396950"/>
              <a:ext cx="156675" cy="294975"/>
            </a:xfrm>
            <a:custGeom>
              <a:avLst/>
              <a:gdLst/>
              <a:ahLst/>
              <a:cxnLst/>
              <a:rect l="l" t="t" r="r" b="b"/>
              <a:pathLst>
                <a:path w="6267" h="11799" extrusionOk="0">
                  <a:moveTo>
                    <a:pt x="3093" y="1"/>
                  </a:moveTo>
                  <a:cubicBezTo>
                    <a:pt x="2112" y="1"/>
                    <a:pt x="1015" y="280"/>
                    <a:pt x="1015" y="280"/>
                  </a:cubicBezTo>
                  <a:lnTo>
                    <a:pt x="1" y="11019"/>
                  </a:lnTo>
                  <a:cubicBezTo>
                    <a:pt x="1" y="11019"/>
                    <a:pt x="1175" y="11798"/>
                    <a:pt x="2614" y="11798"/>
                  </a:cubicBezTo>
                  <a:cubicBezTo>
                    <a:pt x="3123" y="11798"/>
                    <a:pt x="3666" y="11700"/>
                    <a:pt x="4202" y="11435"/>
                  </a:cubicBezTo>
                  <a:cubicBezTo>
                    <a:pt x="6266" y="10403"/>
                    <a:pt x="4854" y="1873"/>
                    <a:pt x="4582" y="660"/>
                  </a:cubicBezTo>
                  <a:cubicBezTo>
                    <a:pt x="4460" y="149"/>
                    <a:pt x="3807" y="1"/>
                    <a:pt x="3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3"/>
            <p:cNvSpPr/>
            <p:nvPr/>
          </p:nvSpPr>
          <p:spPr>
            <a:xfrm>
              <a:off x="4233525" y="3428375"/>
              <a:ext cx="98725" cy="26750"/>
            </a:xfrm>
            <a:custGeom>
              <a:avLst/>
              <a:gdLst/>
              <a:ahLst/>
              <a:cxnLst/>
              <a:rect l="l" t="t" r="r" b="b"/>
              <a:pathLst>
                <a:path w="3949" h="1070" extrusionOk="0">
                  <a:moveTo>
                    <a:pt x="3876" y="1"/>
                  </a:moveTo>
                  <a:lnTo>
                    <a:pt x="55" y="634"/>
                  </a:lnTo>
                  <a:lnTo>
                    <a:pt x="0" y="1069"/>
                  </a:lnTo>
                  <a:lnTo>
                    <a:pt x="3948" y="453"/>
                  </a:lnTo>
                  <a:cubicBezTo>
                    <a:pt x="3930" y="272"/>
                    <a:pt x="3894" y="127"/>
                    <a:pt x="38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3"/>
            <p:cNvSpPr/>
            <p:nvPr/>
          </p:nvSpPr>
          <p:spPr>
            <a:xfrm>
              <a:off x="4222200" y="3568725"/>
              <a:ext cx="123625" cy="12250"/>
            </a:xfrm>
            <a:custGeom>
              <a:avLst/>
              <a:gdLst/>
              <a:ahLst/>
              <a:cxnLst/>
              <a:rect l="l" t="t" r="r" b="b"/>
              <a:pathLst>
                <a:path w="4945" h="490" extrusionOk="0">
                  <a:moveTo>
                    <a:pt x="37" y="1"/>
                  </a:moveTo>
                  <a:lnTo>
                    <a:pt x="1" y="399"/>
                  </a:lnTo>
                  <a:lnTo>
                    <a:pt x="4945" y="489"/>
                  </a:lnTo>
                  <a:cubicBezTo>
                    <a:pt x="4945" y="326"/>
                    <a:pt x="4927" y="163"/>
                    <a:pt x="49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3"/>
            <p:cNvSpPr/>
            <p:nvPr/>
          </p:nvSpPr>
          <p:spPr>
            <a:xfrm>
              <a:off x="4216775" y="3624875"/>
              <a:ext cx="124525" cy="28075"/>
            </a:xfrm>
            <a:custGeom>
              <a:avLst/>
              <a:gdLst/>
              <a:ahLst/>
              <a:cxnLst/>
              <a:rect l="l" t="t" r="r" b="b"/>
              <a:pathLst>
                <a:path w="4981" h="1123" extrusionOk="0">
                  <a:moveTo>
                    <a:pt x="37" y="0"/>
                  </a:moveTo>
                  <a:lnTo>
                    <a:pt x="0" y="362"/>
                  </a:lnTo>
                  <a:lnTo>
                    <a:pt x="4854" y="1123"/>
                  </a:lnTo>
                  <a:cubicBezTo>
                    <a:pt x="4908" y="960"/>
                    <a:pt x="4944" y="815"/>
                    <a:pt x="4981" y="634"/>
                  </a:cubicBezTo>
                  <a:lnTo>
                    <a:pt x="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3"/>
            <p:cNvSpPr/>
            <p:nvPr/>
          </p:nvSpPr>
          <p:spPr>
            <a:xfrm>
              <a:off x="4228100" y="3497650"/>
              <a:ext cx="113650" cy="20400"/>
            </a:xfrm>
            <a:custGeom>
              <a:avLst/>
              <a:gdLst/>
              <a:ahLst/>
              <a:cxnLst/>
              <a:rect l="l" t="t" r="r" b="b"/>
              <a:pathLst>
                <a:path w="4546" h="816" extrusionOk="0">
                  <a:moveTo>
                    <a:pt x="4491" y="0"/>
                  </a:moveTo>
                  <a:lnTo>
                    <a:pt x="36" y="417"/>
                  </a:lnTo>
                  <a:lnTo>
                    <a:pt x="0" y="815"/>
                  </a:lnTo>
                  <a:lnTo>
                    <a:pt x="4546" y="471"/>
                  </a:lnTo>
                  <a:cubicBezTo>
                    <a:pt x="4528" y="326"/>
                    <a:pt x="4509" y="163"/>
                    <a:pt x="44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3"/>
            <p:cNvSpPr/>
            <p:nvPr/>
          </p:nvSpPr>
          <p:spPr>
            <a:xfrm>
              <a:off x="1185250" y="2411975"/>
              <a:ext cx="3137025" cy="1589650"/>
            </a:xfrm>
            <a:custGeom>
              <a:avLst/>
              <a:gdLst/>
              <a:ahLst/>
              <a:cxnLst/>
              <a:rect l="l" t="t" r="r" b="b"/>
              <a:pathLst>
                <a:path w="125481" h="63586" extrusionOk="0">
                  <a:moveTo>
                    <a:pt x="56189" y="0"/>
                  </a:moveTo>
                  <a:cubicBezTo>
                    <a:pt x="47824" y="0"/>
                    <a:pt x="39140" y="10979"/>
                    <a:pt x="35748" y="16517"/>
                  </a:cubicBezTo>
                  <a:cubicBezTo>
                    <a:pt x="33285" y="20591"/>
                    <a:pt x="20518" y="31004"/>
                    <a:pt x="10250" y="35314"/>
                  </a:cubicBezTo>
                  <a:cubicBezTo>
                    <a:pt x="0" y="39606"/>
                    <a:pt x="3821" y="46198"/>
                    <a:pt x="4437" y="50019"/>
                  </a:cubicBezTo>
                  <a:cubicBezTo>
                    <a:pt x="4874" y="52746"/>
                    <a:pt x="6545" y="54842"/>
                    <a:pt x="11044" y="54842"/>
                  </a:cubicBezTo>
                  <a:cubicBezTo>
                    <a:pt x="12880" y="54842"/>
                    <a:pt x="15187" y="54493"/>
                    <a:pt x="18073" y="53695"/>
                  </a:cubicBezTo>
                  <a:cubicBezTo>
                    <a:pt x="28033" y="50943"/>
                    <a:pt x="39460" y="37922"/>
                    <a:pt x="39461" y="37922"/>
                  </a:cubicBezTo>
                  <a:lnTo>
                    <a:pt x="39461" y="37922"/>
                  </a:lnTo>
                  <a:cubicBezTo>
                    <a:pt x="39461" y="37923"/>
                    <a:pt x="36636" y="59364"/>
                    <a:pt x="39225" y="62116"/>
                  </a:cubicBezTo>
                  <a:cubicBezTo>
                    <a:pt x="40310" y="63261"/>
                    <a:pt x="47060" y="63585"/>
                    <a:pt x="55117" y="63585"/>
                  </a:cubicBezTo>
                  <a:cubicBezTo>
                    <a:pt x="65656" y="63585"/>
                    <a:pt x="78432" y="63030"/>
                    <a:pt x="83690" y="63030"/>
                  </a:cubicBezTo>
                  <a:cubicBezTo>
                    <a:pt x="84081" y="63030"/>
                    <a:pt x="84431" y="63033"/>
                    <a:pt x="84735" y="63040"/>
                  </a:cubicBezTo>
                  <a:cubicBezTo>
                    <a:pt x="84766" y="63041"/>
                    <a:pt x="84797" y="63041"/>
                    <a:pt x="84828" y="63041"/>
                  </a:cubicBezTo>
                  <a:cubicBezTo>
                    <a:pt x="92206" y="63041"/>
                    <a:pt x="89171" y="43736"/>
                    <a:pt x="89171" y="43735"/>
                  </a:cubicBezTo>
                  <a:lnTo>
                    <a:pt x="89171" y="43735"/>
                  </a:lnTo>
                  <a:cubicBezTo>
                    <a:pt x="94695" y="50164"/>
                    <a:pt x="104945" y="53243"/>
                    <a:pt x="115213" y="53243"/>
                  </a:cubicBezTo>
                  <a:cubicBezTo>
                    <a:pt x="125481" y="53243"/>
                    <a:pt x="124865" y="42359"/>
                    <a:pt x="123181" y="39135"/>
                  </a:cubicBezTo>
                  <a:cubicBezTo>
                    <a:pt x="121497" y="35930"/>
                    <a:pt x="111229" y="36835"/>
                    <a:pt x="103424" y="32254"/>
                  </a:cubicBezTo>
                  <a:cubicBezTo>
                    <a:pt x="95600" y="27654"/>
                    <a:pt x="89787" y="9273"/>
                    <a:pt x="84572" y="4365"/>
                  </a:cubicBezTo>
                  <a:cubicBezTo>
                    <a:pt x="82341" y="2256"/>
                    <a:pt x="78993" y="1655"/>
                    <a:pt x="75894" y="1655"/>
                  </a:cubicBezTo>
                  <a:cubicBezTo>
                    <a:pt x="73911" y="1655"/>
                    <a:pt x="72030" y="1901"/>
                    <a:pt x="70609" y="2156"/>
                  </a:cubicBezTo>
                  <a:cubicBezTo>
                    <a:pt x="69894" y="2284"/>
                    <a:pt x="69171" y="2348"/>
                    <a:pt x="68448" y="2348"/>
                  </a:cubicBezTo>
                  <a:cubicBezTo>
                    <a:pt x="67340" y="2348"/>
                    <a:pt x="66232" y="2198"/>
                    <a:pt x="65158" y="1902"/>
                  </a:cubicBezTo>
                  <a:lnTo>
                    <a:pt x="59472" y="327"/>
                  </a:lnTo>
                  <a:cubicBezTo>
                    <a:pt x="58784" y="128"/>
                    <a:pt x="58059" y="164"/>
                    <a:pt x="57353" y="73"/>
                  </a:cubicBezTo>
                  <a:cubicBezTo>
                    <a:pt x="56966" y="24"/>
                    <a:pt x="56578" y="0"/>
                    <a:pt x="561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3"/>
            <p:cNvSpPr/>
            <p:nvPr/>
          </p:nvSpPr>
          <p:spPr>
            <a:xfrm>
              <a:off x="1767450" y="3091075"/>
              <a:ext cx="452325" cy="607600"/>
            </a:xfrm>
            <a:custGeom>
              <a:avLst/>
              <a:gdLst/>
              <a:ahLst/>
              <a:cxnLst/>
              <a:rect l="l" t="t" r="r" b="b"/>
              <a:pathLst>
                <a:path w="18093" h="24304" extrusionOk="0">
                  <a:moveTo>
                    <a:pt x="18092" y="1"/>
                  </a:moveTo>
                  <a:cubicBezTo>
                    <a:pt x="18092" y="2"/>
                    <a:pt x="7552" y="19378"/>
                    <a:pt x="1" y="24304"/>
                  </a:cubicBezTo>
                  <a:cubicBezTo>
                    <a:pt x="8331" y="19668"/>
                    <a:pt x="16154" y="10777"/>
                    <a:pt x="16155" y="10776"/>
                  </a:cubicBezTo>
                  <a:lnTo>
                    <a:pt x="16155" y="10776"/>
                  </a:lnTo>
                  <a:cubicBezTo>
                    <a:pt x="16155" y="10776"/>
                    <a:pt x="15919" y="12533"/>
                    <a:pt x="15648" y="15104"/>
                  </a:cubicBezTo>
                  <a:lnTo>
                    <a:pt x="15865" y="14887"/>
                  </a:lnTo>
                  <a:lnTo>
                    <a:pt x="180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3"/>
            <p:cNvSpPr/>
            <p:nvPr/>
          </p:nvSpPr>
          <p:spPr>
            <a:xfrm>
              <a:off x="3402750" y="3288475"/>
              <a:ext cx="662375" cy="454125"/>
            </a:xfrm>
            <a:custGeom>
              <a:avLst/>
              <a:gdLst/>
              <a:ahLst/>
              <a:cxnLst/>
              <a:rect l="l" t="t" r="r" b="b"/>
              <a:pathLst>
                <a:path w="26495" h="18165" extrusionOk="0">
                  <a:moveTo>
                    <a:pt x="363" y="1"/>
                  </a:moveTo>
                  <a:cubicBezTo>
                    <a:pt x="363" y="1"/>
                    <a:pt x="1" y="2283"/>
                    <a:pt x="743" y="8983"/>
                  </a:cubicBezTo>
                  <a:cubicBezTo>
                    <a:pt x="6321" y="15195"/>
                    <a:pt x="16408" y="18165"/>
                    <a:pt x="26495" y="18165"/>
                  </a:cubicBezTo>
                  <a:cubicBezTo>
                    <a:pt x="24901" y="16987"/>
                    <a:pt x="22547" y="15919"/>
                    <a:pt x="19034" y="15176"/>
                  </a:cubicBezTo>
                  <a:cubicBezTo>
                    <a:pt x="6810" y="12623"/>
                    <a:pt x="363" y="1"/>
                    <a:pt x="3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3"/>
            <p:cNvSpPr/>
            <p:nvPr/>
          </p:nvSpPr>
          <p:spPr>
            <a:xfrm>
              <a:off x="2139600" y="3008500"/>
              <a:ext cx="106150" cy="616850"/>
            </a:xfrm>
            <a:custGeom>
              <a:avLst/>
              <a:gdLst/>
              <a:ahLst/>
              <a:cxnLst/>
              <a:rect l="l" t="t" r="r" b="b"/>
              <a:pathLst>
                <a:path w="4246" h="24674" extrusionOk="0">
                  <a:moveTo>
                    <a:pt x="3968" y="1"/>
                  </a:moveTo>
                  <a:cubicBezTo>
                    <a:pt x="3873" y="1"/>
                    <a:pt x="3779" y="52"/>
                    <a:pt x="3750" y="171"/>
                  </a:cubicBezTo>
                  <a:cubicBezTo>
                    <a:pt x="3732" y="298"/>
                    <a:pt x="816" y="12087"/>
                    <a:pt x="1" y="24438"/>
                  </a:cubicBezTo>
                  <a:cubicBezTo>
                    <a:pt x="1" y="24565"/>
                    <a:pt x="92" y="24673"/>
                    <a:pt x="218" y="24673"/>
                  </a:cubicBezTo>
                  <a:lnTo>
                    <a:pt x="236" y="24673"/>
                  </a:lnTo>
                  <a:cubicBezTo>
                    <a:pt x="363" y="24673"/>
                    <a:pt x="454" y="24583"/>
                    <a:pt x="454" y="24456"/>
                  </a:cubicBezTo>
                  <a:cubicBezTo>
                    <a:pt x="1251" y="12160"/>
                    <a:pt x="4166" y="406"/>
                    <a:pt x="4202" y="280"/>
                  </a:cubicBezTo>
                  <a:cubicBezTo>
                    <a:pt x="4245" y="109"/>
                    <a:pt x="4105" y="1"/>
                    <a:pt x="39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3"/>
            <p:cNvSpPr/>
            <p:nvPr/>
          </p:nvSpPr>
          <p:spPr>
            <a:xfrm>
              <a:off x="3384200" y="3175675"/>
              <a:ext cx="49825" cy="585025"/>
            </a:xfrm>
            <a:custGeom>
              <a:avLst/>
              <a:gdLst/>
              <a:ahLst/>
              <a:cxnLst/>
              <a:rect l="l" t="t" r="r" b="b"/>
              <a:pathLst>
                <a:path w="1993" h="23401" extrusionOk="0">
                  <a:moveTo>
                    <a:pt x="251" y="1"/>
                  </a:moveTo>
                  <a:cubicBezTo>
                    <a:pt x="240" y="1"/>
                    <a:pt x="228" y="2"/>
                    <a:pt x="217" y="3"/>
                  </a:cubicBezTo>
                  <a:cubicBezTo>
                    <a:pt x="91" y="22"/>
                    <a:pt x="0" y="130"/>
                    <a:pt x="18" y="257"/>
                  </a:cubicBezTo>
                  <a:cubicBezTo>
                    <a:pt x="1123" y="7845"/>
                    <a:pt x="1539" y="15523"/>
                    <a:pt x="1250" y="23184"/>
                  </a:cubicBezTo>
                  <a:cubicBezTo>
                    <a:pt x="1250" y="23310"/>
                    <a:pt x="1340" y="23401"/>
                    <a:pt x="1467" y="23401"/>
                  </a:cubicBezTo>
                  <a:cubicBezTo>
                    <a:pt x="1594" y="23401"/>
                    <a:pt x="1684" y="23310"/>
                    <a:pt x="1702" y="23202"/>
                  </a:cubicBezTo>
                  <a:cubicBezTo>
                    <a:pt x="1992" y="15505"/>
                    <a:pt x="1576" y="7809"/>
                    <a:pt x="471" y="185"/>
                  </a:cubicBezTo>
                  <a:cubicBezTo>
                    <a:pt x="455" y="71"/>
                    <a:pt x="351" y="1"/>
                    <a:pt x="2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3"/>
            <p:cNvSpPr/>
            <p:nvPr/>
          </p:nvSpPr>
          <p:spPr>
            <a:xfrm>
              <a:off x="2503625" y="2751325"/>
              <a:ext cx="642000" cy="392300"/>
            </a:xfrm>
            <a:custGeom>
              <a:avLst/>
              <a:gdLst/>
              <a:ahLst/>
              <a:cxnLst/>
              <a:rect l="l" t="t" r="r" b="b"/>
              <a:pathLst>
                <a:path w="25680" h="15692" extrusionOk="0">
                  <a:moveTo>
                    <a:pt x="18102" y="1"/>
                  </a:moveTo>
                  <a:cubicBezTo>
                    <a:pt x="14685" y="1"/>
                    <a:pt x="12278" y="5550"/>
                    <a:pt x="12278" y="5550"/>
                  </a:cubicBezTo>
                  <a:cubicBezTo>
                    <a:pt x="12278" y="5550"/>
                    <a:pt x="8816" y="1424"/>
                    <a:pt x="5613" y="1424"/>
                  </a:cubicBezTo>
                  <a:cubicBezTo>
                    <a:pt x="4892" y="1424"/>
                    <a:pt x="4184" y="1633"/>
                    <a:pt x="3531" y="2146"/>
                  </a:cubicBezTo>
                  <a:cubicBezTo>
                    <a:pt x="0" y="4917"/>
                    <a:pt x="11771" y="15692"/>
                    <a:pt x="11771" y="15692"/>
                  </a:cubicBezTo>
                  <a:cubicBezTo>
                    <a:pt x="11771" y="15692"/>
                    <a:pt x="25679" y="5677"/>
                    <a:pt x="20880" y="1258"/>
                  </a:cubicBezTo>
                  <a:cubicBezTo>
                    <a:pt x="19904" y="359"/>
                    <a:pt x="18970" y="1"/>
                    <a:pt x="181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3"/>
            <p:cNvSpPr/>
            <p:nvPr/>
          </p:nvSpPr>
          <p:spPr>
            <a:xfrm>
              <a:off x="2647575" y="2341525"/>
              <a:ext cx="465900" cy="163150"/>
            </a:xfrm>
            <a:custGeom>
              <a:avLst/>
              <a:gdLst/>
              <a:ahLst/>
              <a:cxnLst/>
              <a:rect l="l" t="t" r="r" b="b"/>
              <a:pathLst>
                <a:path w="18636" h="6526" extrusionOk="0">
                  <a:moveTo>
                    <a:pt x="2434" y="0"/>
                  </a:moveTo>
                  <a:cubicBezTo>
                    <a:pt x="507" y="0"/>
                    <a:pt x="1" y="3380"/>
                    <a:pt x="1" y="3380"/>
                  </a:cubicBezTo>
                  <a:cubicBezTo>
                    <a:pt x="1728" y="5822"/>
                    <a:pt x="5136" y="6525"/>
                    <a:pt x="8488" y="6525"/>
                  </a:cubicBezTo>
                  <a:cubicBezTo>
                    <a:pt x="13042" y="6525"/>
                    <a:pt x="17495" y="5227"/>
                    <a:pt x="17495" y="5227"/>
                  </a:cubicBezTo>
                  <a:cubicBezTo>
                    <a:pt x="17495" y="5227"/>
                    <a:pt x="18636" y="3253"/>
                    <a:pt x="17422" y="2094"/>
                  </a:cubicBezTo>
                  <a:cubicBezTo>
                    <a:pt x="16880" y="1585"/>
                    <a:pt x="15883" y="1429"/>
                    <a:pt x="14644" y="1429"/>
                  </a:cubicBezTo>
                  <a:cubicBezTo>
                    <a:pt x="13109" y="1429"/>
                    <a:pt x="11201" y="1668"/>
                    <a:pt x="9327" y="1768"/>
                  </a:cubicBezTo>
                  <a:cubicBezTo>
                    <a:pt x="9127" y="1779"/>
                    <a:pt x="8936" y="1784"/>
                    <a:pt x="8754" y="1784"/>
                  </a:cubicBezTo>
                  <a:cubicBezTo>
                    <a:pt x="5853" y="1784"/>
                    <a:pt x="5242" y="490"/>
                    <a:pt x="2753" y="30"/>
                  </a:cubicBezTo>
                  <a:cubicBezTo>
                    <a:pt x="2643" y="10"/>
                    <a:pt x="2536" y="0"/>
                    <a:pt x="2434" y="0"/>
                  </a:cubicBezTo>
                  <a:close/>
                </a:path>
              </a:pathLst>
            </a:custGeom>
            <a:solidFill>
              <a:srgbClr val="D35D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3"/>
            <p:cNvSpPr/>
            <p:nvPr/>
          </p:nvSpPr>
          <p:spPr>
            <a:xfrm>
              <a:off x="2673850" y="2348150"/>
              <a:ext cx="73825" cy="114575"/>
            </a:xfrm>
            <a:custGeom>
              <a:avLst/>
              <a:gdLst/>
              <a:ahLst/>
              <a:cxnLst/>
              <a:rect l="l" t="t" r="r" b="b"/>
              <a:pathLst>
                <a:path w="2953" h="4583" extrusionOk="0">
                  <a:moveTo>
                    <a:pt x="2644" y="0"/>
                  </a:moveTo>
                  <a:lnTo>
                    <a:pt x="0" y="4220"/>
                  </a:lnTo>
                  <a:cubicBezTo>
                    <a:pt x="145" y="4347"/>
                    <a:pt x="308" y="4473"/>
                    <a:pt x="489" y="4582"/>
                  </a:cubicBezTo>
                  <a:lnTo>
                    <a:pt x="2952" y="109"/>
                  </a:lnTo>
                  <a:cubicBezTo>
                    <a:pt x="2843" y="73"/>
                    <a:pt x="2753" y="37"/>
                    <a:pt x="2644" y="0"/>
                  </a:cubicBez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3"/>
            <p:cNvSpPr/>
            <p:nvPr/>
          </p:nvSpPr>
          <p:spPr>
            <a:xfrm>
              <a:off x="2829125" y="2385275"/>
              <a:ext cx="25375" cy="119100"/>
            </a:xfrm>
            <a:custGeom>
              <a:avLst/>
              <a:gdLst/>
              <a:ahLst/>
              <a:cxnLst/>
              <a:rect l="l" t="t" r="r" b="b"/>
              <a:pathLst>
                <a:path w="1015" h="4764" extrusionOk="0">
                  <a:moveTo>
                    <a:pt x="616" y="0"/>
                  </a:moveTo>
                  <a:lnTo>
                    <a:pt x="1" y="4745"/>
                  </a:lnTo>
                  <a:cubicBezTo>
                    <a:pt x="182" y="4745"/>
                    <a:pt x="345" y="4763"/>
                    <a:pt x="526" y="4763"/>
                  </a:cubicBezTo>
                  <a:lnTo>
                    <a:pt x="1015" y="18"/>
                  </a:lnTo>
                  <a:cubicBezTo>
                    <a:pt x="888" y="18"/>
                    <a:pt x="743" y="0"/>
                    <a:pt x="616" y="0"/>
                  </a:cubicBez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3"/>
            <p:cNvSpPr/>
            <p:nvPr/>
          </p:nvSpPr>
          <p:spPr>
            <a:xfrm>
              <a:off x="2750800" y="2368525"/>
              <a:ext cx="45750" cy="126325"/>
            </a:xfrm>
            <a:custGeom>
              <a:avLst/>
              <a:gdLst/>
              <a:ahLst/>
              <a:cxnLst/>
              <a:rect l="l" t="t" r="r" b="b"/>
              <a:pathLst>
                <a:path w="1830" h="5053" extrusionOk="0">
                  <a:moveTo>
                    <a:pt x="1486" y="0"/>
                  </a:moveTo>
                  <a:lnTo>
                    <a:pt x="1" y="4926"/>
                  </a:lnTo>
                  <a:cubicBezTo>
                    <a:pt x="182" y="4980"/>
                    <a:pt x="363" y="5017"/>
                    <a:pt x="544" y="5053"/>
                  </a:cubicBezTo>
                  <a:lnTo>
                    <a:pt x="1830" y="163"/>
                  </a:lnTo>
                  <a:lnTo>
                    <a:pt x="1486" y="0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3"/>
            <p:cNvSpPr/>
            <p:nvPr/>
          </p:nvSpPr>
          <p:spPr>
            <a:xfrm>
              <a:off x="3033775" y="2378025"/>
              <a:ext cx="24925" cy="103250"/>
            </a:xfrm>
            <a:custGeom>
              <a:avLst/>
              <a:gdLst/>
              <a:ahLst/>
              <a:cxnLst/>
              <a:rect l="l" t="t" r="r" b="b"/>
              <a:pathLst>
                <a:path w="997" h="4130" extrusionOk="0">
                  <a:moveTo>
                    <a:pt x="0" y="1"/>
                  </a:moveTo>
                  <a:lnTo>
                    <a:pt x="544" y="4130"/>
                  </a:lnTo>
                  <a:lnTo>
                    <a:pt x="996" y="4021"/>
                  </a:lnTo>
                  <a:lnTo>
                    <a:pt x="453" y="55"/>
                  </a:lnTo>
                  <a:cubicBezTo>
                    <a:pt x="308" y="37"/>
                    <a:pt x="163" y="19"/>
                    <a:pt x="0" y="1"/>
                  </a:cubicBez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3"/>
            <p:cNvSpPr/>
            <p:nvPr/>
          </p:nvSpPr>
          <p:spPr>
            <a:xfrm>
              <a:off x="2969475" y="2378475"/>
              <a:ext cx="19500" cy="116375"/>
            </a:xfrm>
            <a:custGeom>
              <a:avLst/>
              <a:gdLst/>
              <a:ahLst/>
              <a:cxnLst/>
              <a:rect l="l" t="t" r="r" b="b"/>
              <a:pathLst>
                <a:path w="780" h="4655" extrusionOk="0">
                  <a:moveTo>
                    <a:pt x="435" y="1"/>
                  </a:moveTo>
                  <a:lnTo>
                    <a:pt x="1" y="19"/>
                  </a:lnTo>
                  <a:lnTo>
                    <a:pt x="309" y="4655"/>
                  </a:lnTo>
                  <a:lnTo>
                    <a:pt x="779" y="4582"/>
                  </a:lnTo>
                  <a:lnTo>
                    <a:pt x="435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3"/>
            <p:cNvSpPr/>
            <p:nvPr/>
          </p:nvSpPr>
          <p:spPr>
            <a:xfrm>
              <a:off x="2904750" y="2383450"/>
              <a:ext cx="12225" cy="119550"/>
            </a:xfrm>
            <a:custGeom>
              <a:avLst/>
              <a:gdLst/>
              <a:ahLst/>
              <a:cxnLst/>
              <a:rect l="l" t="t" r="r" b="b"/>
              <a:pathLst>
                <a:path w="489" h="4782" extrusionOk="0">
                  <a:moveTo>
                    <a:pt x="489" y="1"/>
                  </a:moveTo>
                  <a:lnTo>
                    <a:pt x="72" y="19"/>
                  </a:lnTo>
                  <a:lnTo>
                    <a:pt x="0" y="4782"/>
                  </a:lnTo>
                  <a:lnTo>
                    <a:pt x="489" y="4746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3"/>
            <p:cNvSpPr/>
            <p:nvPr/>
          </p:nvSpPr>
          <p:spPr>
            <a:xfrm>
              <a:off x="2250575" y="2442825"/>
              <a:ext cx="1590925" cy="1098925"/>
            </a:xfrm>
            <a:custGeom>
              <a:avLst/>
              <a:gdLst/>
              <a:ahLst/>
              <a:cxnLst/>
              <a:rect l="l" t="t" r="r" b="b"/>
              <a:pathLst>
                <a:path w="63637" h="43957" extrusionOk="0">
                  <a:moveTo>
                    <a:pt x="60417" y="0"/>
                  </a:moveTo>
                  <a:cubicBezTo>
                    <a:pt x="60121" y="0"/>
                    <a:pt x="59760" y="193"/>
                    <a:pt x="59326" y="614"/>
                  </a:cubicBezTo>
                  <a:cubicBezTo>
                    <a:pt x="54182" y="5594"/>
                    <a:pt x="37504" y="27253"/>
                    <a:pt x="37504" y="27253"/>
                  </a:cubicBezTo>
                  <a:lnTo>
                    <a:pt x="15356" y="21186"/>
                  </a:lnTo>
                  <a:cubicBezTo>
                    <a:pt x="15356" y="21186"/>
                    <a:pt x="14975" y="21603"/>
                    <a:pt x="14378" y="22255"/>
                  </a:cubicBezTo>
                  <a:lnTo>
                    <a:pt x="13563" y="21422"/>
                  </a:lnTo>
                  <a:cubicBezTo>
                    <a:pt x="13092" y="21585"/>
                    <a:pt x="12657" y="21838"/>
                    <a:pt x="12259" y="22146"/>
                  </a:cubicBezTo>
                  <a:cubicBezTo>
                    <a:pt x="10064" y="20108"/>
                    <a:pt x="7164" y="17516"/>
                    <a:pt x="6625" y="17516"/>
                  </a:cubicBezTo>
                  <a:cubicBezTo>
                    <a:pt x="6604" y="17516"/>
                    <a:pt x="6586" y="17520"/>
                    <a:pt x="6573" y="17528"/>
                  </a:cubicBezTo>
                  <a:cubicBezTo>
                    <a:pt x="6084" y="17818"/>
                    <a:pt x="7043" y="19937"/>
                    <a:pt x="7369" y="20480"/>
                  </a:cubicBezTo>
                  <a:cubicBezTo>
                    <a:pt x="6786" y="20075"/>
                    <a:pt x="3652" y="17902"/>
                    <a:pt x="2622" y="17902"/>
                  </a:cubicBezTo>
                  <a:cubicBezTo>
                    <a:pt x="2501" y="17902"/>
                    <a:pt x="2408" y="17932"/>
                    <a:pt x="2353" y="17999"/>
                  </a:cubicBezTo>
                  <a:cubicBezTo>
                    <a:pt x="1774" y="18651"/>
                    <a:pt x="4743" y="21404"/>
                    <a:pt x="4743" y="21404"/>
                  </a:cubicBezTo>
                  <a:cubicBezTo>
                    <a:pt x="4743" y="21404"/>
                    <a:pt x="2106" y="19263"/>
                    <a:pt x="1027" y="19263"/>
                  </a:cubicBezTo>
                  <a:cubicBezTo>
                    <a:pt x="871" y="19263"/>
                    <a:pt x="747" y="19308"/>
                    <a:pt x="669" y="19412"/>
                  </a:cubicBezTo>
                  <a:cubicBezTo>
                    <a:pt x="71" y="20245"/>
                    <a:pt x="3874" y="22671"/>
                    <a:pt x="3874" y="22671"/>
                  </a:cubicBezTo>
                  <a:cubicBezTo>
                    <a:pt x="3874" y="22671"/>
                    <a:pt x="1890" y="21534"/>
                    <a:pt x="918" y="21534"/>
                  </a:cubicBezTo>
                  <a:cubicBezTo>
                    <a:pt x="701" y="21534"/>
                    <a:pt x="534" y="21591"/>
                    <a:pt x="452" y="21730"/>
                  </a:cubicBezTo>
                  <a:cubicBezTo>
                    <a:pt x="1" y="22505"/>
                    <a:pt x="3731" y="24608"/>
                    <a:pt x="3765" y="24627"/>
                  </a:cubicBezTo>
                  <a:lnTo>
                    <a:pt x="3765" y="24627"/>
                  </a:lnTo>
                  <a:cubicBezTo>
                    <a:pt x="3746" y="24616"/>
                    <a:pt x="2518" y="23928"/>
                    <a:pt x="1724" y="23928"/>
                  </a:cubicBezTo>
                  <a:cubicBezTo>
                    <a:pt x="1409" y="23928"/>
                    <a:pt x="1162" y="24036"/>
                    <a:pt x="1085" y="24337"/>
                  </a:cubicBezTo>
                  <a:cubicBezTo>
                    <a:pt x="922" y="24989"/>
                    <a:pt x="4599" y="27488"/>
                    <a:pt x="7532" y="29390"/>
                  </a:cubicBezTo>
                  <a:cubicBezTo>
                    <a:pt x="7424" y="29680"/>
                    <a:pt x="7351" y="29861"/>
                    <a:pt x="7351" y="29861"/>
                  </a:cubicBezTo>
                  <a:lnTo>
                    <a:pt x="8637" y="30639"/>
                  </a:lnTo>
                  <a:cubicBezTo>
                    <a:pt x="8492" y="31020"/>
                    <a:pt x="8365" y="31418"/>
                    <a:pt x="8275" y="31817"/>
                  </a:cubicBezTo>
                  <a:cubicBezTo>
                    <a:pt x="8275" y="31817"/>
                    <a:pt x="22139" y="43957"/>
                    <a:pt x="35792" y="43957"/>
                  </a:cubicBezTo>
                  <a:cubicBezTo>
                    <a:pt x="39046" y="43957"/>
                    <a:pt x="42288" y="43267"/>
                    <a:pt x="45327" y="41559"/>
                  </a:cubicBezTo>
                  <a:cubicBezTo>
                    <a:pt x="61118" y="32686"/>
                    <a:pt x="59217" y="22798"/>
                    <a:pt x="59217" y="22798"/>
                  </a:cubicBezTo>
                  <a:cubicBezTo>
                    <a:pt x="59217" y="22798"/>
                    <a:pt x="63637" y="0"/>
                    <a:pt x="60417" y="0"/>
                  </a:cubicBezTo>
                  <a:close/>
                </a:path>
              </a:pathLst>
            </a:custGeom>
            <a:solidFill>
              <a:srgbClr val="6B3933">
                <a:alpha val="68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3"/>
            <p:cNvSpPr/>
            <p:nvPr/>
          </p:nvSpPr>
          <p:spPr>
            <a:xfrm>
              <a:off x="2258275" y="2835875"/>
              <a:ext cx="371225" cy="352125"/>
            </a:xfrm>
            <a:custGeom>
              <a:avLst/>
              <a:gdLst/>
              <a:ahLst/>
              <a:cxnLst/>
              <a:rect l="l" t="t" r="r" b="b"/>
              <a:pathLst>
                <a:path w="14849" h="14085" extrusionOk="0">
                  <a:moveTo>
                    <a:pt x="6645" y="0"/>
                  </a:moveTo>
                  <a:cubicBezTo>
                    <a:pt x="6623" y="0"/>
                    <a:pt x="6605" y="5"/>
                    <a:pt x="6591" y="13"/>
                  </a:cubicBezTo>
                  <a:cubicBezTo>
                    <a:pt x="6098" y="289"/>
                    <a:pt x="7043" y="2408"/>
                    <a:pt x="7376" y="2965"/>
                  </a:cubicBezTo>
                  <a:lnTo>
                    <a:pt x="7376" y="2965"/>
                  </a:lnTo>
                  <a:cubicBezTo>
                    <a:pt x="6769" y="2540"/>
                    <a:pt x="3634" y="375"/>
                    <a:pt x="2627" y="375"/>
                  </a:cubicBezTo>
                  <a:cubicBezTo>
                    <a:pt x="2511" y="375"/>
                    <a:pt x="2424" y="403"/>
                    <a:pt x="2371" y="466"/>
                  </a:cubicBezTo>
                  <a:cubicBezTo>
                    <a:pt x="1791" y="1136"/>
                    <a:pt x="4761" y="3889"/>
                    <a:pt x="4761" y="3889"/>
                  </a:cubicBezTo>
                  <a:cubicBezTo>
                    <a:pt x="4761" y="3889"/>
                    <a:pt x="2134" y="1743"/>
                    <a:pt x="1052" y="1743"/>
                  </a:cubicBezTo>
                  <a:cubicBezTo>
                    <a:pt x="892" y="1743"/>
                    <a:pt x="766" y="1790"/>
                    <a:pt x="687" y="1897"/>
                  </a:cubicBezTo>
                  <a:cubicBezTo>
                    <a:pt x="71" y="2730"/>
                    <a:pt x="3892" y="5138"/>
                    <a:pt x="3892" y="5138"/>
                  </a:cubicBezTo>
                  <a:cubicBezTo>
                    <a:pt x="3892" y="5138"/>
                    <a:pt x="1913" y="4011"/>
                    <a:pt x="932" y="4011"/>
                  </a:cubicBezTo>
                  <a:cubicBezTo>
                    <a:pt x="708" y="4011"/>
                    <a:pt x="536" y="4070"/>
                    <a:pt x="451" y="4215"/>
                  </a:cubicBezTo>
                  <a:cubicBezTo>
                    <a:pt x="1" y="4972"/>
                    <a:pt x="3731" y="7075"/>
                    <a:pt x="3765" y="7094"/>
                  </a:cubicBezTo>
                  <a:lnTo>
                    <a:pt x="3765" y="7094"/>
                  </a:lnTo>
                  <a:cubicBezTo>
                    <a:pt x="3746" y="7083"/>
                    <a:pt x="2530" y="6401"/>
                    <a:pt x="1735" y="6401"/>
                  </a:cubicBezTo>
                  <a:cubicBezTo>
                    <a:pt x="1415" y="6401"/>
                    <a:pt x="1163" y="6512"/>
                    <a:pt x="1085" y="6823"/>
                  </a:cubicBezTo>
                  <a:cubicBezTo>
                    <a:pt x="814" y="7891"/>
                    <a:pt x="11100" y="14084"/>
                    <a:pt x="11100" y="14084"/>
                  </a:cubicBezTo>
                  <a:lnTo>
                    <a:pt x="14848" y="7022"/>
                  </a:lnTo>
                  <a:cubicBezTo>
                    <a:pt x="14848" y="7022"/>
                    <a:pt x="7551" y="0"/>
                    <a:pt x="6645" y="0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3"/>
            <p:cNvSpPr/>
            <p:nvPr/>
          </p:nvSpPr>
          <p:spPr>
            <a:xfrm>
              <a:off x="2442500" y="2933525"/>
              <a:ext cx="202400" cy="235000"/>
            </a:xfrm>
            <a:custGeom>
              <a:avLst/>
              <a:gdLst/>
              <a:ahLst/>
              <a:cxnLst/>
              <a:rect l="l" t="t" r="r" b="b"/>
              <a:pathLst>
                <a:path w="8096" h="9400" extrusionOk="0">
                  <a:moveTo>
                    <a:pt x="6230" y="1"/>
                  </a:moveTo>
                  <a:cubicBezTo>
                    <a:pt x="2699" y="1178"/>
                    <a:pt x="0" y="8440"/>
                    <a:pt x="0" y="8440"/>
                  </a:cubicBezTo>
                  <a:lnTo>
                    <a:pt x="1594" y="9400"/>
                  </a:lnTo>
                  <a:lnTo>
                    <a:pt x="8095" y="1939"/>
                  </a:lnTo>
                  <a:lnTo>
                    <a:pt x="62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3"/>
            <p:cNvSpPr/>
            <p:nvPr/>
          </p:nvSpPr>
          <p:spPr>
            <a:xfrm>
              <a:off x="2465575" y="2398000"/>
              <a:ext cx="1384025" cy="1098975"/>
            </a:xfrm>
            <a:custGeom>
              <a:avLst/>
              <a:gdLst/>
              <a:ahLst/>
              <a:cxnLst/>
              <a:rect l="l" t="t" r="r" b="b"/>
              <a:pathLst>
                <a:path w="55361" h="43959" extrusionOk="0">
                  <a:moveTo>
                    <a:pt x="52142" y="1"/>
                  </a:moveTo>
                  <a:cubicBezTo>
                    <a:pt x="51846" y="1"/>
                    <a:pt x="51486" y="194"/>
                    <a:pt x="51052" y="614"/>
                  </a:cubicBezTo>
                  <a:cubicBezTo>
                    <a:pt x="45908" y="5594"/>
                    <a:pt x="29230" y="27235"/>
                    <a:pt x="29230" y="27235"/>
                  </a:cubicBezTo>
                  <a:lnTo>
                    <a:pt x="7082" y="21186"/>
                  </a:lnTo>
                  <a:cubicBezTo>
                    <a:pt x="7082" y="21186"/>
                    <a:pt x="888" y="27688"/>
                    <a:pt x="1" y="31835"/>
                  </a:cubicBezTo>
                  <a:cubicBezTo>
                    <a:pt x="1" y="31835"/>
                    <a:pt x="13860" y="43959"/>
                    <a:pt x="27510" y="43959"/>
                  </a:cubicBezTo>
                  <a:cubicBezTo>
                    <a:pt x="30767" y="43959"/>
                    <a:pt x="34011" y="43269"/>
                    <a:pt x="37053" y="41560"/>
                  </a:cubicBezTo>
                  <a:cubicBezTo>
                    <a:pt x="52844" y="32686"/>
                    <a:pt x="50925" y="22816"/>
                    <a:pt x="50925" y="22816"/>
                  </a:cubicBezTo>
                  <a:cubicBezTo>
                    <a:pt x="50925" y="22816"/>
                    <a:pt x="55360" y="1"/>
                    <a:pt x="521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3"/>
            <p:cNvSpPr/>
            <p:nvPr/>
          </p:nvSpPr>
          <p:spPr>
            <a:xfrm>
              <a:off x="3240675" y="3056925"/>
              <a:ext cx="25950" cy="24675"/>
            </a:xfrm>
            <a:custGeom>
              <a:avLst/>
              <a:gdLst/>
              <a:ahLst/>
              <a:cxnLst/>
              <a:rect l="l" t="t" r="r" b="b"/>
              <a:pathLst>
                <a:path w="1038" h="987" extrusionOk="0">
                  <a:moveTo>
                    <a:pt x="719" y="1"/>
                  </a:moveTo>
                  <a:cubicBezTo>
                    <a:pt x="657" y="1"/>
                    <a:pt x="593" y="30"/>
                    <a:pt x="544" y="99"/>
                  </a:cubicBezTo>
                  <a:lnTo>
                    <a:pt x="127" y="625"/>
                  </a:lnTo>
                  <a:cubicBezTo>
                    <a:pt x="0" y="769"/>
                    <a:pt x="109" y="987"/>
                    <a:pt x="308" y="987"/>
                  </a:cubicBezTo>
                  <a:cubicBezTo>
                    <a:pt x="362" y="987"/>
                    <a:pt x="435" y="950"/>
                    <a:pt x="489" y="896"/>
                  </a:cubicBezTo>
                  <a:lnTo>
                    <a:pt x="906" y="371"/>
                  </a:lnTo>
                  <a:cubicBezTo>
                    <a:pt x="1037" y="200"/>
                    <a:pt x="883" y="1"/>
                    <a:pt x="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3"/>
            <p:cNvSpPr/>
            <p:nvPr/>
          </p:nvSpPr>
          <p:spPr>
            <a:xfrm>
              <a:off x="3279150" y="2380550"/>
              <a:ext cx="619725" cy="653075"/>
            </a:xfrm>
            <a:custGeom>
              <a:avLst/>
              <a:gdLst/>
              <a:ahLst/>
              <a:cxnLst/>
              <a:rect l="l" t="t" r="r" b="b"/>
              <a:pathLst>
                <a:path w="24789" h="26123" extrusionOk="0">
                  <a:moveTo>
                    <a:pt x="24458" y="0"/>
                  </a:moveTo>
                  <a:cubicBezTo>
                    <a:pt x="24437" y="0"/>
                    <a:pt x="24416" y="3"/>
                    <a:pt x="24394" y="8"/>
                  </a:cubicBezTo>
                  <a:cubicBezTo>
                    <a:pt x="23978" y="135"/>
                    <a:pt x="23543" y="280"/>
                    <a:pt x="23108" y="407"/>
                  </a:cubicBezTo>
                  <a:cubicBezTo>
                    <a:pt x="22818" y="458"/>
                    <a:pt x="22866" y="864"/>
                    <a:pt x="23131" y="864"/>
                  </a:cubicBezTo>
                  <a:cubicBezTo>
                    <a:pt x="23147" y="864"/>
                    <a:pt x="23163" y="862"/>
                    <a:pt x="23181" y="859"/>
                  </a:cubicBezTo>
                  <a:cubicBezTo>
                    <a:pt x="23199" y="859"/>
                    <a:pt x="23217" y="859"/>
                    <a:pt x="23235" y="841"/>
                  </a:cubicBezTo>
                  <a:cubicBezTo>
                    <a:pt x="23670" y="714"/>
                    <a:pt x="24104" y="570"/>
                    <a:pt x="24521" y="443"/>
                  </a:cubicBezTo>
                  <a:cubicBezTo>
                    <a:pt x="24788" y="376"/>
                    <a:pt x="24701" y="0"/>
                    <a:pt x="24458" y="0"/>
                  </a:cubicBezTo>
                  <a:close/>
                  <a:moveTo>
                    <a:pt x="21496" y="987"/>
                  </a:moveTo>
                  <a:cubicBezTo>
                    <a:pt x="21468" y="987"/>
                    <a:pt x="21438" y="992"/>
                    <a:pt x="21406" y="1004"/>
                  </a:cubicBezTo>
                  <a:cubicBezTo>
                    <a:pt x="21134" y="1113"/>
                    <a:pt x="20917" y="1203"/>
                    <a:pt x="20682" y="1294"/>
                  </a:cubicBezTo>
                  <a:cubicBezTo>
                    <a:pt x="20501" y="1403"/>
                    <a:pt x="20319" y="1529"/>
                    <a:pt x="20156" y="1674"/>
                  </a:cubicBezTo>
                  <a:cubicBezTo>
                    <a:pt x="20012" y="1819"/>
                    <a:pt x="20102" y="2073"/>
                    <a:pt x="20319" y="2073"/>
                  </a:cubicBezTo>
                  <a:cubicBezTo>
                    <a:pt x="20374" y="2073"/>
                    <a:pt x="20428" y="2055"/>
                    <a:pt x="20464" y="2018"/>
                  </a:cubicBezTo>
                  <a:cubicBezTo>
                    <a:pt x="20591" y="1892"/>
                    <a:pt x="20718" y="1801"/>
                    <a:pt x="20863" y="1711"/>
                  </a:cubicBezTo>
                  <a:cubicBezTo>
                    <a:pt x="21080" y="1620"/>
                    <a:pt x="21316" y="1529"/>
                    <a:pt x="21569" y="1439"/>
                  </a:cubicBezTo>
                  <a:cubicBezTo>
                    <a:pt x="21811" y="1342"/>
                    <a:pt x="21723" y="987"/>
                    <a:pt x="21496" y="987"/>
                  </a:cubicBezTo>
                  <a:close/>
                  <a:moveTo>
                    <a:pt x="19048" y="2886"/>
                  </a:moveTo>
                  <a:cubicBezTo>
                    <a:pt x="18993" y="2886"/>
                    <a:pt x="18937" y="2908"/>
                    <a:pt x="18889" y="2960"/>
                  </a:cubicBezTo>
                  <a:cubicBezTo>
                    <a:pt x="18617" y="3268"/>
                    <a:pt x="18309" y="3594"/>
                    <a:pt x="17983" y="3956"/>
                  </a:cubicBezTo>
                  <a:cubicBezTo>
                    <a:pt x="17857" y="4101"/>
                    <a:pt x="17947" y="4336"/>
                    <a:pt x="18146" y="4336"/>
                  </a:cubicBezTo>
                  <a:cubicBezTo>
                    <a:pt x="18219" y="4336"/>
                    <a:pt x="18273" y="4300"/>
                    <a:pt x="18309" y="4264"/>
                  </a:cubicBezTo>
                  <a:cubicBezTo>
                    <a:pt x="18653" y="3902"/>
                    <a:pt x="18943" y="3576"/>
                    <a:pt x="19215" y="3268"/>
                  </a:cubicBezTo>
                  <a:cubicBezTo>
                    <a:pt x="19380" y="3103"/>
                    <a:pt x="19221" y="2886"/>
                    <a:pt x="19048" y="2886"/>
                  </a:cubicBezTo>
                  <a:close/>
                  <a:moveTo>
                    <a:pt x="16980" y="5227"/>
                  </a:moveTo>
                  <a:cubicBezTo>
                    <a:pt x="16921" y="5227"/>
                    <a:pt x="16858" y="5253"/>
                    <a:pt x="16806" y="5314"/>
                  </a:cubicBezTo>
                  <a:cubicBezTo>
                    <a:pt x="16516" y="5640"/>
                    <a:pt x="16227" y="5984"/>
                    <a:pt x="15919" y="6328"/>
                  </a:cubicBezTo>
                  <a:cubicBezTo>
                    <a:pt x="15792" y="6473"/>
                    <a:pt x="15901" y="6709"/>
                    <a:pt x="16100" y="6709"/>
                  </a:cubicBezTo>
                  <a:lnTo>
                    <a:pt x="16100" y="6691"/>
                  </a:lnTo>
                  <a:cubicBezTo>
                    <a:pt x="16154" y="6691"/>
                    <a:pt x="16227" y="6673"/>
                    <a:pt x="16281" y="6618"/>
                  </a:cubicBezTo>
                  <a:cubicBezTo>
                    <a:pt x="16571" y="6274"/>
                    <a:pt x="16861" y="5930"/>
                    <a:pt x="17150" y="5604"/>
                  </a:cubicBezTo>
                  <a:cubicBezTo>
                    <a:pt x="17297" y="5430"/>
                    <a:pt x="17148" y="5227"/>
                    <a:pt x="16980" y="5227"/>
                  </a:cubicBezTo>
                  <a:close/>
                  <a:moveTo>
                    <a:pt x="14925" y="7610"/>
                  </a:moveTo>
                  <a:cubicBezTo>
                    <a:pt x="14868" y="7610"/>
                    <a:pt x="14809" y="7633"/>
                    <a:pt x="14760" y="7687"/>
                  </a:cubicBezTo>
                  <a:lnTo>
                    <a:pt x="13909" y="8719"/>
                  </a:lnTo>
                  <a:cubicBezTo>
                    <a:pt x="13782" y="8864"/>
                    <a:pt x="13891" y="9099"/>
                    <a:pt x="14072" y="9099"/>
                  </a:cubicBezTo>
                  <a:lnTo>
                    <a:pt x="14072" y="9081"/>
                  </a:lnTo>
                  <a:cubicBezTo>
                    <a:pt x="14144" y="9081"/>
                    <a:pt x="14217" y="9063"/>
                    <a:pt x="14253" y="9009"/>
                  </a:cubicBezTo>
                  <a:lnTo>
                    <a:pt x="15104" y="7995"/>
                  </a:lnTo>
                  <a:cubicBezTo>
                    <a:pt x="15254" y="7818"/>
                    <a:pt x="15097" y="7610"/>
                    <a:pt x="14925" y="7610"/>
                  </a:cubicBezTo>
                  <a:close/>
                  <a:moveTo>
                    <a:pt x="12934" y="10008"/>
                  </a:moveTo>
                  <a:cubicBezTo>
                    <a:pt x="12875" y="10008"/>
                    <a:pt x="12815" y="10034"/>
                    <a:pt x="12768" y="10095"/>
                  </a:cubicBezTo>
                  <a:lnTo>
                    <a:pt x="11899" y="11127"/>
                  </a:lnTo>
                  <a:cubicBezTo>
                    <a:pt x="11790" y="11272"/>
                    <a:pt x="11880" y="11508"/>
                    <a:pt x="12080" y="11508"/>
                  </a:cubicBezTo>
                  <a:lnTo>
                    <a:pt x="12080" y="11490"/>
                  </a:lnTo>
                  <a:cubicBezTo>
                    <a:pt x="12152" y="11490"/>
                    <a:pt x="12206" y="11472"/>
                    <a:pt x="12261" y="11417"/>
                  </a:cubicBezTo>
                  <a:lnTo>
                    <a:pt x="13112" y="10385"/>
                  </a:lnTo>
                  <a:cubicBezTo>
                    <a:pt x="13259" y="10211"/>
                    <a:pt x="13100" y="10008"/>
                    <a:pt x="12934" y="10008"/>
                  </a:cubicBezTo>
                  <a:close/>
                  <a:moveTo>
                    <a:pt x="10949" y="12431"/>
                  </a:moveTo>
                  <a:cubicBezTo>
                    <a:pt x="10888" y="12431"/>
                    <a:pt x="10825" y="12458"/>
                    <a:pt x="10776" y="12522"/>
                  </a:cubicBezTo>
                  <a:lnTo>
                    <a:pt x="9925" y="13554"/>
                  </a:lnTo>
                  <a:cubicBezTo>
                    <a:pt x="9798" y="13699"/>
                    <a:pt x="9907" y="13916"/>
                    <a:pt x="10106" y="13916"/>
                  </a:cubicBezTo>
                  <a:cubicBezTo>
                    <a:pt x="10160" y="13916"/>
                    <a:pt x="10232" y="13898"/>
                    <a:pt x="10269" y="13844"/>
                  </a:cubicBezTo>
                  <a:lnTo>
                    <a:pt x="11120" y="12794"/>
                  </a:lnTo>
                  <a:cubicBezTo>
                    <a:pt x="11265" y="12622"/>
                    <a:pt x="11112" y="12431"/>
                    <a:pt x="10949" y="12431"/>
                  </a:cubicBezTo>
                  <a:close/>
                  <a:moveTo>
                    <a:pt x="8950" y="14843"/>
                  </a:moveTo>
                  <a:cubicBezTo>
                    <a:pt x="8891" y="14843"/>
                    <a:pt x="8831" y="14869"/>
                    <a:pt x="8784" y="14930"/>
                  </a:cubicBezTo>
                  <a:lnTo>
                    <a:pt x="7933" y="15981"/>
                  </a:lnTo>
                  <a:cubicBezTo>
                    <a:pt x="7824" y="16126"/>
                    <a:pt x="7914" y="16343"/>
                    <a:pt x="8114" y="16343"/>
                  </a:cubicBezTo>
                  <a:cubicBezTo>
                    <a:pt x="8186" y="16343"/>
                    <a:pt x="8240" y="16307"/>
                    <a:pt x="8295" y="16271"/>
                  </a:cubicBezTo>
                  <a:lnTo>
                    <a:pt x="9128" y="15220"/>
                  </a:lnTo>
                  <a:cubicBezTo>
                    <a:pt x="9275" y="15046"/>
                    <a:pt x="9116" y="14843"/>
                    <a:pt x="8950" y="14843"/>
                  </a:cubicBezTo>
                  <a:close/>
                  <a:moveTo>
                    <a:pt x="6994" y="17270"/>
                  </a:moveTo>
                  <a:cubicBezTo>
                    <a:pt x="6935" y="17270"/>
                    <a:pt x="6875" y="17295"/>
                    <a:pt x="6828" y="17357"/>
                  </a:cubicBezTo>
                  <a:lnTo>
                    <a:pt x="5977" y="18407"/>
                  </a:lnTo>
                  <a:cubicBezTo>
                    <a:pt x="5868" y="18552"/>
                    <a:pt x="5959" y="18770"/>
                    <a:pt x="6158" y="18770"/>
                  </a:cubicBezTo>
                  <a:lnTo>
                    <a:pt x="6158" y="18788"/>
                  </a:lnTo>
                  <a:cubicBezTo>
                    <a:pt x="6230" y="18770"/>
                    <a:pt x="6285" y="18752"/>
                    <a:pt x="6339" y="18697"/>
                  </a:cubicBezTo>
                  <a:lnTo>
                    <a:pt x="7172" y="17647"/>
                  </a:lnTo>
                  <a:cubicBezTo>
                    <a:pt x="7319" y="17473"/>
                    <a:pt x="7160" y="17270"/>
                    <a:pt x="6994" y="17270"/>
                  </a:cubicBezTo>
                  <a:close/>
                  <a:moveTo>
                    <a:pt x="5028" y="19715"/>
                  </a:moveTo>
                  <a:cubicBezTo>
                    <a:pt x="4968" y="19715"/>
                    <a:pt x="4906" y="19740"/>
                    <a:pt x="4854" y="19802"/>
                  </a:cubicBezTo>
                  <a:lnTo>
                    <a:pt x="4021" y="20852"/>
                  </a:lnTo>
                  <a:cubicBezTo>
                    <a:pt x="3948" y="20943"/>
                    <a:pt x="3948" y="21088"/>
                    <a:pt x="4057" y="21160"/>
                  </a:cubicBezTo>
                  <a:cubicBezTo>
                    <a:pt x="4093" y="21196"/>
                    <a:pt x="4148" y="21214"/>
                    <a:pt x="4202" y="21214"/>
                  </a:cubicBezTo>
                  <a:cubicBezTo>
                    <a:pt x="4256" y="21214"/>
                    <a:pt x="4329" y="21178"/>
                    <a:pt x="4365" y="21124"/>
                  </a:cubicBezTo>
                  <a:lnTo>
                    <a:pt x="5216" y="20092"/>
                  </a:lnTo>
                  <a:cubicBezTo>
                    <a:pt x="5350" y="19918"/>
                    <a:pt x="5197" y="19715"/>
                    <a:pt x="5028" y="19715"/>
                  </a:cubicBezTo>
                  <a:close/>
                  <a:moveTo>
                    <a:pt x="3079" y="22156"/>
                  </a:moveTo>
                  <a:cubicBezTo>
                    <a:pt x="3017" y="22156"/>
                    <a:pt x="2952" y="22183"/>
                    <a:pt x="2898" y="22247"/>
                  </a:cubicBezTo>
                  <a:lnTo>
                    <a:pt x="2065" y="23297"/>
                  </a:lnTo>
                  <a:cubicBezTo>
                    <a:pt x="1938" y="23442"/>
                    <a:pt x="2047" y="23659"/>
                    <a:pt x="2246" y="23659"/>
                  </a:cubicBezTo>
                  <a:cubicBezTo>
                    <a:pt x="2319" y="23659"/>
                    <a:pt x="2373" y="23623"/>
                    <a:pt x="2427" y="23569"/>
                  </a:cubicBezTo>
                  <a:lnTo>
                    <a:pt x="3260" y="22518"/>
                  </a:lnTo>
                  <a:cubicBezTo>
                    <a:pt x="3392" y="22347"/>
                    <a:pt x="3246" y="22156"/>
                    <a:pt x="3079" y="22156"/>
                  </a:cubicBezTo>
                  <a:close/>
                  <a:moveTo>
                    <a:pt x="1117" y="24604"/>
                  </a:moveTo>
                  <a:cubicBezTo>
                    <a:pt x="1057" y="24604"/>
                    <a:pt x="994" y="24630"/>
                    <a:pt x="942" y="24691"/>
                  </a:cubicBezTo>
                  <a:lnTo>
                    <a:pt x="109" y="25742"/>
                  </a:lnTo>
                  <a:cubicBezTo>
                    <a:pt x="1" y="25887"/>
                    <a:pt x="91" y="26122"/>
                    <a:pt x="290" y="26122"/>
                  </a:cubicBezTo>
                  <a:cubicBezTo>
                    <a:pt x="363" y="26122"/>
                    <a:pt x="417" y="26086"/>
                    <a:pt x="471" y="26032"/>
                  </a:cubicBezTo>
                  <a:lnTo>
                    <a:pt x="1304" y="24981"/>
                  </a:lnTo>
                  <a:cubicBezTo>
                    <a:pt x="1438" y="24807"/>
                    <a:pt x="1286" y="24604"/>
                    <a:pt x="1117" y="246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3"/>
            <p:cNvSpPr/>
            <p:nvPr/>
          </p:nvSpPr>
          <p:spPr>
            <a:xfrm>
              <a:off x="3922800" y="2364250"/>
              <a:ext cx="33575" cy="16125"/>
            </a:xfrm>
            <a:custGeom>
              <a:avLst/>
              <a:gdLst/>
              <a:ahLst/>
              <a:cxnLst/>
              <a:rect l="l" t="t" r="r" b="b"/>
              <a:pathLst>
                <a:path w="1343" h="645" extrusionOk="0">
                  <a:moveTo>
                    <a:pt x="1015" y="0"/>
                  </a:moveTo>
                  <a:cubicBezTo>
                    <a:pt x="994" y="0"/>
                    <a:pt x="972" y="3"/>
                    <a:pt x="948" y="8"/>
                  </a:cubicBezTo>
                  <a:lnTo>
                    <a:pt x="296" y="189"/>
                  </a:lnTo>
                  <a:cubicBezTo>
                    <a:pt x="0" y="224"/>
                    <a:pt x="56" y="644"/>
                    <a:pt x="318" y="644"/>
                  </a:cubicBezTo>
                  <a:cubicBezTo>
                    <a:pt x="328" y="644"/>
                    <a:pt x="339" y="644"/>
                    <a:pt x="350" y="642"/>
                  </a:cubicBezTo>
                  <a:cubicBezTo>
                    <a:pt x="387" y="642"/>
                    <a:pt x="405" y="642"/>
                    <a:pt x="423" y="624"/>
                  </a:cubicBezTo>
                  <a:lnTo>
                    <a:pt x="1075" y="443"/>
                  </a:lnTo>
                  <a:cubicBezTo>
                    <a:pt x="1342" y="376"/>
                    <a:pt x="1270" y="0"/>
                    <a:pt x="10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3"/>
            <p:cNvSpPr/>
            <p:nvPr/>
          </p:nvSpPr>
          <p:spPr>
            <a:xfrm>
              <a:off x="2997100" y="2970650"/>
              <a:ext cx="750650" cy="526275"/>
            </a:xfrm>
            <a:custGeom>
              <a:avLst/>
              <a:gdLst/>
              <a:ahLst/>
              <a:cxnLst/>
              <a:rect l="l" t="t" r="r" b="b"/>
              <a:pathLst>
                <a:path w="30026" h="21051" extrusionOk="0">
                  <a:moveTo>
                    <a:pt x="30026" y="1"/>
                  </a:moveTo>
                  <a:lnTo>
                    <a:pt x="30026" y="1"/>
                  </a:lnTo>
                  <a:cubicBezTo>
                    <a:pt x="28414" y="2627"/>
                    <a:pt x="24738" y="7933"/>
                    <a:pt x="19649" y="12515"/>
                  </a:cubicBezTo>
                  <a:cubicBezTo>
                    <a:pt x="13112" y="18418"/>
                    <a:pt x="2898" y="19958"/>
                    <a:pt x="0" y="20283"/>
                  </a:cubicBezTo>
                  <a:cubicBezTo>
                    <a:pt x="2049" y="20766"/>
                    <a:pt x="4148" y="21051"/>
                    <a:pt x="6243" y="21051"/>
                  </a:cubicBezTo>
                  <a:cubicBezTo>
                    <a:pt x="9501" y="21051"/>
                    <a:pt x="12750" y="20362"/>
                    <a:pt x="15792" y="18654"/>
                  </a:cubicBezTo>
                  <a:cubicBezTo>
                    <a:pt x="29555" y="10939"/>
                    <a:pt x="29483" y="3025"/>
                    <a:pt x="300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3"/>
            <p:cNvSpPr/>
            <p:nvPr/>
          </p:nvSpPr>
          <p:spPr>
            <a:xfrm>
              <a:off x="3345700" y="3073950"/>
              <a:ext cx="393725" cy="380700"/>
            </a:xfrm>
            <a:custGeom>
              <a:avLst/>
              <a:gdLst/>
              <a:ahLst/>
              <a:cxnLst/>
              <a:rect l="l" t="t" r="r" b="b"/>
              <a:pathLst>
                <a:path w="15749" h="15228" extrusionOk="0">
                  <a:moveTo>
                    <a:pt x="15451" y="0"/>
                  </a:moveTo>
                  <a:cubicBezTo>
                    <a:pt x="15372" y="0"/>
                    <a:pt x="15293" y="42"/>
                    <a:pt x="15249" y="143"/>
                  </a:cubicBezTo>
                  <a:cubicBezTo>
                    <a:pt x="10196" y="10936"/>
                    <a:pt x="345" y="14757"/>
                    <a:pt x="236" y="14793"/>
                  </a:cubicBezTo>
                  <a:cubicBezTo>
                    <a:pt x="1" y="14884"/>
                    <a:pt x="73" y="15228"/>
                    <a:pt x="327" y="15228"/>
                  </a:cubicBezTo>
                  <a:cubicBezTo>
                    <a:pt x="345" y="15228"/>
                    <a:pt x="381" y="15228"/>
                    <a:pt x="399" y="15210"/>
                  </a:cubicBezTo>
                  <a:cubicBezTo>
                    <a:pt x="490" y="15174"/>
                    <a:pt x="10522" y="11298"/>
                    <a:pt x="15665" y="324"/>
                  </a:cubicBezTo>
                  <a:cubicBezTo>
                    <a:pt x="15748" y="147"/>
                    <a:pt x="15600" y="0"/>
                    <a:pt x="154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3"/>
            <p:cNvSpPr/>
            <p:nvPr/>
          </p:nvSpPr>
          <p:spPr>
            <a:xfrm>
              <a:off x="3070100" y="3045600"/>
              <a:ext cx="177550" cy="56875"/>
            </a:xfrm>
            <a:custGeom>
              <a:avLst/>
              <a:gdLst/>
              <a:ahLst/>
              <a:cxnLst/>
              <a:rect l="l" t="t" r="r" b="b"/>
              <a:pathLst>
                <a:path w="7102" h="2275" extrusionOk="0">
                  <a:moveTo>
                    <a:pt x="331" y="1"/>
                  </a:moveTo>
                  <a:cubicBezTo>
                    <a:pt x="88" y="1"/>
                    <a:pt x="0" y="377"/>
                    <a:pt x="268" y="444"/>
                  </a:cubicBezTo>
                  <a:lnTo>
                    <a:pt x="6678" y="2255"/>
                  </a:lnTo>
                  <a:cubicBezTo>
                    <a:pt x="6687" y="2264"/>
                    <a:pt x="6697" y="2268"/>
                    <a:pt x="6708" y="2268"/>
                  </a:cubicBezTo>
                  <a:cubicBezTo>
                    <a:pt x="6719" y="2268"/>
                    <a:pt x="6733" y="2264"/>
                    <a:pt x="6751" y="2255"/>
                  </a:cubicBezTo>
                  <a:lnTo>
                    <a:pt x="6751" y="2273"/>
                  </a:lnTo>
                  <a:cubicBezTo>
                    <a:pt x="6762" y="2274"/>
                    <a:pt x="6773" y="2275"/>
                    <a:pt x="6783" y="2275"/>
                  </a:cubicBezTo>
                  <a:cubicBezTo>
                    <a:pt x="7046" y="2275"/>
                    <a:pt x="7101" y="1855"/>
                    <a:pt x="6805" y="1820"/>
                  </a:cubicBezTo>
                  <a:lnTo>
                    <a:pt x="394" y="9"/>
                  </a:lnTo>
                  <a:cubicBezTo>
                    <a:pt x="372" y="4"/>
                    <a:pt x="351" y="1"/>
                    <a:pt x="3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143000" y="0"/>
            <a:ext cx="6858000" cy="51435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915065" y="915809"/>
            <a:ext cx="5313870" cy="2934485"/>
            <a:chOff x="1032472" y="817988"/>
            <a:chExt cx="7085160" cy="3912646"/>
          </a:xfrm>
        </p:grpSpPr>
        <p:grpSp>
          <p:nvGrpSpPr>
            <p:cNvPr id="12" name="Group 11"/>
            <p:cNvGrpSpPr/>
            <p:nvPr/>
          </p:nvGrpSpPr>
          <p:grpSpPr>
            <a:xfrm>
              <a:off x="1885616" y="817988"/>
              <a:ext cx="4945202" cy="872907"/>
              <a:chOff x="1891720" y="817988"/>
              <a:chExt cx="4945202" cy="872907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60822" y="817988"/>
                <a:ext cx="4176100" cy="76890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91720" y="913284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655071" y="1969851"/>
              <a:ext cx="3557176" cy="12293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700" b="1">
                  <a:solidFill>
                    <a:srgbClr val="0084B1"/>
                  </a:solidFill>
                </a:rPr>
                <a:t>Everyday English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32472" y="3685847"/>
              <a:ext cx="7085160" cy="1044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50" b="1"/>
                <a:t>Asking about appearance and personality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57949" y="1769807"/>
            <a:ext cx="3856703" cy="3834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8" name="Rectangle 7"/>
          <p:cNvSpPr/>
          <p:nvPr/>
        </p:nvSpPr>
        <p:spPr>
          <a:xfrm>
            <a:off x="2757949" y="3099320"/>
            <a:ext cx="1732935" cy="3834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9515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063" y="56129"/>
            <a:ext cx="470422" cy="51113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63485" y="56129"/>
            <a:ext cx="578317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Listen and read the dialogue between Linda and Mi. Pay attention to the highlighted.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59006" y="1257467"/>
            <a:ext cx="5959113" cy="3242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950" dirty="0"/>
              <a:t>…</a:t>
            </a:r>
          </a:p>
          <a:p>
            <a:pPr>
              <a:lnSpc>
                <a:spcPct val="150000"/>
              </a:lnSpc>
            </a:pPr>
            <a:r>
              <a:rPr lang="en-US" sz="1950" b="1" i="1" dirty="0"/>
              <a:t>Linda: </a:t>
            </a:r>
            <a:r>
              <a:rPr lang="en-US" sz="1950" dirty="0"/>
              <a:t>What does your best friend look like?</a:t>
            </a:r>
          </a:p>
          <a:p>
            <a:pPr>
              <a:lnSpc>
                <a:spcPct val="150000"/>
              </a:lnSpc>
            </a:pPr>
            <a:r>
              <a:rPr lang="en-US" sz="1950" b="1" i="1" dirty="0"/>
              <a:t>Mi: </a:t>
            </a:r>
            <a:r>
              <a:rPr lang="en-US" sz="1950" dirty="0"/>
              <a:t>She’s short with long black hair. </a:t>
            </a:r>
          </a:p>
          <a:p>
            <a:pPr indent="514350">
              <a:lnSpc>
                <a:spcPct val="150000"/>
              </a:lnSpc>
            </a:pPr>
            <a:r>
              <a:rPr lang="en-US" sz="1950" dirty="0"/>
              <a:t>She has bright brown eyes.</a:t>
            </a:r>
          </a:p>
          <a:p>
            <a:pPr>
              <a:lnSpc>
                <a:spcPct val="150000"/>
              </a:lnSpc>
            </a:pPr>
            <a:r>
              <a:rPr lang="en-US" sz="1950" b="1" i="1" dirty="0"/>
              <a:t>Linda: </a:t>
            </a:r>
            <a:r>
              <a:rPr lang="en-US" sz="1950" dirty="0"/>
              <a:t>What’s she like?</a:t>
            </a:r>
          </a:p>
          <a:p>
            <a:pPr>
              <a:lnSpc>
                <a:spcPct val="150000"/>
              </a:lnSpc>
            </a:pPr>
            <a:r>
              <a:rPr lang="en-US" sz="1950" b="1" i="1" dirty="0"/>
              <a:t>Mi: </a:t>
            </a:r>
            <a:r>
              <a:rPr lang="en-US" sz="1950" dirty="0"/>
              <a:t>She’s very kind and creative.</a:t>
            </a:r>
          </a:p>
          <a:p>
            <a:pPr>
              <a:lnSpc>
                <a:spcPct val="150000"/>
              </a:lnSpc>
            </a:pPr>
            <a:r>
              <a:rPr lang="en-US" sz="1950" dirty="0"/>
              <a:t>…</a:t>
            </a:r>
          </a:p>
        </p:txBody>
      </p:sp>
      <p:pic>
        <p:nvPicPr>
          <p:cNvPr id="3" name="Bản sao của B1_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80024" y="362048"/>
            <a:ext cx="365522" cy="3655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43"/>
          <p:cNvSpPr txBox="1">
            <a:spLocks noGrp="1"/>
          </p:cNvSpPr>
          <p:nvPr>
            <p:ph type="body" idx="1"/>
          </p:nvPr>
        </p:nvSpPr>
        <p:spPr>
          <a:xfrm>
            <a:off x="899160" y="123825"/>
            <a:ext cx="8048625" cy="4638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800" u="sng">
                <a:solidFill>
                  <a:schemeClr val="accent6"/>
                </a:solidFill>
              </a:rPr>
              <a:t>a. Asking about appearance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lang="en-US" sz="1800" u="sng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800" i="1">
                <a:solidFill>
                  <a:srgbClr val="FF0000"/>
                </a:solidFill>
              </a:rPr>
              <a:t>     What + do/ does + S + look like?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lang="en-US" sz="1800" i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800" i="1">
                <a:solidFill>
                  <a:srgbClr val="FF0000"/>
                </a:solidFill>
              </a:rPr>
              <a:t>=&gt; S + have/ has + (a/an) + adj + body part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lang="en-US" sz="1800" i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800">
                <a:solidFill>
                  <a:schemeClr val="accent6"/>
                </a:solidFill>
              </a:rPr>
              <a:t>Ex: What does your best friend look like?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800">
                <a:solidFill>
                  <a:schemeClr val="accent6"/>
                </a:solidFill>
              </a:rPr>
              <a:t>=&gt; She has blue eyes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lang="en-US" sz="18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800" u="sng">
                <a:solidFill>
                  <a:schemeClr val="accent6"/>
                </a:solidFill>
              </a:rPr>
              <a:t>b. Asking about personality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lang="en-US" sz="1800" u="sng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800">
                <a:solidFill>
                  <a:schemeClr val="lt1"/>
                </a:solidFill>
              </a:rPr>
              <a:t>    </a:t>
            </a:r>
            <a:r>
              <a:rPr lang="en-US" sz="1800" i="1">
                <a:solidFill>
                  <a:srgbClr val="FF0000"/>
                </a:solidFill>
              </a:rPr>
              <a:t>What + tobe + S + like?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lang="en-US" sz="1800" i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800" i="1">
                <a:solidFill>
                  <a:srgbClr val="FF0000"/>
                </a:solidFill>
              </a:rPr>
              <a:t>=&gt; S + tobe + adj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lang="en-US" sz="1800" i="1" u="sng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800">
                <a:solidFill>
                  <a:schemeClr val="accent6"/>
                </a:solidFill>
              </a:rPr>
              <a:t>Ex: What is he like?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800">
                <a:solidFill>
                  <a:schemeClr val="accent6"/>
                </a:solidFill>
              </a:rPr>
              <a:t> =&gt; He is very kind and creative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lang="en-US" sz="740">
              <a:solidFill>
                <a:schemeClr val="accent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lang="en-US" sz="740">
              <a:solidFill>
                <a:schemeClr val="accent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38493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08" y="-54766"/>
            <a:ext cx="470422" cy="46622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59205" y="411480"/>
            <a:ext cx="620839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pc="-5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Work with a classmate. Ask him / her about his / her best friend. Remember to use the two questions highlighted in 1.</a:t>
            </a:r>
          </a:p>
        </p:txBody>
      </p:sp>
      <p:sp>
        <p:nvSpPr>
          <p:cNvPr id="2" name="Action Button: Return 1">
            <a:hlinkClick r:id="" action="ppaction://hlinkshowjump?jump=previousslide" highlightClick="1"/>
          </p:cNvPr>
          <p:cNvSpPr/>
          <p:nvPr/>
        </p:nvSpPr>
        <p:spPr>
          <a:xfrm>
            <a:off x="4365522" y="4682613"/>
            <a:ext cx="412955" cy="390832"/>
          </a:xfrm>
          <a:prstGeom prst="actionButtonReturn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143000" y="0"/>
            <a:ext cx="6858000" cy="51435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084B1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714057" y="1945370"/>
            <a:ext cx="3715886" cy="1690032"/>
            <a:chOff x="2094743" y="1811975"/>
            <a:chExt cx="4954515" cy="2253376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11975"/>
              <a:ext cx="4954515" cy="792473"/>
              <a:chOff x="2100847" y="1811975"/>
              <a:chExt cx="4954515" cy="792473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9262" y="1811975"/>
                <a:ext cx="4176100" cy="76890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399164" y="2835991"/>
              <a:ext cx="4351777" cy="12293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700" b="1">
                  <a:solidFill>
                    <a:srgbClr val="0084B1"/>
                  </a:solidFill>
                </a:rPr>
                <a:t>Date of birth and personality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942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996" y="78584"/>
            <a:ext cx="440557" cy="46622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52988" y="57911"/>
            <a:ext cx="565080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about these students in </a:t>
            </a:r>
            <a:r>
              <a:rPr lang="en-US" sz="18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4Teen</a:t>
            </a:r>
            <a:r>
              <a:rPr lang="en-US" sz="18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magazine. Use one or two adjectives to describe them.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299799" y="915324"/>
            <a:ext cx="5614781" cy="1937214"/>
            <a:chOff x="-1028424" y="1502509"/>
            <a:chExt cx="7486374" cy="2582952"/>
          </a:xfrm>
        </p:grpSpPr>
        <p:sp>
          <p:nvSpPr>
            <p:cNvPr id="2" name="Rounded Rectangle 1"/>
            <p:cNvSpPr/>
            <p:nvPr/>
          </p:nvSpPr>
          <p:spPr>
            <a:xfrm>
              <a:off x="80010" y="1714500"/>
              <a:ext cx="6377940" cy="2297430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8424" y="1502509"/>
              <a:ext cx="2369414" cy="257971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528280" y="2116961"/>
              <a:ext cx="4929670" cy="1968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800"/>
                <a:t>I live in Da Nang.  At home, I can do my homework without my parents’ help. At school, I like speaking English. I’m going to an English club now. 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097342" y="3101469"/>
            <a:ext cx="5787583" cy="2201760"/>
            <a:chOff x="3307551" y="2923202"/>
            <a:chExt cx="7716777" cy="2935680"/>
          </a:xfrm>
        </p:grpSpPr>
        <p:sp>
          <p:nvSpPr>
            <p:cNvPr id="9" name="Rounded Rectangle 8"/>
            <p:cNvSpPr/>
            <p:nvPr/>
          </p:nvSpPr>
          <p:spPr>
            <a:xfrm>
              <a:off x="4549140" y="3046094"/>
              <a:ext cx="6475188" cy="2520315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8"/>
            <a:stretch>
              <a:fillRect/>
            </a:stretch>
          </p:blipFill>
          <p:spPr>
            <a:xfrm>
              <a:off x="3307551" y="2923202"/>
              <a:ext cx="2497986" cy="268192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6069247" y="3152089"/>
              <a:ext cx="4788963" cy="2706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800"/>
                <a:t>I come from Cambridge. In my free time, I draw pictures and play the piano. I also help some old people near my house. I usually read to them at the weekend. Now I’m drawing in my garden.</a:t>
              </a:r>
            </a:p>
          </p:txBody>
        </p:sp>
      </p:grpSp>
      <p:sp>
        <p:nvSpPr>
          <p:cNvPr id="3" name="Rectangle: Rounded Corners 2"/>
          <p:cNvSpPr/>
          <p:nvPr/>
        </p:nvSpPr>
        <p:spPr>
          <a:xfrm>
            <a:off x="1556727" y="1370745"/>
            <a:ext cx="1030609" cy="34496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0084B1"/>
                </a:solidFill>
              </a:rPr>
              <a:t>clever</a:t>
            </a:r>
          </a:p>
        </p:txBody>
      </p:sp>
      <p:sp>
        <p:nvSpPr>
          <p:cNvPr id="15" name="Rectangle: Rounded Corners 14"/>
          <p:cNvSpPr/>
          <p:nvPr/>
        </p:nvSpPr>
        <p:spPr>
          <a:xfrm>
            <a:off x="1229421" y="1887469"/>
            <a:ext cx="1617688" cy="34496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0084B1"/>
                </a:solidFill>
              </a:rPr>
              <a:t>hard-working</a:t>
            </a:r>
          </a:p>
        </p:txBody>
      </p:sp>
      <p:sp>
        <p:nvSpPr>
          <p:cNvPr id="16" name="Rectangle: Rounded Corners 15"/>
          <p:cNvSpPr/>
          <p:nvPr/>
        </p:nvSpPr>
        <p:spPr>
          <a:xfrm>
            <a:off x="6958119" y="3648321"/>
            <a:ext cx="1240308" cy="34496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0084B1"/>
                </a:solidFill>
              </a:rPr>
              <a:t>creative</a:t>
            </a:r>
          </a:p>
        </p:txBody>
      </p:sp>
      <p:sp>
        <p:nvSpPr>
          <p:cNvPr id="17" name="Rectangle: Rounded Corners 16"/>
          <p:cNvSpPr/>
          <p:nvPr/>
        </p:nvSpPr>
        <p:spPr>
          <a:xfrm>
            <a:off x="7048692" y="4162046"/>
            <a:ext cx="865887" cy="34496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0084B1"/>
                </a:solidFill>
              </a:rPr>
              <a:t>kind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15" grpId="0" bldLvl="0" animBg="1"/>
      <p:bldP spid="16" grpId="0" bldLvl="0" animBg="1"/>
      <p:bldP spid="17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14316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996" y="85062"/>
            <a:ext cx="440557" cy="45326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91902" y="32049"/>
            <a:ext cx="5814763" cy="1247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We may have different personalities because we have different birthdays.</a:t>
            </a:r>
          </a:p>
          <a:p>
            <a:r>
              <a:rPr lang="en-US" sz="1875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Read the descriptions below. Do you think they match the friends in 3?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657475" y="1423035"/>
          <a:ext cx="3829050" cy="35661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1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pPr algn="just"/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21/3 – 19/4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confident, active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just"/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20/4 – 20/5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loving, hard-working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just"/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21/5 – 21/6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active,</a:t>
                      </a:r>
                      <a:r>
                        <a:rPr lang="en-US" sz="1500" b="1" baseline="0">
                          <a:solidFill>
                            <a:schemeClr val="accent6"/>
                          </a:solidFill>
                        </a:rPr>
                        <a:t> friendly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just"/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22/6 – 22/7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caring,</a:t>
                      </a:r>
                      <a:r>
                        <a:rPr lang="en-US" sz="1500" b="1" baseline="0">
                          <a:solidFill>
                            <a:schemeClr val="accent6"/>
                          </a:solidFill>
                        </a:rPr>
                        <a:t> clever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just"/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23/7 – 22/8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confident, creative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just"/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23/8 – 22/9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careful,</a:t>
                      </a:r>
                      <a:r>
                        <a:rPr lang="en-US" sz="1500" b="1" baseline="0">
                          <a:solidFill>
                            <a:schemeClr val="accent6"/>
                          </a:solidFill>
                        </a:rPr>
                        <a:t> hard-working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just"/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23/9 – 23/10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creative, friendly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just"/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24/10 – 21/11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careful,</a:t>
                      </a:r>
                      <a:r>
                        <a:rPr lang="en-US" sz="1500" b="1" baseline="0">
                          <a:solidFill>
                            <a:schemeClr val="accent6"/>
                          </a:solidFill>
                        </a:rPr>
                        <a:t> funny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just"/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22/11 –</a:t>
                      </a:r>
                      <a:r>
                        <a:rPr lang="en-US" sz="1500" b="1" baseline="0">
                          <a:solidFill>
                            <a:schemeClr val="accent6"/>
                          </a:solidFill>
                        </a:rPr>
                        <a:t> 21/12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clever, confident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just"/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22/12 – 19/1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careful,</a:t>
                      </a:r>
                      <a:r>
                        <a:rPr lang="en-US" sz="1500" b="1" baseline="0">
                          <a:solidFill>
                            <a:schemeClr val="accent6"/>
                          </a:solidFill>
                        </a:rPr>
                        <a:t> hard-working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just"/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20/1 – 18/2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friendly, clever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just"/>
                      <a:r>
                        <a:rPr lang="en-US" sz="1500" b="1">
                          <a:solidFill>
                            <a:schemeClr val="accent6"/>
                          </a:solidFill>
                        </a:rPr>
                        <a:t>19/2 – 20/3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b="1" dirty="0">
                          <a:solidFill>
                            <a:schemeClr val="accent6"/>
                          </a:solidFill>
                        </a:rPr>
                        <a:t>kind, creative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S Reconciliation Day by Slidesgo">
  <a:themeElements>
    <a:clrScheme name="Simple Light">
      <a:dk1>
        <a:srgbClr val="F8F1ED"/>
      </a:dk1>
      <a:lt1>
        <a:srgbClr val="6B3933"/>
      </a:lt1>
      <a:dk2>
        <a:srgbClr val="D7675D"/>
      </a:dk2>
      <a:lt2>
        <a:srgbClr val="F49A56"/>
      </a:lt2>
      <a:accent1>
        <a:srgbClr val="F5B868"/>
      </a:accent1>
      <a:accent2>
        <a:srgbClr val="C3DCFF"/>
      </a:accent2>
      <a:accent3>
        <a:srgbClr val="8D95B9"/>
      </a:accent3>
      <a:accent4>
        <a:srgbClr val="5A669E"/>
      </a:accent4>
      <a:accent5>
        <a:srgbClr val="353056"/>
      </a:accent5>
      <a:accent6>
        <a:srgbClr val="201512"/>
      </a:accent6>
      <a:hlink>
        <a:srgbClr val="6B39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450</Words>
  <Application>Microsoft Office PowerPoint</Application>
  <PresentationFormat>On-screen Show (16:9)</PresentationFormat>
  <Paragraphs>77</Paragraphs>
  <Slides>11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Gothic A1</vt:lpstr>
      <vt:lpstr>Arial</vt:lpstr>
      <vt:lpstr>Euphoria Script</vt:lpstr>
      <vt:lpstr>Berlin Sans FB</vt:lpstr>
      <vt:lpstr>Roboto Condensed Light</vt:lpstr>
      <vt:lpstr>Algerian</vt:lpstr>
      <vt:lpstr>Rokkitt</vt:lpstr>
      <vt:lpstr>Passion One</vt:lpstr>
      <vt:lpstr>Times New Roman</vt:lpstr>
      <vt:lpstr>Orbitron</vt:lpstr>
      <vt:lpstr>US Reconciliation Day by Slidesgo</vt:lpstr>
      <vt:lpstr>PowerPoint Presentation</vt:lpstr>
      <vt:lpstr>Unit 3: My friends Lesson 4: Communication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Homework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</cp:revision>
  <dcterms:created xsi:type="dcterms:W3CDTF">2022-08-14T04:01:59Z</dcterms:created>
  <dcterms:modified xsi:type="dcterms:W3CDTF">2023-04-19T15:01:49Z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2ACB5181A39B4E92AD87A9D715B3529C</vt:lpwstr>
  </property>
  <property fmtid="{D5CDD505-2E9C-101B-9397-08002B2CF9AE}" pid="3" name="KSOProductBuildVer">
    <vt:lpwstr>1033-11.2.0.11254</vt:lpwstr>
  </property>
</Properties>
</file>