
<file path=[Content_Types].xml><?xml version="1.0" encoding="utf-8"?>
<Types xmlns="http://schemas.openxmlformats.org/package/2006/content-types">
  <Default Extension="png" ContentType="image/png"/>
  <Default Extension="mp3" ContentType="audio/mpeg"/>
  <Default Extension="bin" ContentType="application/vnd.ms-office.activeX"/>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activeX/activeX1.xml" ContentType="application/vnd.ms-office.activeX+xml"/>
  <Override PartName="/ppt/activeX/activeX2.xml" ContentType="application/vnd.ms-office.activeX+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87" r:id="rId3"/>
    <p:sldMasterId id="2147483699" r:id="rId4"/>
    <p:sldMasterId id="2147483725" r:id="rId5"/>
    <p:sldMasterId id="2147483749" r:id="rId6"/>
    <p:sldMasterId id="2147483762" r:id="rId7"/>
    <p:sldMasterId id="2147483776" r:id="rId8"/>
    <p:sldMasterId id="2147483963" r:id="rId9"/>
    <p:sldMasterId id="2147483977" r:id="rId10"/>
  </p:sldMasterIdLst>
  <p:notesMasterIdLst>
    <p:notesMasterId r:id="rId33"/>
  </p:notesMasterIdLst>
  <p:sldIdLst>
    <p:sldId id="283" r:id="rId11"/>
    <p:sldId id="309" r:id="rId12"/>
    <p:sldId id="298" r:id="rId13"/>
    <p:sldId id="314" r:id="rId14"/>
    <p:sldId id="305" r:id="rId15"/>
    <p:sldId id="317" r:id="rId16"/>
    <p:sldId id="300" r:id="rId17"/>
    <p:sldId id="307" r:id="rId18"/>
    <p:sldId id="286" r:id="rId19"/>
    <p:sldId id="318" r:id="rId20"/>
    <p:sldId id="289" r:id="rId21"/>
    <p:sldId id="315" r:id="rId22"/>
    <p:sldId id="302" r:id="rId23"/>
    <p:sldId id="290" r:id="rId24"/>
    <p:sldId id="301" r:id="rId25"/>
    <p:sldId id="270" r:id="rId26"/>
    <p:sldId id="275" r:id="rId27"/>
    <p:sldId id="276" r:id="rId28"/>
    <p:sldId id="265" r:id="rId29"/>
    <p:sldId id="271" r:id="rId30"/>
    <p:sldId id="273" r:id="rId31"/>
    <p:sldId id="312" r:id="rId32"/>
  </p:sldIdLst>
  <p:sldSz cx="12192000" cy="6858000"/>
  <p:notesSz cx="6858000" cy="9144000"/>
  <p:defaultTextStyle>
    <a:defPPr>
      <a:defRPr lang="en-US"/>
    </a:defPPr>
    <a:lvl1pPr algn="l" rtl="0" fontAlgn="base">
      <a:spcBef>
        <a:spcPct val="0"/>
      </a:spcBef>
      <a:spcAft>
        <a:spcPct val="0"/>
      </a:spcAft>
      <a:defRPr b="1"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b="1"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b="1"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b="1"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b="1" kern="1200">
        <a:solidFill>
          <a:schemeClr val="tx1"/>
        </a:solidFill>
        <a:latin typeface="Times New Roman" pitchFamily="18" charset="0"/>
        <a:ea typeface="+mn-ea"/>
        <a:cs typeface="Times New Roman" pitchFamily="18" charset="0"/>
      </a:defRPr>
    </a:lvl5pPr>
    <a:lvl6pPr marL="2286000" algn="l" defTabSz="914400" rtl="0" eaLnBrk="1" latinLnBrk="0" hangingPunct="1">
      <a:defRPr b="1" kern="1200">
        <a:solidFill>
          <a:schemeClr val="tx1"/>
        </a:solidFill>
        <a:latin typeface="Times New Roman" pitchFamily="18" charset="0"/>
        <a:ea typeface="+mn-ea"/>
        <a:cs typeface="Times New Roman" pitchFamily="18" charset="0"/>
      </a:defRPr>
    </a:lvl6pPr>
    <a:lvl7pPr marL="2743200" algn="l" defTabSz="914400" rtl="0" eaLnBrk="1" latinLnBrk="0" hangingPunct="1">
      <a:defRPr b="1" kern="1200">
        <a:solidFill>
          <a:schemeClr val="tx1"/>
        </a:solidFill>
        <a:latin typeface="Times New Roman" pitchFamily="18" charset="0"/>
        <a:ea typeface="+mn-ea"/>
        <a:cs typeface="Times New Roman" pitchFamily="18" charset="0"/>
      </a:defRPr>
    </a:lvl7pPr>
    <a:lvl8pPr marL="3200400" algn="l" defTabSz="914400" rtl="0" eaLnBrk="1" latinLnBrk="0" hangingPunct="1">
      <a:defRPr b="1" kern="1200">
        <a:solidFill>
          <a:schemeClr val="tx1"/>
        </a:solidFill>
        <a:latin typeface="Times New Roman" pitchFamily="18" charset="0"/>
        <a:ea typeface="+mn-ea"/>
        <a:cs typeface="Times New Roman" pitchFamily="18" charset="0"/>
      </a:defRPr>
    </a:lvl8pPr>
    <a:lvl9pPr marL="3657600" algn="l" defTabSz="914400" rtl="0" eaLnBrk="1" latinLnBrk="0" hangingPunct="1">
      <a:defRPr b="1"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0000FF"/>
    <a:srgbClr val="FF0066"/>
    <a:srgbClr val="00FFFF"/>
    <a:srgbClr val="00FF00"/>
    <a:srgbClr val="CCFF33"/>
    <a:srgbClr val="00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924" y="4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ink/ink1.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3:40.906"/>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0,'31'0,"-1"0,31 0,30 0,0 0,0 0,91 0,31 0,-93 0,-29 0,0 0,61 0,0 0,-31 0,-91 0,-60 0</inkml:trace>
</inkml:ink>
</file>

<file path=ppt/ink/ink10.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2.828"/>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189 2,'-32'0,"1"30,-32-30,32 0,-1 0</inkml:trace>
</inkml:ink>
</file>

<file path=ppt/ink/ink11.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4.015"/>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0,'190'0,"64"0,32 31,-65 64,-30-63,-96-32,-63 0,-32 0,32 0,126 0</inkml:trace>
</inkml:ink>
</file>

<file path=ppt/ink/ink12.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4.546"/>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-2 1,'0'0,"127"0,254 0,94 0,-63 65,-190-33</inkml:trace>
</inkml:ink>
</file>

<file path=ppt/ink/ink13.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4.687"/>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193 0,'-33'0,"1"0,32 0,-32 0,0 0,-32 0</inkml:trace>
</inkml:ink>
</file>

<file path=ppt/ink/ink14.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5.125"/>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-2 0,'32'0,"-32"0,0 0,0 0,0 0,32 31,-1 1,96 30,-32-30</inkml:trace>
</inkml:ink>
</file>

<file path=ppt/ink/ink15.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5.765"/>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1,'0'0,"32"33,32-33,126 33</inkml:trace>
</inkml:ink>
</file>

<file path=ppt/ink/ink16.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6.859"/>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0,'0'0,"32"0,31 0,1 0,95 31,127 1,-64 30,1-30</inkml:trace>
</inkml:ink>
</file>

<file path=ppt/ink/ink2.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3:41.718"/>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0,'0'0,"0"31,30-31,31 63,121-63,60 31,60 32,-241-63,-31 0,-30 0,-61 0,-90 0,-91 31,91-31,60 0,61 0,-31 0,61 0,0 0,-60 31,-1-31,61 0</inkml:trace>
</inkml:ink>
</file>

<file path=ppt/ink/ink3.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3:42.906"/>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0,'0'0,"33"0,0 0,99 31,-33 33,34-64,-100 31,33 1,-66-32,-33 0</inkml:trace>
</inkml:ink>
</file>

<file path=ppt/ink/ink4.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3:43.281"/>
    </inkml:context>
    <inkml:brush xml:id="br0">
      <inkml:brushProperty name="width" value="0.15875" units="cm"/>
      <inkml:brushProperty name="height" value="0.635" units="cm"/>
      <inkml:brushProperty name="color" value="#FFFF00"/>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18.734"/>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249 0,'-230'0,"197"0,33 0,164 0,197 30</inkml:trace>
</inkml:ink>
</file>

<file path=ppt/ink/ink6.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0.781"/>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94 23,'-32'0,"-1"0,0 0,33 0,0 0,0 0,130-24</inkml:trace>
</inkml:ink>
</file>

<file path=ppt/ink/ink7.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1.015"/>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127 0,'-95'0,"63"0,32 0</inkml:trace>
</inkml:ink>
</file>

<file path=ppt/ink/ink8.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2.468"/>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0,'0'0,"0"0,127 0,96 32,191 32,31-64,-127 0,-95 0</inkml:trace>
</inkml:ink>
</file>

<file path=ppt/ink/ink9.xml><?xml version="1.0" encoding="utf-8"?>
<inkml:ink xmlns:inkml="http://www.w3.org/2003/InkML">
  <inkml:definitions>
    <inkml:context xml:id="ctx0">
      <inkml:inkSource xml:id="inkSrc0">
        <inkml:traceFormat>
          <inkml:channel name="X" type="integer" max="800" units="cm"/>
          <inkml:channel name="Y" type="integer" max="600" units="cm"/>
        </inkml:traceFormat>
        <inkml:channelProperties>
          <inkml:channelProperty channel="X" name="resolution" value="25" units="1/cm"/>
          <inkml:channelProperty channel="Y" name="resolution" value="25" units="1/cm"/>
        </inkml:channelProperties>
      </inkml:inkSource>
      <inkml:timestamp xml:id="ts0" timeString="2009-12-09T19:46:22.703"/>
    </inkml:context>
    <inkml:brush xml:id="br0">
      <inkml:brushProperty name="width" value="0.15875" units="cm"/>
      <inkml:brushProperty name="height" value="0.635" units="cm"/>
      <inkml:brushProperty name="color" value="#FFFF99"/>
      <inkml:brushProperty name="transparency" value="170"/>
      <inkml:brushProperty name="tip" value="rectangle"/>
      <inkml:brushProperty name="rasterOp" value="maskPen"/>
      <inkml:brushProperty name="fitToCurve" value="1"/>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atin typeface="Arial"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atin typeface="Arial" charset="0"/>
                <a:cs typeface="+mn-cs"/>
              </a:defRPr>
            </a:lvl1pPr>
          </a:lstStyle>
          <a:p>
            <a:pPr>
              <a:defRPr/>
            </a:pPr>
            <a:fld id="{BD4A0E8B-C28B-4D50-961B-937554704EB1}" type="datetimeFigureOut">
              <a:rPr lang="en-US"/>
              <a:pPr>
                <a:defRPr/>
              </a:pPr>
              <a:t>4/13/2023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atin typeface="Arial"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atin typeface="Arial" charset="0"/>
                <a:cs typeface="+mn-cs"/>
              </a:defRPr>
            </a:lvl1pPr>
          </a:lstStyle>
          <a:p>
            <a:pPr>
              <a:defRPr/>
            </a:pPr>
            <a:fld id="{8535A21D-225B-4851-BFC1-A41793F6F785}" type="slidenum">
              <a:rPr lang="en-US"/>
              <a:pPr>
                <a:defRPr/>
              </a:pPr>
              <a:t>‹#›</a:t>
            </a:fld>
            <a:endParaRPr lang="en-US"/>
          </a:p>
        </p:txBody>
      </p:sp>
    </p:spTree>
    <p:extLst>
      <p:ext uri="{BB962C8B-B14F-4D97-AF65-F5344CB8AC3E}">
        <p14:creationId xmlns:p14="http://schemas.microsoft.com/office/powerpoint/2010/main" val="10748335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218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218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E8379A-4356-4D22-9CA7-08F941AE52EF}" type="slidenum">
              <a:rPr lang="en-US" smtClean="0">
                <a:solidFill>
                  <a:srgbClr val="000000"/>
                </a:solidFill>
                <a:cs typeface="Arial" charset="0"/>
              </a:rPr>
              <a:pPr/>
              <a:t>2</a:t>
            </a:fld>
            <a:endParaRPr lang="en-US">
              <a:solidFill>
                <a:srgbClr val="000000"/>
              </a:solidFill>
              <a:cs typeface="Arial" charset="0"/>
            </a:endParaRPr>
          </a:p>
        </p:txBody>
      </p:sp>
    </p:spTree>
    <p:extLst>
      <p:ext uri="{BB962C8B-B14F-4D97-AF65-F5344CB8AC3E}">
        <p14:creationId xmlns:p14="http://schemas.microsoft.com/office/powerpoint/2010/main" val="1194096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259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259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F3A438-8567-49ED-B743-7A80A6737A00}" type="slidenum">
              <a:rPr lang="en-US" smtClean="0">
                <a:solidFill>
                  <a:srgbClr val="000000"/>
                </a:solidFill>
                <a:cs typeface="Arial" charset="0"/>
              </a:rPr>
              <a:pPr/>
              <a:t>6</a:t>
            </a:fld>
            <a:endParaRPr lang="en-US">
              <a:solidFill>
                <a:srgbClr val="000000"/>
              </a:solidFill>
              <a:cs typeface="Arial" charset="0"/>
            </a:endParaRPr>
          </a:p>
        </p:txBody>
      </p:sp>
    </p:spTree>
    <p:extLst>
      <p:ext uri="{BB962C8B-B14F-4D97-AF65-F5344CB8AC3E}">
        <p14:creationId xmlns:p14="http://schemas.microsoft.com/office/powerpoint/2010/main" val="3822765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51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51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3C45898-7BD2-4A62-AE71-CF8BA2AFB8A3}" type="slidenum">
              <a:rPr lang="en-US" smtClean="0">
                <a:solidFill>
                  <a:srgbClr val="000000"/>
                </a:solidFill>
                <a:cs typeface="Arial" charset="0"/>
              </a:rPr>
              <a:pPr/>
              <a:t>17</a:t>
            </a:fld>
            <a:endParaRPr lang="en-US">
              <a:solidFill>
                <a:srgbClr val="000000"/>
              </a:solidFill>
              <a:cs typeface="Arial" charset="0"/>
            </a:endParaRPr>
          </a:p>
        </p:txBody>
      </p:sp>
    </p:spTree>
    <p:extLst>
      <p:ext uri="{BB962C8B-B14F-4D97-AF65-F5344CB8AC3E}">
        <p14:creationId xmlns:p14="http://schemas.microsoft.com/office/powerpoint/2010/main" val="412159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53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153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B8E2F4-726E-4AA8-B103-862EECA7F68F}" type="slidenum">
              <a:rPr lang="en-US" smtClean="0">
                <a:solidFill>
                  <a:srgbClr val="000000"/>
                </a:solidFill>
                <a:cs typeface="Arial" charset="0"/>
              </a:rPr>
              <a:pPr/>
              <a:t>18</a:t>
            </a:fld>
            <a:endParaRPr lang="en-US">
              <a:solidFill>
                <a:srgbClr val="000000"/>
              </a:solidFill>
              <a:cs typeface="Arial" charset="0"/>
            </a:endParaRPr>
          </a:p>
        </p:txBody>
      </p:sp>
    </p:spTree>
    <p:extLst>
      <p:ext uri="{BB962C8B-B14F-4D97-AF65-F5344CB8AC3E}">
        <p14:creationId xmlns:p14="http://schemas.microsoft.com/office/powerpoint/2010/main" val="4269635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p:spPr>
      </p:sp>
      <p:sp>
        <p:nvSpPr>
          <p:cNvPr id="157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157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A447E5-512C-4167-93A2-56643A310A48}" type="slidenum">
              <a:rPr lang="en-US" smtClean="0">
                <a:solidFill>
                  <a:srgbClr val="000000"/>
                </a:solidFill>
                <a:cs typeface="Arial" charset="0"/>
              </a:rPr>
              <a:pPr/>
              <a:t>21</a:t>
            </a:fld>
            <a:endParaRPr lang="en-US">
              <a:solidFill>
                <a:srgbClr val="000000"/>
              </a:solidFill>
              <a:cs typeface="Arial" charset="0"/>
            </a:endParaRPr>
          </a:p>
        </p:txBody>
      </p:sp>
    </p:spTree>
    <p:extLst>
      <p:ext uri="{BB962C8B-B14F-4D97-AF65-F5344CB8AC3E}">
        <p14:creationId xmlns:p14="http://schemas.microsoft.com/office/powerpoint/2010/main" val="288906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7C7C59C-887E-4D48-8C8F-34EEE77BDBC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2A32AA-AD69-4CC4-BE48-AE147A441132}"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61FA29C-7B73-41C9-8AA8-E05D8CB04E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26610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26D12C3-F9FD-44FC-9036-36D3CD05C2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89183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32131CD-A5C8-4249-A859-70E1DD4DDB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345852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2A8723-4B9D-4FD9-96CC-C98AAD8D64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44926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2A32AA-AD69-4CC4-BE48-AE147A44113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467289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7AC0BF-33E2-4531-87AC-C85BE75981D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165703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F4EC5DD7-669D-461F-B80E-303B0ACF4B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293792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18FC9928-7377-4AEF-A0B1-AC480141A1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22898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3375"/>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p>
        </p:txBody>
      </p:sp>
      <p:sp>
        <p:nvSpPr>
          <p:cNvPr id="4" name="Rectangle 4">
            <a:extLst>
              <a:ext uri="{FF2B5EF4-FFF2-40B4-BE49-F238E27FC236}">
                <a16:creationId xmlns:a16="http://schemas.microsoft.com/office/drawing/2014/main" id="{AAB05F14-4419-4E23-B5C3-D9380091A30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419F0F7-8059-42A9-A5F1-3921233DC90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9E2A39E-9BE8-42B1-9FA3-3D28DA1871F1}"/>
              </a:ext>
            </a:extLst>
          </p:cNvPr>
          <p:cNvSpPr>
            <a:spLocks noGrp="1" noChangeArrowheads="1"/>
          </p:cNvSpPr>
          <p:nvPr>
            <p:ph type="sldNum" sz="quarter" idx="12"/>
          </p:nvPr>
        </p:nvSpPr>
        <p:spPr>
          <a:ln/>
        </p:spPr>
        <p:txBody>
          <a:bodyPr/>
          <a:lstStyle>
            <a:lvl1pPr>
              <a:defRPr/>
            </a:lvl1pPr>
          </a:lstStyle>
          <a:p>
            <a:pPr>
              <a:defRPr/>
            </a:pPr>
            <a:fld id="{603AE221-8717-4AD5-9B2C-305970BFDD8A}" type="slidenum">
              <a:rPr lang="en-US" altLang="en-US"/>
              <a:pPr>
                <a:defRPr/>
              </a:pPr>
              <a:t>‹#›</a:t>
            </a:fld>
            <a:endParaRPr lang="en-US" altLang="en-US"/>
          </a:p>
        </p:txBody>
      </p:sp>
    </p:spTree>
    <p:extLst>
      <p:ext uri="{BB962C8B-B14F-4D97-AF65-F5344CB8AC3E}">
        <p14:creationId xmlns:p14="http://schemas.microsoft.com/office/powerpoint/2010/main" val="146776037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52DD8B1-BDF6-42BC-AC20-1512BC87B0F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73D7A02-CA40-4B98-B1A3-984A150F2BE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BD976527-9CF9-4184-96DB-DB70968B6D64}"/>
              </a:ext>
            </a:extLst>
          </p:cNvPr>
          <p:cNvSpPr>
            <a:spLocks noGrp="1" noChangeArrowheads="1"/>
          </p:cNvSpPr>
          <p:nvPr>
            <p:ph type="sldNum" sz="quarter" idx="12"/>
          </p:nvPr>
        </p:nvSpPr>
        <p:spPr>
          <a:ln/>
        </p:spPr>
        <p:txBody>
          <a:bodyPr/>
          <a:lstStyle>
            <a:lvl1pPr>
              <a:defRPr/>
            </a:lvl1pPr>
          </a:lstStyle>
          <a:p>
            <a:pPr>
              <a:defRPr/>
            </a:pPr>
            <a:fld id="{66A79011-1E39-4E34-BC7A-C0E060BC9713}" type="slidenum">
              <a:rPr lang="en-US" altLang="en-US"/>
              <a:pPr>
                <a:defRPr/>
              </a:pPr>
              <a:t>‹#›</a:t>
            </a:fld>
            <a:endParaRPr lang="en-US" altLang="en-US"/>
          </a:p>
        </p:txBody>
      </p:sp>
    </p:spTree>
    <p:extLst>
      <p:ext uri="{BB962C8B-B14F-4D97-AF65-F5344CB8AC3E}">
        <p14:creationId xmlns:p14="http://schemas.microsoft.com/office/powerpoint/2010/main" val="85799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7AC0BF-33E2-4531-87AC-C85BE75981DF}"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3375"/>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1350"/>
            </a:lvl1pPr>
            <a:lvl2pPr marL="257175" indent="0">
              <a:buNone/>
              <a:defRPr sz="1125"/>
            </a:lvl2pPr>
            <a:lvl3pPr marL="514350" indent="0">
              <a:buNone/>
              <a:defRPr sz="1013"/>
            </a:lvl3pPr>
            <a:lvl4pPr marL="771525" indent="0">
              <a:buNone/>
              <a:defRPr sz="900"/>
            </a:lvl4pPr>
            <a:lvl5pPr marL="1028700" indent="0">
              <a:buNone/>
              <a:defRPr sz="900"/>
            </a:lvl5pPr>
            <a:lvl6pPr marL="1285875" indent="0">
              <a:buNone/>
              <a:defRPr sz="900"/>
            </a:lvl6pPr>
            <a:lvl7pPr marL="1543050" indent="0">
              <a:buNone/>
              <a:defRPr sz="900"/>
            </a:lvl7pPr>
            <a:lvl8pPr marL="1800225" indent="0">
              <a:buNone/>
              <a:defRPr sz="900"/>
            </a:lvl8pPr>
            <a:lvl9pPr marL="2057400" indent="0">
              <a:buNone/>
              <a:defRPr sz="900"/>
            </a:lvl9pPr>
          </a:lstStyle>
          <a:p>
            <a:pPr lvl="0"/>
            <a:r>
              <a:rPr lang="en-US"/>
              <a:t>Click to edit Master text styles</a:t>
            </a:r>
          </a:p>
        </p:txBody>
      </p:sp>
      <p:sp>
        <p:nvSpPr>
          <p:cNvPr id="4" name="Rectangle 4">
            <a:extLst>
              <a:ext uri="{FF2B5EF4-FFF2-40B4-BE49-F238E27FC236}">
                <a16:creationId xmlns:a16="http://schemas.microsoft.com/office/drawing/2014/main" id="{A9229298-2222-4EB9-A2B0-9DD54B1506C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B7AD8C2-DF79-49E1-81D3-2F6E4F6215C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961624A-72A2-4568-A2BA-F611880DBAAD}"/>
              </a:ext>
            </a:extLst>
          </p:cNvPr>
          <p:cNvSpPr>
            <a:spLocks noGrp="1" noChangeArrowheads="1"/>
          </p:cNvSpPr>
          <p:nvPr>
            <p:ph type="sldNum" sz="quarter" idx="12"/>
          </p:nvPr>
        </p:nvSpPr>
        <p:spPr>
          <a:ln/>
        </p:spPr>
        <p:txBody>
          <a:bodyPr/>
          <a:lstStyle>
            <a:lvl1pPr>
              <a:defRPr/>
            </a:lvl1pPr>
          </a:lstStyle>
          <a:p>
            <a:pPr>
              <a:defRPr/>
            </a:pPr>
            <a:fld id="{97A33CB3-1F58-447B-BCC8-C0077FDEBEEC}" type="slidenum">
              <a:rPr lang="en-US" altLang="en-US"/>
              <a:pPr>
                <a:defRPr/>
              </a:pPr>
              <a:t>‹#›</a:t>
            </a:fld>
            <a:endParaRPr lang="en-US" altLang="en-US"/>
          </a:p>
        </p:txBody>
      </p:sp>
    </p:spTree>
    <p:extLst>
      <p:ext uri="{BB962C8B-B14F-4D97-AF65-F5344CB8AC3E}">
        <p14:creationId xmlns:p14="http://schemas.microsoft.com/office/powerpoint/2010/main" val="27859673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856639B-3536-49E0-84E0-41E907B7F16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E9A071A-EEA8-46E2-B0CC-B1C8068EC18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B82A20E5-25E5-4629-8A26-DFA079772B7B}"/>
              </a:ext>
            </a:extLst>
          </p:cNvPr>
          <p:cNvSpPr>
            <a:spLocks noGrp="1" noChangeArrowheads="1"/>
          </p:cNvSpPr>
          <p:nvPr>
            <p:ph type="sldNum" sz="quarter" idx="12"/>
          </p:nvPr>
        </p:nvSpPr>
        <p:spPr>
          <a:ln/>
        </p:spPr>
        <p:txBody>
          <a:bodyPr/>
          <a:lstStyle>
            <a:lvl1pPr>
              <a:defRPr/>
            </a:lvl1pPr>
          </a:lstStyle>
          <a:p>
            <a:pPr>
              <a:defRPr/>
            </a:pPr>
            <a:fld id="{6EB2D4A5-9328-45C5-A0A9-B4E82254E4B1}" type="slidenum">
              <a:rPr lang="en-US" altLang="en-US"/>
              <a:pPr>
                <a:defRPr/>
              </a:pPr>
              <a:t>‹#›</a:t>
            </a:fld>
            <a:endParaRPr lang="en-US" altLang="en-US"/>
          </a:p>
        </p:txBody>
      </p:sp>
    </p:spTree>
    <p:extLst>
      <p:ext uri="{BB962C8B-B14F-4D97-AF65-F5344CB8AC3E}">
        <p14:creationId xmlns:p14="http://schemas.microsoft.com/office/powerpoint/2010/main" val="20091609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AEF0054-3B1D-4B8B-BB45-372D5BA7FDC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A601005B-22F1-482D-B4EB-9536968B808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A973920F-CD67-475A-B2F1-70A1CBBFFEDB}"/>
              </a:ext>
            </a:extLst>
          </p:cNvPr>
          <p:cNvSpPr>
            <a:spLocks noGrp="1" noChangeArrowheads="1"/>
          </p:cNvSpPr>
          <p:nvPr>
            <p:ph type="sldNum" sz="quarter" idx="12"/>
          </p:nvPr>
        </p:nvSpPr>
        <p:spPr>
          <a:ln/>
        </p:spPr>
        <p:txBody>
          <a:bodyPr/>
          <a:lstStyle>
            <a:lvl1pPr>
              <a:defRPr/>
            </a:lvl1pPr>
          </a:lstStyle>
          <a:p>
            <a:pPr>
              <a:defRPr/>
            </a:pPr>
            <a:fld id="{51C2C446-87C7-41F7-8F9C-D9089E5D1384}" type="slidenum">
              <a:rPr lang="en-US" altLang="en-US"/>
              <a:pPr>
                <a:defRPr/>
              </a:pPr>
              <a:t>‹#›</a:t>
            </a:fld>
            <a:endParaRPr lang="en-US" altLang="en-US"/>
          </a:p>
        </p:txBody>
      </p:sp>
    </p:spTree>
    <p:extLst>
      <p:ext uri="{BB962C8B-B14F-4D97-AF65-F5344CB8AC3E}">
        <p14:creationId xmlns:p14="http://schemas.microsoft.com/office/powerpoint/2010/main" val="15349846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0F8AB27-9B07-47AD-B34B-B03E21D8CCF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025E4F4-C880-4481-807C-54A095A988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8B029EF2-B497-45AB-A806-88DFEC7B8315}"/>
              </a:ext>
            </a:extLst>
          </p:cNvPr>
          <p:cNvSpPr>
            <a:spLocks noGrp="1" noChangeArrowheads="1"/>
          </p:cNvSpPr>
          <p:nvPr>
            <p:ph type="sldNum" sz="quarter" idx="12"/>
          </p:nvPr>
        </p:nvSpPr>
        <p:spPr>
          <a:ln/>
        </p:spPr>
        <p:txBody>
          <a:bodyPr/>
          <a:lstStyle>
            <a:lvl1pPr>
              <a:defRPr/>
            </a:lvl1pPr>
          </a:lstStyle>
          <a:p>
            <a:pPr>
              <a:defRPr/>
            </a:pPr>
            <a:fld id="{92798A97-EC34-4BC1-954D-D4388AFA2F1F}" type="slidenum">
              <a:rPr lang="en-US" altLang="en-US"/>
              <a:pPr>
                <a:defRPr/>
              </a:pPr>
              <a:t>‹#›</a:t>
            </a:fld>
            <a:endParaRPr lang="en-US" altLang="en-US"/>
          </a:p>
        </p:txBody>
      </p:sp>
    </p:spTree>
    <p:extLst>
      <p:ext uri="{BB962C8B-B14F-4D97-AF65-F5344CB8AC3E}">
        <p14:creationId xmlns:p14="http://schemas.microsoft.com/office/powerpoint/2010/main" val="32843420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61B75A7-4C26-4ED1-BF23-91AE861FD22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7329B15-ADA5-4BFA-9AB7-E31890A8A7C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E0E2857D-DD6C-40A5-A13E-3A352E16F572}"/>
              </a:ext>
            </a:extLst>
          </p:cNvPr>
          <p:cNvSpPr>
            <a:spLocks noGrp="1" noChangeArrowheads="1"/>
          </p:cNvSpPr>
          <p:nvPr>
            <p:ph type="sldNum" sz="quarter" idx="12"/>
          </p:nvPr>
        </p:nvSpPr>
        <p:spPr>
          <a:ln/>
        </p:spPr>
        <p:txBody>
          <a:bodyPr/>
          <a:lstStyle>
            <a:lvl1pPr>
              <a:defRPr/>
            </a:lvl1pPr>
          </a:lstStyle>
          <a:p>
            <a:pPr>
              <a:defRPr/>
            </a:pPr>
            <a:fld id="{40CE1E55-87F1-440B-957A-2FB951803727}" type="slidenum">
              <a:rPr lang="en-US" altLang="en-US"/>
              <a:pPr>
                <a:defRPr/>
              </a:pPr>
              <a:t>‹#›</a:t>
            </a:fld>
            <a:endParaRPr lang="en-US" altLang="en-US"/>
          </a:p>
        </p:txBody>
      </p:sp>
    </p:spTree>
    <p:extLst>
      <p:ext uri="{BB962C8B-B14F-4D97-AF65-F5344CB8AC3E}">
        <p14:creationId xmlns:p14="http://schemas.microsoft.com/office/powerpoint/2010/main" val="27684153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1" y="457200"/>
            <a:ext cx="3932767" cy="160020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5183717" y="987431"/>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21" y="2057400"/>
            <a:ext cx="393276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Rectangle 4">
            <a:extLst>
              <a:ext uri="{FF2B5EF4-FFF2-40B4-BE49-F238E27FC236}">
                <a16:creationId xmlns:a16="http://schemas.microsoft.com/office/drawing/2014/main" id="{563005C0-8603-4F15-A56D-E829043A898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5E13C0B8-3BCC-4BD2-9079-AD48412611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E19396AB-08D8-409F-B423-CD563B19192B}"/>
              </a:ext>
            </a:extLst>
          </p:cNvPr>
          <p:cNvSpPr>
            <a:spLocks noGrp="1" noChangeArrowheads="1"/>
          </p:cNvSpPr>
          <p:nvPr>
            <p:ph type="sldNum" sz="quarter" idx="12"/>
          </p:nvPr>
        </p:nvSpPr>
        <p:spPr>
          <a:ln/>
        </p:spPr>
        <p:txBody>
          <a:bodyPr/>
          <a:lstStyle>
            <a:lvl1pPr>
              <a:defRPr/>
            </a:lvl1pPr>
          </a:lstStyle>
          <a:p>
            <a:pPr>
              <a:defRPr/>
            </a:pPr>
            <a:fld id="{54BC6F0B-C63D-46BA-A0B0-BE284C9BAA23}" type="slidenum">
              <a:rPr lang="en-US" altLang="en-US"/>
              <a:pPr>
                <a:defRPr/>
              </a:pPr>
              <a:t>‹#›</a:t>
            </a:fld>
            <a:endParaRPr lang="en-US" altLang="en-US"/>
          </a:p>
        </p:txBody>
      </p:sp>
    </p:spTree>
    <p:extLst>
      <p:ext uri="{BB962C8B-B14F-4D97-AF65-F5344CB8AC3E}">
        <p14:creationId xmlns:p14="http://schemas.microsoft.com/office/powerpoint/2010/main" val="38393330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21" y="457200"/>
            <a:ext cx="3932767" cy="160020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5183717" y="987431"/>
            <a:ext cx="6172200" cy="487362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endParaRPr lang="en-US" noProof="0"/>
          </a:p>
        </p:txBody>
      </p:sp>
      <p:sp>
        <p:nvSpPr>
          <p:cNvPr id="4" name="Text Placeholder 3"/>
          <p:cNvSpPr>
            <a:spLocks noGrp="1"/>
          </p:cNvSpPr>
          <p:nvPr>
            <p:ph type="body" sz="half" idx="2"/>
          </p:nvPr>
        </p:nvSpPr>
        <p:spPr>
          <a:xfrm>
            <a:off x="840321" y="2057400"/>
            <a:ext cx="393276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Rectangle 4">
            <a:extLst>
              <a:ext uri="{FF2B5EF4-FFF2-40B4-BE49-F238E27FC236}">
                <a16:creationId xmlns:a16="http://schemas.microsoft.com/office/drawing/2014/main" id="{F87E72F5-566B-4181-BB76-BCE795004B9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6302097-FB65-436B-9CD3-61D31F4B255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A6A8D7D-545B-4AEF-9EFA-6DBE8970533F}"/>
              </a:ext>
            </a:extLst>
          </p:cNvPr>
          <p:cNvSpPr>
            <a:spLocks noGrp="1" noChangeArrowheads="1"/>
          </p:cNvSpPr>
          <p:nvPr>
            <p:ph type="sldNum" sz="quarter" idx="12"/>
          </p:nvPr>
        </p:nvSpPr>
        <p:spPr>
          <a:ln/>
        </p:spPr>
        <p:txBody>
          <a:bodyPr/>
          <a:lstStyle>
            <a:lvl1pPr>
              <a:defRPr/>
            </a:lvl1pPr>
          </a:lstStyle>
          <a:p>
            <a:pPr>
              <a:defRPr/>
            </a:pPr>
            <a:fld id="{5FCDCDB8-060C-48E9-87AA-C309C0745C5C}" type="slidenum">
              <a:rPr lang="en-US" altLang="en-US"/>
              <a:pPr>
                <a:defRPr/>
              </a:pPr>
              <a:t>‹#›</a:t>
            </a:fld>
            <a:endParaRPr lang="en-US" altLang="en-US"/>
          </a:p>
        </p:txBody>
      </p:sp>
    </p:spTree>
    <p:extLst>
      <p:ext uri="{BB962C8B-B14F-4D97-AF65-F5344CB8AC3E}">
        <p14:creationId xmlns:p14="http://schemas.microsoft.com/office/powerpoint/2010/main" val="321904507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29AEE07-BA3E-419C-BF84-4BD76EB0C37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65DBC02-2DD3-4D24-9524-484AEC8D16C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C6DA711-D08F-41D8-AAAD-1D0BEB05ACD8}"/>
              </a:ext>
            </a:extLst>
          </p:cNvPr>
          <p:cNvSpPr>
            <a:spLocks noGrp="1" noChangeArrowheads="1"/>
          </p:cNvSpPr>
          <p:nvPr>
            <p:ph type="sldNum" sz="quarter" idx="12"/>
          </p:nvPr>
        </p:nvSpPr>
        <p:spPr>
          <a:ln/>
        </p:spPr>
        <p:txBody>
          <a:bodyPr/>
          <a:lstStyle>
            <a:lvl1pPr>
              <a:defRPr/>
            </a:lvl1pPr>
          </a:lstStyle>
          <a:p>
            <a:pPr>
              <a:defRPr/>
            </a:pPr>
            <a:fld id="{18BC8B45-BDED-4E4C-B61D-AC5B160C3CEE}" type="slidenum">
              <a:rPr lang="en-US" altLang="en-US"/>
              <a:pPr>
                <a:defRPr/>
              </a:pPr>
              <a:t>‹#›</a:t>
            </a:fld>
            <a:endParaRPr lang="en-US" altLang="en-US"/>
          </a:p>
        </p:txBody>
      </p:sp>
    </p:spTree>
    <p:extLst>
      <p:ext uri="{BB962C8B-B14F-4D97-AF65-F5344CB8AC3E}">
        <p14:creationId xmlns:p14="http://schemas.microsoft.com/office/powerpoint/2010/main" val="31017452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4"/>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4EC31C-B078-4CB1-A223-A418DFD6D3F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623DF9C-9E70-472E-BD61-2625CAE847F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DF7330D-FB28-48F6-A5C3-A66B79DA9713}"/>
              </a:ext>
            </a:extLst>
          </p:cNvPr>
          <p:cNvSpPr>
            <a:spLocks noGrp="1" noChangeArrowheads="1"/>
          </p:cNvSpPr>
          <p:nvPr>
            <p:ph type="sldNum" sz="quarter" idx="12"/>
          </p:nvPr>
        </p:nvSpPr>
        <p:spPr>
          <a:ln/>
        </p:spPr>
        <p:txBody>
          <a:bodyPr/>
          <a:lstStyle>
            <a:lvl1pPr>
              <a:defRPr/>
            </a:lvl1pPr>
          </a:lstStyle>
          <a:p>
            <a:pPr>
              <a:defRPr/>
            </a:pPr>
            <a:fld id="{39E92C15-9CB8-41B9-9C92-B780DFFABC7F}" type="slidenum">
              <a:rPr lang="en-US" altLang="en-US"/>
              <a:pPr>
                <a:defRPr/>
              </a:pPr>
              <a:t>‹#›</a:t>
            </a:fld>
            <a:endParaRPr lang="en-US" altLang="en-US"/>
          </a:p>
        </p:txBody>
      </p:sp>
    </p:spTree>
    <p:extLst>
      <p:ext uri="{BB962C8B-B14F-4D97-AF65-F5344CB8AC3E}">
        <p14:creationId xmlns:p14="http://schemas.microsoft.com/office/powerpoint/2010/main" val="23857954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94"/>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94"/>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5066B80-9D72-4BB0-8095-282E7BABA46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39756447-2137-47A8-ACB1-997D3737960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3B697DC8-F5A3-4DEB-AFE8-8E27E3113B0D}"/>
              </a:ext>
            </a:extLst>
          </p:cNvPr>
          <p:cNvSpPr>
            <a:spLocks noGrp="1" noChangeArrowheads="1"/>
          </p:cNvSpPr>
          <p:nvPr>
            <p:ph type="sldNum" sz="quarter" idx="12"/>
          </p:nvPr>
        </p:nvSpPr>
        <p:spPr>
          <a:ln/>
        </p:spPr>
        <p:txBody>
          <a:bodyPr/>
          <a:lstStyle>
            <a:lvl1pPr>
              <a:defRPr/>
            </a:lvl1pPr>
          </a:lstStyle>
          <a:p>
            <a:pPr>
              <a:defRPr/>
            </a:pPr>
            <a:fld id="{0F6DACEA-E1E6-405E-83AC-436077FE5C30}" type="slidenum">
              <a:rPr lang="en-US" altLang="en-US"/>
              <a:pPr>
                <a:defRPr/>
              </a:pPr>
              <a:t>‹#›</a:t>
            </a:fld>
            <a:endParaRPr lang="en-US" altLang="en-US"/>
          </a:p>
        </p:txBody>
      </p:sp>
    </p:spTree>
    <p:extLst>
      <p:ext uri="{BB962C8B-B14F-4D97-AF65-F5344CB8AC3E}">
        <p14:creationId xmlns:p14="http://schemas.microsoft.com/office/powerpoint/2010/main" val="3738741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4EC5DD7-669D-461F-B80E-303B0ACF4BE4}"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4"/>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8993DDB5-DC24-49E1-96EE-714B7CD4808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2745FECB-087E-40F0-99FC-0EDF33D7000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64A2C37A-4DE8-4F7D-BD30-68D966F3910C}"/>
              </a:ext>
            </a:extLst>
          </p:cNvPr>
          <p:cNvSpPr>
            <a:spLocks noGrp="1" noChangeArrowheads="1"/>
          </p:cNvSpPr>
          <p:nvPr>
            <p:ph type="sldNum" sz="quarter" idx="12"/>
          </p:nvPr>
        </p:nvSpPr>
        <p:spPr>
          <a:ln/>
        </p:spPr>
        <p:txBody>
          <a:bodyPr/>
          <a:lstStyle>
            <a:lvl1pPr>
              <a:defRPr/>
            </a:lvl1pPr>
          </a:lstStyle>
          <a:p>
            <a:pPr>
              <a:defRPr/>
            </a:pPr>
            <a:fld id="{66960C53-47EF-4107-9B70-BBA5098E1EFB}" type="slidenum">
              <a:rPr lang="en-US" altLang="en-US"/>
              <a:pPr>
                <a:defRPr/>
              </a:pPr>
              <a:t>‹#›</a:t>
            </a:fld>
            <a:endParaRPr lang="en-US" altLang="en-US"/>
          </a:p>
        </p:txBody>
      </p:sp>
    </p:spTree>
    <p:extLst>
      <p:ext uri="{BB962C8B-B14F-4D97-AF65-F5344CB8AC3E}">
        <p14:creationId xmlns:p14="http://schemas.microsoft.com/office/powerpoint/2010/main" val="1109654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18FC9928-7377-4AEF-A0B1-AC480141A14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EB8B7713-15A1-473D-853D-25EDFAB89CE8}"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85F0E503-5EF8-408A-9D81-104351750ADC}" type="slidenum">
              <a:rPr lang="vi-VN"/>
              <a:pPr>
                <a:defRPr/>
              </a:pPr>
              <a:t>‹#›</a:t>
            </a:fld>
            <a:endParaRPr lang="vi-V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3919ED0-08F1-45C0-83E5-8C6D0446EE98}"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FEDBE796-F453-4716-8E28-93C311287B51}" type="slidenum">
              <a:rPr lang="vi-VN"/>
              <a:pPr>
                <a:defRPr/>
              </a:pPr>
              <a:t>‹#›</a:t>
            </a:fld>
            <a:endParaRPr lang="vi-V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D45A506-38AB-4DB7-9A26-65675C5B355D}"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54445E26-5DF1-47E7-93F2-CD972A33C502}" type="slidenum">
              <a:rPr lang="vi-VN"/>
              <a:pPr>
                <a:defRPr/>
              </a:pPr>
              <a:t>‹#›</a:t>
            </a:fld>
            <a:endParaRPr lang="vi-V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8963768-BDBB-40D1-A725-0EADD348E5B0}"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321E3A30-138D-4F59-A313-A2DB7CC38AA9}" type="slidenum">
              <a:rPr lang="vi-VN"/>
              <a:pPr>
                <a:defRPr/>
              </a:pPr>
              <a:t>‹#›</a:t>
            </a:fld>
            <a:endParaRPr lang="vi-V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ADCF43D-A235-43F7-ADF4-0B37FE416761}" type="datetimeFigureOut">
              <a:rPr lang="vi-VN"/>
              <a:pPr>
                <a:defRPr/>
              </a:pPr>
              <a:t>13/04/2023</a:t>
            </a:fld>
            <a:endParaRPr lang="vi-VN"/>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190D3D78-F900-4114-A9FA-4E6846710980}" type="slidenum">
              <a:rPr lang="vi-VN"/>
              <a:pPr>
                <a:defRPr/>
              </a:pPr>
              <a:t>‹#›</a:t>
            </a:fld>
            <a:endParaRPr lang="vi-V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C47A7AF-4C2C-451B-96BC-81CCCE9AB62E}" type="datetimeFigureOut">
              <a:rPr lang="vi-VN"/>
              <a:pPr>
                <a:defRPr/>
              </a:pPr>
              <a:t>13/04/2023</a:t>
            </a:fld>
            <a:endParaRPr lang="vi-VN"/>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41FB7E5C-DEEC-4453-BDC4-1BE46F9CE2C3}" type="slidenum">
              <a:rPr lang="vi-VN"/>
              <a:pPr>
                <a:defRPr/>
              </a:pPr>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B7EFC1-6821-43D0-A48C-BAF304A8D0F8}"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5F455BD6-69BB-470C-A6F8-1C74ADF81A8A}" type="datetimeFigureOut">
              <a:rPr lang="vi-VN"/>
              <a:pPr>
                <a:defRPr/>
              </a:pPr>
              <a:t>13/04/2023</a:t>
            </a:fld>
            <a:endParaRPr lang="vi-VN"/>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A45BA3F7-26C0-4290-A0CD-BD6303EC6B14}" type="slidenum">
              <a:rPr lang="vi-VN"/>
              <a:pPr>
                <a:defRPr/>
              </a:pPr>
              <a:t>‹#›</a:t>
            </a:fld>
            <a:endParaRPr lang="vi-V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FE5AF1A4-8D2D-476E-AA74-04927CB7CCFA}"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5289DBB2-9BF2-42F6-B72A-F28784460D9B}" type="slidenum">
              <a:rPr lang="vi-VN"/>
              <a:pPr>
                <a:defRPr/>
              </a:pPr>
              <a:t>‹#›</a:t>
            </a:fld>
            <a:endParaRPr lang="vi-V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54E9EC7-F807-4043-8D1A-A33A0ADDCF34}"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7D00EC56-6317-4A69-987B-BF8DB5EFFC95}" type="slidenum">
              <a:rPr lang="vi-VN"/>
              <a:pPr>
                <a:defRPr/>
              </a:pPr>
              <a:t>‹#›</a:t>
            </a:fld>
            <a:endParaRPr lang="vi-V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F380C50F-4825-425E-979C-9452323D7A35}"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47309609-05C7-4D4F-A23F-B069C00A2735}" type="slidenum">
              <a:rPr lang="vi-VN"/>
              <a:pPr>
                <a:defRPr/>
              </a:pPr>
              <a:t>‹#›</a:t>
            </a:fld>
            <a:endParaRPr lang="vi-V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6CAF9835-CBC6-42C0-B6E3-5E1C05137177}"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A2262713-BDA3-4BC1-B8CD-61977A77F42F}" type="slidenum">
              <a:rPr lang="vi-VN"/>
              <a:pPr>
                <a:defRPr/>
              </a:pPr>
              <a:t>‹#›</a:t>
            </a:fld>
            <a:endParaRPr lang="vi-VN"/>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844E032C-71D0-4D31-8BA0-7A576107F5B6}"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8850C420-77B7-4EF3-9384-308800832D59}" type="slidenum">
              <a:rPr lang="vi-VN"/>
              <a:pPr>
                <a:defRPr/>
              </a:pPr>
              <a:t>‹#›</a:t>
            </a:fld>
            <a:endParaRPr lang="vi-VN"/>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7358E13E-5C64-4B71-99F5-6FB0BA2467D3}"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D53320B8-029E-47E3-8652-3641EAA26B21}" type="slidenum">
              <a:rPr lang="vi-VN"/>
              <a:pPr>
                <a:defRPr/>
              </a:pPr>
              <a:t>‹#›</a:t>
            </a:fld>
            <a:endParaRPr lang="vi-V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8E8DC767-7255-4E6E-8CE7-E2D1F7331121}"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3C3B0570-7C6A-447C-88EF-D93776650586}" type="slidenum">
              <a:rPr lang="vi-VN"/>
              <a:pPr>
                <a:defRPr/>
              </a:pPr>
              <a:t>‹#›</a:t>
            </a:fld>
            <a:endParaRPr lang="vi-VN"/>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21D338A5-EF40-408B-A21D-C80C7DA3BB77}"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99BF8106-D742-43DF-87A8-4F3AC1231752}" type="slidenum">
              <a:rPr lang="vi-VN"/>
              <a:pPr>
                <a:defRPr/>
              </a:pPr>
              <a:t>‹#›</a:t>
            </a:fld>
            <a:endParaRPr lang="vi-V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0CDEA6E0-3B00-4E56-9780-752E7ED8258D}" type="datetimeFigureOut">
              <a:rPr lang="vi-VN"/>
              <a:pPr>
                <a:defRPr/>
              </a:pPr>
              <a:t>13/04/2023</a:t>
            </a:fld>
            <a:endParaRPr lang="vi-VN"/>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9C31A598-569E-4B0D-9014-19EB5858381E}" type="slidenum">
              <a:rPr lang="vi-VN"/>
              <a:pPr>
                <a:defRPr/>
              </a:pPr>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6261B5-00D5-46E2-8920-78B2AE902065}"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00FD6EE-B358-4ACF-93EB-DCD2E680AB6B}" type="datetimeFigureOut">
              <a:rPr lang="vi-VN"/>
              <a:pPr>
                <a:defRPr/>
              </a:pPr>
              <a:t>13/04/2023</a:t>
            </a:fld>
            <a:endParaRPr lang="vi-VN"/>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635C3438-ABA3-4BBE-8DF8-D823E01D9887}" type="slidenum">
              <a:rPr lang="vi-VN"/>
              <a:pPr>
                <a:defRPr/>
              </a:pPr>
              <a:t>‹#›</a:t>
            </a:fld>
            <a:endParaRPr lang="vi-VN"/>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4FA44E8-D467-4D75-9811-F6431211E826}" type="datetimeFigureOut">
              <a:rPr lang="vi-VN"/>
              <a:pPr>
                <a:defRPr/>
              </a:pPr>
              <a:t>13/04/2023</a:t>
            </a:fld>
            <a:endParaRPr lang="vi-VN"/>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E103E68B-572F-4DBA-B793-32873F2717F7}" type="slidenum">
              <a:rPr lang="vi-VN"/>
              <a:pPr>
                <a:defRPr/>
              </a:pPr>
              <a:t>‹#›</a:t>
            </a:fld>
            <a:endParaRPr lang="vi-VN"/>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D39C92E0-FDD9-4949-A867-0DD2CBCFBB9B}"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31BE5FEE-FDE5-4DF1-B5F8-0E9BBFE6C497}" type="slidenum">
              <a:rPr lang="vi-VN"/>
              <a:pPr>
                <a:defRPr/>
              </a:pPr>
              <a:t>‹#›</a:t>
            </a:fld>
            <a:endParaRPr lang="vi-V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C0DA107-5A1C-4C2F-BACB-E37A33C47E0C}"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17F5B4E4-E1C6-4E03-A3D4-F55C4716666E}" type="slidenum">
              <a:rPr lang="vi-VN"/>
              <a:pPr>
                <a:defRPr/>
              </a:pPr>
              <a:t>‹#›</a:t>
            </a:fld>
            <a:endParaRPr lang="vi-VN"/>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1779E261-2E5A-4F42-81C6-0370F983E552}"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5E3A21DD-0DF9-42A0-ACB2-8E389DD4F932}" type="slidenum">
              <a:rPr lang="vi-VN"/>
              <a:pPr>
                <a:defRPr/>
              </a:pPr>
              <a:t>‹#›</a:t>
            </a:fld>
            <a:endParaRPr lang="vi-VN"/>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D6D33EBE-6DF7-4630-8BD5-B52644EC4D63}"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8AAFE238-560B-43F8-9BDA-CE2D082AC684}" type="slidenum">
              <a:rPr lang="vi-VN"/>
              <a:pPr>
                <a:defRPr/>
              </a:pPr>
              <a:t>‹#›</a:t>
            </a:fld>
            <a:endParaRPr lang="vi-VN"/>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17FD4640-C0B8-4057-8E28-F0FBCDC35836}"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CA7B8733-AFD6-4A84-AED2-B80DDAAF3DCF}" type="slidenum">
              <a:rPr lang="vi-VN"/>
              <a:pPr>
                <a:defRPr/>
              </a:pPr>
              <a:t>‹#›</a:t>
            </a:fld>
            <a:endParaRPr lang="vi-VN"/>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5D64EE43-E0FA-4DFF-B205-19E7996A9979}"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4EB2EC17-D0A3-45DF-92F9-93B8C0C7DB2F}" type="slidenum">
              <a:rPr lang="vi-VN"/>
              <a:pPr>
                <a:defRPr/>
              </a:pPr>
              <a:t>‹#›</a:t>
            </a:fld>
            <a:endParaRPr lang="vi-VN"/>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EDE86BB2-981B-40E8-9585-1DD182C8C941}"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FC6C46CE-A654-4D26-B6DE-11B24D5A48C5}" type="slidenum">
              <a:rPr lang="vi-VN"/>
              <a:pPr>
                <a:defRPr/>
              </a:pPr>
              <a:t>‹#›</a:t>
            </a:fld>
            <a:endParaRPr lang="vi-VN"/>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7FEF5012-0AB2-46AC-A2C5-FA536F0128BB}"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4468F4F0-C70F-46CD-859B-A2889147D457}" type="slidenum">
              <a:rPr lang="vi-VN"/>
              <a:pPr>
                <a:defRPr/>
              </a:pPr>
              <a:t>‹#›</a:t>
            </a:fld>
            <a:endParaRPr lang="vi-V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1266A1F-D9B6-454E-9408-83B328EE6D2D}"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D046EDB8-062B-4EA4-87B5-243415C76C27}" type="datetimeFigureOut">
              <a:rPr lang="vi-VN"/>
              <a:pPr>
                <a:defRPr/>
              </a:pPr>
              <a:t>13/04/2023</a:t>
            </a:fld>
            <a:endParaRPr lang="vi-VN"/>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5F53AD7F-41E6-4E7E-9346-4711E7846650}" type="slidenum">
              <a:rPr lang="vi-VN"/>
              <a:pPr>
                <a:defRPr/>
              </a:pPr>
              <a:t>‹#›</a:t>
            </a:fld>
            <a:endParaRPr lang="vi-VN"/>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3077CB63-AD24-40EA-948C-1741998C33E9}" type="datetimeFigureOut">
              <a:rPr lang="vi-VN"/>
              <a:pPr>
                <a:defRPr/>
              </a:pPr>
              <a:t>13/04/2023</a:t>
            </a:fld>
            <a:endParaRPr lang="vi-VN"/>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2D440D1E-EE99-4DCC-B7A0-1352958A0E23}" type="slidenum">
              <a:rPr lang="vi-VN"/>
              <a:pPr>
                <a:defRPr/>
              </a:pPr>
              <a:t>‹#›</a:t>
            </a:fld>
            <a:endParaRPr lang="vi-VN"/>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E1F1D6B4-A748-43E7-9512-FA18AF2B3F43}" type="datetimeFigureOut">
              <a:rPr lang="vi-VN"/>
              <a:pPr>
                <a:defRPr/>
              </a:pPr>
              <a:t>13/04/2023</a:t>
            </a:fld>
            <a:endParaRPr lang="vi-VN"/>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1C267D40-591B-463C-AFD7-BC5FF5FFEB40}" type="slidenum">
              <a:rPr lang="vi-VN"/>
              <a:pPr>
                <a:defRPr/>
              </a:pPr>
              <a:t>‹#›</a:t>
            </a:fld>
            <a:endParaRPr lang="vi-VN"/>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311D687-0D17-46A7-A7C9-1C6F22765340}"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3CE41E3A-9EA7-49E3-96E4-D5E34975F861}" type="slidenum">
              <a:rPr lang="vi-VN"/>
              <a:pPr>
                <a:defRPr/>
              </a:pPr>
              <a:t>‹#›</a:t>
            </a:fld>
            <a:endParaRPr lang="vi-VN"/>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0A330C88-8EEC-47F4-8966-D9DBF9F85A1F}"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94EEB1DF-50B4-4BD2-8613-AC51FA35F3BE}" type="slidenum">
              <a:rPr lang="vi-VN"/>
              <a:pPr>
                <a:defRPr/>
              </a:pPr>
              <a:t>‹#›</a:t>
            </a:fld>
            <a:endParaRPr lang="vi-VN"/>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C8BA40A4-E78C-4C6A-9726-9DDB15FB7170}"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DA9BFBEC-8F31-45ED-B59E-7E02CAE83255}" type="slidenum">
              <a:rPr lang="vi-VN"/>
              <a:pPr>
                <a:defRPr/>
              </a:pPr>
              <a:t>‹#›</a:t>
            </a:fld>
            <a:endParaRPr lang="vi-VN"/>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0BA67D33-BEBC-49FC-87FC-4A8B698336D1}"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AC034652-A1F6-47E7-A15C-151BEE7902A9}" type="slidenum">
              <a:rPr lang="vi-VN"/>
              <a:pPr>
                <a:defRPr/>
              </a:pPr>
              <a:t>‹#›</a:t>
            </a:fld>
            <a:endParaRPr lang="vi-VN"/>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3FF3E89A-A433-41EB-9A58-D0E002E64674}"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6ACC8609-A300-4EA1-AF02-3A197D9016C2}" type="slidenum">
              <a:rPr lang="vi-VN"/>
              <a:pPr>
                <a:defRPr/>
              </a:pPr>
              <a:t>‹#›</a:t>
            </a:fld>
            <a:endParaRPr lang="vi-VN"/>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7C5A3322-1D00-4008-814F-9BE0B6156F6A}"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67FD1BAD-17A6-4660-8F06-976C3BCFCDE1}" type="slidenum">
              <a:rPr lang="vi-VN"/>
              <a:pPr>
                <a:defRPr/>
              </a:pPr>
              <a:t>‹#›</a:t>
            </a:fld>
            <a:endParaRPr lang="vi-VN"/>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0EFC3FB8-C72F-4080-B116-5D437790740D}"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93FB4AB4-D202-4E10-8357-9F58E15DD997}" type="slidenum">
              <a:rPr lang="vi-VN"/>
              <a:pPr>
                <a:defRPr/>
              </a:pPr>
              <a:t>‹#›</a:t>
            </a:fld>
            <a:endParaRPr lang="vi-V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C7AFA2D-6C02-4ACF-9607-B8AA325850F6}"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26DF1DE-A103-427A-B16F-4BC597662883}"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D36427CC-35F7-47A1-8A9F-1B0054C174F6}" type="slidenum">
              <a:rPr lang="vi-VN"/>
              <a:pPr>
                <a:defRPr/>
              </a:pPr>
              <a:t>‹#›</a:t>
            </a:fld>
            <a:endParaRPr lang="vi-VN"/>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21CBC73F-A103-4387-94AF-C7AB229009AD}" type="datetimeFigureOut">
              <a:rPr lang="vi-VN"/>
              <a:pPr>
                <a:defRPr/>
              </a:pPr>
              <a:t>13/04/2023</a:t>
            </a:fld>
            <a:endParaRPr lang="vi-VN"/>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DC88EA41-9237-4DC9-8E0D-7117232464C0}" type="slidenum">
              <a:rPr lang="vi-VN"/>
              <a:pPr>
                <a:defRPr/>
              </a:pPr>
              <a:t>‹#›</a:t>
            </a:fld>
            <a:endParaRPr lang="vi-VN"/>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F0C2EA67-7956-48B0-80B6-4CE794B77572}" type="datetimeFigureOut">
              <a:rPr lang="vi-VN"/>
              <a:pPr>
                <a:defRPr/>
              </a:pPr>
              <a:t>13/04/2023</a:t>
            </a:fld>
            <a:endParaRPr lang="vi-VN"/>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9055416F-B778-47AF-A075-6BD2152FD0B1}" type="slidenum">
              <a:rPr lang="vi-VN"/>
              <a:pPr>
                <a:defRPr/>
              </a:pPr>
              <a:t>‹#›</a:t>
            </a:fld>
            <a:endParaRPr lang="vi-VN"/>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43812760-D921-4870-B571-4CAD683CFB99}" type="datetimeFigureOut">
              <a:rPr lang="vi-VN"/>
              <a:pPr>
                <a:defRPr/>
              </a:pPr>
              <a:t>13/04/2023</a:t>
            </a:fld>
            <a:endParaRPr lang="vi-VN"/>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44F81756-2F23-4F08-A8D8-29CA2FC2519F}" type="slidenum">
              <a:rPr lang="vi-VN"/>
              <a:pPr>
                <a:defRPr/>
              </a:pPr>
              <a:t>‹#›</a:t>
            </a:fld>
            <a:endParaRPr lang="vi-VN"/>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016E51D0-B02F-4C8B-B5AB-AD6964A53A53}"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B12CF684-9235-40E9-877A-287C788BBD7C}" type="slidenum">
              <a:rPr lang="vi-VN"/>
              <a:pPr>
                <a:defRPr/>
              </a:pPr>
              <a:t>‹#›</a:t>
            </a:fld>
            <a:endParaRPr lang="vi-VN"/>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682E3641-50EE-46D0-B5FB-B0CCDEA43DC1}" type="datetimeFigureOut">
              <a:rPr lang="vi-VN"/>
              <a:pPr>
                <a:defRPr/>
              </a:pPr>
              <a:t>13/04/2023</a:t>
            </a:fld>
            <a:endParaRPr lang="vi-VN"/>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35C40ED5-7FD9-4EC7-A845-A0AA69380564}" type="slidenum">
              <a:rPr lang="vi-VN"/>
              <a:pPr>
                <a:defRPr/>
              </a:pPr>
              <a:t>‹#›</a:t>
            </a:fld>
            <a:endParaRPr lang="vi-VN"/>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20BFC93D-2FC0-404A-ABF3-7AB58327946A}"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B8B3EAFE-B96C-4BA3-B60A-A4EF7500472D}" type="slidenum">
              <a:rPr lang="vi-VN"/>
              <a:pPr>
                <a:defRPr/>
              </a:pPr>
              <a:t>‹#›</a:t>
            </a:fld>
            <a:endParaRPr lang="vi-VN"/>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b="1">
                <a:latin typeface="Arial" charset="0"/>
              </a:defRPr>
            </a:lvl1pPr>
          </a:lstStyle>
          <a:p>
            <a:pPr>
              <a:defRPr/>
            </a:pPr>
            <a:fld id="{D513332C-C413-4FE4-B8FF-F1EF6C6F3EB3}" type="datetimeFigureOut">
              <a:rPr lang="vi-VN"/>
              <a:pPr>
                <a:defRPr/>
              </a:pPr>
              <a:t>13/04/2023</a:t>
            </a:fld>
            <a:endParaRPr lang="vi-VN"/>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b="1">
                <a:latin typeface="Arial" charset="0"/>
              </a:defRPr>
            </a:lvl1pPr>
          </a:lstStyle>
          <a:p>
            <a:pPr>
              <a:defRPr/>
            </a:pPr>
            <a:endParaRPr lang="vi-VN"/>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b="1">
                <a:latin typeface="Arial" charset="0"/>
              </a:defRPr>
            </a:lvl1pPr>
          </a:lstStyle>
          <a:p>
            <a:pPr>
              <a:defRPr/>
            </a:pPr>
            <a:fld id="{FE022B52-9140-411B-A2EB-EFD9C8021CF9}" type="slidenum">
              <a:rPr lang="vi-VN"/>
              <a:pPr>
                <a:defRPr/>
              </a:pPr>
              <a:t>‹#›</a:t>
            </a:fld>
            <a:endParaRPr lang="vi-VN"/>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B0BAC644-7195-4A43-8E13-785591A90C7B}"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AA74FE69-6DC1-4EDB-A9C1-E80082E92B7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61FA29C-7B73-41C9-8AA8-E05D8CB04E74}"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47AA4B8D-1159-400B-B514-8E566479DEA1}"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9DD10861-CFA1-4BB2-91DF-5F8D64C6AE38}"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b="1"/>
            </a:lvl1pPr>
          </a:lstStyle>
          <a:p>
            <a:pPr>
              <a:defRPr/>
            </a:pPr>
            <a:endParaRPr lang="en-US"/>
          </a:p>
        </p:txBody>
      </p:sp>
      <p:sp>
        <p:nvSpPr>
          <p:cNvPr id="8" name="Footer Placeholder 7"/>
          <p:cNvSpPr>
            <a:spLocks noGrp="1"/>
          </p:cNvSpPr>
          <p:nvPr>
            <p:ph type="ftr" sz="quarter" idx="11"/>
          </p:nvPr>
        </p:nvSpPr>
        <p:spPr/>
        <p:txBody>
          <a:bodyPr/>
          <a:lstStyle>
            <a:lvl1pPr eaLnBrk="0" hangingPunct="0">
              <a:defRPr b="1"/>
            </a:lvl1pPr>
          </a:lstStyle>
          <a:p>
            <a:pPr>
              <a:defRPr/>
            </a:pPr>
            <a:endParaRPr lang="en-US"/>
          </a:p>
        </p:txBody>
      </p:sp>
      <p:sp>
        <p:nvSpPr>
          <p:cNvPr id="9" name="Slide Number Placeholder 8"/>
          <p:cNvSpPr>
            <a:spLocks noGrp="1"/>
          </p:cNvSpPr>
          <p:nvPr>
            <p:ph type="sldNum" sz="quarter" idx="12"/>
          </p:nvPr>
        </p:nvSpPr>
        <p:spPr/>
        <p:txBody>
          <a:bodyPr/>
          <a:lstStyle>
            <a:lvl1pPr eaLnBrk="0" hangingPunct="0">
              <a:defRPr b="1"/>
            </a:lvl1pPr>
          </a:lstStyle>
          <a:p>
            <a:pPr>
              <a:defRPr/>
            </a:pPr>
            <a:fld id="{B3AE5475-8302-47D1-8B08-0D1BEEE421DF}"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b="1"/>
            </a:lvl1pPr>
          </a:lstStyle>
          <a:p>
            <a:pPr>
              <a:defRPr/>
            </a:pPr>
            <a:endParaRPr lang="en-US"/>
          </a:p>
        </p:txBody>
      </p:sp>
      <p:sp>
        <p:nvSpPr>
          <p:cNvPr id="4" name="Footer Placeholder 3"/>
          <p:cNvSpPr>
            <a:spLocks noGrp="1"/>
          </p:cNvSpPr>
          <p:nvPr>
            <p:ph type="ftr" sz="quarter" idx="11"/>
          </p:nvPr>
        </p:nvSpPr>
        <p:spPr/>
        <p:txBody>
          <a:bodyPr/>
          <a:lstStyle>
            <a:lvl1pPr eaLnBrk="0" hangingPunct="0">
              <a:defRPr b="1"/>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b="1"/>
            </a:lvl1pPr>
          </a:lstStyle>
          <a:p>
            <a:pPr>
              <a:defRPr/>
            </a:pPr>
            <a:fld id="{AE74CC3F-B2A5-4FF1-A220-70C2B75399C0}"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b="1"/>
            </a:lvl1pPr>
          </a:lstStyle>
          <a:p>
            <a:pPr>
              <a:defRPr/>
            </a:pPr>
            <a:endParaRPr lang="en-US"/>
          </a:p>
        </p:txBody>
      </p:sp>
      <p:sp>
        <p:nvSpPr>
          <p:cNvPr id="3" name="Footer Placeholder 2"/>
          <p:cNvSpPr>
            <a:spLocks noGrp="1"/>
          </p:cNvSpPr>
          <p:nvPr>
            <p:ph type="ftr" sz="quarter" idx="11"/>
          </p:nvPr>
        </p:nvSpPr>
        <p:spPr/>
        <p:txBody>
          <a:bodyPr/>
          <a:lstStyle>
            <a:lvl1pPr eaLnBrk="0" hangingPunct="0">
              <a:defRPr b="1"/>
            </a:lvl1pPr>
          </a:lstStyle>
          <a:p>
            <a:pPr>
              <a:defRPr/>
            </a:pPr>
            <a:endParaRPr lang="en-US"/>
          </a:p>
        </p:txBody>
      </p:sp>
      <p:sp>
        <p:nvSpPr>
          <p:cNvPr id="4" name="Slide Number Placeholder 3"/>
          <p:cNvSpPr>
            <a:spLocks noGrp="1"/>
          </p:cNvSpPr>
          <p:nvPr>
            <p:ph type="sldNum" sz="quarter" idx="12"/>
          </p:nvPr>
        </p:nvSpPr>
        <p:spPr/>
        <p:txBody>
          <a:bodyPr/>
          <a:lstStyle>
            <a:lvl1pPr eaLnBrk="0" hangingPunct="0">
              <a:defRPr b="1"/>
            </a:lvl1pPr>
          </a:lstStyle>
          <a:p>
            <a:pPr>
              <a:defRPr/>
            </a:pPr>
            <a:fld id="{9C7E36AC-4ADB-4A1D-B196-E29EAAF03143}"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879AEB7E-A71A-48BB-AE41-7DF23AF8D92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84D7E294-980C-4A2A-B779-4288F5FD0998}"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C240C990-7EC7-43B7-B3CE-20FC3F08E525}"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B45C426B-9D85-4162-846C-FACDFC8A89F7}"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eaLnBrk="0" hangingPunct="0">
              <a:defRPr b="1"/>
            </a:lvl1pPr>
          </a:lstStyle>
          <a:p>
            <a:pPr>
              <a:defRPr/>
            </a:pPr>
            <a:endParaRPr lang="en-US"/>
          </a:p>
        </p:txBody>
      </p:sp>
      <p:sp>
        <p:nvSpPr>
          <p:cNvPr id="4" name="Footer Placeholder 3"/>
          <p:cNvSpPr>
            <a:spLocks noGrp="1"/>
          </p:cNvSpPr>
          <p:nvPr>
            <p:ph type="ftr" sz="quarter" idx="11"/>
          </p:nvPr>
        </p:nvSpPr>
        <p:spPr/>
        <p:txBody>
          <a:bodyPr/>
          <a:lstStyle>
            <a:lvl1pPr eaLnBrk="0" hangingPunct="0">
              <a:defRPr b="1"/>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b="1"/>
            </a:lvl1pPr>
          </a:lstStyle>
          <a:p>
            <a:pPr>
              <a:defRPr/>
            </a:pPr>
            <a:fld id="{2075D76C-5C78-4A18-99A4-5B1ACA3C9938}"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26D12C3-F9FD-44FC-9036-36D3CD05C275}"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992CB2-B000-452E-89D3-7324FAD128F9}"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B9D229-68B5-4C5C-A160-450FBB78F28A}" type="slidenum">
              <a:rPr lang="en-US"/>
              <a:pPr>
                <a:defRPr/>
              </a:pPr>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A2E170-8207-461A-B89F-71E4661D8288}"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C10CD6-C614-4546-AC67-7A9124761820}"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9EA62CD-7492-47B8-ADEB-AB631FCD9450}"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5B4F48A-549A-4120-881F-74A4B6BBD417}"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DF52774-9425-4E50-AB24-99676DDA67DF}"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92479D-3E8D-4C55-81D2-AC2F3E594202}"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31CA97-7D41-4CDF-8BB3-30125A031E20}"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375489-2D39-4D8F-8F45-33E180555B5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2131CD-A5C8-4249-A859-70E1DD4DDB4B}"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12F4E9-CEC0-4C67-8C55-4F479AA41061}"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9372A53-8F58-4950-81E7-5B47D9AA17D5}"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FA87D0D-682D-4171-AB70-8C59357E8C99}"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274AC056-32C0-47E6-A96E-6EE5238CB8C5}"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17A278E0-3690-46C4-AD45-61CDED172F34}"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00849A3C-3D37-448A-A985-104DFFD8EE9C}"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F576F012-ECCA-426D-BD31-06F13F018288}"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hangingPunct="0">
              <a:defRPr b="1"/>
            </a:lvl1pPr>
          </a:lstStyle>
          <a:p>
            <a:pPr>
              <a:defRPr/>
            </a:pPr>
            <a:endParaRPr lang="en-US"/>
          </a:p>
        </p:txBody>
      </p:sp>
      <p:sp>
        <p:nvSpPr>
          <p:cNvPr id="8" name="Footer Placeholder 7"/>
          <p:cNvSpPr>
            <a:spLocks noGrp="1"/>
          </p:cNvSpPr>
          <p:nvPr>
            <p:ph type="ftr" sz="quarter" idx="11"/>
          </p:nvPr>
        </p:nvSpPr>
        <p:spPr/>
        <p:txBody>
          <a:bodyPr/>
          <a:lstStyle>
            <a:lvl1pPr eaLnBrk="0" hangingPunct="0">
              <a:defRPr b="1"/>
            </a:lvl1pPr>
          </a:lstStyle>
          <a:p>
            <a:pPr>
              <a:defRPr/>
            </a:pPr>
            <a:endParaRPr lang="en-US"/>
          </a:p>
        </p:txBody>
      </p:sp>
      <p:sp>
        <p:nvSpPr>
          <p:cNvPr id="9" name="Slide Number Placeholder 8"/>
          <p:cNvSpPr>
            <a:spLocks noGrp="1"/>
          </p:cNvSpPr>
          <p:nvPr>
            <p:ph type="sldNum" sz="quarter" idx="12"/>
          </p:nvPr>
        </p:nvSpPr>
        <p:spPr/>
        <p:txBody>
          <a:bodyPr/>
          <a:lstStyle>
            <a:lvl1pPr eaLnBrk="0" hangingPunct="0">
              <a:defRPr b="1"/>
            </a:lvl1pPr>
          </a:lstStyle>
          <a:p>
            <a:pPr>
              <a:defRPr/>
            </a:pPr>
            <a:fld id="{F8195470-44B4-4EEE-B595-9B6E7C0F64BF}"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hangingPunct="0">
              <a:defRPr b="1"/>
            </a:lvl1pPr>
          </a:lstStyle>
          <a:p>
            <a:pPr>
              <a:defRPr/>
            </a:pPr>
            <a:endParaRPr lang="en-US"/>
          </a:p>
        </p:txBody>
      </p:sp>
      <p:sp>
        <p:nvSpPr>
          <p:cNvPr id="4" name="Footer Placeholder 3"/>
          <p:cNvSpPr>
            <a:spLocks noGrp="1"/>
          </p:cNvSpPr>
          <p:nvPr>
            <p:ph type="ftr" sz="quarter" idx="11"/>
          </p:nvPr>
        </p:nvSpPr>
        <p:spPr/>
        <p:txBody>
          <a:bodyPr/>
          <a:lstStyle>
            <a:lvl1pPr eaLnBrk="0" hangingPunct="0">
              <a:defRPr b="1"/>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b="1"/>
            </a:lvl1pPr>
          </a:lstStyle>
          <a:p>
            <a:pPr>
              <a:defRPr/>
            </a:pPr>
            <a:fld id="{8A085DDD-698D-4F2B-855E-CD589C09081F}" type="slidenum">
              <a:rPr lang="en-US"/>
              <a:pPr>
                <a:defRPr/>
              </a:pPr>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b="1"/>
            </a:lvl1pPr>
          </a:lstStyle>
          <a:p>
            <a:pPr>
              <a:defRPr/>
            </a:pPr>
            <a:endParaRPr lang="en-US"/>
          </a:p>
        </p:txBody>
      </p:sp>
      <p:sp>
        <p:nvSpPr>
          <p:cNvPr id="3" name="Footer Placeholder 2"/>
          <p:cNvSpPr>
            <a:spLocks noGrp="1"/>
          </p:cNvSpPr>
          <p:nvPr>
            <p:ph type="ftr" sz="quarter" idx="11"/>
          </p:nvPr>
        </p:nvSpPr>
        <p:spPr/>
        <p:txBody>
          <a:bodyPr/>
          <a:lstStyle>
            <a:lvl1pPr eaLnBrk="0" hangingPunct="0">
              <a:defRPr b="1"/>
            </a:lvl1pPr>
          </a:lstStyle>
          <a:p>
            <a:pPr>
              <a:defRPr/>
            </a:pPr>
            <a:endParaRPr lang="en-US"/>
          </a:p>
        </p:txBody>
      </p:sp>
      <p:sp>
        <p:nvSpPr>
          <p:cNvPr id="4" name="Slide Number Placeholder 3"/>
          <p:cNvSpPr>
            <a:spLocks noGrp="1"/>
          </p:cNvSpPr>
          <p:nvPr>
            <p:ph type="sldNum" sz="quarter" idx="12"/>
          </p:nvPr>
        </p:nvSpPr>
        <p:spPr/>
        <p:txBody>
          <a:bodyPr/>
          <a:lstStyle>
            <a:lvl1pPr eaLnBrk="0" hangingPunct="0">
              <a:defRPr b="1"/>
            </a:lvl1pPr>
          </a:lstStyle>
          <a:p>
            <a:pPr>
              <a:defRPr/>
            </a:pPr>
            <a:fld id="{284D4558-B4A4-4F95-8357-6C330F19B48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2A8723-4B9D-4FD9-96CC-C98AAD8D6438}"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66277826-B659-4B06-A18F-5880565410A4}"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hangingPunct="0">
              <a:defRPr b="1"/>
            </a:lvl1pPr>
          </a:lstStyle>
          <a:p>
            <a:pPr>
              <a:defRPr/>
            </a:pPr>
            <a:endParaRPr lang="en-US"/>
          </a:p>
        </p:txBody>
      </p:sp>
      <p:sp>
        <p:nvSpPr>
          <p:cNvPr id="6" name="Footer Placeholder 5"/>
          <p:cNvSpPr>
            <a:spLocks noGrp="1"/>
          </p:cNvSpPr>
          <p:nvPr>
            <p:ph type="ftr" sz="quarter" idx="11"/>
          </p:nvPr>
        </p:nvSpPr>
        <p:spPr/>
        <p:txBody>
          <a:bodyPr/>
          <a:lstStyle>
            <a:lvl1pPr eaLnBrk="0" hangingPunct="0">
              <a:defRPr b="1"/>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b="1"/>
            </a:lvl1pPr>
          </a:lstStyle>
          <a:p>
            <a:pPr>
              <a:defRPr/>
            </a:pPr>
            <a:fld id="{B011CEA6-307B-4501-8B8A-B71E6860BAA2}"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13FDEFE0-2C5E-4379-A632-5E1206A8065B}"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hangingPunct="0">
              <a:defRPr b="1"/>
            </a:lvl1pPr>
          </a:lstStyle>
          <a:p>
            <a:pPr>
              <a:defRPr/>
            </a:pPr>
            <a:endParaRPr lang="en-US"/>
          </a:p>
        </p:txBody>
      </p:sp>
      <p:sp>
        <p:nvSpPr>
          <p:cNvPr id="5" name="Footer Placeholder 4"/>
          <p:cNvSpPr>
            <a:spLocks noGrp="1"/>
          </p:cNvSpPr>
          <p:nvPr>
            <p:ph type="ftr" sz="quarter" idx="11"/>
          </p:nvPr>
        </p:nvSpPr>
        <p:spPr/>
        <p:txBody>
          <a:bodyPr/>
          <a:lstStyle>
            <a:lvl1pPr eaLnBrk="0" hangingPunct="0">
              <a:defRPr b="1"/>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b="1"/>
            </a:lvl1pPr>
          </a:lstStyle>
          <a:p>
            <a:pPr>
              <a:defRPr/>
            </a:pPr>
            <a:fld id="{94D17264-69CE-4AA7-B219-A7915AF1FB1E}" type="slidenum">
              <a:rPr lang="en-US"/>
              <a:pPr>
                <a:defRPr/>
              </a:pPr>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p:txBody>
          <a:bodyPr/>
          <a:lstStyle>
            <a:lvl1pPr eaLnBrk="0" hangingPunct="0">
              <a:defRPr b="1"/>
            </a:lvl1pPr>
          </a:lstStyle>
          <a:p>
            <a:pPr>
              <a:defRPr/>
            </a:pPr>
            <a:endParaRPr lang="en-US"/>
          </a:p>
        </p:txBody>
      </p:sp>
      <p:sp>
        <p:nvSpPr>
          <p:cNvPr id="4" name="Footer Placeholder 3"/>
          <p:cNvSpPr>
            <a:spLocks noGrp="1"/>
          </p:cNvSpPr>
          <p:nvPr>
            <p:ph type="ftr" sz="quarter" idx="11"/>
          </p:nvPr>
        </p:nvSpPr>
        <p:spPr/>
        <p:txBody>
          <a:bodyPr/>
          <a:lstStyle>
            <a:lvl1pPr eaLnBrk="0" hangingPunct="0">
              <a:defRPr b="1"/>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b="1"/>
            </a:lvl1pPr>
          </a:lstStyle>
          <a:p>
            <a:pPr>
              <a:defRPr/>
            </a:pPr>
            <a:fld id="{0601F213-9540-4ECF-8765-79B194254FD2}" type="slidenum">
              <a:rPr lang="en-US"/>
              <a:pPr>
                <a:defRPr/>
              </a:pPr>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C7C59C-887E-4D48-8C8F-34EEE77BDB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70878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7B7EFC1-6821-43D0-A48C-BAF304A8D0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05428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6261B5-00D5-46E2-8920-78B2AE902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5023974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1266A1F-D9B6-454E-9408-83B328EE6D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056847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C7AFA2D-6C02-4ACF-9607-B8AA325850F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6961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charset="0"/>
                <a:cs typeface="+mn-cs"/>
              </a:defRPr>
            </a:lvl1pPr>
          </a:lstStyle>
          <a:p>
            <a:pPr>
              <a:defRPr/>
            </a:pPr>
            <a:fld id="{35981329-A85B-47AB-937B-18B6E9712E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69" r:id="rId1"/>
    <p:sldLayoutId id="2147483868" r:id="rId2"/>
    <p:sldLayoutId id="2147483867" r:id="rId3"/>
    <p:sldLayoutId id="2147483866" r:id="rId4"/>
    <p:sldLayoutId id="2147483865" r:id="rId5"/>
    <p:sldLayoutId id="2147483864" r:id="rId6"/>
    <p:sldLayoutId id="2147483863" r:id="rId7"/>
    <p:sldLayoutId id="2147483862" r:id="rId8"/>
    <p:sldLayoutId id="2147483861" r:id="rId9"/>
    <p:sldLayoutId id="2147483860" r:id="rId10"/>
    <p:sldLayoutId id="2147483859" r:id="rId11"/>
    <p:sldLayoutId id="2147483858" r:id="rId12"/>
    <p:sldLayoutId id="214748385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C6EB53D-B872-44ED-8175-2AEDA8A44540}"/>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F5E3E9AC-B65C-477F-BF4F-125E08478D54}"/>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8421214-3AC5-4D22-8683-9BF841F254B0}"/>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788">
                <a:latin typeface="+mn-lt"/>
                <a:cs typeface="+mn-cs"/>
              </a:defRPr>
            </a:lvl1pPr>
          </a:lstStyle>
          <a:p>
            <a:pPr>
              <a:defRPr/>
            </a:pPr>
            <a:endParaRPr lang="en-US" altLang="en-US"/>
          </a:p>
        </p:txBody>
      </p:sp>
      <p:sp>
        <p:nvSpPr>
          <p:cNvPr id="1029" name="Rectangle 5">
            <a:extLst>
              <a:ext uri="{FF2B5EF4-FFF2-40B4-BE49-F238E27FC236}">
                <a16:creationId xmlns:a16="http://schemas.microsoft.com/office/drawing/2014/main" id="{0DABE615-A688-454B-8DD6-85BC3872ECBA}"/>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788">
                <a:latin typeface="+mn-lt"/>
                <a:cs typeface="+mn-cs"/>
              </a:defRPr>
            </a:lvl1pPr>
          </a:lstStyle>
          <a:p>
            <a:pPr>
              <a:defRPr/>
            </a:pPr>
            <a:endParaRPr lang="en-US" altLang="en-US"/>
          </a:p>
        </p:txBody>
      </p:sp>
      <p:sp>
        <p:nvSpPr>
          <p:cNvPr id="1030" name="Rectangle 6">
            <a:extLst>
              <a:ext uri="{FF2B5EF4-FFF2-40B4-BE49-F238E27FC236}">
                <a16:creationId xmlns:a16="http://schemas.microsoft.com/office/drawing/2014/main" id="{898FB795-9EFB-4000-96B7-96D0591B2885}"/>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788">
                <a:latin typeface="Arial" panose="020B0604020202020204" pitchFamily="34" charset="0"/>
                <a:cs typeface="Arial" panose="020B0604020202020204" pitchFamily="34" charset="0"/>
              </a:defRPr>
            </a:lvl1pPr>
          </a:lstStyle>
          <a:p>
            <a:pPr>
              <a:defRPr/>
            </a:pPr>
            <a:fld id="{4A594771-6322-4D57-B748-6B28E24D2243}" type="slidenum">
              <a:rPr lang="en-US" altLang="en-US"/>
              <a:pPr>
                <a:defRPr/>
              </a:pPr>
              <a:t>‹#›</a:t>
            </a:fld>
            <a:endParaRPr lang="en-US" altLang="en-US"/>
          </a:p>
        </p:txBody>
      </p:sp>
    </p:spTree>
    <p:extLst>
      <p:ext uri="{BB962C8B-B14F-4D97-AF65-F5344CB8AC3E}">
        <p14:creationId xmlns:p14="http://schemas.microsoft.com/office/powerpoint/2010/main" val="2359361333"/>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Lst>
  <p:txStyles>
    <p:titleStyle>
      <a:lvl1pPr algn="ctr" rtl="0" eaLnBrk="0" fontAlgn="base" hangingPunct="0">
        <a:spcBef>
          <a:spcPct val="0"/>
        </a:spcBef>
        <a:spcAft>
          <a:spcPct val="0"/>
        </a:spcAft>
        <a:defRPr sz="2400" kern="1200">
          <a:solidFill>
            <a:schemeClr val="tx2"/>
          </a:solidFill>
          <a:latin typeface="+mj-lt"/>
          <a:ea typeface="+mj-ea"/>
          <a:cs typeface="+mj-cs"/>
        </a:defRPr>
      </a:lvl1pPr>
      <a:lvl2pPr algn="ctr" rtl="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400">
          <a:solidFill>
            <a:schemeClr val="tx2"/>
          </a:solidFill>
          <a:latin typeface="Arial" panose="020B0604020202020204" pitchFamily="34" charset="0"/>
          <a:cs typeface="Arial" panose="020B0604020202020204" pitchFamily="34" charset="0"/>
        </a:defRPr>
      </a:lvl5pPr>
      <a:lvl6pPr marL="257175" algn="ctr" rtl="0" fontAlgn="base">
        <a:spcBef>
          <a:spcPct val="0"/>
        </a:spcBef>
        <a:spcAft>
          <a:spcPct val="0"/>
        </a:spcAft>
        <a:defRPr sz="2475">
          <a:solidFill>
            <a:schemeClr val="tx2"/>
          </a:solidFill>
          <a:latin typeface="Arial" panose="020B0604020202020204" pitchFamily="34" charset="0"/>
          <a:cs typeface="Arial" panose="020B0604020202020204" pitchFamily="34" charset="0"/>
        </a:defRPr>
      </a:lvl6pPr>
      <a:lvl7pPr marL="514350" algn="ctr" rtl="0" fontAlgn="base">
        <a:spcBef>
          <a:spcPct val="0"/>
        </a:spcBef>
        <a:spcAft>
          <a:spcPct val="0"/>
        </a:spcAft>
        <a:defRPr sz="2475">
          <a:solidFill>
            <a:schemeClr val="tx2"/>
          </a:solidFill>
          <a:latin typeface="Arial" panose="020B0604020202020204" pitchFamily="34" charset="0"/>
          <a:cs typeface="Arial" panose="020B0604020202020204" pitchFamily="34" charset="0"/>
        </a:defRPr>
      </a:lvl7pPr>
      <a:lvl8pPr marL="771525" algn="ctr" rtl="0" fontAlgn="base">
        <a:spcBef>
          <a:spcPct val="0"/>
        </a:spcBef>
        <a:spcAft>
          <a:spcPct val="0"/>
        </a:spcAft>
        <a:defRPr sz="2475">
          <a:solidFill>
            <a:schemeClr val="tx2"/>
          </a:solidFill>
          <a:latin typeface="Arial" panose="020B0604020202020204" pitchFamily="34" charset="0"/>
          <a:cs typeface="Arial" panose="020B0604020202020204" pitchFamily="34" charset="0"/>
        </a:defRPr>
      </a:lvl8pPr>
      <a:lvl9pPr marL="1028700" algn="ctr" rtl="0" fontAlgn="base">
        <a:spcBef>
          <a:spcPct val="0"/>
        </a:spcBef>
        <a:spcAft>
          <a:spcPct val="0"/>
        </a:spcAft>
        <a:defRPr sz="2475">
          <a:solidFill>
            <a:schemeClr val="tx2"/>
          </a:solidFill>
          <a:latin typeface="Arial" panose="020B0604020202020204" pitchFamily="34" charset="0"/>
          <a:cs typeface="Arial" panose="020B0604020202020204" pitchFamily="34" charset="0"/>
        </a:defRPr>
      </a:lvl9pPr>
    </p:titleStyle>
    <p:bodyStyle>
      <a:lvl1pPr marL="192088" indent="-192088" algn="l" rtl="0" eaLnBrk="0" fontAlgn="base" hangingPunct="0">
        <a:spcBef>
          <a:spcPct val="20000"/>
        </a:spcBef>
        <a:spcAft>
          <a:spcPct val="0"/>
        </a:spcAft>
        <a:buChar char="•"/>
        <a:defRPr kern="1200">
          <a:solidFill>
            <a:schemeClr val="tx1"/>
          </a:solidFill>
          <a:latin typeface="+mn-lt"/>
          <a:ea typeface="+mn-ea"/>
          <a:cs typeface="+mn-cs"/>
        </a:defRPr>
      </a:lvl1pPr>
      <a:lvl2pPr marL="417513" indent="-160338" algn="l" rtl="0" eaLnBrk="0" fontAlgn="base" hangingPunct="0">
        <a:spcBef>
          <a:spcPct val="20000"/>
        </a:spcBef>
        <a:spcAft>
          <a:spcPct val="0"/>
        </a:spcAft>
        <a:buChar char="–"/>
        <a:defRPr sz="1500" kern="1200">
          <a:solidFill>
            <a:schemeClr val="tx1"/>
          </a:solidFill>
          <a:latin typeface="+mn-lt"/>
          <a:ea typeface="+mn-ea"/>
          <a:cs typeface="+mn-cs"/>
        </a:defRPr>
      </a:lvl2pPr>
      <a:lvl3pPr marL="642938" indent="-128588" algn="l" rtl="0" eaLnBrk="0" fontAlgn="base" hangingPunct="0">
        <a:spcBef>
          <a:spcPct val="20000"/>
        </a:spcBef>
        <a:spcAft>
          <a:spcPct val="0"/>
        </a:spcAft>
        <a:buChar char="•"/>
        <a:defRPr kern="1200">
          <a:solidFill>
            <a:schemeClr val="tx1"/>
          </a:solidFill>
          <a:latin typeface="+mn-lt"/>
          <a:ea typeface="+mn-ea"/>
          <a:cs typeface="+mn-cs"/>
        </a:defRPr>
      </a:lvl3pPr>
      <a:lvl4pPr marL="900113" indent="-128588" algn="l" rtl="0" eaLnBrk="0" fontAlgn="base" hangingPunct="0">
        <a:spcBef>
          <a:spcPct val="20000"/>
        </a:spcBef>
        <a:spcAft>
          <a:spcPct val="0"/>
        </a:spcAft>
        <a:buChar char="–"/>
        <a:defRPr sz="1100" kern="1200">
          <a:solidFill>
            <a:schemeClr val="tx1"/>
          </a:solidFill>
          <a:latin typeface="+mn-lt"/>
          <a:ea typeface="+mn-ea"/>
          <a:cs typeface="+mn-cs"/>
        </a:defRPr>
      </a:lvl4pPr>
      <a:lvl5pPr marL="1157288" indent="-128588" algn="l" rtl="0" eaLnBrk="0" fontAlgn="base" hangingPunct="0">
        <a:spcBef>
          <a:spcPct val="20000"/>
        </a:spcBef>
        <a:spcAft>
          <a:spcPct val="0"/>
        </a:spcAft>
        <a:buChar char="»"/>
        <a:defRPr sz="11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5363"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Arial"/>
                <a:cs typeface="+mn-cs"/>
              </a:defRPr>
            </a:lvl1pPr>
          </a:lstStyle>
          <a:p>
            <a:pPr>
              <a:defRPr/>
            </a:pPr>
            <a:fld id="{0F981A11-CFB6-47C2-8900-25E390928CA4}" type="datetimeFigureOut">
              <a:rPr lang="vi-VN"/>
              <a:pPr>
                <a:defRPr/>
              </a:pPr>
              <a:t>13/04/2023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Arial"/>
                <a:cs typeface="+mn-cs"/>
              </a:defRPr>
            </a:lvl1pPr>
          </a:lstStyle>
          <a:p>
            <a:pPr>
              <a:defRPr/>
            </a:pPr>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Arial"/>
                <a:cs typeface="+mn-cs"/>
              </a:defRPr>
            </a:lvl1pPr>
          </a:lstStyle>
          <a:p>
            <a:pPr>
              <a:defRPr/>
            </a:pPr>
            <a:fld id="{51B1752C-B444-4E84-BB1D-9B4ADD916E5F}"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40963"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Arial"/>
                <a:cs typeface="+mn-cs"/>
              </a:defRPr>
            </a:lvl1pPr>
          </a:lstStyle>
          <a:p>
            <a:pPr>
              <a:defRPr/>
            </a:pPr>
            <a:fld id="{D00EFA4A-426F-437C-9C54-C26B04F6A051}" type="datetimeFigureOut">
              <a:rPr lang="vi-VN"/>
              <a:pPr>
                <a:defRPr/>
              </a:pPr>
              <a:t>13/04/2023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Arial"/>
                <a:cs typeface="+mn-cs"/>
              </a:defRPr>
            </a:lvl1pPr>
          </a:lstStyle>
          <a:p>
            <a:pPr>
              <a:defRPr/>
            </a:pPr>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Arial"/>
                <a:cs typeface="+mn-cs"/>
              </a:defRPr>
            </a:lvl1pPr>
          </a:lstStyle>
          <a:p>
            <a:pPr>
              <a:defRPr/>
            </a:pPr>
            <a:fld id="{1892C871-1D24-4D1E-BAA4-C766DEF595F2}"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53251"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Arial"/>
                <a:cs typeface="+mn-cs"/>
              </a:defRPr>
            </a:lvl1pPr>
          </a:lstStyle>
          <a:p>
            <a:pPr>
              <a:defRPr/>
            </a:pPr>
            <a:fld id="{7BEA6AA7-C33C-4AA9-A675-3801BD816271}" type="datetimeFigureOut">
              <a:rPr lang="vi-VN"/>
              <a:pPr>
                <a:defRPr/>
              </a:pPr>
              <a:t>13/04/2023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Arial"/>
                <a:cs typeface="+mn-cs"/>
              </a:defRPr>
            </a:lvl1pPr>
          </a:lstStyle>
          <a:p>
            <a:pPr>
              <a:defRPr/>
            </a:pPr>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Arial"/>
                <a:cs typeface="+mn-cs"/>
              </a:defRPr>
            </a:lvl1pPr>
          </a:lstStyle>
          <a:p>
            <a:pPr>
              <a:defRPr/>
            </a:pPr>
            <a:fld id="{1CA3B94A-961C-4C8F-90C8-C1927D953592}"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65539"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Arial"/>
                <a:cs typeface="+mn-cs"/>
              </a:defRPr>
            </a:lvl1pPr>
          </a:lstStyle>
          <a:p>
            <a:pPr>
              <a:defRPr/>
            </a:pPr>
            <a:fld id="{3C31D89B-AEAF-4483-9E2D-AFFAB7634332}" type="datetimeFigureOut">
              <a:rPr lang="vi-VN"/>
              <a:pPr>
                <a:defRPr/>
              </a:pPr>
              <a:t>13/04/2023</a:t>
            </a:fld>
            <a:endParaRPr lang="vi-V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Arial"/>
                <a:cs typeface="+mn-cs"/>
              </a:defRPr>
            </a:lvl1pPr>
          </a:lstStyle>
          <a:p>
            <a:pPr>
              <a:defRPr/>
            </a:pPr>
            <a:endParaRPr lang="vi-V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Arial"/>
                <a:cs typeface="+mn-cs"/>
              </a:defRPr>
            </a:lvl1pPr>
          </a:lstStyle>
          <a:p>
            <a:pPr>
              <a:defRPr/>
            </a:pPr>
            <a:fld id="{81CF45D3-0D31-4D7C-A121-568BC0B1B9E3}" type="slidenum">
              <a:rPr lang="vi-VN"/>
              <a:pPr>
                <a:defRPr/>
              </a:pPr>
              <a:t>‹#›</a:t>
            </a:fld>
            <a:endParaRPr lang="vi-VN"/>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78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charset="0"/>
                <a:cs typeface="+mn-cs"/>
              </a:defRPr>
            </a:lvl1pPr>
          </a:lstStyle>
          <a:p>
            <a:pPr>
              <a:defRPr/>
            </a:pPr>
            <a:fld id="{13378618-F6C7-4FD8-B7F2-3F0C4004D3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1139"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a:solidFill>
                  <a:srgbClr val="000000"/>
                </a:solidFill>
                <a:latin typeface="Arial" charset="0"/>
                <a:cs typeface="+mn-cs"/>
              </a:defRPr>
            </a:lvl1pPr>
          </a:lstStyle>
          <a:p>
            <a:pPr>
              <a:defRPr/>
            </a:pPr>
            <a:fld id="{A130D84F-750B-4BD1-BB66-122CD0D8D4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82" r:id="rId1"/>
    <p:sldLayoutId id="2147483881" r:id="rId2"/>
    <p:sldLayoutId id="2147483880" r:id="rId3"/>
    <p:sldLayoutId id="2147483879" r:id="rId4"/>
    <p:sldLayoutId id="2147483878" r:id="rId5"/>
    <p:sldLayoutId id="2147483877" r:id="rId6"/>
    <p:sldLayoutId id="2147483876" r:id="rId7"/>
    <p:sldLayoutId id="2147483875" r:id="rId8"/>
    <p:sldLayoutId id="2147483874" r:id="rId9"/>
    <p:sldLayoutId id="2147483873" r:id="rId10"/>
    <p:sldLayoutId id="2147483872" r:id="rId11"/>
    <p:sldLayoutId id="2147483871" r:id="rId12"/>
    <p:sldLayoutId id="2147483870"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5475"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Arial" charset="0"/>
                <a:cs typeface="+mn-cs"/>
              </a:defRPr>
            </a:lvl1pPr>
          </a:lstStyle>
          <a:p>
            <a:pPr>
              <a:defRPr/>
            </a:pPr>
            <a:fld id="{E9BE5078-572A-470D-9C1A-6C8C439D42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a:latin typeface="Arial" charset="0"/>
                <a:cs typeface="+mn-cs"/>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b="0">
                <a:latin typeface="Arial" charset="0"/>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b="0">
                <a:latin typeface="Arial" charset="0"/>
                <a:cs typeface="+mn-cs"/>
              </a:defRPr>
            </a:lvl1pPr>
          </a:lstStyle>
          <a:p>
            <a:pPr>
              <a:defRPr/>
            </a:pPr>
            <a:fld id="{35981329-A85B-47AB-937B-18B6E9712E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6822373"/>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0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1.xml"/><Relationship Id="rId1" Type="http://schemas.openxmlformats.org/officeDocument/2006/relationships/tags" Target="../tags/tag3.xml"/><Relationship Id="rId4" Type="http://schemas.openxmlformats.org/officeDocument/2006/relationships/image" Target="../media/image23.gi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2.xml"/><Relationship Id="rId1" Type="http://schemas.openxmlformats.org/officeDocument/2006/relationships/tags" Target="../tags/tag4.xml"/><Relationship Id="rId4" Type="http://schemas.openxmlformats.org/officeDocument/2006/relationships/image" Target="../media/image23.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1.xml"/><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slideLayout" Target="../slideLayouts/slideLayout20.xml"/><Relationship Id="rId1" Type="http://schemas.openxmlformats.org/officeDocument/2006/relationships/tags" Target="../tags/tag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5.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13" Type="http://schemas.openxmlformats.org/officeDocument/2006/relationships/image" Target="../media/image29.wmf"/><Relationship Id="rId18" Type="http://schemas.openxmlformats.org/officeDocument/2006/relationships/image" Target="../media/image30.wmf"/><Relationship Id="rId26" Type="http://schemas.openxmlformats.org/officeDocument/2006/relationships/image" Target="../media/image19.emf"/><Relationship Id="rId39" Type="http://schemas.openxmlformats.org/officeDocument/2006/relationships/customXml" Target="../ink/ink9.xml"/><Relationship Id="rId21" Type="http://schemas.openxmlformats.org/officeDocument/2006/relationships/oleObject" Target="../embeddings/oleObject4.bin"/><Relationship Id="rId34" Type="http://schemas.openxmlformats.org/officeDocument/2006/relationships/image" Target="../media/image23.emf"/><Relationship Id="rId42" Type="http://schemas.openxmlformats.org/officeDocument/2006/relationships/image" Target="../media/image27.emf"/><Relationship Id="rId47" Type="http://schemas.openxmlformats.org/officeDocument/2006/relationships/customXml" Target="../ink/ink13.xml"/><Relationship Id="rId50" Type="http://schemas.openxmlformats.org/officeDocument/2006/relationships/image" Target="../media/image31.emf"/><Relationship Id="rId55" Type="http://schemas.openxmlformats.org/officeDocument/2006/relationships/image" Target="../media/image31.wmf"/><Relationship Id="rId7" Type="http://schemas.openxmlformats.org/officeDocument/2006/relationships/audio" Target="../media/audio3.wav"/><Relationship Id="rId12" Type="http://schemas.openxmlformats.org/officeDocument/2006/relationships/oleObject" Target="../embeddings/oleObject1.bin"/><Relationship Id="rId17" Type="http://schemas.openxmlformats.org/officeDocument/2006/relationships/oleObject" Target="../embeddings/oleObject3.bin"/><Relationship Id="rId25" Type="http://schemas.openxmlformats.org/officeDocument/2006/relationships/customXml" Target="../ink/ink2.xml"/><Relationship Id="rId33" Type="http://schemas.openxmlformats.org/officeDocument/2006/relationships/customXml" Target="../ink/ink6.xml"/><Relationship Id="rId38" Type="http://schemas.openxmlformats.org/officeDocument/2006/relationships/image" Target="../media/image25.emf"/><Relationship Id="rId46" Type="http://schemas.openxmlformats.org/officeDocument/2006/relationships/image" Target="../media/image29.emf"/><Relationship Id="rId2" Type="http://schemas.openxmlformats.org/officeDocument/2006/relationships/control" Target="../activeX/activeX1.xml"/><Relationship Id="rId16" Type="http://schemas.openxmlformats.org/officeDocument/2006/relationships/image" Target="../media/image37.gif"/><Relationship Id="rId20" Type="http://schemas.openxmlformats.org/officeDocument/2006/relationships/image" Target="../media/image39.gif"/><Relationship Id="rId29" Type="http://schemas.openxmlformats.org/officeDocument/2006/relationships/customXml" Target="../ink/ink4.xml"/><Relationship Id="rId41" Type="http://schemas.openxmlformats.org/officeDocument/2006/relationships/customXml" Target="../ink/ink10.xml"/><Relationship Id="rId54" Type="http://schemas.openxmlformats.org/officeDocument/2006/relationships/image" Target="../media/image33.emf"/><Relationship Id="rId1" Type="http://schemas.openxmlformats.org/officeDocument/2006/relationships/vmlDrawing" Target="../drawings/vmlDrawing1.vml"/><Relationship Id="rId6" Type="http://schemas.openxmlformats.org/officeDocument/2006/relationships/audio" Target="../media/audio2.wav"/><Relationship Id="rId11" Type="http://schemas.openxmlformats.org/officeDocument/2006/relationships/image" Target="../media/image35.wmf"/><Relationship Id="rId24" Type="http://schemas.openxmlformats.org/officeDocument/2006/relationships/image" Target="../media/image18.emf"/><Relationship Id="rId32" Type="http://schemas.openxmlformats.org/officeDocument/2006/relationships/image" Target="../media/image22.emf"/><Relationship Id="rId37" Type="http://schemas.openxmlformats.org/officeDocument/2006/relationships/customXml" Target="../ink/ink8.xml"/><Relationship Id="rId40" Type="http://schemas.openxmlformats.org/officeDocument/2006/relationships/image" Target="../media/image26.emf"/><Relationship Id="rId45" Type="http://schemas.openxmlformats.org/officeDocument/2006/relationships/customXml" Target="../ink/ink12.xml"/><Relationship Id="rId53" Type="http://schemas.openxmlformats.org/officeDocument/2006/relationships/customXml" Target="../ink/ink16.xml"/><Relationship Id="rId5" Type="http://schemas.openxmlformats.org/officeDocument/2006/relationships/audio" Target="../media/audio1.wav"/><Relationship Id="rId15" Type="http://schemas.openxmlformats.org/officeDocument/2006/relationships/image" Target="../media/image36.gif"/><Relationship Id="rId23" Type="http://schemas.openxmlformats.org/officeDocument/2006/relationships/customXml" Target="../ink/ink1.xml"/><Relationship Id="rId28" Type="http://schemas.openxmlformats.org/officeDocument/2006/relationships/image" Target="../media/image20.emf"/><Relationship Id="rId36" Type="http://schemas.openxmlformats.org/officeDocument/2006/relationships/image" Target="../media/image24.emf"/><Relationship Id="rId49" Type="http://schemas.openxmlformats.org/officeDocument/2006/relationships/customXml" Target="../ink/ink14.xml"/><Relationship Id="rId10" Type="http://schemas.openxmlformats.org/officeDocument/2006/relationships/image" Target="../media/image34.png"/><Relationship Id="rId19" Type="http://schemas.openxmlformats.org/officeDocument/2006/relationships/image" Target="../media/image38.jpeg"/><Relationship Id="rId31" Type="http://schemas.openxmlformats.org/officeDocument/2006/relationships/customXml" Target="../ink/ink5.xml"/><Relationship Id="rId44" Type="http://schemas.openxmlformats.org/officeDocument/2006/relationships/image" Target="../media/image28.emf"/><Relationship Id="rId52" Type="http://schemas.openxmlformats.org/officeDocument/2006/relationships/image" Target="../media/image32.emf"/><Relationship Id="rId4" Type="http://schemas.openxmlformats.org/officeDocument/2006/relationships/slideLayout" Target="../slideLayouts/slideLayout106.xml"/><Relationship Id="rId9" Type="http://schemas.openxmlformats.org/officeDocument/2006/relationships/image" Target="../media/image33.png"/><Relationship Id="rId14" Type="http://schemas.openxmlformats.org/officeDocument/2006/relationships/oleObject" Target="../embeddings/oleObject2.bin"/><Relationship Id="rId22" Type="http://schemas.openxmlformats.org/officeDocument/2006/relationships/image" Target="../media/image40.gif"/><Relationship Id="rId27" Type="http://schemas.openxmlformats.org/officeDocument/2006/relationships/customXml" Target="../ink/ink3.xml"/><Relationship Id="rId30" Type="http://schemas.openxmlformats.org/officeDocument/2006/relationships/image" Target="../media/image21.emf"/><Relationship Id="rId35" Type="http://schemas.openxmlformats.org/officeDocument/2006/relationships/customXml" Target="../ink/ink7.xml"/><Relationship Id="rId43" Type="http://schemas.openxmlformats.org/officeDocument/2006/relationships/customXml" Target="../ink/ink11.xml"/><Relationship Id="rId48" Type="http://schemas.openxmlformats.org/officeDocument/2006/relationships/image" Target="../media/image30.emf"/><Relationship Id="rId56" Type="http://schemas.openxmlformats.org/officeDocument/2006/relationships/image" Target="../media/image32.wmf"/><Relationship Id="rId8" Type="http://schemas.openxmlformats.org/officeDocument/2006/relationships/audio" Target="../media/audio4.wav"/><Relationship Id="rId51" Type="http://schemas.openxmlformats.org/officeDocument/2006/relationships/customXml" Target="../ink/ink15.xml"/><Relationship Id="rId3" Type="http://schemas.openxmlformats.org/officeDocument/2006/relationships/control" Target="../activeX/activeX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1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0.xml"/><Relationship Id="rId1" Type="http://schemas.openxmlformats.org/officeDocument/2006/relationships/tags" Target="../tags/tag2.xml"/><Relationship Id="rId5" Type="http://schemas.openxmlformats.org/officeDocument/2006/relationships/image" Target="../media/image24.png"/><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5.png"/><Relationship Id="rId4" Type="http://schemas.openxmlformats.org/officeDocument/2006/relationships/image" Target="../media/image23.gif"/></Relationships>
</file>

<file path=ppt/slides/_rels/slide8.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A1F32D1-A95E-4718-A441-278FCD0BE088}"/>
              </a:ext>
            </a:extLst>
          </p:cNvPr>
          <p:cNvSpPr>
            <a:spLocks noGrp="1" noChangeArrowheads="1"/>
          </p:cNvSpPr>
          <p:nvPr>
            <p:ph type="ctrTitle"/>
          </p:nvPr>
        </p:nvSpPr>
        <p:spPr>
          <a:xfrm>
            <a:off x="3910014" y="2698750"/>
            <a:ext cx="4371975" cy="827088"/>
          </a:xfrm>
        </p:spPr>
        <p:txBody>
          <a:bodyPr anchor="ctr"/>
          <a:lstStyle/>
          <a:p>
            <a:pPr eaLnBrk="1" hangingPunct="1">
              <a:defRPr/>
            </a:pPr>
            <a:endParaRPr lang="en-US" altLang="en-US" sz="2475"/>
          </a:p>
        </p:txBody>
      </p:sp>
      <p:pic>
        <p:nvPicPr>
          <p:cNvPr id="4099" name="Picture 3" descr="hinh-nen-powerpoint-de-thuong-1">
            <a:extLst>
              <a:ext uri="{FF2B5EF4-FFF2-40B4-BE49-F238E27FC236}">
                <a16:creationId xmlns:a16="http://schemas.microsoft.com/office/drawing/2014/main" id="{CA7AF8D6-0296-4410-8DDE-3DF1C74551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a:extLst>
              <a:ext uri="{FF2B5EF4-FFF2-40B4-BE49-F238E27FC236}">
                <a16:creationId xmlns:a16="http://schemas.microsoft.com/office/drawing/2014/main" id="{60840336-8A84-401C-B730-2CC2FC6A5CC3}"/>
              </a:ext>
            </a:extLst>
          </p:cNvPr>
          <p:cNvSpPr>
            <a:spLocks noChangeArrowheads="1"/>
          </p:cNvSpPr>
          <p:nvPr/>
        </p:nvSpPr>
        <p:spPr bwMode="auto">
          <a:xfrm>
            <a:off x="8080375" y="5089525"/>
            <a:ext cx="325438" cy="268288"/>
          </a:xfrm>
          <a:prstGeom prst="rect">
            <a:avLst/>
          </a:prstGeom>
          <a:solidFill>
            <a:schemeClr val="accent1"/>
          </a:solidFill>
          <a:ln w="9525">
            <a:solidFill>
              <a:schemeClr val="tx1"/>
            </a:solidFill>
            <a:miter lim="800000"/>
            <a:headEnd/>
            <a:tailEnd/>
          </a:ln>
        </p:spPr>
        <p:txBody>
          <a:bodyPr anchor="ctr"/>
          <a:lstStyle>
            <a:lvl1pPr defTabSz="685800">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defTabSz="685800">
              <a:spcBef>
                <a:spcPct val="20000"/>
              </a:spcBef>
              <a:buChar char="–"/>
              <a:defRPr sz="2100">
                <a:solidFill>
                  <a:schemeClr val="tx1"/>
                </a:solidFill>
                <a:latin typeface="Arial" panose="020B0604020202020204" pitchFamily="34" charset="0"/>
                <a:cs typeface="Arial" panose="020B0604020202020204" pitchFamily="34" charset="0"/>
              </a:defRPr>
            </a:lvl2pPr>
            <a:lvl3pPr marL="1143000" indent="-228600" defTabSz="6858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685800">
              <a:spcBef>
                <a:spcPct val="20000"/>
              </a:spcBef>
              <a:buChar char="–"/>
              <a:defRPr sz="1500">
                <a:solidFill>
                  <a:schemeClr val="tx1"/>
                </a:solidFill>
                <a:latin typeface="Arial" panose="020B0604020202020204" pitchFamily="34" charset="0"/>
                <a:cs typeface="Arial" panose="020B0604020202020204" pitchFamily="34" charset="0"/>
              </a:defRPr>
            </a:lvl4pPr>
            <a:lvl5pPr marL="2057400" indent="-228600" defTabSz="685800">
              <a:spcBef>
                <a:spcPct val="20000"/>
              </a:spcBef>
              <a:buChar char="»"/>
              <a:defRPr sz="1500">
                <a:solidFill>
                  <a:schemeClr val="tx1"/>
                </a:solidFill>
                <a:latin typeface="Arial" panose="020B0604020202020204" pitchFamily="34" charset="0"/>
                <a:cs typeface="Arial" panose="020B0604020202020204" pitchFamily="34" charset="0"/>
              </a:defRPr>
            </a:lvl5pPr>
            <a:lvl6pPr marL="2514600" indent="-228600" defTabSz="68580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6pPr>
            <a:lvl7pPr marL="2971800" indent="-228600" defTabSz="68580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7pPr>
            <a:lvl8pPr marL="3429000" indent="-228600" defTabSz="68580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8pPr>
            <a:lvl9pPr marL="3886200" indent="-228600" defTabSz="685800" eaLnBrk="0" fontAlgn="base" hangingPunct="0">
              <a:spcBef>
                <a:spcPct val="20000"/>
              </a:spcBef>
              <a:spcAft>
                <a:spcPct val="0"/>
              </a:spcAft>
              <a:buChar char="»"/>
              <a:defRPr sz="1500">
                <a:solidFill>
                  <a:schemeClr val="tx1"/>
                </a:solidFill>
                <a:latin typeface="Arial" panose="020B0604020202020204" pitchFamily="34" charset="0"/>
                <a:cs typeface="Arial" panose="020B0604020202020204" pitchFamily="34" charset="0"/>
              </a:defRPr>
            </a:lvl9pPr>
          </a:lstStyle>
          <a:p>
            <a:pPr marL="0" marR="0" lvl="0" indent="0" algn="l" defTabSz="514350" rtl="0" eaLnBrk="1" fontAlgn="base" latinLnBrk="0" hangingPunct="1">
              <a:lnSpc>
                <a:spcPct val="100000"/>
              </a:lnSpc>
              <a:spcBef>
                <a:spcPct val="0"/>
              </a:spcBef>
              <a:spcAft>
                <a:spcPct val="0"/>
              </a:spcAft>
              <a:buClrTx/>
              <a:buSzTx/>
              <a:buFontTx/>
              <a:buNone/>
              <a:tabLst/>
              <a:defRPr/>
            </a:pPr>
            <a:endParaRPr kumimoji="0" lang="en-US" altLang="en-US" sz="1575"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3317" name="WordArt 5">
            <a:extLst>
              <a:ext uri="{FF2B5EF4-FFF2-40B4-BE49-F238E27FC236}">
                <a16:creationId xmlns:a16="http://schemas.microsoft.com/office/drawing/2014/main" id="{CB00BF66-EAA0-4D3E-AD62-F7CA1B14F674}"/>
              </a:ext>
            </a:extLst>
          </p:cNvPr>
          <p:cNvSpPr>
            <a:spLocks noChangeArrowheads="1" noChangeShapeType="1" noTextEdit="1"/>
          </p:cNvSpPr>
          <p:nvPr/>
        </p:nvSpPr>
        <p:spPr bwMode="auto">
          <a:xfrm>
            <a:off x="3652838" y="2400301"/>
            <a:ext cx="4881562" cy="1135063"/>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25" b="0" i="0" u="none" strike="noStrike" kern="10" cap="none" spc="0" normalizeH="0" baseline="0" noProof="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uLnTx/>
                <a:uFillTx/>
                <a:latin typeface="Arial Black" panose="020B0A04020102020204" pitchFamily="34" charset="0"/>
                <a:ea typeface="+mn-ea"/>
                <a:cs typeface="Arial"/>
              </a:rPr>
              <a:t>WELCOME TO OUR CLASS</a:t>
            </a:r>
          </a:p>
        </p:txBody>
      </p:sp>
      <p:pic>
        <p:nvPicPr>
          <p:cNvPr id="4102" name="Picture 15" descr="167">
            <a:extLst>
              <a:ext uri="{FF2B5EF4-FFF2-40B4-BE49-F238E27FC236}">
                <a16:creationId xmlns:a16="http://schemas.microsoft.com/office/drawing/2014/main" id="{CC918443-C382-42AB-A4C5-4C3D236AC0F8}"/>
              </a:ext>
            </a:extLst>
          </p:cNvPr>
          <p:cNvPicPr>
            <a:picLocks noChangeAspect="1" noChangeArrowheads="1" noCrop="1"/>
          </p:cNvPicPr>
          <p:nvPr/>
        </p:nvPicPr>
        <p:blipFill>
          <a:blip r:embed="rId3">
            <a:lum bright="36000"/>
            <a:extLst>
              <a:ext uri="{28A0092B-C50C-407E-A947-70E740481C1C}">
                <a14:useLocalDpi xmlns:a14="http://schemas.microsoft.com/office/drawing/2010/main" val="0"/>
              </a:ext>
            </a:extLst>
          </a:blip>
          <a:srcRect/>
          <a:stretch>
            <a:fillRect/>
          </a:stretch>
        </p:blipFill>
        <p:spPr bwMode="auto">
          <a:xfrm>
            <a:off x="3138489" y="1928813"/>
            <a:ext cx="1114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5" descr="167">
            <a:extLst>
              <a:ext uri="{FF2B5EF4-FFF2-40B4-BE49-F238E27FC236}">
                <a16:creationId xmlns:a16="http://schemas.microsoft.com/office/drawing/2014/main" id="{048F0983-B2B3-47E4-8CF3-7F8EAF5CC824}"/>
              </a:ext>
            </a:extLst>
          </p:cNvPr>
          <p:cNvPicPr>
            <a:picLocks noChangeAspect="1" noChangeArrowheads="1" noCrop="1"/>
          </p:cNvPicPr>
          <p:nvPr/>
        </p:nvPicPr>
        <p:blipFill>
          <a:blip r:embed="rId3">
            <a:lum bright="36000"/>
            <a:extLst>
              <a:ext uri="{28A0092B-C50C-407E-A947-70E740481C1C}">
                <a14:useLocalDpi xmlns:a14="http://schemas.microsoft.com/office/drawing/2010/main" val="0"/>
              </a:ext>
            </a:extLst>
          </a:blip>
          <a:srcRect/>
          <a:stretch>
            <a:fillRect/>
          </a:stretch>
        </p:blipFill>
        <p:spPr bwMode="auto">
          <a:xfrm>
            <a:off x="8367714" y="2143125"/>
            <a:ext cx="1114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5" descr="167">
            <a:extLst>
              <a:ext uri="{FF2B5EF4-FFF2-40B4-BE49-F238E27FC236}">
                <a16:creationId xmlns:a16="http://schemas.microsoft.com/office/drawing/2014/main" id="{1930F471-72B2-4F3A-9C76-BA3805EF888E}"/>
              </a:ext>
            </a:extLst>
          </p:cNvPr>
          <p:cNvPicPr>
            <a:picLocks noChangeAspect="1" noChangeArrowheads="1" noCrop="1"/>
          </p:cNvPicPr>
          <p:nvPr/>
        </p:nvPicPr>
        <p:blipFill>
          <a:blip r:embed="rId3">
            <a:lum bright="36000"/>
            <a:extLst>
              <a:ext uri="{28A0092B-C50C-407E-A947-70E740481C1C}">
                <a14:useLocalDpi xmlns:a14="http://schemas.microsoft.com/office/drawing/2010/main" val="0"/>
              </a:ext>
            </a:extLst>
          </a:blip>
          <a:srcRect/>
          <a:stretch>
            <a:fillRect/>
          </a:stretch>
        </p:blipFill>
        <p:spPr bwMode="auto">
          <a:xfrm>
            <a:off x="2624139" y="2314575"/>
            <a:ext cx="1114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repeatCount="indefinite" fill="hold" nodeType="withEffect">
                                  <p:stCondLst>
                                    <p:cond delay="0"/>
                                  </p:stCondLst>
                                  <p:endCondLst>
                                    <p:cond evt="onNext" delay="0">
                                      <p:tgtEl>
                                        <p:sldTgt/>
                                      </p:tgtEl>
                                    </p:cond>
                                  </p:endCondLst>
                                  <p:childTnLst>
                                    <p:set>
                                      <p:cBhvr>
                                        <p:cTn id="6" dur="1" fill="hold">
                                          <p:stCondLst>
                                            <p:cond delay="0"/>
                                          </p:stCondLst>
                                        </p:cTn>
                                        <p:tgtEl>
                                          <p:spTgt spid="13317"/>
                                        </p:tgtEl>
                                        <p:attrNameLst>
                                          <p:attrName>style.visibility</p:attrName>
                                        </p:attrNameLst>
                                      </p:cBhvr>
                                      <p:to>
                                        <p:strVal val="visible"/>
                                      </p:to>
                                    </p:set>
                                    <p:anim calcmode="lin" valueType="num">
                                      <p:cBhvr additive="base">
                                        <p:cTn id="7" dur="5000" fill="hold"/>
                                        <p:tgtEl>
                                          <p:spTgt spid="13317"/>
                                        </p:tgtEl>
                                        <p:attrNameLst>
                                          <p:attrName>ppt_x</p:attrName>
                                        </p:attrNameLst>
                                      </p:cBhvr>
                                      <p:tavLst>
                                        <p:tav tm="0">
                                          <p:val>
                                            <p:strVal val="1+#ppt_w/2"/>
                                          </p:val>
                                        </p:tav>
                                        <p:tav tm="100000">
                                          <p:val>
                                            <p:strVal val="#ppt_x"/>
                                          </p:val>
                                        </p:tav>
                                      </p:tavLst>
                                    </p:anim>
                                    <p:anim calcmode="lin" valueType="num">
                                      <p:cBhvr additive="base">
                                        <p:cTn id="8" dur="5000" fill="hold"/>
                                        <p:tgtEl>
                                          <p:spTgt spid="133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3"/>
          <p:cNvSpPr>
            <a:spLocks noGrp="1" noChangeArrowheads="1"/>
          </p:cNvSpPr>
          <p:nvPr>
            <p:ph type="body" idx="1"/>
          </p:nvPr>
        </p:nvSpPr>
        <p:spPr>
          <a:xfrm>
            <a:off x="1066800" y="228600"/>
            <a:ext cx="9829800" cy="6400800"/>
          </a:xfrm>
        </p:spPr>
        <p:txBody>
          <a:bodyPr/>
          <a:lstStyle/>
          <a:p>
            <a:pPr marL="609600" indent="-609600" eaLnBrk="1" hangingPunct="1">
              <a:buNone/>
            </a:pPr>
            <a:r>
              <a:rPr lang="en-US" sz="2800" b="1" dirty="0">
                <a:solidFill>
                  <a:srgbClr val="FF0066"/>
                </a:solidFill>
                <a:latin typeface="Times New Roman" pitchFamily="18" charset="0"/>
              </a:rPr>
              <a:t>1b. Read the conversation again and  choose the best answer</a:t>
            </a:r>
          </a:p>
          <a:p>
            <a:pPr marL="0" indent="0" eaLnBrk="1" hangingPunct="1">
              <a:buNone/>
            </a:pPr>
            <a:r>
              <a:rPr lang="en-US" sz="2800" b="1" dirty="0">
                <a:solidFill>
                  <a:srgbClr val="9900CC"/>
                </a:solidFill>
                <a:latin typeface="Times New Roman" pitchFamily="18" charset="0"/>
              </a:rPr>
              <a:t>1. Where are Duong and Nick?</a:t>
            </a:r>
          </a:p>
          <a:p>
            <a:pPr marL="609600" indent="-609600" eaLnBrk="1" hangingPunct="1">
              <a:buNone/>
            </a:pPr>
            <a:r>
              <a:rPr lang="en-US" sz="2800" b="1" dirty="0">
                <a:solidFill>
                  <a:srgbClr val="9900CC"/>
                </a:solidFill>
                <a:latin typeface="Times New Roman" pitchFamily="18" charset="0"/>
              </a:rPr>
              <a:t>2. What do they want to know?</a:t>
            </a:r>
          </a:p>
          <a:p>
            <a:pPr marL="609600" indent="-609600" eaLnBrk="1" hangingPunct="1">
              <a:buNone/>
            </a:pPr>
            <a:r>
              <a:rPr lang="en-US" sz="2800" b="1" dirty="0">
                <a:solidFill>
                  <a:srgbClr val="9900CC"/>
                </a:solidFill>
                <a:latin typeface="Times New Roman" pitchFamily="18" charset="0"/>
              </a:rPr>
              <a:t>3. How many ethnic groups are there in Viet Nam?</a:t>
            </a:r>
          </a:p>
          <a:p>
            <a:pPr marL="609600" indent="-609600" eaLnBrk="1" hangingPunct="1">
              <a:buNone/>
            </a:pPr>
            <a:r>
              <a:rPr lang="en-US" sz="2800" b="1" dirty="0">
                <a:solidFill>
                  <a:srgbClr val="9900CC"/>
                </a:solidFill>
                <a:latin typeface="Times New Roman" pitchFamily="18" charset="0"/>
              </a:rPr>
              <a:t>4. Which ethnic groups has the largest population?</a:t>
            </a:r>
          </a:p>
          <a:p>
            <a:pPr marL="609600" indent="-609600" eaLnBrk="1" hangingPunct="1">
              <a:buNone/>
            </a:pPr>
            <a:r>
              <a:rPr lang="en-US" sz="2800" b="1" dirty="0">
                <a:solidFill>
                  <a:srgbClr val="9900CC"/>
                </a:solidFill>
                <a:latin typeface="Times New Roman" pitchFamily="18" charset="0"/>
              </a:rPr>
              <a:t>5. Do the ethnic minority peoples have their own customs and traditions?</a:t>
            </a:r>
          </a:p>
        </p:txBody>
      </p:sp>
    </p:spTree>
    <p:extLst>
      <p:ext uri="{BB962C8B-B14F-4D97-AF65-F5344CB8AC3E}">
        <p14:creationId xmlns:p14="http://schemas.microsoft.com/office/powerpoint/2010/main" val="1589726076"/>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3"/>
          <p:cNvSpPr>
            <a:spLocks noGrp="1" noChangeArrowheads="1"/>
          </p:cNvSpPr>
          <p:nvPr>
            <p:ph type="body" idx="1"/>
          </p:nvPr>
        </p:nvSpPr>
        <p:spPr>
          <a:xfrm>
            <a:off x="990600" y="228600"/>
            <a:ext cx="10058400" cy="6400800"/>
          </a:xfrm>
        </p:spPr>
        <p:txBody>
          <a:bodyPr/>
          <a:lstStyle/>
          <a:p>
            <a:pPr marL="609600" indent="-609600" eaLnBrk="1" hangingPunct="1">
              <a:buNone/>
            </a:pPr>
            <a:r>
              <a:rPr lang="en-US" sz="2800" b="1" dirty="0">
                <a:solidFill>
                  <a:srgbClr val="FF0066"/>
                </a:solidFill>
                <a:latin typeface="Times New Roman" pitchFamily="18" charset="0"/>
              </a:rPr>
              <a:t>1b. Read the conversation again and  choose the best answer</a:t>
            </a:r>
          </a:p>
          <a:p>
            <a:pPr marL="0" indent="0" eaLnBrk="1" hangingPunct="1">
              <a:buNone/>
            </a:pPr>
            <a:r>
              <a:rPr lang="en-US" sz="2800" b="1" dirty="0">
                <a:latin typeface="Times New Roman" pitchFamily="18" charset="0"/>
              </a:rPr>
              <a:t>1. Duong and Nick are in the Museum of .........</a:t>
            </a:r>
          </a:p>
          <a:p>
            <a:pPr marL="609600" indent="-609600" eaLnBrk="1" hangingPunct="1">
              <a:buNone/>
            </a:pPr>
            <a:r>
              <a:rPr lang="en-US" sz="2800" b="1" dirty="0">
                <a:latin typeface="Times New Roman" pitchFamily="18" charset="0"/>
              </a:rPr>
              <a:t>A. Ethnology            B. Ethnic                C. History</a:t>
            </a:r>
          </a:p>
          <a:p>
            <a:pPr marL="609600" indent="-609600" eaLnBrk="1" hangingPunct="1">
              <a:buNone/>
            </a:pPr>
            <a:r>
              <a:rPr lang="en-US" sz="2800" b="1" dirty="0">
                <a:latin typeface="Times New Roman" pitchFamily="18" charset="0"/>
              </a:rPr>
              <a:t>2. They want to know about the ...................of Viet Nam.</a:t>
            </a:r>
          </a:p>
          <a:p>
            <a:pPr marL="609600" indent="-609600" eaLnBrk="1" hangingPunct="1">
              <a:buNone/>
            </a:pPr>
            <a:r>
              <a:rPr lang="en-US" sz="2800" b="1" dirty="0">
                <a:latin typeface="Times New Roman" pitchFamily="18" charset="0"/>
              </a:rPr>
              <a:t>A. landscapes             B. ethnic groups   C. groups ethnic</a:t>
            </a:r>
          </a:p>
          <a:p>
            <a:pPr marL="609600" indent="-609600" eaLnBrk="1" hangingPunct="1">
              <a:buNone/>
            </a:pPr>
            <a:r>
              <a:rPr lang="en-US" sz="2800" b="1" dirty="0">
                <a:latin typeface="Times New Roman" pitchFamily="18" charset="0"/>
              </a:rPr>
              <a:t>3. There are ...................ethnic groups in Viet Nam.</a:t>
            </a:r>
          </a:p>
          <a:p>
            <a:pPr marL="609600" indent="-609600" eaLnBrk="1" hangingPunct="1">
              <a:buNone/>
            </a:pPr>
            <a:r>
              <a:rPr lang="en-US" sz="2800" b="1" dirty="0">
                <a:latin typeface="Times New Roman" pitchFamily="18" charset="0"/>
              </a:rPr>
              <a:t>A. 53                          B. 86                      C. 54</a:t>
            </a:r>
          </a:p>
          <a:p>
            <a:pPr marL="609600" indent="-609600" eaLnBrk="1" hangingPunct="1">
              <a:buNone/>
            </a:pPr>
            <a:r>
              <a:rPr lang="en-US" sz="2800" b="1" dirty="0">
                <a:latin typeface="Times New Roman" pitchFamily="18" charset="0"/>
              </a:rPr>
              <a:t>4.  The  ........................  has the largest population.</a:t>
            </a:r>
          </a:p>
          <a:p>
            <a:pPr marL="609600" indent="-609600" eaLnBrk="1" hangingPunct="1">
              <a:buNone/>
            </a:pPr>
            <a:r>
              <a:rPr lang="en-US" sz="2800" b="1" dirty="0">
                <a:latin typeface="Times New Roman" pitchFamily="18" charset="0"/>
              </a:rPr>
              <a:t>A. </a:t>
            </a:r>
            <a:r>
              <a:rPr lang="en-US" sz="2800" b="1" dirty="0" err="1">
                <a:latin typeface="Times New Roman" pitchFamily="18" charset="0"/>
              </a:rPr>
              <a:t>Kinh</a:t>
            </a:r>
            <a:r>
              <a:rPr lang="en-US" sz="2800" b="1" dirty="0">
                <a:latin typeface="Times New Roman" pitchFamily="18" charset="0"/>
              </a:rPr>
              <a:t>                       B. Thai                  C. Yao</a:t>
            </a:r>
          </a:p>
          <a:p>
            <a:pPr marL="609600" indent="-609600" eaLnBrk="1" hangingPunct="1">
              <a:buNone/>
            </a:pPr>
            <a:r>
              <a:rPr lang="en-US" sz="2800" b="1" dirty="0">
                <a:latin typeface="Times New Roman" pitchFamily="18" charset="0"/>
              </a:rPr>
              <a:t>5. Do the ethnic minority peoples have their own customs and traditions?</a:t>
            </a:r>
          </a:p>
          <a:p>
            <a:pPr marL="609600" indent="-609600" eaLnBrk="1" hangingPunct="1">
              <a:buNone/>
            </a:pPr>
            <a:r>
              <a:rPr lang="en-US" sz="2800" b="1" dirty="0">
                <a:latin typeface="Times New Roman" pitchFamily="18" charset="0"/>
              </a:rPr>
              <a:t>A. No information       B. No, they don’t     C. Yes, they do</a:t>
            </a:r>
          </a:p>
        </p:txBody>
      </p:sp>
      <p:sp>
        <p:nvSpPr>
          <p:cNvPr id="6150" name="Oval 6"/>
          <p:cNvSpPr>
            <a:spLocks noChangeArrowheads="1"/>
          </p:cNvSpPr>
          <p:nvPr/>
        </p:nvSpPr>
        <p:spPr bwMode="auto">
          <a:xfrm>
            <a:off x="990600" y="1219200"/>
            <a:ext cx="533400" cy="685800"/>
          </a:xfrm>
          <a:prstGeom prst="ellipse">
            <a:avLst/>
          </a:prstGeom>
          <a:noFill/>
          <a:ln w="28575">
            <a:solidFill>
              <a:srgbClr val="FF0000"/>
            </a:solidFill>
            <a:round/>
            <a:headEnd/>
            <a:tailEnd/>
          </a:ln>
        </p:spPr>
        <p:txBody>
          <a:bodyPr wrap="none" anchor="ctr"/>
          <a:lstStyle/>
          <a:p>
            <a:pPr algn="ctr"/>
            <a:endParaRPr lang="en-US" b="0">
              <a:solidFill>
                <a:srgbClr val="FF0000"/>
              </a:solidFill>
              <a:latin typeface="Arial" charset="0"/>
              <a:cs typeface="Arial" charset="0"/>
            </a:endParaRPr>
          </a:p>
        </p:txBody>
      </p:sp>
      <p:sp>
        <p:nvSpPr>
          <p:cNvPr id="6151" name="Oval 7"/>
          <p:cNvSpPr>
            <a:spLocks noChangeArrowheads="1"/>
          </p:cNvSpPr>
          <p:nvPr/>
        </p:nvSpPr>
        <p:spPr bwMode="auto">
          <a:xfrm>
            <a:off x="4198938" y="2286000"/>
            <a:ext cx="525462" cy="609600"/>
          </a:xfrm>
          <a:prstGeom prst="ellipse">
            <a:avLst/>
          </a:prstGeom>
          <a:noFill/>
          <a:ln w="28575">
            <a:solidFill>
              <a:srgbClr val="FF0000"/>
            </a:solidFill>
            <a:round/>
            <a:headEnd/>
            <a:tailEnd/>
          </a:ln>
        </p:spPr>
        <p:txBody>
          <a:bodyPr wrap="none" anchor="ctr"/>
          <a:lstStyle/>
          <a:p>
            <a:pPr algn="ctr"/>
            <a:endParaRPr lang="en-US" b="0">
              <a:solidFill>
                <a:srgbClr val="FF0000"/>
              </a:solidFill>
              <a:latin typeface="Arial" charset="0"/>
              <a:cs typeface="Arial" charset="0"/>
            </a:endParaRPr>
          </a:p>
        </p:txBody>
      </p:sp>
      <p:sp>
        <p:nvSpPr>
          <p:cNvPr id="6152" name="Oval 8"/>
          <p:cNvSpPr>
            <a:spLocks noChangeArrowheads="1"/>
          </p:cNvSpPr>
          <p:nvPr/>
        </p:nvSpPr>
        <p:spPr bwMode="auto">
          <a:xfrm>
            <a:off x="6781800" y="3352800"/>
            <a:ext cx="533400" cy="533400"/>
          </a:xfrm>
          <a:prstGeom prst="ellipse">
            <a:avLst/>
          </a:prstGeom>
          <a:noFill/>
          <a:ln w="28575">
            <a:solidFill>
              <a:srgbClr val="FF0000"/>
            </a:solidFill>
            <a:round/>
            <a:headEnd/>
            <a:tailEnd/>
          </a:ln>
        </p:spPr>
        <p:txBody>
          <a:bodyPr wrap="none" anchor="ctr"/>
          <a:lstStyle/>
          <a:p>
            <a:pPr algn="ctr"/>
            <a:endParaRPr lang="en-US" b="0">
              <a:solidFill>
                <a:srgbClr val="FF0000"/>
              </a:solidFill>
              <a:latin typeface="Arial" charset="0"/>
              <a:cs typeface="Arial" charset="0"/>
            </a:endParaRPr>
          </a:p>
        </p:txBody>
      </p:sp>
      <p:sp>
        <p:nvSpPr>
          <p:cNvPr id="6153" name="Oval 9"/>
          <p:cNvSpPr>
            <a:spLocks noChangeArrowheads="1"/>
          </p:cNvSpPr>
          <p:nvPr/>
        </p:nvSpPr>
        <p:spPr bwMode="auto">
          <a:xfrm>
            <a:off x="990600" y="4267200"/>
            <a:ext cx="533400" cy="685800"/>
          </a:xfrm>
          <a:prstGeom prst="ellipse">
            <a:avLst/>
          </a:prstGeom>
          <a:noFill/>
          <a:ln w="28575">
            <a:solidFill>
              <a:srgbClr val="FF0000"/>
            </a:solidFill>
            <a:round/>
            <a:headEnd/>
            <a:tailEnd/>
          </a:ln>
        </p:spPr>
        <p:txBody>
          <a:bodyPr wrap="none" anchor="ctr"/>
          <a:lstStyle/>
          <a:p>
            <a:pPr algn="ctr"/>
            <a:endParaRPr lang="en-US" b="0">
              <a:solidFill>
                <a:srgbClr val="FF0000"/>
              </a:solidFill>
              <a:latin typeface="Arial" charset="0"/>
              <a:cs typeface="Arial" charset="0"/>
            </a:endParaRPr>
          </a:p>
        </p:txBody>
      </p:sp>
      <p:sp>
        <p:nvSpPr>
          <p:cNvPr id="6154" name="Oval 10"/>
          <p:cNvSpPr>
            <a:spLocks noChangeArrowheads="1"/>
          </p:cNvSpPr>
          <p:nvPr/>
        </p:nvSpPr>
        <p:spPr bwMode="auto">
          <a:xfrm>
            <a:off x="7315200" y="5715000"/>
            <a:ext cx="598488" cy="685800"/>
          </a:xfrm>
          <a:prstGeom prst="ellipse">
            <a:avLst/>
          </a:prstGeom>
          <a:noFill/>
          <a:ln w="28575">
            <a:solidFill>
              <a:srgbClr val="FF0000"/>
            </a:solidFill>
            <a:round/>
            <a:headEnd/>
            <a:tailEnd/>
          </a:ln>
        </p:spPr>
        <p:txBody>
          <a:bodyPr wrap="none" anchor="ctr"/>
          <a:lstStyle/>
          <a:p>
            <a:pPr algn="ctr"/>
            <a:endParaRPr lang="en-US" b="0">
              <a:solidFill>
                <a:srgbClr val="FF0000"/>
              </a:solidFill>
              <a:latin typeface="Arial" charset="0"/>
              <a:cs typeface="Arial"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 calcmode="lin" valueType="num">
                                      <p:cBhvr additive="base">
                                        <p:cTn id="7" dur="500" fill="hold"/>
                                        <p:tgtEl>
                                          <p:spTgt spid="6150"/>
                                        </p:tgtEl>
                                        <p:attrNameLst>
                                          <p:attrName>ppt_x</p:attrName>
                                        </p:attrNameLst>
                                      </p:cBhvr>
                                      <p:tavLst>
                                        <p:tav tm="0">
                                          <p:val>
                                            <p:strVal val="#ppt_x"/>
                                          </p:val>
                                        </p:tav>
                                        <p:tav tm="100000">
                                          <p:val>
                                            <p:strVal val="#ppt_x"/>
                                          </p:val>
                                        </p:tav>
                                      </p:tavLst>
                                    </p:anim>
                                    <p:anim calcmode="lin" valueType="num">
                                      <p:cBhvr additive="base">
                                        <p:cTn id="8"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 calcmode="lin" valueType="num">
                                      <p:cBhvr additive="base">
                                        <p:cTn id="13" dur="500" fill="hold"/>
                                        <p:tgtEl>
                                          <p:spTgt spid="6151"/>
                                        </p:tgtEl>
                                        <p:attrNameLst>
                                          <p:attrName>ppt_x</p:attrName>
                                        </p:attrNameLst>
                                      </p:cBhvr>
                                      <p:tavLst>
                                        <p:tav tm="0">
                                          <p:val>
                                            <p:strVal val="#ppt_x"/>
                                          </p:val>
                                        </p:tav>
                                        <p:tav tm="100000">
                                          <p:val>
                                            <p:strVal val="#ppt_x"/>
                                          </p:val>
                                        </p:tav>
                                      </p:tavLst>
                                    </p:anim>
                                    <p:anim calcmode="lin" valueType="num">
                                      <p:cBhvr additive="base">
                                        <p:cTn id="14"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52"/>
                                        </p:tgtEl>
                                        <p:attrNameLst>
                                          <p:attrName>style.visibility</p:attrName>
                                        </p:attrNameLst>
                                      </p:cBhvr>
                                      <p:to>
                                        <p:strVal val="visible"/>
                                      </p:to>
                                    </p:set>
                                    <p:anim calcmode="lin" valueType="num">
                                      <p:cBhvr additive="base">
                                        <p:cTn id="19" dur="500" fill="hold"/>
                                        <p:tgtEl>
                                          <p:spTgt spid="6152"/>
                                        </p:tgtEl>
                                        <p:attrNameLst>
                                          <p:attrName>ppt_x</p:attrName>
                                        </p:attrNameLst>
                                      </p:cBhvr>
                                      <p:tavLst>
                                        <p:tav tm="0">
                                          <p:val>
                                            <p:strVal val="#ppt_x"/>
                                          </p:val>
                                        </p:tav>
                                        <p:tav tm="100000">
                                          <p:val>
                                            <p:strVal val="#ppt_x"/>
                                          </p:val>
                                        </p:tav>
                                      </p:tavLst>
                                    </p:anim>
                                    <p:anim calcmode="lin" valueType="num">
                                      <p:cBhvr additive="base">
                                        <p:cTn id="20" dur="500" fill="hold"/>
                                        <p:tgtEl>
                                          <p:spTgt spid="615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53"/>
                                        </p:tgtEl>
                                        <p:attrNameLst>
                                          <p:attrName>style.visibility</p:attrName>
                                        </p:attrNameLst>
                                      </p:cBhvr>
                                      <p:to>
                                        <p:strVal val="visible"/>
                                      </p:to>
                                    </p:set>
                                    <p:anim calcmode="lin" valueType="num">
                                      <p:cBhvr additive="base">
                                        <p:cTn id="25" dur="500" fill="hold"/>
                                        <p:tgtEl>
                                          <p:spTgt spid="6153"/>
                                        </p:tgtEl>
                                        <p:attrNameLst>
                                          <p:attrName>ppt_x</p:attrName>
                                        </p:attrNameLst>
                                      </p:cBhvr>
                                      <p:tavLst>
                                        <p:tav tm="0">
                                          <p:val>
                                            <p:strVal val="#ppt_x"/>
                                          </p:val>
                                        </p:tav>
                                        <p:tav tm="100000">
                                          <p:val>
                                            <p:strVal val="#ppt_x"/>
                                          </p:val>
                                        </p:tav>
                                      </p:tavLst>
                                    </p:anim>
                                    <p:anim calcmode="lin" valueType="num">
                                      <p:cBhvr additive="base">
                                        <p:cTn id="26" dur="500" fill="hold"/>
                                        <p:tgtEl>
                                          <p:spTgt spid="615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54"/>
                                        </p:tgtEl>
                                        <p:attrNameLst>
                                          <p:attrName>style.visibility</p:attrName>
                                        </p:attrNameLst>
                                      </p:cBhvr>
                                      <p:to>
                                        <p:strVal val="visible"/>
                                      </p:to>
                                    </p:set>
                                    <p:anim calcmode="lin" valueType="num">
                                      <p:cBhvr additive="base">
                                        <p:cTn id="31" dur="500" fill="hold"/>
                                        <p:tgtEl>
                                          <p:spTgt spid="6154"/>
                                        </p:tgtEl>
                                        <p:attrNameLst>
                                          <p:attrName>ppt_x</p:attrName>
                                        </p:attrNameLst>
                                      </p:cBhvr>
                                      <p:tavLst>
                                        <p:tav tm="0">
                                          <p:val>
                                            <p:strVal val="#ppt_x"/>
                                          </p:val>
                                        </p:tav>
                                        <p:tav tm="100000">
                                          <p:val>
                                            <p:strVal val="#ppt_x"/>
                                          </p:val>
                                        </p:tav>
                                      </p:tavLst>
                                    </p:anim>
                                    <p:anim calcmode="lin" valueType="num">
                                      <p:cBhvr additive="base">
                                        <p:cTn id="32" dur="500" fill="hold"/>
                                        <p:tgtEl>
                                          <p:spTgt spid="61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animBg="1"/>
      <p:bldP spid="6151" grpId="0" animBg="1"/>
      <p:bldP spid="6152" grpId="0" animBg="1"/>
      <p:bldP spid="6153" grpId="0" animBg="1"/>
      <p:bldP spid="615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4" name="Picture 1"/>
          <p:cNvPicPr>
            <a:picLocks noChangeAspect="1"/>
          </p:cNvPicPr>
          <p:nvPr/>
        </p:nvPicPr>
        <p:blipFill>
          <a:blip r:embed="rId2"/>
          <a:srcRect/>
          <a:stretch>
            <a:fillRect/>
          </a:stretch>
        </p:blipFill>
        <p:spPr bwMode="auto">
          <a:xfrm>
            <a:off x="1524000" y="0"/>
            <a:ext cx="9144000" cy="304800"/>
          </a:xfrm>
          <a:prstGeom prst="rect">
            <a:avLst/>
          </a:prstGeom>
          <a:noFill/>
          <a:ln w="9525">
            <a:noFill/>
            <a:miter lim="800000"/>
            <a:headEnd/>
            <a:tailEnd/>
          </a:ln>
        </p:spPr>
      </p:pic>
      <p:pic>
        <p:nvPicPr>
          <p:cNvPr id="142345" name="Picture 2"/>
          <p:cNvPicPr>
            <a:picLocks noChangeAspect="1"/>
          </p:cNvPicPr>
          <p:nvPr/>
        </p:nvPicPr>
        <p:blipFill>
          <a:blip r:embed="rId2"/>
          <a:srcRect/>
          <a:stretch>
            <a:fillRect/>
          </a:stretch>
        </p:blipFill>
        <p:spPr bwMode="auto">
          <a:xfrm>
            <a:off x="1524000" y="6381750"/>
            <a:ext cx="9144000" cy="476250"/>
          </a:xfrm>
          <a:prstGeom prst="rect">
            <a:avLst/>
          </a:prstGeom>
          <a:noFill/>
          <a:ln w="9525">
            <a:noFill/>
            <a:miter lim="800000"/>
            <a:headEnd/>
            <a:tailEnd/>
          </a:ln>
        </p:spPr>
      </p:pic>
      <p:sp>
        <p:nvSpPr>
          <p:cNvPr id="142346" name="Rectangle 1"/>
          <p:cNvSpPr>
            <a:spLocks noChangeArrowheads="1"/>
          </p:cNvSpPr>
          <p:nvPr/>
        </p:nvSpPr>
        <p:spPr bwMode="auto">
          <a:xfrm>
            <a:off x="342900" y="718810"/>
            <a:ext cx="11506200" cy="4708981"/>
          </a:xfrm>
          <a:prstGeom prst="rect">
            <a:avLst/>
          </a:prstGeom>
          <a:noFill/>
          <a:ln w="9525">
            <a:noFill/>
            <a:miter lim="800000"/>
            <a:headEnd/>
            <a:tailEnd/>
          </a:ln>
        </p:spPr>
        <p:txBody>
          <a:bodyPr wrap="square" anchor="ctr">
            <a:spAutoFit/>
          </a:bodyPr>
          <a:lstStyle/>
          <a:p>
            <a:pPr algn="justLow"/>
            <a:r>
              <a:rPr lang="vi-VN" altLang="vi-VN" sz="2000" dirty="0">
                <a:solidFill>
                  <a:srgbClr val="0000FF"/>
                </a:solidFill>
                <a:cs typeface="Arial" charset="0"/>
              </a:rPr>
              <a:t>Duong</a:t>
            </a:r>
            <a:r>
              <a:rPr lang="vi-VN" altLang="vi-VN" sz="2000" dirty="0">
                <a:solidFill>
                  <a:prstClr val="black"/>
                </a:solidFill>
                <a:cs typeface="Arial" charset="0"/>
              </a:rPr>
              <a:t> &amp; Nick:</a:t>
            </a:r>
            <a:r>
              <a:rPr lang="vi-VN" altLang="vi-VN" sz="2000" b="0" dirty="0">
                <a:solidFill>
                  <a:prstClr val="black"/>
                </a:solidFill>
                <a:cs typeface="Arial" charset="0"/>
              </a:rPr>
              <a:t> Good morning.</a:t>
            </a:r>
          </a:p>
          <a:p>
            <a:pPr algn="justLow" eaLnBrk="0" hangingPunct="0"/>
            <a:r>
              <a:rPr lang="vi-VN" altLang="vi-VN" sz="2000" dirty="0">
                <a:solidFill>
                  <a:srgbClr val="FF0000"/>
                </a:solidFill>
                <a:cs typeface="Arial" charset="0"/>
              </a:rPr>
              <a:t>Guide:</a:t>
            </a:r>
            <a:r>
              <a:rPr lang="vi-VN" altLang="vi-VN" sz="2000" b="0" dirty="0">
                <a:solidFill>
                  <a:prstClr val="black"/>
                </a:solidFill>
                <a:cs typeface="Arial" charset="0"/>
              </a:rPr>
              <a:t>  Good morning. Can I help you?</a:t>
            </a:r>
          </a:p>
          <a:p>
            <a:pPr algn="justLow" eaLnBrk="0" hangingPunct="0"/>
            <a:r>
              <a:rPr lang="vi-VN" altLang="vi-VN" sz="2000" dirty="0">
                <a:solidFill>
                  <a:prstClr val="black"/>
                </a:solidFill>
                <a:cs typeface="Arial" charset="0"/>
              </a:rPr>
              <a:t>Nick:</a:t>
            </a:r>
            <a:r>
              <a:rPr lang="vi-VN" altLang="vi-VN" sz="2000" b="0" dirty="0">
                <a:solidFill>
                  <a:prstClr val="black"/>
                </a:solidFill>
                <a:cs typeface="Arial" charset="0"/>
              </a:rPr>
              <a:t>  Yes, we’d like to know something about the cultural groups of Viet Nam.</a:t>
            </a:r>
          </a:p>
          <a:p>
            <a:pPr algn="justLow" eaLnBrk="0" hangingPunct="0"/>
            <a:r>
              <a:rPr lang="vi-VN" altLang="vi-VN" sz="2000" dirty="0">
                <a:solidFill>
                  <a:srgbClr val="0000FF"/>
                </a:solidFill>
                <a:cs typeface="Arial" charset="0"/>
              </a:rPr>
              <a:t>Duong:</a:t>
            </a:r>
            <a:r>
              <a:rPr lang="vi-VN" altLang="vi-VN" sz="2000" b="0" dirty="0">
                <a:solidFill>
                  <a:prstClr val="black"/>
                </a:solidFill>
                <a:cs typeface="Arial" charset="0"/>
              </a:rPr>
              <a:t> Right. Is it true that there are 54 ethnic groups in our country?</a:t>
            </a:r>
            <a:endParaRPr lang="vi-VN" altLang="vi-VN" sz="1000" b="0" dirty="0">
              <a:solidFill>
                <a:prstClr val="black"/>
              </a:solidFill>
              <a:cs typeface="Arial" charset="0"/>
            </a:endParaRPr>
          </a:p>
          <a:p>
            <a:pPr algn="justLow" eaLnBrk="0" hangingPunct="0"/>
            <a:r>
              <a:rPr lang="vi-VN" altLang="vi-VN" sz="2000" dirty="0">
                <a:solidFill>
                  <a:srgbClr val="FF0000"/>
                </a:solidFill>
                <a:cs typeface="Arial" charset="0"/>
              </a:rPr>
              <a:t>Guide:</a:t>
            </a:r>
            <a:r>
              <a:rPr lang="vi-VN" altLang="vi-VN" sz="2000" b="0" dirty="0">
                <a:solidFill>
                  <a:prstClr val="black"/>
                </a:solidFill>
                <a:cs typeface="Arial" charset="0"/>
              </a:rPr>
              <a:t>  </a:t>
            </a:r>
            <a:r>
              <a:rPr lang="vi-VN" altLang="vi-VN" sz="2000" b="0" u="sng" dirty="0">
                <a:solidFill>
                  <a:srgbClr val="FF0000"/>
                </a:solidFill>
                <a:cs typeface="Arial" charset="0"/>
              </a:rPr>
              <a:t>Exactly.</a:t>
            </a:r>
          </a:p>
          <a:p>
            <a:pPr algn="justLow" eaLnBrk="0" hangingPunct="0"/>
            <a:r>
              <a:rPr lang="vi-VN" altLang="vi-VN" sz="2000" dirty="0">
                <a:solidFill>
                  <a:prstClr val="black"/>
                </a:solidFill>
                <a:cs typeface="Arial" charset="0"/>
              </a:rPr>
              <a:t>Nick:</a:t>
            </a:r>
            <a:r>
              <a:rPr lang="vi-VN" altLang="vi-VN" sz="2000" b="0" dirty="0">
                <a:solidFill>
                  <a:prstClr val="black"/>
                </a:solidFill>
                <a:cs typeface="Arial" charset="0"/>
              </a:rPr>
              <a:t>  </a:t>
            </a:r>
            <a:r>
              <a:rPr lang="vi-VN" altLang="vi-VN" sz="2000" b="0" u="sng" dirty="0">
                <a:solidFill>
                  <a:srgbClr val="FF0000"/>
                </a:solidFill>
                <a:cs typeface="Arial" charset="0"/>
              </a:rPr>
              <a:t>How interesting! </a:t>
            </a:r>
            <a:r>
              <a:rPr lang="vi-VN" altLang="vi-VN" sz="2000" b="0" dirty="0">
                <a:solidFill>
                  <a:prstClr val="black"/>
                </a:solidFill>
                <a:cs typeface="Arial" charset="0"/>
              </a:rPr>
              <a:t>I’m curious about them now. Which group is the largest?</a:t>
            </a:r>
          </a:p>
          <a:p>
            <a:pPr algn="justLow" eaLnBrk="0" hangingPunct="0"/>
            <a:r>
              <a:rPr lang="vi-VN" altLang="vi-VN" sz="2000" dirty="0">
                <a:solidFill>
                  <a:srgbClr val="FF0000"/>
                </a:solidFill>
                <a:cs typeface="Arial" charset="0"/>
              </a:rPr>
              <a:t>Guide:</a:t>
            </a:r>
            <a:r>
              <a:rPr lang="vi-VN" altLang="vi-VN" sz="2000" b="0" dirty="0">
                <a:solidFill>
                  <a:prstClr val="black"/>
                </a:solidFill>
                <a:cs typeface="Arial" charset="0"/>
              </a:rPr>
              <a:t>  Well, the Viet (or Kinh) have the largest number of people, accounting for about 86% of the population. 53 others are called 'ethnic minority peoples’.</a:t>
            </a:r>
          </a:p>
          <a:p>
            <a:pPr algn="justLow" eaLnBrk="0" hangingPunct="0"/>
            <a:r>
              <a:rPr lang="vi-VN" altLang="vi-VN" sz="2000" dirty="0">
                <a:solidFill>
                  <a:prstClr val="black"/>
                </a:solidFill>
                <a:cs typeface="Arial" charset="0"/>
              </a:rPr>
              <a:t>Nick:</a:t>
            </a:r>
            <a:r>
              <a:rPr lang="vi-VN" altLang="vi-VN" sz="2000" b="0" dirty="0">
                <a:solidFill>
                  <a:prstClr val="black"/>
                </a:solidFill>
                <a:cs typeface="Arial" charset="0"/>
              </a:rPr>
              <a:t>  And where do they live?</a:t>
            </a:r>
          </a:p>
          <a:p>
            <a:pPr algn="justLow" eaLnBrk="0" hangingPunct="0"/>
            <a:r>
              <a:rPr lang="vi-VN" altLang="vi-VN" sz="2000" dirty="0">
                <a:solidFill>
                  <a:srgbClr val="FF0000"/>
                </a:solidFill>
                <a:cs typeface="Arial" charset="0"/>
              </a:rPr>
              <a:t>Guide:</a:t>
            </a:r>
            <a:r>
              <a:rPr lang="vi-VN" altLang="vi-VN" sz="2000" b="0" dirty="0">
                <a:solidFill>
                  <a:prstClr val="black"/>
                </a:solidFill>
                <a:cs typeface="Arial" charset="0"/>
              </a:rPr>
              <a:t>  All over the country. Some groups like the Tay, Hmong, Yao… live mostly in the mountainous regions in the north, and the Cham, Khmer, Ede… live in the Central Highlands and some southern provinces.</a:t>
            </a:r>
          </a:p>
          <a:p>
            <a:pPr algn="justLow" eaLnBrk="0" hangingPunct="0"/>
            <a:r>
              <a:rPr lang="vi-VN" altLang="vi-VN" sz="2000" dirty="0">
                <a:solidFill>
                  <a:prstClr val="black"/>
                </a:solidFill>
                <a:cs typeface="Arial" charset="0"/>
              </a:rPr>
              <a:t>Nick:  </a:t>
            </a:r>
            <a:r>
              <a:rPr lang="vi-VN" altLang="vi-VN" sz="2000" b="0" u="sng" dirty="0">
                <a:solidFill>
                  <a:srgbClr val="FF0000"/>
                </a:solidFill>
                <a:cs typeface="Arial" charset="0"/>
              </a:rPr>
              <a:t>I see. </a:t>
            </a:r>
            <a:r>
              <a:rPr lang="vi-VN" altLang="vi-VN" sz="2000" b="0" dirty="0">
                <a:solidFill>
                  <a:prstClr val="black"/>
                </a:solidFill>
                <a:cs typeface="Arial" charset="0"/>
              </a:rPr>
              <a:t>And do they speak their own languages?</a:t>
            </a:r>
          </a:p>
          <a:p>
            <a:pPr algn="justLow" eaLnBrk="0" hangingPunct="0"/>
            <a:r>
              <a:rPr lang="vi-VN" altLang="vi-VN" sz="2000" dirty="0">
                <a:solidFill>
                  <a:srgbClr val="FF0000"/>
                </a:solidFill>
                <a:cs typeface="Arial" charset="0"/>
              </a:rPr>
              <a:t>Guide:</a:t>
            </a:r>
            <a:r>
              <a:rPr lang="vi-VN" altLang="vi-VN" sz="2000" b="0" dirty="0">
                <a:solidFill>
                  <a:srgbClr val="FF0000"/>
                </a:solidFill>
                <a:cs typeface="Arial" charset="0"/>
              </a:rPr>
              <a:t> </a:t>
            </a:r>
            <a:r>
              <a:rPr lang="vi-VN" altLang="vi-VN" sz="2000" b="0" dirty="0">
                <a:solidFill>
                  <a:prstClr val="black"/>
                </a:solidFill>
                <a:cs typeface="Arial" charset="0"/>
              </a:rPr>
              <a:t> Yes, and they have their own ways of life, and customs and traditions.</a:t>
            </a:r>
          </a:p>
          <a:p>
            <a:pPr algn="justLow" eaLnBrk="0" hangingPunct="0"/>
            <a:r>
              <a:rPr lang="vi-VN" altLang="vi-VN" sz="2000" dirty="0">
                <a:solidFill>
                  <a:prstClr val="black"/>
                </a:solidFill>
                <a:cs typeface="Arial" charset="0"/>
              </a:rPr>
              <a:t>Nick:</a:t>
            </a:r>
            <a:r>
              <a:rPr lang="vi-VN" altLang="vi-VN" sz="2000" b="0" dirty="0">
                <a:solidFill>
                  <a:prstClr val="black"/>
                </a:solidFill>
                <a:cs typeface="Arial" charset="0"/>
              </a:rPr>
              <a:t>  </a:t>
            </a:r>
            <a:r>
              <a:rPr lang="vi-VN" altLang="vi-VN" sz="2000" b="0" u="sng" dirty="0">
                <a:solidFill>
                  <a:srgbClr val="FF0000"/>
                </a:solidFill>
                <a:cs typeface="Arial" charset="0"/>
              </a:rPr>
              <a:t>That’s awesome</a:t>
            </a:r>
            <a:r>
              <a:rPr lang="vi-VN" altLang="vi-VN" sz="2000" b="0" dirty="0">
                <a:solidFill>
                  <a:prstClr val="black"/>
                </a:solidFill>
                <a:cs typeface="Arial" charset="0"/>
              </a:rPr>
              <a:t>! I’d like to find out more about them.</a:t>
            </a:r>
          </a:p>
          <a:p>
            <a:pPr algn="justLow" eaLnBrk="0" hangingPunct="0"/>
            <a:r>
              <a:rPr lang="vi-VN" altLang="vi-VN" sz="2000" dirty="0">
                <a:solidFill>
                  <a:srgbClr val="FF0000"/>
                </a:solidFill>
                <a:cs typeface="Arial" charset="0"/>
              </a:rPr>
              <a:t>Guide:</a:t>
            </a:r>
            <a:r>
              <a:rPr lang="vi-VN" altLang="vi-VN" sz="2000" b="0" dirty="0">
                <a:solidFill>
                  <a:prstClr val="black"/>
                </a:solidFill>
                <a:cs typeface="Arial" charset="0"/>
              </a:rPr>
              <a:t>  OK. I’ll show you round and tell you some interesting…</a:t>
            </a:r>
            <a:endParaRPr lang="vi-VN" altLang="vi-VN" sz="2800" b="0" dirty="0">
              <a:solidFill>
                <a:prstClr val="black"/>
              </a:solidFill>
              <a:cs typeface="Arial" charset="0"/>
            </a:endParaRPr>
          </a:p>
        </p:txBody>
      </p:sp>
      <p:sp>
        <p:nvSpPr>
          <p:cNvPr id="142347" name="AutoShape 2" descr="http://s.sachmem.com/public/images/TA8T1SHS/U3-L1-1-xiztjbavsgrhqknw.jpg"/>
          <p:cNvSpPr>
            <a:spLocks noChangeAspect="1" noChangeArrowheads="1"/>
          </p:cNvSpPr>
          <p:nvPr/>
        </p:nvSpPr>
        <p:spPr bwMode="auto">
          <a:xfrm>
            <a:off x="1668463" y="-457200"/>
            <a:ext cx="304800" cy="304800"/>
          </a:xfrm>
          <a:prstGeom prst="rect">
            <a:avLst/>
          </a:prstGeom>
          <a:noFill/>
          <a:ln w="9525">
            <a:noFill/>
            <a:miter lim="800000"/>
            <a:headEnd/>
            <a:tailEnd/>
          </a:ln>
        </p:spPr>
        <p:txBody>
          <a:bodyPr/>
          <a:lstStyle/>
          <a:p>
            <a:endParaRPr lang="en-US" b="0">
              <a:solidFill>
                <a:prstClr val="black"/>
              </a:solidFill>
              <a:latin typeface="Arial" charset="0"/>
              <a:cs typeface="Arial" charset="0"/>
            </a:endParaRPr>
          </a:p>
        </p:txBody>
      </p:sp>
      <p:sp>
        <p:nvSpPr>
          <p:cNvPr id="6" name="TextBox 5"/>
          <p:cNvSpPr txBox="1"/>
          <p:nvPr/>
        </p:nvSpPr>
        <p:spPr>
          <a:xfrm>
            <a:off x="1820863" y="195590"/>
            <a:ext cx="9144000" cy="523220"/>
          </a:xfrm>
          <a:prstGeom prst="rect">
            <a:avLst/>
          </a:prstGeom>
          <a:noFill/>
        </p:spPr>
        <p:txBody>
          <a:bodyPr>
            <a:spAutoFit/>
          </a:bodyPr>
          <a:lstStyle/>
          <a:p>
            <a:pPr algn="ctr" fontAlgn="auto">
              <a:spcBef>
                <a:spcPts val="0"/>
              </a:spcBef>
              <a:spcAft>
                <a:spcPts val="0"/>
              </a:spcAft>
              <a:defRPr/>
            </a:pPr>
            <a:r>
              <a:rPr lang="en-US" sz="280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the Museum of Ethnology ~~</a:t>
            </a:r>
            <a:endParaRPr lang="vi-VN" sz="2800" b="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472950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3"/>
          <p:cNvSpPr>
            <a:spLocks noGrp="1" noChangeArrowheads="1"/>
          </p:cNvSpPr>
          <p:nvPr>
            <p:ph type="body" idx="4294967295"/>
          </p:nvPr>
        </p:nvSpPr>
        <p:spPr>
          <a:xfrm>
            <a:off x="457200" y="638265"/>
            <a:ext cx="11049000" cy="5257800"/>
          </a:xfrm>
        </p:spPr>
        <p:txBody>
          <a:bodyPr/>
          <a:lstStyle/>
          <a:p>
            <a:pPr marL="0" indent="0" eaLnBrk="1" hangingPunct="1">
              <a:lnSpc>
                <a:spcPct val="80000"/>
              </a:lnSpc>
              <a:buNone/>
            </a:pPr>
            <a:r>
              <a:rPr lang="en-US" sz="2800" b="1" dirty="0">
                <a:solidFill>
                  <a:srgbClr val="0000FF"/>
                </a:solidFill>
                <a:latin typeface="Times New Roman" pitchFamily="18" charset="0"/>
              </a:rPr>
              <a:t>1c.Can you find the following expressions in the conversation? Try to explain what they mean.</a:t>
            </a:r>
          </a:p>
          <a:p>
            <a:pPr marL="0" indent="0" eaLnBrk="1" hangingPunct="1">
              <a:lnSpc>
                <a:spcPct val="80000"/>
              </a:lnSpc>
              <a:buNone/>
            </a:pPr>
            <a:endParaRPr lang="en-US" sz="2800" dirty="0">
              <a:solidFill>
                <a:srgbClr val="0000FF"/>
              </a:solidFill>
              <a:latin typeface="Times New Roman" pitchFamily="18" charset="0"/>
            </a:endParaRPr>
          </a:p>
          <a:p>
            <a:pPr marL="0" indent="0" eaLnBrk="1" hangingPunct="1">
              <a:lnSpc>
                <a:spcPct val="80000"/>
              </a:lnSpc>
              <a:buNone/>
            </a:pPr>
            <a:r>
              <a:rPr lang="en-US" sz="3500" b="1" dirty="0">
                <a:latin typeface="Times New Roman" pitchFamily="18" charset="0"/>
              </a:rPr>
              <a:t> </a:t>
            </a:r>
            <a:r>
              <a:rPr lang="en-US" sz="2800" b="1" dirty="0">
                <a:latin typeface="Times New Roman" pitchFamily="18" charset="0"/>
              </a:rPr>
              <a:t>1. Exactly</a:t>
            </a:r>
            <a:r>
              <a:rPr lang="en-US" sz="3500" b="1" dirty="0">
                <a:latin typeface="Times New Roman" pitchFamily="18" charset="0"/>
              </a:rPr>
              <a:t> </a:t>
            </a:r>
            <a:r>
              <a:rPr lang="en-US" sz="2800" dirty="0">
                <a:latin typeface="Times New Roman" pitchFamily="18" charset="0"/>
              </a:rPr>
              <a:t>=&gt;</a:t>
            </a:r>
          </a:p>
          <a:p>
            <a:pPr marL="0" indent="0" eaLnBrk="1" hangingPunct="1">
              <a:lnSpc>
                <a:spcPct val="80000"/>
              </a:lnSpc>
              <a:buNone/>
            </a:pPr>
            <a:r>
              <a:rPr lang="en-US" sz="3500" dirty="0">
                <a:latin typeface="Times New Roman" pitchFamily="18" charset="0"/>
              </a:rPr>
              <a:t> </a:t>
            </a:r>
          </a:p>
          <a:p>
            <a:pPr marL="0" indent="0" eaLnBrk="1" hangingPunct="1">
              <a:lnSpc>
                <a:spcPct val="80000"/>
              </a:lnSpc>
              <a:buNone/>
            </a:pPr>
            <a:r>
              <a:rPr lang="en-US" sz="3500" dirty="0">
                <a:latin typeface="Times New Roman" pitchFamily="18" charset="0"/>
              </a:rPr>
              <a:t> </a:t>
            </a:r>
            <a:r>
              <a:rPr lang="en-US" sz="2800" b="1" dirty="0">
                <a:latin typeface="Times New Roman" pitchFamily="18" charset="0"/>
              </a:rPr>
              <a:t>2. How interesting! </a:t>
            </a:r>
            <a:r>
              <a:rPr lang="en-US" sz="2800" dirty="0">
                <a:latin typeface="Times New Roman" pitchFamily="18" charset="0"/>
              </a:rPr>
              <a:t>=&gt;</a:t>
            </a:r>
          </a:p>
          <a:p>
            <a:pPr marL="0" indent="0" eaLnBrk="1" hangingPunct="1">
              <a:lnSpc>
                <a:spcPct val="80000"/>
              </a:lnSpc>
              <a:buNone/>
            </a:pPr>
            <a:endParaRPr lang="en-US" sz="3500" dirty="0">
              <a:latin typeface="Times New Roman" pitchFamily="18" charset="0"/>
            </a:endParaRPr>
          </a:p>
          <a:p>
            <a:pPr marL="0" indent="0" eaLnBrk="1" hangingPunct="1">
              <a:lnSpc>
                <a:spcPct val="80000"/>
              </a:lnSpc>
              <a:buNone/>
            </a:pPr>
            <a:r>
              <a:rPr lang="en-US" sz="3500" dirty="0">
                <a:latin typeface="Times New Roman" pitchFamily="18" charset="0"/>
              </a:rPr>
              <a:t> </a:t>
            </a:r>
            <a:r>
              <a:rPr lang="en-US" sz="2800" b="1" dirty="0">
                <a:latin typeface="Times New Roman" pitchFamily="18" charset="0"/>
              </a:rPr>
              <a:t>3. I see </a:t>
            </a:r>
            <a:r>
              <a:rPr lang="en-US" sz="2800" dirty="0">
                <a:latin typeface="Times New Roman" pitchFamily="18" charset="0"/>
              </a:rPr>
              <a:t>=&gt;</a:t>
            </a:r>
          </a:p>
          <a:p>
            <a:pPr marL="0" indent="0" eaLnBrk="1" hangingPunct="1">
              <a:lnSpc>
                <a:spcPct val="80000"/>
              </a:lnSpc>
              <a:buNone/>
            </a:pPr>
            <a:r>
              <a:rPr lang="en-US" sz="3500" dirty="0">
                <a:latin typeface="Times New Roman" pitchFamily="18" charset="0"/>
              </a:rPr>
              <a:t> </a:t>
            </a:r>
          </a:p>
          <a:p>
            <a:pPr marL="0" indent="0" eaLnBrk="1" hangingPunct="1">
              <a:lnSpc>
                <a:spcPct val="80000"/>
              </a:lnSpc>
              <a:buNone/>
            </a:pPr>
            <a:r>
              <a:rPr lang="en-US" sz="2800" b="1" dirty="0">
                <a:latin typeface="Times New Roman" pitchFamily="18" charset="0"/>
              </a:rPr>
              <a:t>4. That’s awesome!=&gt;</a:t>
            </a:r>
          </a:p>
          <a:p>
            <a:pPr marL="0" indent="0" eaLnBrk="1" hangingPunct="1">
              <a:lnSpc>
                <a:spcPct val="80000"/>
              </a:lnSpc>
              <a:buNone/>
            </a:pPr>
            <a:endParaRPr lang="en-US" sz="3500" dirty="0">
              <a:latin typeface="Times New Roman" pitchFamily="18" charset="0"/>
            </a:endParaRPr>
          </a:p>
        </p:txBody>
      </p:sp>
      <p:sp>
        <p:nvSpPr>
          <p:cNvPr id="9220" name="Text Box 4"/>
          <p:cNvSpPr txBox="1">
            <a:spLocks noChangeArrowheads="1"/>
          </p:cNvSpPr>
          <p:nvPr/>
        </p:nvSpPr>
        <p:spPr bwMode="auto">
          <a:xfrm>
            <a:off x="4114800" y="1447801"/>
            <a:ext cx="6553200" cy="1200329"/>
          </a:xfrm>
          <a:prstGeom prst="rect">
            <a:avLst/>
          </a:prstGeom>
          <a:noFill/>
          <a:ln w="9525">
            <a:noFill/>
            <a:miter lim="800000"/>
            <a:headEnd/>
            <a:tailEnd/>
          </a:ln>
        </p:spPr>
        <p:txBody>
          <a:bodyPr>
            <a:spAutoFit/>
          </a:bodyPr>
          <a:lstStyle/>
          <a:p>
            <a:pPr eaLnBrk="0" hangingPunct="0">
              <a:spcBef>
                <a:spcPct val="50000"/>
              </a:spcBef>
            </a:pPr>
            <a:r>
              <a:rPr lang="vi-VN" sz="2400">
                <a:solidFill>
                  <a:srgbClr val="FF0000"/>
                </a:solidFill>
              </a:rPr>
              <a:t>Được sử dụng như một câu trả lời, đồng ý với những gì đã nói, hoặc nhấn mạnh rằng điều đó là chính xác.</a:t>
            </a:r>
            <a:endParaRPr lang="en-US" sz="2400">
              <a:solidFill>
                <a:srgbClr val="FF0000"/>
              </a:solidFill>
            </a:endParaRPr>
          </a:p>
        </p:txBody>
      </p:sp>
      <p:sp>
        <p:nvSpPr>
          <p:cNvPr id="9221" name="Text Box 5"/>
          <p:cNvSpPr txBox="1">
            <a:spLocks noChangeArrowheads="1"/>
          </p:cNvSpPr>
          <p:nvPr/>
        </p:nvSpPr>
        <p:spPr bwMode="auto">
          <a:xfrm>
            <a:off x="5410200" y="2667001"/>
            <a:ext cx="5257800" cy="1200329"/>
          </a:xfrm>
          <a:prstGeom prst="rect">
            <a:avLst/>
          </a:prstGeom>
          <a:noFill/>
          <a:ln w="9525">
            <a:noFill/>
            <a:miter lim="800000"/>
            <a:headEnd/>
            <a:tailEnd/>
          </a:ln>
        </p:spPr>
        <p:txBody>
          <a:bodyPr>
            <a:spAutoFit/>
          </a:bodyPr>
          <a:lstStyle/>
          <a:p>
            <a:pPr eaLnBrk="0" hangingPunct="0">
              <a:spcBef>
                <a:spcPct val="50000"/>
              </a:spcBef>
            </a:pPr>
            <a:r>
              <a:rPr lang="vi-VN" sz="2400">
                <a:solidFill>
                  <a:srgbClr val="FF0000"/>
                </a:solidFill>
              </a:rPr>
              <a:t>Được sử dụng để nhấn mạnh sự thú vị của vấn đề một cách mạnh mẽ và vấn đề đó làm ta phải chú ý.</a:t>
            </a:r>
            <a:endParaRPr lang="en-US" sz="2400">
              <a:solidFill>
                <a:srgbClr val="FF0000"/>
              </a:solidFill>
            </a:endParaRPr>
          </a:p>
        </p:txBody>
      </p:sp>
      <p:sp>
        <p:nvSpPr>
          <p:cNvPr id="9222" name="Text Box 6"/>
          <p:cNvSpPr txBox="1">
            <a:spLocks noChangeArrowheads="1"/>
          </p:cNvSpPr>
          <p:nvPr/>
        </p:nvSpPr>
        <p:spPr bwMode="auto">
          <a:xfrm>
            <a:off x="3657600" y="3429001"/>
            <a:ext cx="6858000" cy="1200329"/>
          </a:xfrm>
          <a:prstGeom prst="rect">
            <a:avLst/>
          </a:prstGeom>
          <a:noFill/>
          <a:ln w="9525">
            <a:noFill/>
            <a:miter lim="800000"/>
            <a:headEnd/>
            <a:tailEnd/>
          </a:ln>
        </p:spPr>
        <p:txBody>
          <a:bodyPr>
            <a:spAutoFit/>
          </a:bodyPr>
          <a:lstStyle/>
          <a:p>
            <a:pPr eaLnBrk="0" hangingPunct="0"/>
            <a:r>
              <a:rPr lang="vi-VN" sz="2400">
                <a:solidFill>
                  <a:srgbClr val="FF0000"/>
                </a:solidFill>
                <a:latin typeface="Arial" charset="0"/>
                <a:cs typeface="Arial" charset="0"/>
              </a:rPr>
              <a:t/>
            </a:r>
            <a:br>
              <a:rPr lang="vi-VN" sz="2400">
                <a:solidFill>
                  <a:srgbClr val="FF0000"/>
                </a:solidFill>
                <a:latin typeface="Arial" charset="0"/>
                <a:cs typeface="Arial" charset="0"/>
              </a:rPr>
            </a:br>
            <a:r>
              <a:rPr lang="vi-VN" sz="2400">
                <a:solidFill>
                  <a:srgbClr val="FF0000"/>
                </a:solidFill>
              </a:rPr>
              <a:t>Được sử dụng khi người nghe đã hiểu những gì người nói diễn tả.</a:t>
            </a:r>
            <a:endParaRPr lang="en-US" sz="2400">
              <a:solidFill>
                <a:srgbClr val="FF0000"/>
              </a:solidFill>
            </a:endParaRPr>
          </a:p>
        </p:txBody>
      </p:sp>
      <p:sp>
        <p:nvSpPr>
          <p:cNvPr id="9223" name="Text Box 7"/>
          <p:cNvSpPr txBox="1">
            <a:spLocks noChangeArrowheads="1"/>
          </p:cNvSpPr>
          <p:nvPr/>
        </p:nvSpPr>
        <p:spPr bwMode="auto">
          <a:xfrm>
            <a:off x="5105400" y="4572000"/>
            <a:ext cx="6019800" cy="1938992"/>
          </a:xfrm>
          <a:prstGeom prst="rect">
            <a:avLst/>
          </a:prstGeom>
          <a:noFill/>
          <a:ln w="9525">
            <a:noFill/>
            <a:miter lim="800000"/>
            <a:headEnd/>
            <a:tailEnd/>
          </a:ln>
        </p:spPr>
        <p:txBody>
          <a:bodyPr>
            <a:spAutoFit/>
          </a:bodyPr>
          <a:lstStyle/>
          <a:p>
            <a:r>
              <a:rPr lang="vi-VN" sz="2400">
                <a:solidFill>
                  <a:srgbClr val="FF0000"/>
                </a:solidFill>
              </a:rPr>
              <a:t>Diễn tả sự ngạc nhiên, mang tính tích cực, được sử dụng để chỉ ra rằng vấn đề người nói trình bày là rất tuyệt vời.</a:t>
            </a:r>
          </a:p>
          <a:p>
            <a:r>
              <a:rPr lang="vi-VN" sz="2400">
                <a:solidFill>
                  <a:srgbClr val="FF0000"/>
                </a:solidFill>
              </a:rPr>
              <a:t/>
            </a:r>
            <a:br>
              <a:rPr lang="vi-VN" sz="2400">
                <a:solidFill>
                  <a:srgbClr val="FF0000"/>
                </a:solidFill>
              </a:rPr>
            </a:br>
            <a:endParaRPr lang="en-US" sz="24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checkerboard(across)">
                                      <p:cBhvr>
                                        <p:cTn id="7" dur="500"/>
                                        <p:tgtEl>
                                          <p:spTgt spid="9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Effect transition="in" filter="checkerboard(across)">
                                      <p:cBhvr>
                                        <p:cTn id="12" dur="500"/>
                                        <p:tgtEl>
                                          <p:spTgt spid="92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222"/>
                                        </p:tgtEl>
                                        <p:attrNameLst>
                                          <p:attrName>style.visibility</p:attrName>
                                        </p:attrNameLst>
                                      </p:cBhvr>
                                      <p:to>
                                        <p:strVal val="visible"/>
                                      </p:to>
                                    </p:set>
                                    <p:animEffect transition="in" filter="checkerboard(across)">
                                      <p:cBhvr>
                                        <p:cTn id="17" dur="500"/>
                                        <p:tgtEl>
                                          <p:spTgt spid="92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223"/>
                                        </p:tgtEl>
                                        <p:attrNameLst>
                                          <p:attrName>style.visibility</p:attrName>
                                        </p:attrNameLst>
                                      </p:cBhvr>
                                      <p:to>
                                        <p:strVal val="visible"/>
                                      </p:to>
                                    </p:set>
                                    <p:animEffect transition="in" filter="checkerboard(across)">
                                      <p:cBhvr>
                                        <p:cTn id="22" dur="500"/>
                                        <p:tgtEl>
                                          <p:spTgt spid="9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P spid="9222" grpId="0"/>
      <p:bldP spid="92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3"/>
          <p:cNvSpPr>
            <a:spLocks noGrp="1" noChangeArrowheads="1"/>
          </p:cNvSpPr>
          <p:nvPr>
            <p:ph type="body" idx="1"/>
          </p:nvPr>
        </p:nvSpPr>
        <p:spPr>
          <a:xfrm>
            <a:off x="1828800" y="1458913"/>
            <a:ext cx="8229600" cy="4525962"/>
          </a:xfrm>
        </p:spPr>
        <p:txBody>
          <a:bodyPr/>
          <a:lstStyle/>
          <a:p>
            <a:pPr eaLnBrk="1" hangingPunct="1"/>
            <a:r>
              <a:rPr lang="en-US" sz="3700" dirty="0">
                <a:latin typeface="Times New Roman" pitchFamily="18" charset="0"/>
              </a:rPr>
              <a:t>How interesting! </a:t>
            </a:r>
          </a:p>
          <a:p>
            <a:pPr eaLnBrk="1" hangingPunct="1"/>
            <a:r>
              <a:rPr lang="en-US" sz="3700" dirty="0">
                <a:latin typeface="Times New Roman" pitchFamily="18" charset="0"/>
              </a:rPr>
              <a:t>How amazing!</a:t>
            </a:r>
          </a:p>
          <a:p>
            <a:pPr eaLnBrk="1" hangingPunct="1"/>
            <a:r>
              <a:rPr lang="en-US" sz="3700" dirty="0">
                <a:latin typeface="Times New Roman" pitchFamily="18" charset="0"/>
              </a:rPr>
              <a:t>How beautiful!</a:t>
            </a:r>
          </a:p>
          <a:p>
            <a:pPr eaLnBrk="1" hangingPunct="1"/>
            <a:r>
              <a:rPr lang="en-US" sz="3700" dirty="0">
                <a:latin typeface="Times New Roman" pitchFamily="18" charset="0"/>
              </a:rPr>
              <a:t>How peaceful!</a:t>
            </a:r>
          </a:p>
        </p:txBody>
      </p:sp>
      <p:sp>
        <p:nvSpPr>
          <p:cNvPr id="10245" name="Text Box 5"/>
          <p:cNvSpPr txBox="1">
            <a:spLocks noChangeArrowheads="1"/>
          </p:cNvSpPr>
          <p:nvPr/>
        </p:nvSpPr>
        <p:spPr bwMode="auto">
          <a:xfrm>
            <a:off x="6400800" y="2541657"/>
            <a:ext cx="3810000" cy="707886"/>
          </a:xfrm>
          <a:prstGeom prst="rect">
            <a:avLst/>
          </a:prstGeom>
          <a:solidFill>
            <a:srgbClr val="FFFF00"/>
          </a:solidFill>
          <a:ln w="9525">
            <a:noFill/>
            <a:miter lim="800000"/>
            <a:headEnd/>
            <a:tailEnd/>
          </a:ln>
        </p:spPr>
        <p:txBody>
          <a:bodyPr wrap="square">
            <a:spAutoFit/>
          </a:bodyPr>
          <a:lstStyle/>
          <a:p>
            <a:pPr>
              <a:spcBef>
                <a:spcPct val="50000"/>
              </a:spcBef>
            </a:pPr>
            <a:r>
              <a:rPr lang="en-US" sz="4000" dirty="0">
                <a:solidFill>
                  <a:srgbClr val="FF0000"/>
                </a:solidFill>
                <a:cs typeface="Arial" charset="0"/>
              </a:rPr>
              <a:t>How + </a:t>
            </a:r>
            <a:r>
              <a:rPr lang="en-US" sz="4000" dirty="0" err="1">
                <a:solidFill>
                  <a:srgbClr val="FF0000"/>
                </a:solidFill>
                <a:cs typeface="Arial" charset="0"/>
              </a:rPr>
              <a:t>adj</a:t>
            </a:r>
            <a:r>
              <a:rPr lang="en-US" sz="4000" dirty="0">
                <a:solidFill>
                  <a:srgbClr val="FF0000"/>
                </a:solidFill>
                <a:cs typeface="Arial" charset="0"/>
              </a:rPr>
              <a:t>/</a:t>
            </a:r>
            <a:r>
              <a:rPr lang="en-US" sz="4000" dirty="0" err="1">
                <a:solidFill>
                  <a:srgbClr val="FF0000"/>
                </a:solidFill>
                <a:cs typeface="Arial" charset="0"/>
              </a:rPr>
              <a:t>adv</a:t>
            </a:r>
            <a:r>
              <a:rPr lang="en-US" sz="4000" dirty="0">
                <a:solidFill>
                  <a:srgbClr val="FF0000"/>
                </a:solidFill>
                <a:cs typeface="Arial" charset="0"/>
              </a:rPr>
              <a:t>!</a:t>
            </a:r>
          </a:p>
        </p:txBody>
      </p:sp>
      <p:sp>
        <p:nvSpPr>
          <p:cNvPr id="2" name="Right Brace 1"/>
          <p:cNvSpPr/>
          <p:nvPr/>
        </p:nvSpPr>
        <p:spPr>
          <a:xfrm>
            <a:off x="5638800" y="1752600"/>
            <a:ext cx="609600" cy="2286000"/>
          </a:xfrm>
          <a:prstGeom prst="rightBrace">
            <a:avLst>
              <a:gd name="adj1" fmla="val 8333"/>
              <a:gd name="adj2" fmla="val 50000"/>
            </a:avLst>
          </a:prstGeom>
        </p:spPr>
        <p:style>
          <a:lnRef idx="1">
            <a:schemeClr val="accent4"/>
          </a:lnRef>
          <a:fillRef idx="0">
            <a:schemeClr val="accent4"/>
          </a:fillRef>
          <a:effectRef idx="0">
            <a:schemeClr val="accent4"/>
          </a:effectRef>
          <a:fontRef idx="minor">
            <a:schemeClr val="tx1"/>
          </a:fontRef>
        </p:style>
        <p:txBody>
          <a:bodyPr anchor="ctr"/>
          <a:lstStyle/>
          <a:p>
            <a:pPr algn="ctr" eaLnBrk="0" hangingPunct="0">
              <a:defRPr/>
            </a:pPr>
            <a:endParaRPr lang="en-US"/>
          </a:p>
        </p:txBody>
      </p:sp>
      <p:sp>
        <p:nvSpPr>
          <p:cNvPr id="146436" name="Text Box 5"/>
          <p:cNvSpPr txBox="1">
            <a:spLocks noChangeArrowheads="1"/>
          </p:cNvSpPr>
          <p:nvPr/>
        </p:nvSpPr>
        <p:spPr bwMode="auto">
          <a:xfrm>
            <a:off x="2133600" y="381001"/>
            <a:ext cx="3657600" cy="769441"/>
          </a:xfrm>
          <a:prstGeom prst="rect">
            <a:avLst/>
          </a:prstGeom>
          <a:noFill/>
          <a:ln w="9525">
            <a:noFill/>
            <a:miter lim="800000"/>
            <a:headEnd/>
            <a:tailEnd/>
          </a:ln>
        </p:spPr>
        <p:txBody>
          <a:bodyPr>
            <a:spAutoFit/>
          </a:bodyPr>
          <a:lstStyle/>
          <a:p>
            <a:pPr>
              <a:spcBef>
                <a:spcPct val="50000"/>
              </a:spcBef>
            </a:pPr>
            <a:r>
              <a:rPr lang="en-US" sz="4400" dirty="0">
                <a:solidFill>
                  <a:srgbClr val="FF0000"/>
                </a:solidFill>
              </a:rPr>
              <a:t>* Grammar</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3"/>
          <p:cNvSpPr>
            <a:spLocks noGrp="1" noChangeArrowheads="1"/>
          </p:cNvSpPr>
          <p:nvPr>
            <p:ph type="body" idx="4294967295"/>
          </p:nvPr>
        </p:nvSpPr>
        <p:spPr>
          <a:xfrm>
            <a:off x="1588600" y="457200"/>
            <a:ext cx="8927000" cy="1676400"/>
          </a:xfrm>
        </p:spPr>
        <p:txBody>
          <a:bodyPr/>
          <a:lstStyle/>
          <a:p>
            <a:pPr marL="0" indent="0" eaLnBrk="1" hangingPunct="1">
              <a:buNone/>
            </a:pPr>
            <a:r>
              <a:rPr lang="en-US" b="1" dirty="0">
                <a:solidFill>
                  <a:srgbClr val="9900CC"/>
                </a:solidFill>
                <a:latin typeface="Times New Roman" pitchFamily="18" charset="0"/>
              </a:rPr>
              <a:t>d. </a:t>
            </a:r>
            <a:r>
              <a:rPr lang="en-US" sz="2800" b="1" dirty="0">
                <a:solidFill>
                  <a:srgbClr val="9900CC"/>
                </a:solidFill>
                <a:latin typeface="Times New Roman" pitchFamily="18" charset="0"/>
              </a:rPr>
              <a:t>Work in pairs. Use facts from the conversation to make short role – plays using the expressions in  c.</a:t>
            </a:r>
          </a:p>
          <a:p>
            <a:pPr marL="0" indent="0" eaLnBrk="1" hangingPunct="1">
              <a:buNone/>
            </a:pPr>
            <a:r>
              <a:rPr lang="en-US" sz="2000" dirty="0">
                <a:solidFill>
                  <a:srgbClr val="9900CC"/>
                </a:solidFill>
                <a:latin typeface="Times New Roman" pitchFamily="18" charset="0"/>
              </a:rPr>
              <a:t>        </a:t>
            </a:r>
            <a:endParaRPr lang="en-US" dirty="0">
              <a:solidFill>
                <a:srgbClr val="9900CC"/>
              </a:solidFill>
              <a:latin typeface="Times New Roman" pitchFamily="18" charset="0"/>
            </a:endParaRPr>
          </a:p>
          <a:p>
            <a:pPr marL="0" indent="0" eaLnBrk="1" hangingPunct="1">
              <a:buNone/>
            </a:pPr>
            <a:endParaRPr lang="en-US" sz="3600" dirty="0"/>
          </a:p>
        </p:txBody>
      </p:sp>
      <p:sp>
        <p:nvSpPr>
          <p:cNvPr id="2" name="TextBox 1"/>
          <p:cNvSpPr txBox="1">
            <a:spLocks noChangeArrowheads="1"/>
          </p:cNvSpPr>
          <p:nvPr/>
        </p:nvSpPr>
        <p:spPr bwMode="auto">
          <a:xfrm>
            <a:off x="2438400" y="2968433"/>
            <a:ext cx="2954338" cy="523220"/>
          </a:xfrm>
          <a:prstGeom prst="rect">
            <a:avLst/>
          </a:prstGeom>
          <a:noFill/>
          <a:ln w="9525">
            <a:noFill/>
            <a:miter lim="800000"/>
            <a:headEnd/>
            <a:tailEnd/>
          </a:ln>
        </p:spPr>
        <p:txBody>
          <a:bodyPr>
            <a:spAutoFit/>
          </a:bodyPr>
          <a:lstStyle/>
          <a:p>
            <a:r>
              <a:rPr lang="en-US" sz="2800" b="0" dirty="0">
                <a:solidFill>
                  <a:srgbClr val="FF0000"/>
                </a:solidFill>
                <a:cs typeface="Arial" charset="0"/>
              </a:rPr>
              <a:t>How interesting!</a:t>
            </a:r>
          </a:p>
        </p:txBody>
      </p:sp>
      <p:sp>
        <p:nvSpPr>
          <p:cNvPr id="147459" name="TextBox 2"/>
          <p:cNvSpPr txBox="1">
            <a:spLocks noChangeArrowheads="1"/>
          </p:cNvSpPr>
          <p:nvPr/>
        </p:nvSpPr>
        <p:spPr bwMode="auto">
          <a:xfrm>
            <a:off x="1752600" y="3841751"/>
            <a:ext cx="9448800" cy="830997"/>
          </a:xfrm>
          <a:prstGeom prst="rect">
            <a:avLst/>
          </a:prstGeom>
          <a:noFill/>
          <a:ln w="9525">
            <a:noFill/>
            <a:miter lim="800000"/>
            <a:headEnd/>
            <a:tailEnd/>
          </a:ln>
        </p:spPr>
        <p:txBody>
          <a:bodyPr>
            <a:spAutoFit/>
          </a:bodyPr>
          <a:lstStyle/>
          <a:p>
            <a:r>
              <a:rPr lang="en-US" sz="2400" b="0" dirty="0"/>
              <a:t>2. A: Is it true that the </a:t>
            </a:r>
            <a:r>
              <a:rPr lang="en-US" sz="2400" b="0" dirty="0" err="1"/>
              <a:t>Kinh</a:t>
            </a:r>
            <a:r>
              <a:rPr lang="en-US" sz="2400" b="0" dirty="0"/>
              <a:t> speak Vietnamese?</a:t>
            </a:r>
          </a:p>
          <a:p>
            <a:r>
              <a:rPr lang="en-US" sz="2400" b="0" dirty="0"/>
              <a:t>     B: _________________________</a:t>
            </a:r>
            <a:endParaRPr lang="vi-VN" sz="2400" b="0" dirty="0"/>
          </a:p>
        </p:txBody>
      </p:sp>
      <p:sp>
        <p:nvSpPr>
          <p:cNvPr id="147460" name="TextBox 6"/>
          <p:cNvSpPr txBox="1">
            <a:spLocks noChangeArrowheads="1"/>
          </p:cNvSpPr>
          <p:nvPr/>
        </p:nvSpPr>
        <p:spPr bwMode="auto">
          <a:xfrm>
            <a:off x="1588600" y="4984751"/>
            <a:ext cx="9448800" cy="830997"/>
          </a:xfrm>
          <a:prstGeom prst="rect">
            <a:avLst/>
          </a:prstGeom>
          <a:noFill/>
          <a:ln w="9525">
            <a:noFill/>
            <a:miter lim="800000"/>
            <a:headEnd/>
            <a:tailEnd/>
          </a:ln>
        </p:spPr>
        <p:txBody>
          <a:bodyPr>
            <a:spAutoFit/>
          </a:bodyPr>
          <a:lstStyle/>
          <a:p>
            <a:r>
              <a:rPr lang="en-US" sz="2400" b="0" dirty="0"/>
              <a:t>  3. A: We got the </a:t>
            </a:r>
            <a:r>
              <a:rPr lang="vi-VN" sz="2400" b="0" dirty="0"/>
              <a:t>scholarship to study in </a:t>
            </a:r>
            <a:r>
              <a:rPr lang="en-US" sz="2400" b="0" dirty="0"/>
              <a:t>the U.S</a:t>
            </a:r>
          </a:p>
          <a:p>
            <a:r>
              <a:rPr lang="en-US" sz="2400" b="0" dirty="0"/>
              <a:t>      B: _________________________</a:t>
            </a:r>
            <a:endParaRPr lang="vi-VN" sz="2400" b="0" dirty="0"/>
          </a:p>
        </p:txBody>
      </p:sp>
      <p:sp>
        <p:nvSpPr>
          <p:cNvPr id="147461" name="TextBox 9"/>
          <p:cNvSpPr txBox="1">
            <a:spLocks noChangeArrowheads="1"/>
          </p:cNvSpPr>
          <p:nvPr/>
        </p:nvSpPr>
        <p:spPr bwMode="auto">
          <a:xfrm>
            <a:off x="1752600" y="2613879"/>
            <a:ext cx="7848600" cy="830997"/>
          </a:xfrm>
          <a:prstGeom prst="rect">
            <a:avLst/>
          </a:prstGeom>
          <a:noFill/>
          <a:ln w="9525">
            <a:noFill/>
            <a:miter lim="800000"/>
            <a:headEnd/>
            <a:tailEnd/>
          </a:ln>
        </p:spPr>
        <p:txBody>
          <a:bodyPr wrap="square">
            <a:spAutoFit/>
          </a:bodyPr>
          <a:lstStyle/>
          <a:p>
            <a:pPr marL="342900" indent="-342900"/>
            <a:r>
              <a:rPr lang="en-US" sz="2400" b="0" dirty="0"/>
              <a:t>1. A: </a:t>
            </a:r>
            <a:r>
              <a:rPr lang="en-US" sz="2400" b="0" dirty="0">
                <a:cs typeface="Arial" charset="0"/>
              </a:rPr>
              <a:t>Some groups live in mountainous regions.</a:t>
            </a:r>
            <a:endParaRPr lang="en-US" sz="2400" b="0" dirty="0"/>
          </a:p>
          <a:p>
            <a:pPr marL="342900" indent="-342900"/>
            <a:r>
              <a:rPr lang="en-US" sz="2400" b="0" dirty="0"/>
              <a:t>     B: ________________________</a:t>
            </a:r>
            <a:endParaRPr lang="vi-VN" sz="2400" b="0" dirty="0"/>
          </a:p>
        </p:txBody>
      </p:sp>
      <p:sp>
        <p:nvSpPr>
          <p:cNvPr id="240649" name="Text Box 9"/>
          <p:cNvSpPr txBox="1">
            <a:spLocks noChangeArrowheads="1"/>
          </p:cNvSpPr>
          <p:nvPr/>
        </p:nvSpPr>
        <p:spPr bwMode="auto">
          <a:xfrm>
            <a:off x="2590800" y="4144963"/>
            <a:ext cx="2895600" cy="519113"/>
          </a:xfrm>
          <a:prstGeom prst="rect">
            <a:avLst/>
          </a:prstGeom>
          <a:noFill/>
          <a:ln w="9525">
            <a:noFill/>
            <a:miter lim="800000"/>
            <a:headEnd/>
            <a:tailEnd/>
          </a:ln>
        </p:spPr>
        <p:txBody>
          <a:bodyPr>
            <a:spAutoFit/>
          </a:bodyPr>
          <a:lstStyle/>
          <a:p>
            <a:pPr>
              <a:spcBef>
                <a:spcPct val="50000"/>
              </a:spcBef>
            </a:pPr>
            <a:r>
              <a:rPr lang="en-US" sz="2800" b="0" dirty="0">
                <a:solidFill>
                  <a:srgbClr val="FF0000"/>
                </a:solidFill>
              </a:rPr>
              <a:t>How exactly!</a:t>
            </a:r>
          </a:p>
        </p:txBody>
      </p:sp>
      <p:sp>
        <p:nvSpPr>
          <p:cNvPr id="240650" name="Text Box 10"/>
          <p:cNvSpPr txBox="1">
            <a:spLocks noChangeArrowheads="1"/>
          </p:cNvSpPr>
          <p:nvPr/>
        </p:nvSpPr>
        <p:spPr bwMode="auto">
          <a:xfrm>
            <a:off x="2438400" y="5389214"/>
            <a:ext cx="2743200" cy="519113"/>
          </a:xfrm>
          <a:prstGeom prst="rect">
            <a:avLst/>
          </a:prstGeom>
          <a:noFill/>
          <a:ln w="9525">
            <a:noFill/>
            <a:miter lim="800000"/>
            <a:headEnd/>
            <a:tailEnd/>
          </a:ln>
        </p:spPr>
        <p:txBody>
          <a:bodyPr>
            <a:spAutoFit/>
          </a:bodyPr>
          <a:lstStyle/>
          <a:p>
            <a:pPr>
              <a:spcBef>
                <a:spcPct val="50000"/>
              </a:spcBef>
            </a:pPr>
            <a:r>
              <a:rPr lang="en-US" sz="2800" b="0" dirty="0">
                <a:solidFill>
                  <a:srgbClr val="FF0000"/>
                </a:solidFill>
              </a:rPr>
              <a:t>How amazing!</a:t>
            </a:r>
          </a:p>
        </p:txBody>
      </p:sp>
      <p:sp>
        <p:nvSpPr>
          <p:cNvPr id="9" name="TextBox 9"/>
          <p:cNvSpPr txBox="1">
            <a:spLocks noChangeArrowheads="1"/>
          </p:cNvSpPr>
          <p:nvPr/>
        </p:nvSpPr>
        <p:spPr bwMode="auto">
          <a:xfrm>
            <a:off x="2618433" y="1676401"/>
            <a:ext cx="7848600" cy="830997"/>
          </a:xfrm>
          <a:prstGeom prst="rect">
            <a:avLst/>
          </a:prstGeom>
          <a:noFill/>
          <a:ln w="9525">
            <a:noFill/>
            <a:miter lim="800000"/>
            <a:headEnd/>
            <a:tailEnd/>
          </a:ln>
        </p:spPr>
        <p:txBody>
          <a:bodyPr wrap="square">
            <a:spAutoFit/>
          </a:bodyPr>
          <a:lstStyle/>
          <a:p>
            <a:r>
              <a:rPr lang="en-US" sz="2400" dirty="0"/>
              <a:t>EX:     A:  </a:t>
            </a:r>
            <a:r>
              <a:rPr lang="en-US" sz="2400" dirty="0" err="1"/>
              <a:t>Ss</a:t>
            </a:r>
            <a:r>
              <a:rPr lang="en-US" sz="2400" dirty="0"/>
              <a:t> wear uniform  to  school everyday.</a:t>
            </a:r>
          </a:p>
          <a:p>
            <a:r>
              <a:rPr lang="en-US" sz="2400" dirty="0"/>
              <a:t>                    B:  How exactly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9"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ppt_x</p:attrName>
                                        </p:attrNameLst>
                                      </p:cBhvr>
                                      <p:tavLst>
                                        <p:tav tm="0">
                                          <p:val>
                                            <p:strVal val="#ppt_x-.2"/>
                                          </p:val>
                                        </p:tav>
                                        <p:tav tm="100000">
                                          <p:val>
                                            <p:strVal val="#ppt_x"/>
                                          </p:val>
                                        </p:tav>
                                      </p:tavLst>
                                    </p:anim>
                                    <p:anim calcmode="lin" valueType="num">
                                      <p:cBhvr>
                                        <p:cTn id="12"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3" dur="1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40649">
                                            <p:txEl>
                                              <p:pRg st="0" end="0"/>
                                            </p:txEl>
                                          </p:spTgt>
                                        </p:tgtEl>
                                        <p:attrNameLst>
                                          <p:attrName>style.visibility</p:attrName>
                                        </p:attrNameLst>
                                      </p:cBhvr>
                                      <p:to>
                                        <p:strVal val="visible"/>
                                      </p:to>
                                    </p:set>
                                    <p:anim calcmode="lin" valueType="num">
                                      <p:cBhvr additive="base">
                                        <p:cTn id="18" dur="500" fill="hold"/>
                                        <p:tgtEl>
                                          <p:spTgt spid="240649">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4064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40650">
                                            <p:txEl>
                                              <p:pRg st="0" end="0"/>
                                            </p:txEl>
                                          </p:spTgt>
                                        </p:tgtEl>
                                        <p:attrNameLst>
                                          <p:attrName>style.visibility</p:attrName>
                                        </p:attrNameLst>
                                      </p:cBhvr>
                                      <p:to>
                                        <p:strVal val="visible"/>
                                      </p:to>
                                    </p:set>
                                    <p:anim calcmode="lin" valueType="num">
                                      <p:cBhvr additive="base">
                                        <p:cTn id="24" dur="500" fill="hold"/>
                                        <p:tgtEl>
                                          <p:spTgt spid="240650">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4065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4"/>
          <p:cNvSpPr txBox="1">
            <a:spLocks noChangeArrowheads="1"/>
          </p:cNvSpPr>
          <p:nvPr/>
        </p:nvSpPr>
        <p:spPr bwMode="auto">
          <a:xfrm>
            <a:off x="1905000" y="2362200"/>
            <a:ext cx="8534400" cy="1373188"/>
          </a:xfrm>
          <a:prstGeom prst="rect">
            <a:avLst/>
          </a:prstGeom>
          <a:noFill/>
          <a:ln w="9525">
            <a:noFill/>
            <a:miter lim="800000"/>
            <a:headEnd/>
            <a:tailEnd/>
          </a:ln>
        </p:spPr>
        <p:txBody>
          <a:bodyPr>
            <a:spAutoFit/>
          </a:bodyPr>
          <a:lstStyle/>
          <a:p>
            <a:pPr eaLnBrk="0" hangingPunct="0"/>
            <a:r>
              <a:rPr lang="en-US" sz="2800" dirty="0">
                <a:cs typeface="Arial" charset="0"/>
              </a:rPr>
              <a:t>* People: </a:t>
            </a:r>
          </a:p>
          <a:p>
            <a:pPr eaLnBrk="0" hangingPunct="0"/>
            <a:r>
              <a:rPr lang="en-US" sz="2800" dirty="0">
                <a:solidFill>
                  <a:srgbClr val="0000CC"/>
                </a:solidFill>
                <a:cs typeface="Arial" charset="0"/>
              </a:rPr>
              <a:t>is used as the plural of ‘person’ to refer to men, women, and children.</a:t>
            </a:r>
          </a:p>
        </p:txBody>
      </p:sp>
      <p:pic>
        <p:nvPicPr>
          <p:cNvPr id="148482" name="Picture 2"/>
          <p:cNvPicPr>
            <a:picLocks noChangeAspect="1" noChangeArrowheads="1"/>
          </p:cNvPicPr>
          <p:nvPr/>
        </p:nvPicPr>
        <p:blipFill>
          <a:blip r:embed="rId2"/>
          <a:srcRect/>
          <a:stretch>
            <a:fillRect/>
          </a:stretch>
        </p:blipFill>
        <p:spPr bwMode="auto">
          <a:xfrm>
            <a:off x="1905001" y="304801"/>
            <a:ext cx="7834313" cy="1946275"/>
          </a:xfrm>
          <a:prstGeom prst="rect">
            <a:avLst/>
          </a:prstGeom>
          <a:noFill/>
          <a:ln w="9525">
            <a:noFill/>
            <a:miter lim="800000"/>
            <a:headEnd/>
            <a:tailEnd/>
          </a:ln>
        </p:spPr>
      </p:pic>
      <p:sp>
        <p:nvSpPr>
          <p:cNvPr id="2" name="TextBox 1"/>
          <p:cNvSpPr txBox="1">
            <a:spLocks noChangeArrowheads="1"/>
          </p:cNvSpPr>
          <p:nvPr/>
        </p:nvSpPr>
        <p:spPr bwMode="auto">
          <a:xfrm>
            <a:off x="1828800" y="3886200"/>
            <a:ext cx="8077200" cy="1373188"/>
          </a:xfrm>
          <a:prstGeom prst="rect">
            <a:avLst/>
          </a:prstGeom>
          <a:noFill/>
          <a:ln w="9525">
            <a:noFill/>
            <a:miter lim="800000"/>
            <a:headEnd/>
            <a:tailEnd/>
          </a:ln>
        </p:spPr>
        <p:txBody>
          <a:bodyPr>
            <a:spAutoFit/>
          </a:bodyPr>
          <a:lstStyle/>
          <a:p>
            <a:pPr eaLnBrk="0" hangingPunct="0"/>
            <a:r>
              <a:rPr lang="en-US" sz="2800" dirty="0">
                <a:cs typeface="Arial" charset="0"/>
              </a:rPr>
              <a:t>* Peoples: </a:t>
            </a:r>
          </a:p>
          <a:p>
            <a:pPr eaLnBrk="0" hangingPunct="0"/>
            <a:r>
              <a:rPr lang="en-US" sz="2800" dirty="0">
                <a:solidFill>
                  <a:srgbClr val="0000CC"/>
                </a:solidFill>
                <a:cs typeface="Arial" charset="0"/>
              </a:rPr>
              <a:t>ethnic groups of people who belong to a particular country, race, or area.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checkerboard(across)">
                                      <p:cBhvr>
                                        <p:cTn id="7" dur="500"/>
                                        <p:tgtEl>
                                          <p:spTgt spid="276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1"/>
          <p:cNvPicPr>
            <a:picLocks noChangeAspect="1"/>
          </p:cNvPicPr>
          <p:nvPr/>
        </p:nvPicPr>
        <p:blipFill>
          <a:blip r:embed="rId4"/>
          <a:srcRect/>
          <a:stretch>
            <a:fillRect/>
          </a:stretch>
        </p:blipFill>
        <p:spPr bwMode="auto">
          <a:xfrm flipV="1">
            <a:off x="1524000" y="-46038"/>
            <a:ext cx="9144000" cy="46038"/>
          </a:xfrm>
          <a:prstGeom prst="rect">
            <a:avLst/>
          </a:prstGeom>
          <a:noFill/>
          <a:ln w="9525">
            <a:noFill/>
            <a:miter lim="800000"/>
            <a:headEnd/>
            <a:tailEnd/>
          </a:ln>
        </p:spPr>
      </p:pic>
      <p:sp>
        <p:nvSpPr>
          <p:cNvPr id="150530" name="Rectangle 4"/>
          <p:cNvSpPr>
            <a:spLocks noChangeArrowheads="1"/>
          </p:cNvSpPr>
          <p:nvPr/>
        </p:nvSpPr>
        <p:spPr bwMode="auto">
          <a:xfrm>
            <a:off x="533400" y="1"/>
            <a:ext cx="9634025" cy="461963"/>
          </a:xfrm>
          <a:prstGeom prst="rect">
            <a:avLst/>
          </a:prstGeom>
          <a:noFill/>
          <a:ln w="9525">
            <a:noFill/>
            <a:miter lim="800000"/>
            <a:headEnd/>
            <a:tailEnd/>
          </a:ln>
        </p:spPr>
        <p:txBody>
          <a:bodyPr wrap="square">
            <a:spAutoFit/>
          </a:bodyPr>
          <a:lstStyle/>
          <a:p>
            <a:r>
              <a:rPr lang="en-US" sz="2400" dirty="0">
                <a:solidFill>
                  <a:srgbClr val="9900CC"/>
                </a:solidFill>
              </a:rPr>
              <a:t>3.Complete the following sentences with the words/phrases in the box.</a:t>
            </a:r>
            <a:endParaRPr lang="vi-VN" sz="2400" dirty="0">
              <a:solidFill>
                <a:srgbClr val="9900CC"/>
              </a:solidFill>
            </a:endParaRPr>
          </a:p>
        </p:txBody>
      </p:sp>
      <p:sp>
        <p:nvSpPr>
          <p:cNvPr id="150531" name="Rectangle 6"/>
          <p:cNvSpPr>
            <a:spLocks noChangeArrowheads="1"/>
          </p:cNvSpPr>
          <p:nvPr/>
        </p:nvSpPr>
        <p:spPr bwMode="auto">
          <a:xfrm>
            <a:off x="2324100" y="533400"/>
            <a:ext cx="8001000" cy="892552"/>
          </a:xfrm>
          <a:prstGeom prst="rect">
            <a:avLst/>
          </a:prstGeom>
          <a:noFill/>
          <a:ln w="9525">
            <a:solidFill>
              <a:srgbClr val="00B050"/>
            </a:solidFill>
            <a:miter lim="800000"/>
            <a:headEnd/>
            <a:tailEnd/>
          </a:ln>
        </p:spPr>
        <p:txBody>
          <a:bodyPr>
            <a:spAutoFit/>
          </a:bodyPr>
          <a:lstStyle/>
          <a:p>
            <a:r>
              <a:rPr lang="en-US" sz="2600"/>
              <a:t>A</a:t>
            </a:r>
            <a:r>
              <a:rPr lang="en-US" sz="2600">
                <a:solidFill>
                  <a:srgbClr val="FF0000"/>
                </a:solidFill>
              </a:rPr>
              <a:t>.heritage site    </a:t>
            </a:r>
            <a:r>
              <a:rPr lang="en-US" sz="2600"/>
              <a:t>B</a:t>
            </a:r>
            <a:r>
              <a:rPr lang="en-US" sz="2600">
                <a:solidFill>
                  <a:srgbClr val="FF0000"/>
                </a:solidFill>
              </a:rPr>
              <a:t>.stilt houses        </a:t>
            </a:r>
            <a:r>
              <a:rPr lang="en-US" sz="2600"/>
              <a:t>C</a:t>
            </a:r>
            <a:r>
              <a:rPr lang="en-US" sz="2600">
                <a:solidFill>
                  <a:srgbClr val="FF0000"/>
                </a:solidFill>
              </a:rPr>
              <a:t>.terraced fields </a:t>
            </a:r>
            <a:r>
              <a:rPr lang="en-US" sz="2600"/>
              <a:t>D</a:t>
            </a:r>
            <a:r>
              <a:rPr lang="en-US" sz="2600">
                <a:solidFill>
                  <a:srgbClr val="FF0000"/>
                </a:solidFill>
              </a:rPr>
              <a:t>.member           </a:t>
            </a:r>
            <a:r>
              <a:rPr lang="en-US" sz="2600"/>
              <a:t>E</a:t>
            </a:r>
            <a:r>
              <a:rPr lang="en-US" sz="2600">
                <a:solidFill>
                  <a:srgbClr val="FF0000"/>
                </a:solidFill>
              </a:rPr>
              <a:t>.Ethnic</a:t>
            </a:r>
            <a:r>
              <a:rPr lang="en-US" sz="2600" dirty="0">
                <a:solidFill>
                  <a:srgbClr val="FF0000"/>
                </a:solidFill>
              </a:rPr>
              <a:t>	</a:t>
            </a:r>
            <a:r>
              <a:rPr lang="en-US" sz="2600">
                <a:solidFill>
                  <a:srgbClr val="FF0000"/>
                </a:solidFill>
              </a:rPr>
              <a:t>	    </a:t>
            </a:r>
            <a:r>
              <a:rPr lang="en-US" sz="2600"/>
              <a:t>F</a:t>
            </a:r>
            <a:r>
              <a:rPr lang="en-US" sz="2600">
                <a:solidFill>
                  <a:srgbClr val="FF0000"/>
                </a:solidFill>
              </a:rPr>
              <a:t>.festivals</a:t>
            </a:r>
            <a:endParaRPr lang="vi-VN" sz="2600" dirty="0">
              <a:solidFill>
                <a:srgbClr val="FF0000"/>
              </a:solidFill>
            </a:endParaRPr>
          </a:p>
        </p:txBody>
      </p:sp>
      <p:sp>
        <p:nvSpPr>
          <p:cNvPr id="150532" name="Rectangle 7"/>
          <p:cNvSpPr>
            <a:spLocks noChangeArrowheads="1"/>
          </p:cNvSpPr>
          <p:nvPr/>
        </p:nvSpPr>
        <p:spPr bwMode="auto">
          <a:xfrm>
            <a:off x="457200" y="1563688"/>
            <a:ext cx="11125200" cy="4924425"/>
          </a:xfrm>
          <a:prstGeom prst="rect">
            <a:avLst/>
          </a:prstGeom>
          <a:noFill/>
          <a:ln w="9525">
            <a:noFill/>
            <a:miter lim="800000"/>
            <a:headEnd/>
            <a:tailEnd/>
          </a:ln>
        </p:spPr>
        <p:txBody>
          <a:bodyPr wrap="square">
            <a:spAutoFit/>
          </a:bodyPr>
          <a:lstStyle/>
          <a:p>
            <a:r>
              <a:rPr lang="en-US" sz="2400" b="0" dirty="0">
                <a:solidFill>
                  <a:srgbClr val="000000"/>
                </a:solidFill>
              </a:rPr>
              <a:t>1</a:t>
            </a:r>
            <a:r>
              <a:rPr lang="en-US" sz="2600" b="0" dirty="0">
                <a:solidFill>
                  <a:srgbClr val="000000"/>
                </a:solidFill>
              </a:rPr>
              <a:t>.  In our country, it is against the law to discriminate against any _______</a:t>
            </a:r>
            <a:r>
              <a:rPr lang="en-US" sz="2800" b="0" dirty="0">
                <a:solidFill>
                  <a:srgbClr val="000000"/>
                </a:solidFill>
              </a:rPr>
              <a:t>_</a:t>
            </a:r>
            <a:r>
              <a:rPr lang="en-US" sz="2600" b="0" dirty="0">
                <a:solidFill>
                  <a:srgbClr val="000000"/>
                </a:solidFill>
              </a:rPr>
              <a:t>__ or religious group.</a:t>
            </a:r>
          </a:p>
          <a:p>
            <a:r>
              <a:rPr lang="en-US" sz="2600" b="0" dirty="0">
                <a:solidFill>
                  <a:srgbClr val="000000"/>
                </a:solidFill>
              </a:rPr>
              <a:t>2.  My Son in </a:t>
            </a:r>
            <a:r>
              <a:rPr lang="en-US" sz="2600" b="0" dirty="0" err="1">
                <a:solidFill>
                  <a:srgbClr val="000000"/>
                </a:solidFill>
              </a:rPr>
              <a:t>Quang</a:t>
            </a:r>
            <a:r>
              <a:rPr lang="en-US" sz="2600" b="0" dirty="0">
                <a:solidFill>
                  <a:srgbClr val="000000"/>
                </a:solidFill>
              </a:rPr>
              <a:t> Nam Province has been </a:t>
            </a:r>
            <a:r>
              <a:rPr lang="en-US" sz="2600" b="0" dirty="0" err="1">
                <a:solidFill>
                  <a:srgbClr val="000000"/>
                </a:solidFill>
              </a:rPr>
              <a:t>recognised</a:t>
            </a:r>
            <a:r>
              <a:rPr lang="en-US" sz="2600" b="0" dirty="0">
                <a:solidFill>
                  <a:srgbClr val="000000"/>
                </a:solidFill>
              </a:rPr>
              <a:t> by UNESCO as a world ____________.</a:t>
            </a:r>
          </a:p>
          <a:p>
            <a:r>
              <a:rPr lang="en-US" sz="2600" b="0" dirty="0">
                <a:solidFill>
                  <a:srgbClr val="000000"/>
                </a:solidFill>
              </a:rPr>
              <a:t>3.  ____________ have been popular among many of Viet Nam’s ethnic groups for a long time.</a:t>
            </a:r>
          </a:p>
          <a:p>
            <a:r>
              <a:rPr lang="en-US" sz="2600" b="0" dirty="0">
                <a:solidFill>
                  <a:srgbClr val="000000"/>
                </a:solidFill>
              </a:rPr>
              <a:t>4.  Lunar January is the time for important __________ in the whole country, especially in the north.</a:t>
            </a:r>
          </a:p>
          <a:p>
            <a:r>
              <a:rPr lang="en-US" sz="2600" b="0" dirty="0">
                <a:solidFill>
                  <a:srgbClr val="000000"/>
                </a:solidFill>
              </a:rPr>
              <a:t>5.  The exhibition building of the Museum of Ethnology was designed by the architect Ha </a:t>
            </a:r>
            <a:r>
              <a:rPr lang="en-US" sz="2600" b="0" dirty="0" err="1">
                <a:solidFill>
                  <a:srgbClr val="000000"/>
                </a:solidFill>
              </a:rPr>
              <a:t>Duc</a:t>
            </a:r>
            <a:r>
              <a:rPr lang="en-US" sz="2600" b="0" dirty="0">
                <a:solidFill>
                  <a:srgbClr val="000000"/>
                </a:solidFill>
              </a:rPr>
              <a:t> </a:t>
            </a:r>
            <a:r>
              <a:rPr lang="en-US" sz="2600" b="0" dirty="0" err="1">
                <a:solidFill>
                  <a:srgbClr val="000000"/>
                </a:solidFill>
              </a:rPr>
              <a:t>Linh</a:t>
            </a:r>
            <a:r>
              <a:rPr lang="en-US" sz="2600" b="0" dirty="0">
                <a:solidFill>
                  <a:srgbClr val="000000"/>
                </a:solidFill>
              </a:rPr>
              <a:t>, a __________ of the </a:t>
            </a:r>
            <a:r>
              <a:rPr lang="en-US" sz="2600" b="0" dirty="0" err="1">
                <a:solidFill>
                  <a:srgbClr val="000000"/>
                </a:solidFill>
              </a:rPr>
              <a:t>Tay</a:t>
            </a:r>
            <a:r>
              <a:rPr lang="en-US" sz="2600" b="0" dirty="0">
                <a:solidFill>
                  <a:srgbClr val="000000"/>
                </a:solidFill>
              </a:rPr>
              <a:t> ethnic group.</a:t>
            </a:r>
          </a:p>
          <a:p>
            <a:r>
              <a:rPr lang="en-US" sz="2600" b="0" dirty="0">
                <a:solidFill>
                  <a:srgbClr val="000000"/>
                </a:solidFill>
              </a:rPr>
              <a:t>6.  The _______________ of Sa Pa have entered in the Top 11 most beautiful terraces in the world, according to </a:t>
            </a:r>
            <a:r>
              <a:rPr lang="en-US" sz="2600" b="0" dirty="0" err="1">
                <a:solidFill>
                  <a:srgbClr val="000000"/>
                </a:solidFill>
              </a:rPr>
              <a:t>Touropia</a:t>
            </a:r>
            <a:r>
              <a:rPr lang="en-US" sz="2600" b="0" dirty="0">
                <a:solidFill>
                  <a:srgbClr val="000000"/>
                </a:solidFill>
              </a:rPr>
              <a:t>.</a:t>
            </a:r>
          </a:p>
        </p:txBody>
      </p:sp>
      <p:sp>
        <p:nvSpPr>
          <p:cNvPr id="9" name="TextBox 8"/>
          <p:cNvSpPr txBox="1">
            <a:spLocks noChangeArrowheads="1"/>
          </p:cNvSpPr>
          <p:nvPr/>
        </p:nvSpPr>
        <p:spPr bwMode="auto">
          <a:xfrm>
            <a:off x="9067800" y="1604546"/>
            <a:ext cx="1752600" cy="488950"/>
          </a:xfrm>
          <a:prstGeom prst="rect">
            <a:avLst/>
          </a:prstGeom>
          <a:noFill/>
          <a:ln w="9525">
            <a:noFill/>
            <a:miter lim="800000"/>
            <a:headEnd/>
            <a:tailEnd/>
          </a:ln>
        </p:spPr>
        <p:txBody>
          <a:bodyPr>
            <a:spAutoFit/>
          </a:bodyPr>
          <a:lstStyle/>
          <a:p>
            <a:pPr algn="ctr"/>
            <a:r>
              <a:rPr lang="en-US" sz="2600" b="0" dirty="0">
                <a:solidFill>
                  <a:srgbClr val="FF0000"/>
                </a:solidFill>
              </a:rPr>
              <a:t>ethnic</a:t>
            </a:r>
            <a:endParaRPr lang="vi-VN" sz="2600" b="0" dirty="0">
              <a:solidFill>
                <a:srgbClr val="FF0000"/>
              </a:solidFill>
            </a:endParaRPr>
          </a:p>
        </p:txBody>
      </p:sp>
      <p:sp>
        <p:nvSpPr>
          <p:cNvPr id="10" name="Rectangle 9"/>
          <p:cNvSpPr>
            <a:spLocks noChangeArrowheads="1"/>
          </p:cNvSpPr>
          <p:nvPr/>
        </p:nvSpPr>
        <p:spPr bwMode="auto">
          <a:xfrm>
            <a:off x="609600" y="2745165"/>
            <a:ext cx="2057400" cy="488950"/>
          </a:xfrm>
          <a:prstGeom prst="rect">
            <a:avLst/>
          </a:prstGeom>
          <a:noFill/>
          <a:ln w="9525">
            <a:noFill/>
            <a:miter lim="800000"/>
            <a:headEnd/>
            <a:tailEnd/>
          </a:ln>
        </p:spPr>
        <p:txBody>
          <a:bodyPr>
            <a:spAutoFit/>
          </a:bodyPr>
          <a:lstStyle/>
          <a:p>
            <a:r>
              <a:rPr lang="en-US" sz="2600" b="0" dirty="0">
                <a:solidFill>
                  <a:srgbClr val="FF0000"/>
                </a:solidFill>
              </a:rPr>
              <a:t>heritage site</a:t>
            </a:r>
          </a:p>
        </p:txBody>
      </p:sp>
      <p:sp>
        <p:nvSpPr>
          <p:cNvPr id="11" name="Rectangle 10"/>
          <p:cNvSpPr>
            <a:spLocks noChangeArrowheads="1"/>
          </p:cNvSpPr>
          <p:nvPr/>
        </p:nvSpPr>
        <p:spPr bwMode="auto">
          <a:xfrm>
            <a:off x="914400" y="3234115"/>
            <a:ext cx="1905000" cy="488950"/>
          </a:xfrm>
          <a:prstGeom prst="rect">
            <a:avLst/>
          </a:prstGeom>
          <a:noFill/>
          <a:ln w="9525">
            <a:noFill/>
            <a:miter lim="800000"/>
            <a:headEnd/>
            <a:tailEnd/>
          </a:ln>
        </p:spPr>
        <p:txBody>
          <a:bodyPr>
            <a:spAutoFit/>
          </a:bodyPr>
          <a:lstStyle/>
          <a:p>
            <a:r>
              <a:rPr lang="en-US" sz="2600" b="0" dirty="0">
                <a:solidFill>
                  <a:srgbClr val="FF0000"/>
                </a:solidFill>
              </a:rPr>
              <a:t>Stilt houses</a:t>
            </a:r>
          </a:p>
        </p:txBody>
      </p:sp>
      <p:sp>
        <p:nvSpPr>
          <p:cNvPr id="12" name="Rectangle 11"/>
          <p:cNvSpPr>
            <a:spLocks noChangeArrowheads="1"/>
          </p:cNvSpPr>
          <p:nvPr/>
        </p:nvSpPr>
        <p:spPr bwMode="auto">
          <a:xfrm>
            <a:off x="6324600" y="3936787"/>
            <a:ext cx="1600200" cy="488950"/>
          </a:xfrm>
          <a:prstGeom prst="rect">
            <a:avLst/>
          </a:prstGeom>
          <a:noFill/>
          <a:ln w="9525">
            <a:noFill/>
            <a:miter lim="800000"/>
            <a:headEnd/>
            <a:tailEnd/>
          </a:ln>
        </p:spPr>
        <p:txBody>
          <a:bodyPr>
            <a:spAutoFit/>
          </a:bodyPr>
          <a:lstStyle/>
          <a:p>
            <a:r>
              <a:rPr lang="en-US" sz="2600" b="0" dirty="0">
                <a:solidFill>
                  <a:srgbClr val="FF0000"/>
                </a:solidFill>
              </a:rPr>
              <a:t>festivals</a:t>
            </a:r>
            <a:endParaRPr lang="vi-VN" sz="2600" b="0" dirty="0">
              <a:solidFill>
                <a:srgbClr val="FF0000"/>
              </a:solidFill>
            </a:endParaRPr>
          </a:p>
        </p:txBody>
      </p:sp>
      <p:sp>
        <p:nvSpPr>
          <p:cNvPr id="13" name="Rectangle 12"/>
          <p:cNvSpPr>
            <a:spLocks noChangeArrowheads="1"/>
          </p:cNvSpPr>
          <p:nvPr/>
        </p:nvSpPr>
        <p:spPr bwMode="auto">
          <a:xfrm>
            <a:off x="3886200" y="5148263"/>
            <a:ext cx="1676400" cy="488950"/>
          </a:xfrm>
          <a:prstGeom prst="rect">
            <a:avLst/>
          </a:prstGeom>
          <a:noFill/>
          <a:ln w="9525">
            <a:noFill/>
            <a:miter lim="800000"/>
            <a:headEnd/>
            <a:tailEnd/>
          </a:ln>
        </p:spPr>
        <p:txBody>
          <a:bodyPr>
            <a:spAutoFit/>
          </a:bodyPr>
          <a:lstStyle/>
          <a:p>
            <a:r>
              <a:rPr lang="en-US" sz="2600" b="0" dirty="0">
                <a:solidFill>
                  <a:srgbClr val="FF0000"/>
                </a:solidFill>
              </a:rPr>
              <a:t>member</a:t>
            </a:r>
            <a:endParaRPr lang="vi-VN" sz="2600" b="0" dirty="0">
              <a:solidFill>
                <a:srgbClr val="FF0000"/>
              </a:solidFill>
            </a:endParaRPr>
          </a:p>
        </p:txBody>
      </p:sp>
      <p:sp>
        <p:nvSpPr>
          <p:cNvPr id="14" name="Rectangle 13"/>
          <p:cNvSpPr>
            <a:spLocks noChangeArrowheads="1"/>
          </p:cNvSpPr>
          <p:nvPr/>
        </p:nvSpPr>
        <p:spPr bwMode="auto">
          <a:xfrm>
            <a:off x="1676400" y="5530474"/>
            <a:ext cx="2286000" cy="488950"/>
          </a:xfrm>
          <a:prstGeom prst="rect">
            <a:avLst/>
          </a:prstGeom>
          <a:noFill/>
          <a:ln w="9525">
            <a:noFill/>
            <a:miter lim="800000"/>
            <a:headEnd/>
            <a:tailEnd/>
          </a:ln>
        </p:spPr>
        <p:txBody>
          <a:bodyPr>
            <a:spAutoFit/>
          </a:bodyPr>
          <a:lstStyle/>
          <a:p>
            <a:r>
              <a:rPr lang="en-US" sz="2600" b="0" dirty="0">
                <a:solidFill>
                  <a:srgbClr val="FF0000"/>
                </a:solidFill>
              </a:rPr>
              <a:t>terraced fields</a:t>
            </a:r>
          </a:p>
        </p:txBody>
      </p:sp>
    </p:spTree>
    <p:custDataLst>
      <p:tags r:id="rId1"/>
    </p:custData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1"/>
          <p:cNvPicPr>
            <a:picLocks noChangeAspect="1"/>
          </p:cNvPicPr>
          <p:nvPr/>
        </p:nvPicPr>
        <p:blipFill>
          <a:blip r:embed="rId4"/>
          <a:srcRect/>
          <a:stretch>
            <a:fillRect/>
          </a:stretch>
        </p:blipFill>
        <p:spPr bwMode="auto">
          <a:xfrm>
            <a:off x="1524000" y="0"/>
            <a:ext cx="9144000" cy="476250"/>
          </a:xfrm>
          <a:prstGeom prst="rect">
            <a:avLst/>
          </a:prstGeom>
          <a:noFill/>
          <a:ln w="9525">
            <a:noFill/>
            <a:miter lim="800000"/>
            <a:headEnd/>
            <a:tailEnd/>
          </a:ln>
        </p:spPr>
      </p:pic>
      <p:pic>
        <p:nvPicPr>
          <p:cNvPr id="152578" name="Picture 2"/>
          <p:cNvPicPr>
            <a:picLocks noChangeAspect="1"/>
          </p:cNvPicPr>
          <p:nvPr/>
        </p:nvPicPr>
        <p:blipFill>
          <a:blip r:embed="rId4"/>
          <a:srcRect/>
          <a:stretch>
            <a:fillRect/>
          </a:stretch>
        </p:blipFill>
        <p:spPr bwMode="auto">
          <a:xfrm>
            <a:off x="1524000" y="6381750"/>
            <a:ext cx="9144000" cy="476250"/>
          </a:xfrm>
          <a:prstGeom prst="rect">
            <a:avLst/>
          </a:prstGeom>
          <a:noFill/>
          <a:ln w="9525">
            <a:noFill/>
            <a:miter lim="800000"/>
            <a:headEnd/>
            <a:tailEnd/>
          </a:ln>
        </p:spPr>
      </p:pic>
      <p:sp>
        <p:nvSpPr>
          <p:cNvPr id="152579" name="Rectangle 4"/>
          <p:cNvSpPr>
            <a:spLocks noChangeArrowheads="1"/>
          </p:cNvSpPr>
          <p:nvPr/>
        </p:nvSpPr>
        <p:spPr bwMode="auto">
          <a:xfrm>
            <a:off x="612077" y="522450"/>
            <a:ext cx="2903359" cy="400110"/>
          </a:xfrm>
          <a:prstGeom prst="rect">
            <a:avLst/>
          </a:prstGeom>
          <a:noFill/>
          <a:ln w="9525">
            <a:noFill/>
            <a:miter lim="800000"/>
            <a:headEnd/>
            <a:tailEnd/>
          </a:ln>
        </p:spPr>
        <p:txBody>
          <a:bodyPr wrap="none">
            <a:spAutoFit/>
          </a:bodyPr>
          <a:lstStyle/>
          <a:p>
            <a:r>
              <a:rPr lang="vi-VN" sz="2000" dirty="0">
                <a:solidFill>
                  <a:srgbClr val="FF0000"/>
                </a:solidFill>
                <a:latin typeface="Arial" charset="0"/>
                <a:cs typeface="Arial" charset="0"/>
              </a:rPr>
              <a:t>4. GAME: QUICK QUIZ</a:t>
            </a:r>
          </a:p>
        </p:txBody>
      </p:sp>
      <p:sp>
        <p:nvSpPr>
          <p:cNvPr id="152580" name="Rectangle 6"/>
          <p:cNvSpPr>
            <a:spLocks noChangeArrowheads="1"/>
          </p:cNvSpPr>
          <p:nvPr/>
        </p:nvSpPr>
        <p:spPr bwMode="auto">
          <a:xfrm>
            <a:off x="3588224" y="476316"/>
            <a:ext cx="8001000" cy="461665"/>
          </a:xfrm>
          <a:prstGeom prst="rect">
            <a:avLst/>
          </a:prstGeom>
          <a:noFill/>
          <a:ln w="9525">
            <a:noFill/>
            <a:miter lim="800000"/>
            <a:headEnd/>
            <a:tailEnd/>
          </a:ln>
        </p:spPr>
        <p:txBody>
          <a:bodyPr wrap="square">
            <a:spAutoFit/>
          </a:bodyPr>
          <a:lstStyle/>
          <a:p>
            <a:r>
              <a:rPr lang="en-US" sz="2400" dirty="0">
                <a:solidFill>
                  <a:srgbClr val="9900CC"/>
                </a:solidFill>
                <a:latin typeface="Arial" charset="0"/>
                <a:cs typeface="Arial" charset="0"/>
              </a:rPr>
              <a:t>Work in pairs. Ask and answer, using these cues.</a:t>
            </a:r>
            <a:endParaRPr lang="vi-VN" sz="2400" dirty="0">
              <a:solidFill>
                <a:srgbClr val="9900CC"/>
              </a:solidFill>
              <a:latin typeface="Arial" charset="0"/>
              <a:cs typeface="Arial" charset="0"/>
            </a:endParaRPr>
          </a:p>
        </p:txBody>
      </p:sp>
      <p:sp>
        <p:nvSpPr>
          <p:cNvPr id="4" name="TextBox 3"/>
          <p:cNvSpPr txBox="1"/>
          <p:nvPr/>
        </p:nvSpPr>
        <p:spPr>
          <a:xfrm>
            <a:off x="450057" y="836000"/>
            <a:ext cx="9144000" cy="5632311"/>
          </a:xfrm>
          <a:prstGeom prst="rect">
            <a:avLst/>
          </a:prstGeom>
          <a:noFill/>
        </p:spPr>
        <p:txBody>
          <a:bodyPr>
            <a:spAutoFit/>
          </a:bodyPr>
          <a:lstStyle/>
          <a:p>
            <a:pPr marL="342900" indent="-342900" fontAlgn="auto">
              <a:spcBef>
                <a:spcPts val="0"/>
              </a:spcBef>
              <a:spcAft>
                <a:spcPts val="0"/>
              </a:spcAft>
              <a:buFontTx/>
              <a:buAutoNum type="arabicPeriod"/>
              <a:defRPr/>
            </a:pPr>
            <a:r>
              <a:rPr lang="en-US" sz="2000" dirty="0">
                <a:solidFill>
                  <a:prstClr val="black"/>
                </a:solidFill>
              </a:rPr>
              <a:t>Which/ smallest population?</a:t>
            </a:r>
          </a:p>
          <a:p>
            <a:pPr fontAlgn="auto">
              <a:spcBef>
                <a:spcPts val="0"/>
              </a:spcBef>
              <a:spcAft>
                <a:spcPts val="0"/>
              </a:spcAft>
              <a:defRPr/>
            </a:pPr>
            <a:r>
              <a:rPr lang="en-US" sz="2000" b="0" dirty="0">
                <a:solidFill>
                  <a:prstClr val="black"/>
                </a:solidFill>
              </a:rPr>
              <a:t>      ______________________________________________</a:t>
            </a:r>
          </a:p>
          <a:p>
            <a:pPr fontAlgn="auto">
              <a:spcBef>
                <a:spcPts val="0"/>
              </a:spcBef>
              <a:spcAft>
                <a:spcPts val="0"/>
              </a:spcAft>
              <a:defRPr/>
            </a:pPr>
            <a:r>
              <a:rPr lang="en-US" sz="2000" b="0" dirty="0">
                <a:solidFill>
                  <a:prstClr val="black"/>
                </a:solidFill>
              </a:rPr>
              <a:t>     - </a:t>
            </a:r>
            <a:r>
              <a:rPr lang="en-US" sz="2000" dirty="0">
                <a:solidFill>
                  <a:prstClr val="black"/>
                </a:solidFill>
              </a:rPr>
              <a:t>The Odu group</a:t>
            </a:r>
            <a:r>
              <a:rPr lang="en-US" sz="2000" b="0" dirty="0">
                <a:solidFill>
                  <a:prstClr val="black"/>
                </a:solidFill>
              </a:rPr>
              <a:t>.</a:t>
            </a:r>
          </a:p>
          <a:p>
            <a:pPr marL="342900" indent="-342900" fontAlgn="auto">
              <a:spcBef>
                <a:spcPts val="0"/>
              </a:spcBef>
              <a:spcAft>
                <a:spcPts val="0"/>
              </a:spcAft>
              <a:buFontTx/>
              <a:buAutoNum type="arabicPeriod" startAt="2"/>
              <a:defRPr/>
            </a:pPr>
            <a:r>
              <a:rPr lang="en-US" sz="2000" dirty="0">
                <a:solidFill>
                  <a:prstClr val="black"/>
                </a:solidFill>
              </a:rPr>
              <a:t>The Hmong/ own language?</a:t>
            </a:r>
          </a:p>
          <a:p>
            <a:pPr fontAlgn="auto">
              <a:spcBef>
                <a:spcPts val="0"/>
              </a:spcBef>
              <a:spcAft>
                <a:spcPts val="0"/>
              </a:spcAft>
              <a:defRPr/>
            </a:pPr>
            <a:r>
              <a:rPr lang="en-US" sz="2000" b="0" dirty="0">
                <a:solidFill>
                  <a:prstClr val="black"/>
                </a:solidFill>
              </a:rPr>
              <a:t>      ______________________________________________</a:t>
            </a:r>
          </a:p>
          <a:p>
            <a:pPr fontAlgn="auto">
              <a:spcBef>
                <a:spcPts val="0"/>
              </a:spcBef>
              <a:spcAft>
                <a:spcPts val="0"/>
              </a:spcAft>
              <a:defRPr/>
            </a:pPr>
            <a:r>
              <a:rPr lang="en-US" sz="2000" dirty="0">
                <a:solidFill>
                  <a:prstClr val="black"/>
                </a:solidFill>
              </a:rPr>
              <a:t>     - Yes.</a:t>
            </a:r>
          </a:p>
          <a:p>
            <a:pPr marL="342900" indent="-342900" fontAlgn="auto">
              <a:spcBef>
                <a:spcPts val="0"/>
              </a:spcBef>
              <a:spcAft>
                <a:spcPts val="0"/>
              </a:spcAft>
              <a:buFontTx/>
              <a:buAutoNum type="arabicPeriod" startAt="3"/>
              <a:defRPr/>
            </a:pPr>
            <a:r>
              <a:rPr lang="en-US" sz="2000" dirty="0">
                <a:solidFill>
                  <a:prstClr val="black"/>
                </a:solidFill>
              </a:rPr>
              <a:t>Where/ the Coho/ live?</a:t>
            </a:r>
          </a:p>
          <a:p>
            <a:pPr fontAlgn="auto">
              <a:spcBef>
                <a:spcPts val="0"/>
              </a:spcBef>
              <a:spcAft>
                <a:spcPts val="0"/>
              </a:spcAft>
              <a:defRPr/>
            </a:pPr>
            <a:r>
              <a:rPr lang="en-US" sz="2000" b="0" dirty="0">
                <a:solidFill>
                  <a:prstClr val="black"/>
                </a:solidFill>
              </a:rPr>
              <a:t>      ______________________________________________</a:t>
            </a:r>
          </a:p>
          <a:p>
            <a:pPr fontAlgn="auto">
              <a:spcBef>
                <a:spcPts val="0"/>
              </a:spcBef>
              <a:spcAft>
                <a:spcPts val="0"/>
              </a:spcAft>
              <a:defRPr/>
            </a:pPr>
            <a:r>
              <a:rPr lang="en-US" sz="2000" b="0" dirty="0">
                <a:solidFill>
                  <a:prstClr val="black"/>
                </a:solidFill>
              </a:rPr>
              <a:t>     - </a:t>
            </a:r>
            <a:r>
              <a:rPr lang="en-US" sz="2000" dirty="0">
                <a:solidFill>
                  <a:prstClr val="black"/>
                </a:solidFill>
              </a:rPr>
              <a:t>Lam Dong Province.</a:t>
            </a:r>
          </a:p>
          <a:p>
            <a:pPr marL="342900" indent="-342900" fontAlgn="auto">
              <a:spcBef>
                <a:spcPts val="0"/>
              </a:spcBef>
              <a:spcAft>
                <a:spcPts val="0"/>
              </a:spcAft>
              <a:buFontTx/>
              <a:buAutoNum type="arabicPeriod" startAt="4"/>
              <a:defRPr/>
            </a:pPr>
            <a:r>
              <a:rPr lang="en-US" sz="2000" dirty="0">
                <a:solidFill>
                  <a:prstClr val="black"/>
                </a:solidFill>
              </a:rPr>
              <a:t>What </a:t>
            </a:r>
            <a:r>
              <a:rPr lang="en-US" sz="2000" dirty="0" err="1">
                <a:solidFill>
                  <a:prstClr val="black"/>
                </a:solidFill>
              </a:rPr>
              <a:t>colour</a:t>
            </a:r>
            <a:r>
              <a:rPr lang="en-US" sz="2000" dirty="0">
                <a:solidFill>
                  <a:prstClr val="black"/>
                </a:solidFill>
              </a:rPr>
              <a:t>/ the </a:t>
            </a:r>
            <a:r>
              <a:rPr lang="en-US" sz="2000" dirty="0" err="1">
                <a:solidFill>
                  <a:prstClr val="black"/>
                </a:solidFill>
              </a:rPr>
              <a:t>Nung’s</a:t>
            </a:r>
            <a:r>
              <a:rPr lang="en-US" sz="2000" dirty="0">
                <a:solidFill>
                  <a:prstClr val="black"/>
                </a:solidFill>
              </a:rPr>
              <a:t> clothing?</a:t>
            </a:r>
          </a:p>
          <a:p>
            <a:pPr fontAlgn="auto">
              <a:spcBef>
                <a:spcPts val="0"/>
              </a:spcBef>
              <a:spcAft>
                <a:spcPts val="0"/>
              </a:spcAft>
              <a:defRPr/>
            </a:pPr>
            <a:r>
              <a:rPr lang="en-US" sz="2000" b="0" dirty="0">
                <a:solidFill>
                  <a:prstClr val="black"/>
                </a:solidFill>
              </a:rPr>
              <a:t>      ______________________________________________</a:t>
            </a:r>
          </a:p>
          <a:p>
            <a:pPr fontAlgn="auto">
              <a:spcBef>
                <a:spcPts val="0"/>
              </a:spcBef>
              <a:spcAft>
                <a:spcPts val="0"/>
              </a:spcAft>
              <a:defRPr/>
            </a:pPr>
            <a:r>
              <a:rPr lang="en-US" sz="2000" dirty="0">
                <a:solidFill>
                  <a:prstClr val="black"/>
                </a:solidFill>
              </a:rPr>
              <a:t>     - Dark indigo</a:t>
            </a:r>
            <a:r>
              <a:rPr lang="en-US" sz="2000" b="0" dirty="0">
                <a:solidFill>
                  <a:prstClr val="black"/>
                </a:solidFill>
              </a:rPr>
              <a:t>.</a:t>
            </a:r>
          </a:p>
          <a:p>
            <a:pPr marL="342900" indent="-342900" fontAlgn="auto">
              <a:spcBef>
                <a:spcPts val="0"/>
              </a:spcBef>
              <a:spcAft>
                <a:spcPts val="0"/>
              </a:spcAft>
              <a:buFontTx/>
              <a:buAutoNum type="arabicPeriod" startAt="5"/>
              <a:defRPr/>
            </a:pPr>
            <a:r>
              <a:rPr lang="en-US" sz="2000" dirty="0">
                <a:solidFill>
                  <a:prstClr val="black"/>
                </a:solidFill>
              </a:rPr>
              <a:t>Which/ larger population/ the </a:t>
            </a:r>
            <a:r>
              <a:rPr lang="en-US" sz="2000" dirty="0" err="1">
                <a:solidFill>
                  <a:prstClr val="black"/>
                </a:solidFill>
              </a:rPr>
              <a:t>Tay</a:t>
            </a:r>
            <a:r>
              <a:rPr lang="en-US" sz="2000" dirty="0">
                <a:solidFill>
                  <a:prstClr val="black"/>
                </a:solidFill>
              </a:rPr>
              <a:t> or the Thai?</a:t>
            </a:r>
          </a:p>
          <a:p>
            <a:pPr fontAlgn="auto">
              <a:spcBef>
                <a:spcPts val="0"/>
              </a:spcBef>
              <a:spcAft>
                <a:spcPts val="0"/>
              </a:spcAft>
              <a:defRPr/>
            </a:pPr>
            <a:r>
              <a:rPr lang="en-US" sz="2000" b="0" dirty="0">
                <a:solidFill>
                  <a:prstClr val="black"/>
                </a:solidFill>
              </a:rPr>
              <a:t>      __________________________________________________</a:t>
            </a:r>
          </a:p>
          <a:p>
            <a:pPr fontAlgn="auto">
              <a:spcBef>
                <a:spcPts val="0"/>
              </a:spcBef>
              <a:spcAft>
                <a:spcPts val="0"/>
              </a:spcAft>
              <a:defRPr/>
            </a:pPr>
            <a:r>
              <a:rPr lang="en-US" sz="2000" b="0" dirty="0">
                <a:solidFill>
                  <a:prstClr val="black"/>
                </a:solidFill>
              </a:rPr>
              <a:t>     - </a:t>
            </a:r>
            <a:r>
              <a:rPr lang="en-US" sz="2000" dirty="0">
                <a:solidFill>
                  <a:prstClr val="black"/>
                </a:solidFill>
              </a:rPr>
              <a:t>The Tay.</a:t>
            </a:r>
          </a:p>
          <a:p>
            <a:pPr marL="342900" indent="-342900" fontAlgn="auto">
              <a:spcBef>
                <a:spcPts val="0"/>
              </a:spcBef>
              <a:spcAft>
                <a:spcPts val="0"/>
              </a:spcAft>
              <a:buFontTx/>
              <a:buAutoNum type="arabicPeriod" startAt="6"/>
              <a:defRPr/>
            </a:pPr>
            <a:r>
              <a:rPr lang="en-US" sz="2000" dirty="0">
                <a:solidFill>
                  <a:prstClr val="black"/>
                </a:solidFill>
              </a:rPr>
              <a:t>Whose arts/ displayed/ a museum/ </a:t>
            </a:r>
            <a:r>
              <a:rPr lang="en-US" sz="2000" dirty="0" err="1">
                <a:solidFill>
                  <a:prstClr val="black"/>
                </a:solidFill>
              </a:rPr>
              <a:t>Da</a:t>
            </a:r>
            <a:r>
              <a:rPr lang="en-US" sz="2000" dirty="0">
                <a:solidFill>
                  <a:prstClr val="black"/>
                </a:solidFill>
              </a:rPr>
              <a:t> Nang?</a:t>
            </a:r>
          </a:p>
          <a:p>
            <a:pPr fontAlgn="auto">
              <a:spcBef>
                <a:spcPts val="0"/>
              </a:spcBef>
              <a:spcAft>
                <a:spcPts val="0"/>
              </a:spcAft>
              <a:defRPr/>
            </a:pPr>
            <a:r>
              <a:rPr lang="en-US" sz="2000" b="0" dirty="0">
                <a:solidFill>
                  <a:prstClr val="black"/>
                </a:solidFill>
              </a:rPr>
              <a:t>      ______________________________________________</a:t>
            </a:r>
          </a:p>
          <a:p>
            <a:pPr fontAlgn="auto">
              <a:spcBef>
                <a:spcPts val="0"/>
              </a:spcBef>
              <a:spcAft>
                <a:spcPts val="0"/>
              </a:spcAft>
              <a:defRPr/>
            </a:pPr>
            <a:r>
              <a:rPr lang="en-US" sz="2000" b="0" dirty="0">
                <a:solidFill>
                  <a:prstClr val="black"/>
                </a:solidFill>
              </a:rPr>
              <a:t>     - </a:t>
            </a:r>
            <a:r>
              <a:rPr lang="en-US" sz="2000" dirty="0">
                <a:solidFill>
                  <a:prstClr val="black"/>
                </a:solidFill>
              </a:rPr>
              <a:t>The Cham’s.</a:t>
            </a:r>
          </a:p>
        </p:txBody>
      </p:sp>
      <p:sp>
        <p:nvSpPr>
          <p:cNvPr id="6" name="TextBox 5"/>
          <p:cNvSpPr txBox="1">
            <a:spLocks noChangeArrowheads="1"/>
          </p:cNvSpPr>
          <p:nvPr/>
        </p:nvSpPr>
        <p:spPr bwMode="auto">
          <a:xfrm>
            <a:off x="990600" y="1165447"/>
            <a:ext cx="5468535" cy="396875"/>
          </a:xfrm>
          <a:prstGeom prst="rect">
            <a:avLst/>
          </a:prstGeom>
          <a:noFill/>
          <a:ln w="9525">
            <a:noFill/>
            <a:miter lim="800000"/>
            <a:headEnd/>
            <a:tailEnd/>
          </a:ln>
        </p:spPr>
        <p:txBody>
          <a:bodyPr wrap="square">
            <a:spAutoFit/>
          </a:bodyPr>
          <a:lstStyle/>
          <a:p>
            <a:r>
              <a:rPr lang="en-US" sz="2000" dirty="0">
                <a:solidFill>
                  <a:srgbClr val="0000FF"/>
                </a:solidFill>
              </a:rPr>
              <a:t>Which ethnic group has the smallest population?</a:t>
            </a:r>
            <a:endParaRPr lang="vi-VN" sz="2000" dirty="0">
              <a:solidFill>
                <a:srgbClr val="0000FF"/>
              </a:solidFill>
            </a:endParaRPr>
          </a:p>
        </p:txBody>
      </p:sp>
      <p:sp>
        <p:nvSpPr>
          <p:cNvPr id="8" name="TextBox 7"/>
          <p:cNvSpPr txBox="1">
            <a:spLocks noChangeArrowheads="1"/>
          </p:cNvSpPr>
          <p:nvPr/>
        </p:nvSpPr>
        <p:spPr bwMode="auto">
          <a:xfrm>
            <a:off x="990600" y="2092327"/>
            <a:ext cx="6386513" cy="396875"/>
          </a:xfrm>
          <a:prstGeom prst="rect">
            <a:avLst/>
          </a:prstGeom>
          <a:noFill/>
          <a:ln w="9525">
            <a:noFill/>
            <a:miter lim="800000"/>
            <a:headEnd/>
            <a:tailEnd/>
          </a:ln>
        </p:spPr>
        <p:txBody>
          <a:bodyPr>
            <a:spAutoFit/>
          </a:bodyPr>
          <a:lstStyle/>
          <a:p>
            <a:r>
              <a:rPr lang="en-US" sz="2000" dirty="0">
                <a:solidFill>
                  <a:srgbClr val="0000FF"/>
                </a:solidFill>
              </a:rPr>
              <a:t>Do the Hmong own have their language?</a:t>
            </a:r>
            <a:endParaRPr lang="vi-VN" sz="2000" dirty="0">
              <a:solidFill>
                <a:srgbClr val="0000FF"/>
              </a:solidFill>
            </a:endParaRPr>
          </a:p>
        </p:txBody>
      </p:sp>
      <p:sp>
        <p:nvSpPr>
          <p:cNvPr id="9" name="Rectangle 8"/>
          <p:cNvSpPr>
            <a:spLocks noChangeArrowheads="1"/>
          </p:cNvSpPr>
          <p:nvPr/>
        </p:nvSpPr>
        <p:spPr bwMode="auto">
          <a:xfrm>
            <a:off x="990600" y="2982698"/>
            <a:ext cx="2860675" cy="396875"/>
          </a:xfrm>
          <a:prstGeom prst="rect">
            <a:avLst/>
          </a:prstGeom>
          <a:noFill/>
          <a:ln w="9525">
            <a:noFill/>
            <a:miter lim="800000"/>
            <a:headEnd/>
            <a:tailEnd/>
          </a:ln>
        </p:spPr>
        <p:txBody>
          <a:bodyPr wrap="none">
            <a:spAutoFit/>
          </a:bodyPr>
          <a:lstStyle/>
          <a:p>
            <a:r>
              <a:rPr lang="en-US" sz="2000" dirty="0">
                <a:solidFill>
                  <a:srgbClr val="0000FF"/>
                </a:solidFill>
              </a:rPr>
              <a:t>Where do the Coho live</a:t>
            </a:r>
            <a:r>
              <a:rPr lang="en-US" sz="1600" dirty="0">
                <a:solidFill>
                  <a:srgbClr val="0000FF"/>
                </a:solidFill>
                <a:latin typeface="Arial" charset="0"/>
                <a:cs typeface="Arial" charset="0"/>
              </a:rPr>
              <a:t>?</a:t>
            </a:r>
            <a:endParaRPr lang="vi-VN" sz="1600" dirty="0">
              <a:solidFill>
                <a:srgbClr val="0000FF"/>
              </a:solidFill>
              <a:latin typeface="Arial" charset="0"/>
              <a:cs typeface="Arial" charset="0"/>
            </a:endParaRPr>
          </a:p>
        </p:txBody>
      </p:sp>
      <p:sp>
        <p:nvSpPr>
          <p:cNvPr id="10" name="Rectangle 9"/>
          <p:cNvSpPr>
            <a:spLocks noChangeArrowheads="1"/>
          </p:cNvSpPr>
          <p:nvPr/>
        </p:nvSpPr>
        <p:spPr bwMode="auto">
          <a:xfrm>
            <a:off x="990600" y="3924737"/>
            <a:ext cx="4094762" cy="396875"/>
          </a:xfrm>
          <a:prstGeom prst="rect">
            <a:avLst/>
          </a:prstGeom>
          <a:noFill/>
          <a:ln w="9525">
            <a:noFill/>
            <a:miter lim="800000"/>
            <a:headEnd/>
            <a:tailEnd/>
          </a:ln>
        </p:spPr>
        <p:txBody>
          <a:bodyPr wrap="square">
            <a:spAutoFit/>
          </a:bodyPr>
          <a:lstStyle/>
          <a:p>
            <a:r>
              <a:rPr lang="en-US" sz="2000" dirty="0">
                <a:solidFill>
                  <a:srgbClr val="0000FF"/>
                </a:solidFill>
              </a:rPr>
              <a:t>What </a:t>
            </a:r>
            <a:r>
              <a:rPr lang="en-US" sz="2000" dirty="0" err="1">
                <a:solidFill>
                  <a:srgbClr val="0000FF"/>
                </a:solidFill>
              </a:rPr>
              <a:t>colour</a:t>
            </a:r>
            <a:r>
              <a:rPr lang="en-US" sz="2000" dirty="0">
                <a:solidFill>
                  <a:srgbClr val="0000FF"/>
                </a:solidFill>
              </a:rPr>
              <a:t> is the </a:t>
            </a:r>
            <a:r>
              <a:rPr lang="en-US" sz="2000" dirty="0" err="1">
                <a:solidFill>
                  <a:srgbClr val="0000FF"/>
                </a:solidFill>
              </a:rPr>
              <a:t>Nung’s</a:t>
            </a:r>
            <a:r>
              <a:rPr lang="en-US" sz="2000" dirty="0">
                <a:solidFill>
                  <a:srgbClr val="0000FF"/>
                </a:solidFill>
              </a:rPr>
              <a:t> clothing?</a:t>
            </a:r>
            <a:endParaRPr lang="vi-VN" sz="2000" dirty="0">
              <a:solidFill>
                <a:srgbClr val="0000FF"/>
              </a:solidFill>
            </a:endParaRPr>
          </a:p>
        </p:txBody>
      </p:sp>
      <p:sp>
        <p:nvSpPr>
          <p:cNvPr id="11" name="Rectangle 10"/>
          <p:cNvSpPr>
            <a:spLocks noChangeArrowheads="1"/>
          </p:cNvSpPr>
          <p:nvPr/>
        </p:nvSpPr>
        <p:spPr bwMode="auto">
          <a:xfrm>
            <a:off x="990600" y="4823281"/>
            <a:ext cx="8366125" cy="396875"/>
          </a:xfrm>
          <a:prstGeom prst="rect">
            <a:avLst/>
          </a:prstGeom>
          <a:noFill/>
          <a:ln w="9525">
            <a:noFill/>
            <a:miter lim="800000"/>
            <a:headEnd/>
            <a:tailEnd/>
          </a:ln>
        </p:spPr>
        <p:txBody>
          <a:bodyPr>
            <a:spAutoFit/>
          </a:bodyPr>
          <a:lstStyle/>
          <a:p>
            <a:r>
              <a:rPr lang="en-US" sz="2000" dirty="0">
                <a:solidFill>
                  <a:srgbClr val="0000FF"/>
                </a:solidFill>
              </a:rPr>
              <a:t>Which group has a larger population, the </a:t>
            </a:r>
            <a:r>
              <a:rPr lang="en-US" sz="2000" dirty="0" err="1">
                <a:solidFill>
                  <a:srgbClr val="0000FF"/>
                </a:solidFill>
              </a:rPr>
              <a:t>Tay</a:t>
            </a:r>
            <a:r>
              <a:rPr lang="en-US" sz="2000" dirty="0">
                <a:solidFill>
                  <a:srgbClr val="0000FF"/>
                </a:solidFill>
              </a:rPr>
              <a:t> or the Thai?</a:t>
            </a:r>
            <a:endParaRPr lang="vi-VN" sz="2000" dirty="0">
              <a:solidFill>
                <a:srgbClr val="0000FF"/>
              </a:solidFill>
            </a:endParaRPr>
          </a:p>
        </p:txBody>
      </p:sp>
      <p:sp>
        <p:nvSpPr>
          <p:cNvPr id="12" name="Rectangle 11"/>
          <p:cNvSpPr>
            <a:spLocks noChangeArrowheads="1"/>
          </p:cNvSpPr>
          <p:nvPr/>
        </p:nvSpPr>
        <p:spPr bwMode="auto">
          <a:xfrm>
            <a:off x="990600" y="5713652"/>
            <a:ext cx="7048048" cy="396875"/>
          </a:xfrm>
          <a:prstGeom prst="rect">
            <a:avLst/>
          </a:prstGeom>
          <a:noFill/>
          <a:ln w="9525">
            <a:noFill/>
            <a:miter lim="800000"/>
            <a:headEnd/>
            <a:tailEnd/>
          </a:ln>
        </p:spPr>
        <p:txBody>
          <a:bodyPr wrap="square">
            <a:spAutoFit/>
          </a:bodyPr>
          <a:lstStyle/>
          <a:p>
            <a:r>
              <a:rPr lang="en-US" sz="2000" dirty="0">
                <a:solidFill>
                  <a:srgbClr val="0000FF"/>
                </a:solidFill>
              </a:rPr>
              <a:t>Whose arts are displayed at a museum in Da Nang?</a:t>
            </a:r>
            <a:endParaRPr lang="vi-VN" sz="2000" dirty="0">
              <a:solidFill>
                <a:srgbClr val="0000FF"/>
              </a:solidFill>
            </a:endParaRPr>
          </a:p>
        </p:txBody>
      </p:sp>
    </p:spTree>
    <p:custDataLst>
      <p:tags r:id="rId1"/>
    </p:custData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5"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762000"/>
            <a:ext cx="11277600" cy="5791200"/>
          </a:xfrm>
        </p:spPr>
        <p:txBody>
          <a:bodyPr/>
          <a:lstStyle/>
          <a:p>
            <a:pPr eaLnBrk="1" hangingPunct="1">
              <a:lnSpc>
                <a:spcPct val="90000"/>
              </a:lnSpc>
              <a:buFontTx/>
              <a:buNone/>
            </a:pPr>
            <a:r>
              <a:rPr lang="en-US" b="1" u="sng" dirty="0">
                <a:solidFill>
                  <a:srgbClr val="FF0000"/>
                </a:solidFill>
                <a:latin typeface="Times New Roman" pitchFamily="18" charset="0"/>
              </a:rPr>
              <a:t>Note:</a:t>
            </a:r>
            <a:r>
              <a:rPr lang="en-US" b="1" dirty="0">
                <a:latin typeface="Times New Roman" pitchFamily="18" charset="0"/>
              </a:rPr>
              <a:t>-Vocabulary about Ethnology</a:t>
            </a: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endParaRPr lang="en-US" b="1" dirty="0">
              <a:latin typeface="Times New Roman" pitchFamily="18" charset="0"/>
            </a:endParaRPr>
          </a:p>
          <a:p>
            <a:pPr eaLnBrk="1" hangingPunct="1">
              <a:lnSpc>
                <a:spcPct val="90000"/>
              </a:lnSpc>
              <a:buFontTx/>
              <a:buNone/>
            </a:pPr>
            <a:r>
              <a:rPr lang="en-US" b="1" dirty="0">
                <a:latin typeface="Times New Roman" pitchFamily="18" charset="0"/>
              </a:rPr>
              <a:t>-‘How + </a:t>
            </a:r>
            <a:r>
              <a:rPr lang="en-US" b="1" dirty="0" err="1">
                <a:latin typeface="Times New Roman" pitchFamily="18" charset="0"/>
              </a:rPr>
              <a:t>Adj</a:t>
            </a:r>
            <a:r>
              <a:rPr lang="en-US" b="1" dirty="0">
                <a:latin typeface="Times New Roman" pitchFamily="18" charset="0"/>
              </a:rPr>
              <a:t>/</a:t>
            </a:r>
            <a:r>
              <a:rPr lang="en-US" b="1" dirty="0" err="1">
                <a:latin typeface="Times New Roman" pitchFamily="18" charset="0"/>
              </a:rPr>
              <a:t>Adv</a:t>
            </a:r>
            <a:r>
              <a:rPr lang="en-US" b="1" dirty="0">
                <a:latin typeface="Times New Roman" pitchFamily="18" charset="0"/>
              </a:rPr>
              <a:t> to show a strong reaction to </a:t>
            </a:r>
            <a:r>
              <a:rPr lang="en-US" b="1" dirty="0" err="1">
                <a:latin typeface="Times New Roman" pitchFamily="18" charset="0"/>
              </a:rPr>
              <a:t>sth</a:t>
            </a:r>
            <a:r>
              <a:rPr lang="en-US" b="1" dirty="0">
                <a:latin typeface="Times New Roman" pitchFamily="18" charset="0"/>
              </a:rPr>
              <a:t>. </a:t>
            </a:r>
            <a:endParaRPr lang="en-US" b="1" u="sng" dirty="0">
              <a:latin typeface="Times New Roman" pitchFamily="18" charset="0"/>
            </a:endParaRPr>
          </a:p>
        </p:txBody>
      </p:sp>
      <p:sp>
        <p:nvSpPr>
          <p:cNvPr id="14340" name="Oval 4"/>
          <p:cNvSpPr>
            <a:spLocks noChangeArrowheads="1"/>
          </p:cNvSpPr>
          <p:nvPr/>
        </p:nvSpPr>
        <p:spPr bwMode="auto">
          <a:xfrm>
            <a:off x="4724400" y="3048000"/>
            <a:ext cx="2590800" cy="1143000"/>
          </a:xfrm>
          <a:prstGeom prst="ellipse">
            <a:avLst/>
          </a:prstGeom>
          <a:solidFill>
            <a:schemeClr val="accent1"/>
          </a:solidFill>
          <a:ln w="9525">
            <a:solidFill>
              <a:schemeClr val="tx1"/>
            </a:solidFill>
            <a:round/>
            <a:headEnd/>
            <a:tailEnd/>
          </a:ln>
        </p:spPr>
        <p:txBody>
          <a:bodyPr wrap="none" anchor="ctr"/>
          <a:lstStyle/>
          <a:p>
            <a:pPr algn="ctr" eaLnBrk="0" hangingPunct="0"/>
            <a:r>
              <a:rPr lang="en-US" sz="2800" dirty="0">
                <a:solidFill>
                  <a:srgbClr val="FF0000"/>
                </a:solidFill>
                <a:cs typeface="Arial" charset="0"/>
              </a:rPr>
              <a:t>ETHNOLOGY</a:t>
            </a:r>
          </a:p>
        </p:txBody>
      </p:sp>
      <p:sp>
        <p:nvSpPr>
          <p:cNvPr id="14341" name="Line 5"/>
          <p:cNvSpPr>
            <a:spLocks noChangeShapeType="1"/>
          </p:cNvSpPr>
          <p:nvPr/>
        </p:nvSpPr>
        <p:spPr bwMode="auto">
          <a:xfrm flipH="1" flipV="1">
            <a:off x="4572000" y="2743200"/>
            <a:ext cx="457200" cy="457200"/>
          </a:xfrm>
          <a:prstGeom prst="line">
            <a:avLst/>
          </a:prstGeom>
          <a:noFill/>
          <a:ln w="9525">
            <a:solidFill>
              <a:schemeClr val="tx1"/>
            </a:solidFill>
            <a:round/>
            <a:headEnd/>
            <a:tailEnd type="triangle" w="med" len="med"/>
          </a:ln>
        </p:spPr>
        <p:txBody>
          <a:bodyPr/>
          <a:lstStyle/>
          <a:p>
            <a:endParaRPr lang="en-US"/>
          </a:p>
        </p:txBody>
      </p:sp>
      <p:sp>
        <p:nvSpPr>
          <p:cNvPr id="14342" name="Line 6"/>
          <p:cNvSpPr>
            <a:spLocks noChangeShapeType="1"/>
          </p:cNvSpPr>
          <p:nvPr/>
        </p:nvSpPr>
        <p:spPr bwMode="auto">
          <a:xfrm flipV="1">
            <a:off x="6858000" y="2667000"/>
            <a:ext cx="609600" cy="533400"/>
          </a:xfrm>
          <a:prstGeom prst="line">
            <a:avLst/>
          </a:prstGeom>
          <a:noFill/>
          <a:ln w="9525">
            <a:solidFill>
              <a:schemeClr val="tx1"/>
            </a:solidFill>
            <a:round/>
            <a:headEnd/>
            <a:tailEnd type="triangle" w="med" len="med"/>
          </a:ln>
        </p:spPr>
        <p:txBody>
          <a:bodyPr/>
          <a:lstStyle/>
          <a:p>
            <a:endParaRPr lang="en-US"/>
          </a:p>
        </p:txBody>
      </p:sp>
      <p:sp>
        <p:nvSpPr>
          <p:cNvPr id="14343" name="Line 7"/>
          <p:cNvSpPr>
            <a:spLocks noChangeShapeType="1"/>
          </p:cNvSpPr>
          <p:nvPr/>
        </p:nvSpPr>
        <p:spPr bwMode="auto">
          <a:xfrm flipH="1" flipV="1">
            <a:off x="3733800" y="3581400"/>
            <a:ext cx="990600" cy="0"/>
          </a:xfrm>
          <a:prstGeom prst="line">
            <a:avLst/>
          </a:prstGeom>
          <a:noFill/>
          <a:ln w="9525">
            <a:solidFill>
              <a:schemeClr val="tx1"/>
            </a:solidFill>
            <a:round/>
            <a:headEnd/>
            <a:tailEnd type="triangle" w="med" len="med"/>
          </a:ln>
        </p:spPr>
        <p:txBody>
          <a:bodyPr/>
          <a:lstStyle/>
          <a:p>
            <a:endParaRPr lang="en-US"/>
          </a:p>
        </p:txBody>
      </p:sp>
      <p:sp>
        <p:nvSpPr>
          <p:cNvPr id="14344" name="Line 8"/>
          <p:cNvSpPr>
            <a:spLocks noChangeShapeType="1"/>
          </p:cNvSpPr>
          <p:nvPr/>
        </p:nvSpPr>
        <p:spPr bwMode="auto">
          <a:xfrm flipV="1">
            <a:off x="7315200" y="3505200"/>
            <a:ext cx="838200" cy="76200"/>
          </a:xfrm>
          <a:prstGeom prst="line">
            <a:avLst/>
          </a:prstGeom>
          <a:noFill/>
          <a:ln w="9525">
            <a:solidFill>
              <a:schemeClr val="tx1"/>
            </a:solidFill>
            <a:round/>
            <a:headEnd/>
            <a:tailEnd type="triangle" w="med" len="med"/>
          </a:ln>
        </p:spPr>
        <p:txBody>
          <a:bodyPr/>
          <a:lstStyle/>
          <a:p>
            <a:endParaRPr lang="en-US"/>
          </a:p>
        </p:txBody>
      </p:sp>
      <p:sp>
        <p:nvSpPr>
          <p:cNvPr id="14345" name="Line 9"/>
          <p:cNvSpPr>
            <a:spLocks noChangeShapeType="1"/>
          </p:cNvSpPr>
          <p:nvPr/>
        </p:nvSpPr>
        <p:spPr bwMode="auto">
          <a:xfrm flipH="1">
            <a:off x="4343400" y="3886200"/>
            <a:ext cx="609600" cy="533400"/>
          </a:xfrm>
          <a:prstGeom prst="line">
            <a:avLst/>
          </a:prstGeom>
          <a:noFill/>
          <a:ln w="9525">
            <a:solidFill>
              <a:schemeClr val="tx1"/>
            </a:solidFill>
            <a:round/>
            <a:headEnd/>
            <a:tailEnd type="triangle" w="med" len="med"/>
          </a:ln>
        </p:spPr>
        <p:txBody>
          <a:bodyPr/>
          <a:lstStyle/>
          <a:p>
            <a:endParaRPr lang="en-US"/>
          </a:p>
        </p:txBody>
      </p:sp>
      <p:sp>
        <p:nvSpPr>
          <p:cNvPr id="14346" name="Line 10"/>
          <p:cNvSpPr>
            <a:spLocks noChangeShapeType="1"/>
          </p:cNvSpPr>
          <p:nvPr/>
        </p:nvSpPr>
        <p:spPr bwMode="auto">
          <a:xfrm>
            <a:off x="7239000" y="3810000"/>
            <a:ext cx="609600" cy="533400"/>
          </a:xfrm>
          <a:prstGeom prst="line">
            <a:avLst/>
          </a:prstGeom>
          <a:noFill/>
          <a:ln w="9525">
            <a:solidFill>
              <a:schemeClr val="tx1"/>
            </a:solidFill>
            <a:round/>
            <a:headEnd/>
            <a:tailEnd type="triangle" w="med" len="med"/>
          </a:ln>
        </p:spPr>
        <p:txBody>
          <a:bodyPr/>
          <a:lstStyle/>
          <a:p>
            <a:endParaRPr lang="en-US"/>
          </a:p>
        </p:txBody>
      </p:sp>
      <p:sp>
        <p:nvSpPr>
          <p:cNvPr id="14347" name="Line 11"/>
          <p:cNvSpPr>
            <a:spLocks noChangeShapeType="1"/>
          </p:cNvSpPr>
          <p:nvPr/>
        </p:nvSpPr>
        <p:spPr bwMode="auto">
          <a:xfrm>
            <a:off x="6019800" y="4191000"/>
            <a:ext cx="0" cy="838200"/>
          </a:xfrm>
          <a:prstGeom prst="line">
            <a:avLst/>
          </a:prstGeom>
          <a:noFill/>
          <a:ln w="9525">
            <a:solidFill>
              <a:schemeClr val="tx1"/>
            </a:solidFill>
            <a:round/>
            <a:headEnd/>
            <a:tailEnd type="triangle" w="med" len="med"/>
          </a:ln>
        </p:spPr>
        <p:txBody>
          <a:bodyPr/>
          <a:lstStyle/>
          <a:p>
            <a:endParaRPr lang="en-US"/>
          </a:p>
        </p:txBody>
      </p:sp>
      <p:sp>
        <p:nvSpPr>
          <p:cNvPr id="14348" name="Line 12"/>
          <p:cNvSpPr>
            <a:spLocks noChangeShapeType="1"/>
          </p:cNvSpPr>
          <p:nvPr/>
        </p:nvSpPr>
        <p:spPr bwMode="auto">
          <a:xfrm flipV="1">
            <a:off x="5943600" y="2438400"/>
            <a:ext cx="0" cy="609600"/>
          </a:xfrm>
          <a:prstGeom prst="line">
            <a:avLst/>
          </a:prstGeom>
          <a:noFill/>
          <a:ln w="9525">
            <a:solidFill>
              <a:schemeClr val="tx1"/>
            </a:solidFill>
            <a:round/>
            <a:headEnd/>
            <a:tailEnd type="triangle" w="med" len="med"/>
          </a:ln>
        </p:spPr>
        <p:txBody>
          <a:bodyPr/>
          <a:lstStyle/>
          <a:p>
            <a:endParaRPr lang="en-US"/>
          </a:p>
        </p:txBody>
      </p:sp>
      <p:sp>
        <p:nvSpPr>
          <p:cNvPr id="14349" name="Text Box 13"/>
          <p:cNvSpPr txBox="1">
            <a:spLocks noChangeArrowheads="1"/>
          </p:cNvSpPr>
          <p:nvPr/>
        </p:nvSpPr>
        <p:spPr bwMode="auto">
          <a:xfrm>
            <a:off x="3048000" y="2209800"/>
            <a:ext cx="16002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costume</a:t>
            </a:r>
          </a:p>
        </p:txBody>
      </p:sp>
      <p:sp>
        <p:nvSpPr>
          <p:cNvPr id="14350" name="Text Box 14"/>
          <p:cNvSpPr txBox="1">
            <a:spLocks noChangeArrowheads="1"/>
          </p:cNvSpPr>
          <p:nvPr/>
        </p:nvSpPr>
        <p:spPr bwMode="auto">
          <a:xfrm>
            <a:off x="2133600" y="3124201"/>
            <a:ext cx="1600200" cy="955675"/>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open-air market</a:t>
            </a:r>
          </a:p>
        </p:txBody>
      </p:sp>
      <p:sp>
        <p:nvSpPr>
          <p:cNvPr id="14351" name="Text Box 15"/>
          <p:cNvSpPr txBox="1">
            <a:spLocks noChangeArrowheads="1"/>
          </p:cNvSpPr>
          <p:nvPr/>
        </p:nvSpPr>
        <p:spPr bwMode="auto">
          <a:xfrm>
            <a:off x="1905000" y="4419600"/>
            <a:ext cx="32766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musical instrument</a:t>
            </a:r>
          </a:p>
        </p:txBody>
      </p:sp>
      <p:sp>
        <p:nvSpPr>
          <p:cNvPr id="14353" name="Text Box 17"/>
          <p:cNvSpPr txBox="1">
            <a:spLocks noChangeArrowheads="1"/>
          </p:cNvSpPr>
          <p:nvPr/>
        </p:nvSpPr>
        <p:spPr bwMode="auto">
          <a:xfrm>
            <a:off x="5257800" y="1828800"/>
            <a:ext cx="13716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festival</a:t>
            </a:r>
          </a:p>
        </p:txBody>
      </p:sp>
      <p:sp>
        <p:nvSpPr>
          <p:cNvPr id="14354" name="Text Box 18"/>
          <p:cNvSpPr txBox="1">
            <a:spLocks noChangeArrowheads="1"/>
          </p:cNvSpPr>
          <p:nvPr/>
        </p:nvSpPr>
        <p:spPr bwMode="auto">
          <a:xfrm>
            <a:off x="7239000" y="2133600"/>
            <a:ext cx="19050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stilt house</a:t>
            </a:r>
          </a:p>
        </p:txBody>
      </p:sp>
      <p:sp>
        <p:nvSpPr>
          <p:cNvPr id="14355" name="Text Box 19"/>
          <p:cNvSpPr txBox="1">
            <a:spLocks noChangeArrowheads="1"/>
          </p:cNvSpPr>
          <p:nvPr/>
        </p:nvSpPr>
        <p:spPr bwMode="auto">
          <a:xfrm>
            <a:off x="8153400" y="3276600"/>
            <a:ext cx="19050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dirty="0">
                <a:solidFill>
                  <a:srgbClr val="0000FF"/>
                </a:solidFill>
                <a:cs typeface="Arial" charset="0"/>
              </a:rPr>
              <a:t>Folk dance</a:t>
            </a:r>
          </a:p>
        </p:txBody>
      </p:sp>
      <p:sp>
        <p:nvSpPr>
          <p:cNvPr id="14356" name="Text Box 20"/>
          <p:cNvSpPr txBox="1">
            <a:spLocks noChangeArrowheads="1"/>
          </p:cNvSpPr>
          <p:nvPr/>
        </p:nvSpPr>
        <p:spPr bwMode="auto">
          <a:xfrm>
            <a:off x="7391400" y="4343400"/>
            <a:ext cx="24384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terraced fields</a:t>
            </a:r>
          </a:p>
        </p:txBody>
      </p:sp>
      <p:sp>
        <p:nvSpPr>
          <p:cNvPr id="14357" name="Text Box 21"/>
          <p:cNvSpPr txBox="1">
            <a:spLocks noChangeArrowheads="1"/>
          </p:cNvSpPr>
          <p:nvPr/>
        </p:nvSpPr>
        <p:spPr bwMode="auto">
          <a:xfrm>
            <a:off x="4267200" y="5029200"/>
            <a:ext cx="3733800" cy="528638"/>
          </a:xfrm>
          <a:prstGeom prst="rect">
            <a:avLst/>
          </a:prstGeom>
          <a:noFill/>
          <a:ln w="9525">
            <a:solidFill>
              <a:srgbClr val="FF0000"/>
            </a:solidFill>
            <a:miter lim="800000"/>
            <a:headEnd/>
            <a:tailEnd/>
          </a:ln>
        </p:spPr>
        <p:txBody>
          <a:bodyPr>
            <a:spAutoFit/>
          </a:bodyPr>
          <a:lstStyle/>
          <a:p>
            <a:pPr eaLnBrk="0" hangingPunct="0">
              <a:spcBef>
                <a:spcPct val="50000"/>
              </a:spcBef>
            </a:pPr>
            <a:r>
              <a:rPr lang="en-US" sz="2800">
                <a:solidFill>
                  <a:srgbClr val="0000FF"/>
                </a:solidFill>
                <a:cs typeface="Arial" charset="0"/>
              </a:rPr>
              <a:t>Five-colour sticky rice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linds(horizontal)">
                                      <p:cBhvr>
                                        <p:cTn id="7" dur="500"/>
                                        <p:tgtEl>
                                          <p:spTgt spid="143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4341"/>
                                        </p:tgtEl>
                                        <p:attrNameLst>
                                          <p:attrName>style.visibility</p:attrName>
                                        </p:attrNameLst>
                                      </p:cBhvr>
                                      <p:to>
                                        <p:strVal val="visible"/>
                                      </p:to>
                                    </p:set>
                                    <p:animEffect transition="in" filter="wedge">
                                      <p:cBhvr>
                                        <p:cTn id="12" dur="3000"/>
                                        <p:tgtEl>
                                          <p:spTgt spid="14341"/>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14348"/>
                                        </p:tgtEl>
                                        <p:attrNameLst>
                                          <p:attrName>style.visibility</p:attrName>
                                        </p:attrNameLst>
                                      </p:cBhvr>
                                      <p:to>
                                        <p:strVal val="visible"/>
                                      </p:to>
                                    </p:set>
                                    <p:animEffect transition="in" filter="wedge">
                                      <p:cBhvr>
                                        <p:cTn id="15" dur="3000"/>
                                        <p:tgtEl>
                                          <p:spTgt spid="14348"/>
                                        </p:tgtEl>
                                      </p:cBhvr>
                                    </p:animEffect>
                                  </p:childTnLst>
                                </p:cTn>
                              </p:par>
                              <p:par>
                                <p:cTn id="16" presetID="20" presetClass="entr" presetSubtype="0" fill="hold" grpId="0" nodeType="withEffect">
                                  <p:stCondLst>
                                    <p:cond delay="0"/>
                                  </p:stCondLst>
                                  <p:childTnLst>
                                    <p:set>
                                      <p:cBhvr>
                                        <p:cTn id="17" dur="1" fill="hold">
                                          <p:stCondLst>
                                            <p:cond delay="0"/>
                                          </p:stCondLst>
                                        </p:cTn>
                                        <p:tgtEl>
                                          <p:spTgt spid="14342"/>
                                        </p:tgtEl>
                                        <p:attrNameLst>
                                          <p:attrName>style.visibility</p:attrName>
                                        </p:attrNameLst>
                                      </p:cBhvr>
                                      <p:to>
                                        <p:strVal val="visible"/>
                                      </p:to>
                                    </p:set>
                                    <p:animEffect transition="in" filter="wedge">
                                      <p:cBhvr>
                                        <p:cTn id="18" dur="3000"/>
                                        <p:tgtEl>
                                          <p:spTgt spid="14342"/>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14344"/>
                                        </p:tgtEl>
                                        <p:attrNameLst>
                                          <p:attrName>style.visibility</p:attrName>
                                        </p:attrNameLst>
                                      </p:cBhvr>
                                      <p:to>
                                        <p:strVal val="visible"/>
                                      </p:to>
                                    </p:set>
                                    <p:animEffect transition="in" filter="wedge">
                                      <p:cBhvr>
                                        <p:cTn id="21" dur="3000"/>
                                        <p:tgtEl>
                                          <p:spTgt spid="14344"/>
                                        </p:tgtEl>
                                      </p:cBhvr>
                                    </p:animEffect>
                                  </p:childTnLst>
                                </p:cTn>
                              </p:par>
                              <p:par>
                                <p:cTn id="22" presetID="20" presetClass="entr" presetSubtype="0" fill="hold" grpId="0" nodeType="withEffect">
                                  <p:stCondLst>
                                    <p:cond delay="0"/>
                                  </p:stCondLst>
                                  <p:childTnLst>
                                    <p:set>
                                      <p:cBhvr>
                                        <p:cTn id="23" dur="1" fill="hold">
                                          <p:stCondLst>
                                            <p:cond delay="0"/>
                                          </p:stCondLst>
                                        </p:cTn>
                                        <p:tgtEl>
                                          <p:spTgt spid="14346"/>
                                        </p:tgtEl>
                                        <p:attrNameLst>
                                          <p:attrName>style.visibility</p:attrName>
                                        </p:attrNameLst>
                                      </p:cBhvr>
                                      <p:to>
                                        <p:strVal val="visible"/>
                                      </p:to>
                                    </p:set>
                                    <p:animEffect transition="in" filter="wedge">
                                      <p:cBhvr>
                                        <p:cTn id="24" dur="3000"/>
                                        <p:tgtEl>
                                          <p:spTgt spid="14346"/>
                                        </p:tgtEl>
                                      </p:cBhvr>
                                    </p:animEffect>
                                  </p:childTnLst>
                                </p:cTn>
                              </p:par>
                              <p:par>
                                <p:cTn id="25" presetID="20" presetClass="entr" presetSubtype="0" fill="hold" grpId="0" nodeType="withEffect">
                                  <p:stCondLst>
                                    <p:cond delay="0"/>
                                  </p:stCondLst>
                                  <p:childTnLst>
                                    <p:set>
                                      <p:cBhvr>
                                        <p:cTn id="26" dur="1" fill="hold">
                                          <p:stCondLst>
                                            <p:cond delay="0"/>
                                          </p:stCondLst>
                                        </p:cTn>
                                        <p:tgtEl>
                                          <p:spTgt spid="14347"/>
                                        </p:tgtEl>
                                        <p:attrNameLst>
                                          <p:attrName>style.visibility</p:attrName>
                                        </p:attrNameLst>
                                      </p:cBhvr>
                                      <p:to>
                                        <p:strVal val="visible"/>
                                      </p:to>
                                    </p:set>
                                    <p:animEffect transition="in" filter="wedge">
                                      <p:cBhvr>
                                        <p:cTn id="27" dur="3000"/>
                                        <p:tgtEl>
                                          <p:spTgt spid="14347"/>
                                        </p:tgtEl>
                                      </p:cBhvr>
                                    </p:animEffect>
                                  </p:childTnLst>
                                </p:cTn>
                              </p:par>
                              <p:par>
                                <p:cTn id="28" presetID="20" presetClass="entr" presetSubtype="0" fill="hold" grpId="0" nodeType="withEffect">
                                  <p:stCondLst>
                                    <p:cond delay="0"/>
                                  </p:stCondLst>
                                  <p:childTnLst>
                                    <p:set>
                                      <p:cBhvr>
                                        <p:cTn id="29" dur="1" fill="hold">
                                          <p:stCondLst>
                                            <p:cond delay="0"/>
                                          </p:stCondLst>
                                        </p:cTn>
                                        <p:tgtEl>
                                          <p:spTgt spid="14345"/>
                                        </p:tgtEl>
                                        <p:attrNameLst>
                                          <p:attrName>style.visibility</p:attrName>
                                        </p:attrNameLst>
                                      </p:cBhvr>
                                      <p:to>
                                        <p:strVal val="visible"/>
                                      </p:to>
                                    </p:set>
                                    <p:animEffect transition="in" filter="wedge">
                                      <p:cBhvr>
                                        <p:cTn id="30" dur="3000"/>
                                        <p:tgtEl>
                                          <p:spTgt spid="14345"/>
                                        </p:tgtEl>
                                      </p:cBhvr>
                                    </p:animEffect>
                                  </p:childTnLst>
                                </p:cTn>
                              </p:par>
                              <p:par>
                                <p:cTn id="31" presetID="20" presetClass="entr" presetSubtype="0" fill="hold" grpId="0" nodeType="withEffect">
                                  <p:stCondLst>
                                    <p:cond delay="0"/>
                                  </p:stCondLst>
                                  <p:childTnLst>
                                    <p:set>
                                      <p:cBhvr>
                                        <p:cTn id="32" dur="1" fill="hold">
                                          <p:stCondLst>
                                            <p:cond delay="0"/>
                                          </p:stCondLst>
                                        </p:cTn>
                                        <p:tgtEl>
                                          <p:spTgt spid="14343"/>
                                        </p:tgtEl>
                                        <p:attrNameLst>
                                          <p:attrName>style.visibility</p:attrName>
                                        </p:attrNameLst>
                                      </p:cBhvr>
                                      <p:to>
                                        <p:strVal val="visible"/>
                                      </p:to>
                                    </p:set>
                                    <p:animEffect transition="in" filter="wedge">
                                      <p:cBhvr>
                                        <p:cTn id="33" dur="3000"/>
                                        <p:tgtEl>
                                          <p:spTgt spid="14343"/>
                                        </p:tgtEl>
                                      </p:cBhvr>
                                    </p:animEffect>
                                  </p:childTnLst>
                                </p:cTn>
                              </p:par>
                              <p:par>
                                <p:cTn id="34" presetID="20" presetClass="entr" presetSubtype="0" fill="hold" grpId="0" nodeType="withEffect">
                                  <p:stCondLst>
                                    <p:cond delay="0"/>
                                  </p:stCondLst>
                                  <p:childTnLst>
                                    <p:set>
                                      <p:cBhvr>
                                        <p:cTn id="35" dur="1" fill="hold">
                                          <p:stCondLst>
                                            <p:cond delay="0"/>
                                          </p:stCondLst>
                                        </p:cTn>
                                        <p:tgtEl>
                                          <p:spTgt spid="14349"/>
                                        </p:tgtEl>
                                        <p:attrNameLst>
                                          <p:attrName>style.visibility</p:attrName>
                                        </p:attrNameLst>
                                      </p:cBhvr>
                                      <p:to>
                                        <p:strVal val="visible"/>
                                      </p:to>
                                    </p:set>
                                    <p:animEffect transition="in" filter="wedge">
                                      <p:cBhvr>
                                        <p:cTn id="36" dur="3000"/>
                                        <p:tgtEl>
                                          <p:spTgt spid="14349"/>
                                        </p:tgtEl>
                                      </p:cBhvr>
                                    </p:animEffect>
                                  </p:childTnLst>
                                </p:cTn>
                              </p:par>
                              <p:par>
                                <p:cTn id="37" presetID="20" presetClass="entr" presetSubtype="0" fill="hold" grpId="0" nodeType="withEffect">
                                  <p:stCondLst>
                                    <p:cond delay="0"/>
                                  </p:stCondLst>
                                  <p:childTnLst>
                                    <p:set>
                                      <p:cBhvr>
                                        <p:cTn id="38" dur="1" fill="hold">
                                          <p:stCondLst>
                                            <p:cond delay="0"/>
                                          </p:stCondLst>
                                        </p:cTn>
                                        <p:tgtEl>
                                          <p:spTgt spid="14353"/>
                                        </p:tgtEl>
                                        <p:attrNameLst>
                                          <p:attrName>style.visibility</p:attrName>
                                        </p:attrNameLst>
                                      </p:cBhvr>
                                      <p:to>
                                        <p:strVal val="visible"/>
                                      </p:to>
                                    </p:set>
                                    <p:animEffect transition="in" filter="wedge">
                                      <p:cBhvr>
                                        <p:cTn id="39" dur="3000"/>
                                        <p:tgtEl>
                                          <p:spTgt spid="14353"/>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14354"/>
                                        </p:tgtEl>
                                        <p:attrNameLst>
                                          <p:attrName>style.visibility</p:attrName>
                                        </p:attrNameLst>
                                      </p:cBhvr>
                                      <p:to>
                                        <p:strVal val="visible"/>
                                      </p:to>
                                    </p:set>
                                    <p:animEffect transition="in" filter="wedge">
                                      <p:cBhvr>
                                        <p:cTn id="42" dur="3000"/>
                                        <p:tgtEl>
                                          <p:spTgt spid="14354"/>
                                        </p:tgtEl>
                                      </p:cBhvr>
                                    </p:animEffect>
                                  </p:childTnLst>
                                </p:cTn>
                              </p:par>
                              <p:par>
                                <p:cTn id="43" presetID="20" presetClass="entr" presetSubtype="0" fill="hold" grpId="0" nodeType="withEffect">
                                  <p:stCondLst>
                                    <p:cond delay="0"/>
                                  </p:stCondLst>
                                  <p:childTnLst>
                                    <p:set>
                                      <p:cBhvr>
                                        <p:cTn id="44" dur="1" fill="hold">
                                          <p:stCondLst>
                                            <p:cond delay="0"/>
                                          </p:stCondLst>
                                        </p:cTn>
                                        <p:tgtEl>
                                          <p:spTgt spid="14355"/>
                                        </p:tgtEl>
                                        <p:attrNameLst>
                                          <p:attrName>style.visibility</p:attrName>
                                        </p:attrNameLst>
                                      </p:cBhvr>
                                      <p:to>
                                        <p:strVal val="visible"/>
                                      </p:to>
                                    </p:set>
                                    <p:animEffect transition="in" filter="wedge">
                                      <p:cBhvr>
                                        <p:cTn id="45" dur="3000"/>
                                        <p:tgtEl>
                                          <p:spTgt spid="14355"/>
                                        </p:tgtEl>
                                      </p:cBhvr>
                                    </p:animEffect>
                                  </p:childTnLst>
                                </p:cTn>
                              </p:par>
                              <p:par>
                                <p:cTn id="46" presetID="20" presetClass="entr" presetSubtype="0" fill="hold" grpId="0" nodeType="withEffect">
                                  <p:stCondLst>
                                    <p:cond delay="0"/>
                                  </p:stCondLst>
                                  <p:childTnLst>
                                    <p:set>
                                      <p:cBhvr>
                                        <p:cTn id="47" dur="1" fill="hold">
                                          <p:stCondLst>
                                            <p:cond delay="0"/>
                                          </p:stCondLst>
                                        </p:cTn>
                                        <p:tgtEl>
                                          <p:spTgt spid="14356"/>
                                        </p:tgtEl>
                                        <p:attrNameLst>
                                          <p:attrName>style.visibility</p:attrName>
                                        </p:attrNameLst>
                                      </p:cBhvr>
                                      <p:to>
                                        <p:strVal val="visible"/>
                                      </p:to>
                                    </p:set>
                                    <p:animEffect transition="in" filter="wedge">
                                      <p:cBhvr>
                                        <p:cTn id="48" dur="3000"/>
                                        <p:tgtEl>
                                          <p:spTgt spid="14356"/>
                                        </p:tgtEl>
                                      </p:cBhvr>
                                    </p:animEffect>
                                  </p:childTnLst>
                                </p:cTn>
                              </p:par>
                              <p:par>
                                <p:cTn id="49" presetID="20" presetClass="entr" presetSubtype="0" fill="hold" grpId="0" nodeType="withEffect">
                                  <p:stCondLst>
                                    <p:cond delay="0"/>
                                  </p:stCondLst>
                                  <p:childTnLst>
                                    <p:set>
                                      <p:cBhvr>
                                        <p:cTn id="50" dur="1" fill="hold">
                                          <p:stCondLst>
                                            <p:cond delay="0"/>
                                          </p:stCondLst>
                                        </p:cTn>
                                        <p:tgtEl>
                                          <p:spTgt spid="14357"/>
                                        </p:tgtEl>
                                        <p:attrNameLst>
                                          <p:attrName>style.visibility</p:attrName>
                                        </p:attrNameLst>
                                      </p:cBhvr>
                                      <p:to>
                                        <p:strVal val="visible"/>
                                      </p:to>
                                    </p:set>
                                    <p:animEffect transition="in" filter="wedge">
                                      <p:cBhvr>
                                        <p:cTn id="51" dur="3000"/>
                                        <p:tgtEl>
                                          <p:spTgt spid="14357"/>
                                        </p:tgtEl>
                                      </p:cBhvr>
                                    </p:animEffect>
                                  </p:childTnLst>
                                </p:cTn>
                              </p:par>
                              <p:par>
                                <p:cTn id="52" presetID="20" presetClass="entr" presetSubtype="0" fill="hold" grpId="0" nodeType="withEffect">
                                  <p:stCondLst>
                                    <p:cond delay="0"/>
                                  </p:stCondLst>
                                  <p:childTnLst>
                                    <p:set>
                                      <p:cBhvr>
                                        <p:cTn id="53" dur="1" fill="hold">
                                          <p:stCondLst>
                                            <p:cond delay="0"/>
                                          </p:stCondLst>
                                        </p:cTn>
                                        <p:tgtEl>
                                          <p:spTgt spid="14351"/>
                                        </p:tgtEl>
                                        <p:attrNameLst>
                                          <p:attrName>style.visibility</p:attrName>
                                        </p:attrNameLst>
                                      </p:cBhvr>
                                      <p:to>
                                        <p:strVal val="visible"/>
                                      </p:to>
                                    </p:set>
                                    <p:animEffect transition="in" filter="wedge">
                                      <p:cBhvr>
                                        <p:cTn id="54" dur="3000"/>
                                        <p:tgtEl>
                                          <p:spTgt spid="14351"/>
                                        </p:tgtEl>
                                      </p:cBhvr>
                                    </p:animEffect>
                                  </p:childTnLst>
                                </p:cTn>
                              </p:par>
                              <p:par>
                                <p:cTn id="55" presetID="20" presetClass="entr" presetSubtype="0" fill="hold" grpId="0" nodeType="withEffect">
                                  <p:stCondLst>
                                    <p:cond delay="0"/>
                                  </p:stCondLst>
                                  <p:childTnLst>
                                    <p:set>
                                      <p:cBhvr>
                                        <p:cTn id="56" dur="1" fill="hold">
                                          <p:stCondLst>
                                            <p:cond delay="0"/>
                                          </p:stCondLst>
                                        </p:cTn>
                                        <p:tgtEl>
                                          <p:spTgt spid="14350"/>
                                        </p:tgtEl>
                                        <p:attrNameLst>
                                          <p:attrName>style.visibility</p:attrName>
                                        </p:attrNameLst>
                                      </p:cBhvr>
                                      <p:to>
                                        <p:strVal val="visible"/>
                                      </p:to>
                                    </p:set>
                                    <p:animEffect transition="in" filter="wedge">
                                      <p:cBhvr>
                                        <p:cTn id="57" dur="3000"/>
                                        <p:tgtEl>
                                          <p:spTgt spid="1435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14339">
                                            <p:txEl>
                                              <p:pRg st="9" end="9"/>
                                            </p:txEl>
                                          </p:spTgt>
                                        </p:tgtEl>
                                        <p:attrNameLst>
                                          <p:attrName>style.visibility</p:attrName>
                                        </p:attrNameLst>
                                      </p:cBhvr>
                                      <p:to>
                                        <p:strVal val="visible"/>
                                      </p:to>
                                    </p:set>
                                    <p:animEffect transition="in" filter="blinds(horizontal)">
                                      <p:cBhvr>
                                        <p:cTn id="62" dur="5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2" grpId="0" animBg="1"/>
      <p:bldP spid="14343" grpId="0" animBg="1"/>
      <p:bldP spid="14344" grpId="0" animBg="1"/>
      <p:bldP spid="14345" grpId="0" animBg="1"/>
      <p:bldP spid="14346" grpId="0" animBg="1"/>
      <p:bldP spid="14347" grpId="0" animBg="1"/>
      <p:bldP spid="14348" grpId="0" animBg="1"/>
      <p:bldP spid="14349" grpId="0" animBg="1"/>
      <p:bldP spid="14350" grpId="0" animBg="1"/>
      <p:bldP spid="14351" grpId="0" animBg="1"/>
      <p:bldP spid="14353" grpId="0" animBg="1"/>
      <p:bldP spid="14354" grpId="0" animBg="1"/>
      <p:bldP spid="14355" grpId="0" animBg="1"/>
      <p:bldP spid="14356" grpId="0" animBg="1"/>
      <p:bldP spid="143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3" name="Picture 2"/>
          <p:cNvPicPr>
            <a:picLocks noChangeAspect="1" noChangeArrowheads="1"/>
          </p:cNvPicPr>
          <p:nvPr/>
        </p:nvPicPr>
        <p:blipFill>
          <a:blip r:embed="rId4" cstate="print"/>
          <a:srcRect/>
          <a:stretch>
            <a:fillRect/>
          </a:stretch>
        </p:blipFill>
        <p:spPr bwMode="auto">
          <a:xfrm>
            <a:off x="4441086" y="4881564"/>
            <a:ext cx="3178916" cy="1520825"/>
          </a:xfrm>
          <a:prstGeom prst="rect">
            <a:avLst/>
          </a:prstGeom>
          <a:noFill/>
          <a:ln w="9525">
            <a:noFill/>
            <a:miter lim="800000"/>
            <a:headEnd/>
            <a:tailEnd/>
          </a:ln>
        </p:spPr>
      </p:pic>
      <p:pic>
        <p:nvPicPr>
          <p:cNvPr id="120834" name="Picture 5" descr="C:\Users\Admin\Desktop\E-LEARNING 2017-2018\DAN TOC\dao.jpg"/>
          <p:cNvPicPr>
            <a:picLocks noChangeAspect="1" noChangeArrowheads="1"/>
          </p:cNvPicPr>
          <p:nvPr/>
        </p:nvPicPr>
        <p:blipFill>
          <a:blip r:embed="rId5"/>
          <a:srcRect/>
          <a:stretch>
            <a:fillRect/>
          </a:stretch>
        </p:blipFill>
        <p:spPr bwMode="auto">
          <a:xfrm>
            <a:off x="862321" y="2751139"/>
            <a:ext cx="3208245" cy="1676400"/>
          </a:xfrm>
          <a:prstGeom prst="rect">
            <a:avLst/>
          </a:prstGeom>
          <a:noFill/>
          <a:ln w="9525">
            <a:noFill/>
            <a:miter lim="800000"/>
            <a:headEnd/>
            <a:tailEnd/>
          </a:ln>
        </p:spPr>
      </p:pic>
      <p:pic>
        <p:nvPicPr>
          <p:cNvPr id="120835" name="Picture 4" descr="C:\Users\Admin\Desktop\E-LEARNING 2017-2018\DAN TOC\img-3190-1378449850907.jpg"/>
          <p:cNvPicPr>
            <a:picLocks noChangeAspect="1" noChangeArrowheads="1"/>
          </p:cNvPicPr>
          <p:nvPr/>
        </p:nvPicPr>
        <p:blipFill>
          <a:blip r:embed="rId6"/>
          <a:srcRect/>
          <a:stretch>
            <a:fillRect/>
          </a:stretch>
        </p:blipFill>
        <p:spPr bwMode="auto">
          <a:xfrm>
            <a:off x="4419600" y="2895600"/>
            <a:ext cx="3200400" cy="1557338"/>
          </a:xfrm>
          <a:prstGeom prst="rect">
            <a:avLst/>
          </a:prstGeom>
          <a:noFill/>
          <a:ln w="9525">
            <a:noFill/>
            <a:miter lim="800000"/>
            <a:headEnd/>
            <a:tailEnd/>
          </a:ln>
        </p:spPr>
      </p:pic>
      <p:pic>
        <p:nvPicPr>
          <p:cNvPr id="120836" name="Picture 2" descr="C:\Users\Admin\Desktop\E-LEARNING 2017-2018\DAN TOC\194.jpg"/>
          <p:cNvPicPr>
            <a:picLocks noChangeAspect="1" noChangeArrowheads="1"/>
          </p:cNvPicPr>
          <p:nvPr/>
        </p:nvPicPr>
        <p:blipFill>
          <a:blip r:embed="rId7"/>
          <a:srcRect/>
          <a:stretch>
            <a:fillRect/>
          </a:stretch>
        </p:blipFill>
        <p:spPr bwMode="auto">
          <a:xfrm>
            <a:off x="8124926" y="4799324"/>
            <a:ext cx="3494317" cy="1520825"/>
          </a:xfrm>
          <a:prstGeom prst="rect">
            <a:avLst/>
          </a:prstGeom>
          <a:noFill/>
          <a:ln w="9525">
            <a:noFill/>
            <a:miter lim="800000"/>
            <a:headEnd/>
            <a:tailEnd/>
          </a:ln>
        </p:spPr>
      </p:pic>
      <p:pic>
        <p:nvPicPr>
          <p:cNvPr id="120837" name="Picture 3" descr="C:\Users\Admin\Desktop\E-LEARNING 2017-2018\DAN TOC\Vanhoamong 376.jpg"/>
          <p:cNvPicPr>
            <a:picLocks noChangeAspect="1" noChangeArrowheads="1"/>
          </p:cNvPicPr>
          <p:nvPr/>
        </p:nvPicPr>
        <p:blipFill>
          <a:blip r:embed="rId8"/>
          <a:srcRect/>
          <a:stretch>
            <a:fillRect/>
          </a:stretch>
        </p:blipFill>
        <p:spPr bwMode="auto">
          <a:xfrm>
            <a:off x="4441087" y="838201"/>
            <a:ext cx="3178914" cy="1752003"/>
          </a:xfrm>
          <a:prstGeom prst="rect">
            <a:avLst/>
          </a:prstGeom>
          <a:noFill/>
          <a:ln w="9525">
            <a:noFill/>
            <a:miter lim="800000"/>
            <a:headEnd/>
            <a:tailEnd/>
          </a:ln>
        </p:spPr>
      </p:pic>
      <p:grpSp>
        <p:nvGrpSpPr>
          <p:cNvPr id="120838" name="Group 3"/>
          <p:cNvGrpSpPr>
            <a:grpSpLocks/>
          </p:cNvGrpSpPr>
          <p:nvPr/>
        </p:nvGrpSpPr>
        <p:grpSpPr bwMode="auto">
          <a:xfrm>
            <a:off x="381000" y="838201"/>
            <a:ext cx="11201400" cy="5519086"/>
            <a:chOff x="277504" y="1025040"/>
            <a:chExt cx="8666481" cy="5328134"/>
          </a:xfrm>
        </p:grpSpPr>
        <p:pic>
          <p:nvPicPr>
            <p:cNvPr id="120849" name="Picture 6" descr="D:\Users\Administrator\Desktop\tải xuống (3).jpg"/>
            <p:cNvPicPr>
              <a:picLocks noChangeAspect="1" noChangeArrowheads="1"/>
            </p:cNvPicPr>
            <p:nvPr/>
          </p:nvPicPr>
          <p:blipFill>
            <a:blip r:embed="rId9"/>
            <a:srcRect/>
            <a:stretch>
              <a:fillRect/>
            </a:stretch>
          </p:blipFill>
          <p:spPr bwMode="auto">
            <a:xfrm>
              <a:off x="6241584" y="3189438"/>
              <a:ext cx="2702401" cy="1494758"/>
            </a:xfrm>
            <a:prstGeom prst="rect">
              <a:avLst/>
            </a:prstGeom>
            <a:noFill/>
            <a:ln w="9525">
              <a:noFill/>
              <a:miter lim="800000"/>
              <a:headEnd/>
              <a:tailEnd/>
            </a:ln>
          </p:spPr>
        </p:pic>
        <p:pic>
          <p:nvPicPr>
            <p:cNvPr id="120850" name="Picture 11" descr="D:\Users\Administrator\Desktop\dan-toc-muong-nguoi-muong.jpg"/>
            <p:cNvPicPr>
              <a:picLocks noChangeAspect="1" noChangeArrowheads="1"/>
            </p:cNvPicPr>
            <p:nvPr/>
          </p:nvPicPr>
          <p:blipFill>
            <a:blip r:embed="rId10"/>
            <a:srcRect/>
            <a:stretch>
              <a:fillRect/>
            </a:stretch>
          </p:blipFill>
          <p:spPr bwMode="auto">
            <a:xfrm>
              <a:off x="6130080" y="1025040"/>
              <a:ext cx="2813903" cy="1760246"/>
            </a:xfrm>
            <a:prstGeom prst="rect">
              <a:avLst/>
            </a:prstGeom>
            <a:noFill/>
            <a:ln w="9525">
              <a:noFill/>
              <a:miter lim="800000"/>
              <a:headEnd/>
              <a:tailEnd/>
            </a:ln>
          </p:spPr>
        </p:pic>
        <p:pic>
          <p:nvPicPr>
            <p:cNvPr id="120852" name="Picture 10" descr="D:\Users\Administrator\Desktop\tải xuống (7).jpg"/>
            <p:cNvPicPr>
              <a:picLocks noChangeAspect="1" noChangeArrowheads="1"/>
            </p:cNvPicPr>
            <p:nvPr/>
          </p:nvPicPr>
          <p:blipFill>
            <a:blip r:embed="rId11"/>
            <a:srcRect/>
            <a:stretch>
              <a:fillRect/>
            </a:stretch>
          </p:blipFill>
          <p:spPr bwMode="auto">
            <a:xfrm>
              <a:off x="602952" y="1081128"/>
              <a:ext cx="2521248" cy="1704159"/>
            </a:xfrm>
            <a:prstGeom prst="rect">
              <a:avLst/>
            </a:prstGeom>
            <a:noFill/>
            <a:ln w="9525">
              <a:noFill/>
              <a:miter lim="800000"/>
              <a:headEnd/>
              <a:tailEnd/>
            </a:ln>
          </p:spPr>
        </p:pic>
        <p:sp>
          <p:nvSpPr>
            <p:cNvPr id="3" name="Oval 2"/>
            <p:cNvSpPr/>
            <p:nvPr/>
          </p:nvSpPr>
          <p:spPr>
            <a:xfrm>
              <a:off x="402921" y="2450370"/>
              <a:ext cx="381014" cy="3332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1</a:t>
              </a:r>
            </a:p>
          </p:txBody>
        </p:sp>
        <p:sp>
          <p:nvSpPr>
            <p:cNvPr id="25" name="Oval 24"/>
            <p:cNvSpPr/>
            <p:nvPr/>
          </p:nvSpPr>
          <p:spPr>
            <a:xfrm>
              <a:off x="6241961" y="6018815"/>
              <a:ext cx="381014" cy="33327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9</a:t>
              </a:r>
            </a:p>
          </p:txBody>
        </p:sp>
        <p:sp>
          <p:nvSpPr>
            <p:cNvPr id="26" name="Oval 25"/>
            <p:cNvSpPr/>
            <p:nvPr/>
          </p:nvSpPr>
          <p:spPr>
            <a:xfrm>
              <a:off x="277504" y="4311985"/>
              <a:ext cx="381014" cy="331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4</a:t>
              </a:r>
            </a:p>
          </p:txBody>
        </p:sp>
        <p:sp>
          <p:nvSpPr>
            <p:cNvPr id="27" name="Oval 26"/>
            <p:cNvSpPr/>
            <p:nvPr/>
          </p:nvSpPr>
          <p:spPr>
            <a:xfrm>
              <a:off x="3581435" y="5997033"/>
              <a:ext cx="381014" cy="3332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8</a:t>
              </a:r>
            </a:p>
          </p:txBody>
        </p:sp>
        <p:sp>
          <p:nvSpPr>
            <p:cNvPr id="28" name="Oval 27"/>
            <p:cNvSpPr/>
            <p:nvPr/>
          </p:nvSpPr>
          <p:spPr>
            <a:xfrm>
              <a:off x="296353" y="6019896"/>
              <a:ext cx="381014" cy="3332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7</a:t>
              </a:r>
            </a:p>
          </p:txBody>
        </p:sp>
        <p:sp>
          <p:nvSpPr>
            <p:cNvPr id="29" name="Oval 28"/>
            <p:cNvSpPr/>
            <p:nvPr/>
          </p:nvSpPr>
          <p:spPr>
            <a:xfrm>
              <a:off x="3315918" y="4202922"/>
              <a:ext cx="381014" cy="33327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5</a:t>
              </a:r>
            </a:p>
          </p:txBody>
        </p:sp>
        <p:sp>
          <p:nvSpPr>
            <p:cNvPr id="30" name="Oval 29"/>
            <p:cNvSpPr/>
            <p:nvPr/>
          </p:nvSpPr>
          <p:spPr>
            <a:xfrm>
              <a:off x="6221323" y="4313380"/>
              <a:ext cx="381014" cy="33327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6</a:t>
              </a:r>
            </a:p>
          </p:txBody>
        </p:sp>
        <p:sp>
          <p:nvSpPr>
            <p:cNvPr id="31" name="Oval 30"/>
            <p:cNvSpPr/>
            <p:nvPr/>
          </p:nvSpPr>
          <p:spPr>
            <a:xfrm>
              <a:off x="6268950" y="2462919"/>
              <a:ext cx="381014" cy="33327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3</a:t>
              </a:r>
            </a:p>
          </p:txBody>
        </p:sp>
        <p:sp>
          <p:nvSpPr>
            <p:cNvPr id="32" name="Oval 31"/>
            <p:cNvSpPr/>
            <p:nvPr/>
          </p:nvSpPr>
          <p:spPr>
            <a:xfrm>
              <a:off x="3389733" y="2380733"/>
              <a:ext cx="381014" cy="331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0" dirty="0">
                  <a:solidFill>
                    <a:srgbClr val="FF0000"/>
                  </a:solidFill>
                  <a:latin typeface=".VnTifani HeavyH" pitchFamily="34" charset="0"/>
                </a:rPr>
                <a:t>2</a:t>
              </a:r>
            </a:p>
          </p:txBody>
        </p:sp>
      </p:grpSp>
      <p:sp>
        <p:nvSpPr>
          <p:cNvPr id="6" name="Rectangle 5"/>
          <p:cNvSpPr/>
          <p:nvPr/>
        </p:nvSpPr>
        <p:spPr>
          <a:xfrm>
            <a:off x="2189164" y="2305051"/>
            <a:ext cx="2084387"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Thai</a:t>
            </a:r>
          </a:p>
        </p:txBody>
      </p:sp>
      <p:sp>
        <p:nvSpPr>
          <p:cNvPr id="36" name="Rectangle 35"/>
          <p:cNvSpPr/>
          <p:nvPr/>
        </p:nvSpPr>
        <p:spPr>
          <a:xfrm>
            <a:off x="9829800" y="5894865"/>
            <a:ext cx="1474788"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Khmer</a:t>
            </a:r>
          </a:p>
        </p:txBody>
      </p:sp>
      <p:sp>
        <p:nvSpPr>
          <p:cNvPr id="37" name="Rectangle 36"/>
          <p:cNvSpPr/>
          <p:nvPr/>
        </p:nvSpPr>
        <p:spPr>
          <a:xfrm>
            <a:off x="5354015" y="5972177"/>
            <a:ext cx="2084388" cy="430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a:t>
            </a:r>
            <a:r>
              <a:rPr lang="en-US" sz="2000" dirty="0" err="1">
                <a:solidFill>
                  <a:srgbClr val="FF0000"/>
                </a:solidFill>
                <a:latin typeface=".VnTime" pitchFamily="34" charset="0"/>
              </a:rPr>
              <a:t>Hre</a:t>
            </a:r>
            <a:endParaRPr lang="en-US" sz="2000" dirty="0">
              <a:solidFill>
                <a:srgbClr val="FF0000"/>
              </a:solidFill>
              <a:latin typeface=".VnTime" pitchFamily="34" charset="0"/>
            </a:endParaRPr>
          </a:p>
        </p:txBody>
      </p:sp>
      <p:sp>
        <p:nvSpPr>
          <p:cNvPr id="38" name="Rectangle 37"/>
          <p:cNvSpPr/>
          <p:nvPr/>
        </p:nvSpPr>
        <p:spPr>
          <a:xfrm>
            <a:off x="1179004" y="6320149"/>
            <a:ext cx="2084388"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a:t>
            </a:r>
            <a:r>
              <a:rPr lang="en-US" sz="2000" dirty="0" err="1">
                <a:solidFill>
                  <a:srgbClr val="FF0000"/>
                </a:solidFill>
                <a:latin typeface=".VnTime" pitchFamily="34" charset="0"/>
              </a:rPr>
              <a:t>Tay</a:t>
            </a:r>
            <a:endParaRPr lang="en-US" sz="2000" dirty="0">
              <a:solidFill>
                <a:srgbClr val="FF0000"/>
              </a:solidFill>
              <a:latin typeface=".VnTime" pitchFamily="34" charset="0"/>
            </a:endParaRPr>
          </a:p>
        </p:txBody>
      </p:sp>
      <p:sp>
        <p:nvSpPr>
          <p:cNvPr id="39" name="Rectangle 38"/>
          <p:cNvSpPr/>
          <p:nvPr/>
        </p:nvSpPr>
        <p:spPr>
          <a:xfrm>
            <a:off x="5081589" y="4452939"/>
            <a:ext cx="2084387" cy="382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Kinh</a:t>
            </a:r>
          </a:p>
        </p:txBody>
      </p:sp>
      <p:sp>
        <p:nvSpPr>
          <p:cNvPr id="40" name="Rectangle 39"/>
          <p:cNvSpPr/>
          <p:nvPr/>
        </p:nvSpPr>
        <p:spPr>
          <a:xfrm>
            <a:off x="9296400" y="4302584"/>
            <a:ext cx="1617878" cy="395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Cham</a:t>
            </a:r>
          </a:p>
        </p:txBody>
      </p:sp>
      <p:sp>
        <p:nvSpPr>
          <p:cNvPr id="41" name="Rectangle 40"/>
          <p:cNvSpPr/>
          <p:nvPr/>
        </p:nvSpPr>
        <p:spPr>
          <a:xfrm>
            <a:off x="2127250" y="4452939"/>
            <a:ext cx="2084388"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Yao</a:t>
            </a:r>
          </a:p>
        </p:txBody>
      </p:sp>
      <p:sp>
        <p:nvSpPr>
          <p:cNvPr id="42" name="Rectangle 41"/>
          <p:cNvSpPr/>
          <p:nvPr/>
        </p:nvSpPr>
        <p:spPr>
          <a:xfrm>
            <a:off x="8924023" y="2227912"/>
            <a:ext cx="1811553"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Muong</a:t>
            </a:r>
          </a:p>
        </p:txBody>
      </p:sp>
      <p:sp>
        <p:nvSpPr>
          <p:cNvPr id="43" name="Rectangle 42"/>
          <p:cNvSpPr/>
          <p:nvPr/>
        </p:nvSpPr>
        <p:spPr>
          <a:xfrm>
            <a:off x="5067300" y="2290764"/>
            <a:ext cx="2084388" cy="428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srgbClr val="FF0000"/>
                </a:solidFill>
                <a:latin typeface=".VnTime" pitchFamily="34" charset="0"/>
              </a:rPr>
              <a:t>the HMong</a:t>
            </a:r>
          </a:p>
        </p:txBody>
      </p:sp>
      <p:sp>
        <p:nvSpPr>
          <p:cNvPr id="2" name="Rounded Rectangle 1"/>
          <p:cNvSpPr/>
          <p:nvPr/>
        </p:nvSpPr>
        <p:spPr>
          <a:xfrm>
            <a:off x="4800600" y="2743200"/>
            <a:ext cx="2743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3600" dirty="0">
                <a:solidFill>
                  <a:prstClr val="white"/>
                </a:solidFill>
              </a:rPr>
              <a:t>ethnic groups</a:t>
            </a:r>
          </a:p>
        </p:txBody>
      </p:sp>
      <p:sp>
        <p:nvSpPr>
          <p:cNvPr id="4" name="TextBox 3"/>
          <p:cNvSpPr txBox="1"/>
          <p:nvPr/>
        </p:nvSpPr>
        <p:spPr>
          <a:xfrm>
            <a:off x="1956623" y="152400"/>
            <a:ext cx="8511352" cy="923330"/>
          </a:xfrm>
          <a:prstGeom prst="rect">
            <a:avLst/>
          </a:prstGeom>
          <a:noFill/>
        </p:spPr>
        <p:txBody>
          <a:bodyPr wrap="square" rtlCol="0">
            <a:spAutoFit/>
          </a:bodyPr>
          <a:lstStyle/>
          <a:p>
            <a:r>
              <a:rPr lang="en-US">
                <a:solidFill>
                  <a:srgbClr val="FF0000"/>
                </a:solidFill>
                <a:latin typeface=".VnTime" pitchFamily="34" charset="0"/>
              </a:rPr>
              <a:t>a</a:t>
            </a:r>
            <a:r>
              <a:rPr lang="en-US">
                <a:solidFill>
                  <a:prstClr val="black"/>
                </a:solidFill>
                <a:latin typeface=".VnTime" pitchFamily="34" charset="0"/>
              </a:rPr>
              <a:t>.The </a:t>
            </a:r>
            <a:r>
              <a:rPr lang="en-US" err="1">
                <a:solidFill>
                  <a:prstClr val="black"/>
                </a:solidFill>
                <a:latin typeface=".VnTime" pitchFamily="34" charset="0"/>
              </a:rPr>
              <a:t>Kinh</a:t>
            </a:r>
            <a:r>
              <a:rPr lang="en-US">
                <a:solidFill>
                  <a:prstClr val="black"/>
                </a:solidFill>
                <a:latin typeface=".VnTime" pitchFamily="34" charset="0"/>
              </a:rPr>
              <a:t>          </a:t>
            </a:r>
            <a:r>
              <a:rPr lang="en-US">
                <a:solidFill>
                  <a:srgbClr val="FF0000"/>
                </a:solidFill>
                <a:latin typeface=".VnTime" pitchFamily="34" charset="0"/>
              </a:rPr>
              <a:t>c</a:t>
            </a:r>
            <a:r>
              <a:rPr lang="en-US">
                <a:solidFill>
                  <a:prstClr val="black"/>
                </a:solidFill>
                <a:latin typeface=".VnTime" pitchFamily="34" charset="0"/>
              </a:rPr>
              <a:t>. </a:t>
            </a:r>
            <a:r>
              <a:rPr lang="en-US" dirty="0">
                <a:solidFill>
                  <a:prstClr val="black"/>
                </a:solidFill>
                <a:latin typeface=".VnTime" pitchFamily="34" charset="0"/>
              </a:rPr>
              <a:t>The </a:t>
            </a:r>
            <a:r>
              <a:rPr lang="en-US" err="1">
                <a:solidFill>
                  <a:prstClr val="black"/>
                </a:solidFill>
                <a:latin typeface=".VnTime" pitchFamily="34" charset="0"/>
              </a:rPr>
              <a:t>Tay</a:t>
            </a:r>
            <a:r>
              <a:rPr lang="en-US">
                <a:solidFill>
                  <a:prstClr val="black"/>
                </a:solidFill>
                <a:latin typeface=".VnTime" pitchFamily="34" charset="0"/>
              </a:rPr>
              <a:t>           </a:t>
            </a:r>
            <a:r>
              <a:rPr lang="en-US">
                <a:solidFill>
                  <a:srgbClr val="FF0000"/>
                </a:solidFill>
                <a:latin typeface=".VnTime" pitchFamily="34" charset="0"/>
              </a:rPr>
              <a:t>e</a:t>
            </a:r>
            <a:r>
              <a:rPr lang="en-US">
                <a:solidFill>
                  <a:prstClr val="black"/>
                </a:solidFill>
                <a:latin typeface=".VnTime" pitchFamily="34" charset="0"/>
              </a:rPr>
              <a:t>. </a:t>
            </a:r>
            <a:r>
              <a:rPr lang="en-US" dirty="0">
                <a:solidFill>
                  <a:prstClr val="black"/>
                </a:solidFill>
                <a:latin typeface=".VnTime" pitchFamily="34" charset="0"/>
              </a:rPr>
              <a:t>The </a:t>
            </a:r>
            <a:r>
              <a:rPr lang="en-US">
                <a:solidFill>
                  <a:prstClr val="black"/>
                </a:solidFill>
                <a:latin typeface=".VnTime" pitchFamily="34" charset="0"/>
              </a:rPr>
              <a:t>Khmer            </a:t>
            </a:r>
            <a:r>
              <a:rPr lang="en-US">
                <a:solidFill>
                  <a:srgbClr val="FF0000"/>
                </a:solidFill>
                <a:latin typeface=".VnTime" pitchFamily="34" charset="0"/>
              </a:rPr>
              <a:t>g</a:t>
            </a:r>
            <a:r>
              <a:rPr lang="en-US">
                <a:solidFill>
                  <a:prstClr val="black"/>
                </a:solidFill>
                <a:latin typeface=".VnTime" pitchFamily="34" charset="0"/>
              </a:rPr>
              <a:t>.The Yao              </a:t>
            </a:r>
            <a:r>
              <a:rPr lang="en-US">
                <a:solidFill>
                  <a:srgbClr val="FF0000"/>
                </a:solidFill>
                <a:latin typeface=".VnTime" pitchFamily="34" charset="0"/>
              </a:rPr>
              <a:t>i.</a:t>
            </a:r>
            <a:r>
              <a:rPr lang="en-US">
                <a:solidFill>
                  <a:prstClr val="black"/>
                </a:solidFill>
                <a:latin typeface=".VnTime" pitchFamily="34" charset="0"/>
              </a:rPr>
              <a:t>The </a:t>
            </a:r>
            <a:r>
              <a:rPr lang="en-US" dirty="0" err="1">
                <a:solidFill>
                  <a:prstClr val="black"/>
                </a:solidFill>
                <a:latin typeface=".VnTime" pitchFamily="34" charset="0"/>
              </a:rPr>
              <a:t>Hre</a:t>
            </a:r>
            <a:endParaRPr lang="en-US" dirty="0">
              <a:solidFill>
                <a:prstClr val="black"/>
              </a:solidFill>
              <a:latin typeface=".VnTime" pitchFamily="34" charset="0"/>
            </a:endParaRPr>
          </a:p>
          <a:p>
            <a:r>
              <a:rPr lang="en-US">
                <a:solidFill>
                  <a:srgbClr val="FF0000"/>
                </a:solidFill>
                <a:latin typeface=".VnTime" pitchFamily="34" charset="0"/>
              </a:rPr>
              <a:t>b</a:t>
            </a:r>
            <a:r>
              <a:rPr lang="en-US">
                <a:solidFill>
                  <a:prstClr val="black"/>
                </a:solidFill>
                <a:latin typeface=".VnTime" pitchFamily="34" charset="0"/>
              </a:rPr>
              <a:t>.The Thai           </a:t>
            </a:r>
            <a:r>
              <a:rPr lang="en-US">
                <a:solidFill>
                  <a:srgbClr val="FF0000"/>
                </a:solidFill>
                <a:latin typeface=".VnTime" pitchFamily="34" charset="0"/>
              </a:rPr>
              <a:t>d.</a:t>
            </a:r>
            <a:r>
              <a:rPr lang="en-US">
                <a:solidFill>
                  <a:prstClr val="black"/>
                </a:solidFill>
                <a:latin typeface=".VnTime" pitchFamily="34" charset="0"/>
              </a:rPr>
              <a:t> </a:t>
            </a:r>
            <a:r>
              <a:rPr lang="en-US" dirty="0">
                <a:solidFill>
                  <a:prstClr val="black"/>
                </a:solidFill>
                <a:latin typeface=".VnTime" pitchFamily="34" charset="0"/>
              </a:rPr>
              <a:t>The </a:t>
            </a:r>
            <a:r>
              <a:rPr lang="en-US">
                <a:solidFill>
                  <a:prstClr val="black"/>
                </a:solidFill>
                <a:latin typeface=".VnTime" pitchFamily="34" charset="0"/>
              </a:rPr>
              <a:t>Cham       </a:t>
            </a:r>
            <a:r>
              <a:rPr lang="en-US">
                <a:solidFill>
                  <a:srgbClr val="FF0000"/>
                </a:solidFill>
                <a:latin typeface=".VnTime" pitchFamily="34" charset="0"/>
              </a:rPr>
              <a:t>f</a:t>
            </a:r>
            <a:r>
              <a:rPr lang="en-US">
                <a:solidFill>
                  <a:prstClr val="black"/>
                </a:solidFill>
                <a:latin typeface=".VnTime" pitchFamily="34" charset="0"/>
              </a:rPr>
              <a:t>.The </a:t>
            </a:r>
            <a:r>
              <a:rPr lang="en-US" err="1">
                <a:solidFill>
                  <a:prstClr val="black"/>
                </a:solidFill>
                <a:latin typeface=".VnTime" pitchFamily="34" charset="0"/>
              </a:rPr>
              <a:t>H’Mong</a:t>
            </a:r>
            <a:r>
              <a:rPr lang="en-US">
                <a:solidFill>
                  <a:prstClr val="black"/>
                </a:solidFill>
                <a:latin typeface=".VnTime" pitchFamily="34" charset="0"/>
              </a:rPr>
              <a:t>           </a:t>
            </a:r>
            <a:r>
              <a:rPr lang="en-US">
                <a:solidFill>
                  <a:srgbClr val="FF0000"/>
                </a:solidFill>
                <a:latin typeface=".VnTime" pitchFamily="34" charset="0"/>
              </a:rPr>
              <a:t>h</a:t>
            </a:r>
            <a:r>
              <a:rPr lang="en-US">
                <a:solidFill>
                  <a:prstClr val="black"/>
                </a:solidFill>
                <a:latin typeface=".VnTime" pitchFamily="34" charset="0"/>
              </a:rPr>
              <a:t>.The </a:t>
            </a:r>
            <a:r>
              <a:rPr lang="en-US" dirty="0" err="1">
                <a:solidFill>
                  <a:prstClr val="black"/>
                </a:solidFill>
                <a:latin typeface=".VnTime" pitchFamily="34" charset="0"/>
              </a:rPr>
              <a:t>Muong</a:t>
            </a:r>
            <a:endParaRPr lang="en-US" dirty="0">
              <a:solidFill>
                <a:prstClr val="black"/>
              </a:solidFill>
              <a:latin typeface=".VnTime" pitchFamily="34" charset="0"/>
            </a:endParaRPr>
          </a:p>
          <a:p>
            <a:endParaRPr lang="en-US" dirty="0">
              <a:solidFill>
                <a:prstClr val="black"/>
              </a:solidFill>
            </a:endParaRPr>
          </a:p>
        </p:txBody>
      </p:sp>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2322" y="4876824"/>
            <a:ext cx="3208244" cy="1479343"/>
          </a:xfrm>
          <a:prstGeom prst="rect">
            <a:avLst/>
          </a:prstGeom>
        </p:spPr>
      </p:pic>
    </p:spTree>
    <p:custDataLst>
      <p:tags r:id="rId1"/>
    </p:custDataLst>
    <p:extLst>
      <p:ext uri="{BB962C8B-B14F-4D97-AF65-F5344CB8AC3E}">
        <p14:creationId xmlns:p14="http://schemas.microsoft.com/office/powerpoint/2010/main" val="235753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additive="base">
                                        <p:cTn id="13" dur="500" fill="hold"/>
                                        <p:tgtEl>
                                          <p:spTgt spid="43"/>
                                        </p:tgtEl>
                                        <p:attrNameLst>
                                          <p:attrName>ppt_x</p:attrName>
                                        </p:attrNameLst>
                                      </p:cBhvr>
                                      <p:tavLst>
                                        <p:tav tm="0">
                                          <p:val>
                                            <p:strVal val="#ppt_x"/>
                                          </p:val>
                                        </p:tav>
                                        <p:tav tm="100000">
                                          <p:val>
                                            <p:strVal val="#ppt_x"/>
                                          </p:val>
                                        </p:tav>
                                      </p:tavLst>
                                    </p:anim>
                                    <p:anim calcmode="lin" valueType="num">
                                      <p:cBhvr additive="base">
                                        <p:cTn id="1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additive="base">
                                        <p:cTn id="19" dur="500" fill="hold"/>
                                        <p:tgtEl>
                                          <p:spTgt spid="42"/>
                                        </p:tgtEl>
                                        <p:attrNameLst>
                                          <p:attrName>ppt_x</p:attrName>
                                        </p:attrNameLst>
                                      </p:cBhvr>
                                      <p:tavLst>
                                        <p:tav tm="0">
                                          <p:val>
                                            <p:strVal val="#ppt_x"/>
                                          </p:val>
                                        </p:tav>
                                        <p:tav tm="100000">
                                          <p:val>
                                            <p:strVal val="#ppt_x"/>
                                          </p:val>
                                        </p:tav>
                                      </p:tavLst>
                                    </p:anim>
                                    <p:anim calcmode="lin" valueType="num">
                                      <p:cBhvr additive="base">
                                        <p:cTn id="2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ppt_x"/>
                                          </p:val>
                                        </p:tav>
                                        <p:tav tm="100000">
                                          <p:val>
                                            <p:strVal val="#ppt_x"/>
                                          </p:val>
                                        </p:tav>
                                      </p:tavLst>
                                    </p:anim>
                                    <p:anim calcmode="lin" valueType="num">
                                      <p:cBhvr additive="base">
                                        <p:cTn id="3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0"/>
                                        </p:tgtEl>
                                        <p:attrNameLst>
                                          <p:attrName>style.visibility</p:attrName>
                                        </p:attrNameLst>
                                      </p:cBhvr>
                                      <p:to>
                                        <p:strVal val="visible"/>
                                      </p:to>
                                    </p:set>
                                    <p:anim calcmode="lin" valueType="num">
                                      <p:cBhvr additive="base">
                                        <p:cTn id="37" dur="500" fill="hold"/>
                                        <p:tgtEl>
                                          <p:spTgt spid="40"/>
                                        </p:tgtEl>
                                        <p:attrNameLst>
                                          <p:attrName>ppt_x</p:attrName>
                                        </p:attrNameLst>
                                      </p:cBhvr>
                                      <p:tavLst>
                                        <p:tav tm="0">
                                          <p:val>
                                            <p:strVal val="#ppt_x"/>
                                          </p:val>
                                        </p:tav>
                                        <p:tav tm="100000">
                                          <p:val>
                                            <p:strVal val="#ppt_x"/>
                                          </p:val>
                                        </p:tav>
                                      </p:tavLst>
                                    </p:anim>
                                    <p:anim calcmode="lin" valueType="num">
                                      <p:cBhvr additive="base">
                                        <p:cTn id="3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500" fill="hold"/>
                                        <p:tgtEl>
                                          <p:spTgt spid="38"/>
                                        </p:tgtEl>
                                        <p:attrNameLst>
                                          <p:attrName>ppt_x</p:attrName>
                                        </p:attrNameLst>
                                      </p:cBhvr>
                                      <p:tavLst>
                                        <p:tav tm="0">
                                          <p:val>
                                            <p:strVal val="#ppt_x"/>
                                          </p:val>
                                        </p:tav>
                                        <p:tav tm="100000">
                                          <p:val>
                                            <p:strVal val="#ppt_x"/>
                                          </p:val>
                                        </p:tav>
                                      </p:tavLst>
                                    </p:anim>
                                    <p:anim calcmode="lin" valueType="num">
                                      <p:cBhvr additive="base">
                                        <p:cTn id="4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anim calcmode="lin" valueType="num">
                                      <p:cBhvr additive="base">
                                        <p:cTn id="49" dur="500" fill="hold"/>
                                        <p:tgtEl>
                                          <p:spTgt spid="37"/>
                                        </p:tgtEl>
                                        <p:attrNameLst>
                                          <p:attrName>ppt_x</p:attrName>
                                        </p:attrNameLst>
                                      </p:cBhvr>
                                      <p:tavLst>
                                        <p:tav tm="0">
                                          <p:val>
                                            <p:strVal val="#ppt_x"/>
                                          </p:val>
                                        </p:tav>
                                        <p:tav tm="100000">
                                          <p:val>
                                            <p:strVal val="#ppt_x"/>
                                          </p:val>
                                        </p:tav>
                                      </p:tavLst>
                                    </p:anim>
                                    <p:anim calcmode="lin" valueType="num">
                                      <p:cBhvr additive="base">
                                        <p:cTn id="5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anim calcmode="lin" valueType="num">
                                      <p:cBhvr additive="base">
                                        <p:cTn id="55" dur="500" fill="hold"/>
                                        <p:tgtEl>
                                          <p:spTgt spid="36"/>
                                        </p:tgtEl>
                                        <p:attrNameLst>
                                          <p:attrName>ppt_x</p:attrName>
                                        </p:attrNameLst>
                                      </p:cBhvr>
                                      <p:tavLst>
                                        <p:tav tm="0">
                                          <p:val>
                                            <p:strVal val="#ppt_x"/>
                                          </p:val>
                                        </p:tav>
                                        <p:tav tm="100000">
                                          <p:val>
                                            <p:strVal val="#ppt_x"/>
                                          </p:val>
                                        </p:tav>
                                      </p:tavLst>
                                    </p:anim>
                                    <p:anim calcmode="lin" valueType="num">
                                      <p:cBhvr additive="base">
                                        <p:cTn id="5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6" grpId="0" animBg="1"/>
      <p:bldP spid="37" grpId="0" animBg="1"/>
      <p:bldP spid="38" grpId="0" animBg="1"/>
      <p:bldP spid="39" grpId="0" animBg="1"/>
      <p:bldP spid="40" grpId="0" animBg="1"/>
      <p:bldP spid="41" grpId="0" animBg="1"/>
      <p:bldP spid="42" grpId="0" animBg="1"/>
      <p:bldP spid="43"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2" descr="nenhoa"/>
          <p:cNvPicPr>
            <a:picLocks noChangeAspect="1" noChangeArrowheads="1"/>
          </p:cNvPicPr>
          <p:nvPr/>
        </p:nvPicPr>
        <p:blipFill>
          <a:blip r:embed="rId2"/>
          <a:srcRect/>
          <a:stretch>
            <a:fillRect/>
          </a:stretch>
        </p:blipFill>
        <p:spPr bwMode="auto">
          <a:xfrm>
            <a:off x="1524000" y="0"/>
            <a:ext cx="9144000" cy="6858000"/>
          </a:xfrm>
          <a:prstGeom prst="rect">
            <a:avLst/>
          </a:prstGeom>
          <a:noFill/>
          <a:ln w="9525">
            <a:noFill/>
            <a:miter lim="800000"/>
            <a:headEnd/>
            <a:tailEnd/>
          </a:ln>
        </p:spPr>
      </p:pic>
      <p:sp>
        <p:nvSpPr>
          <p:cNvPr id="29699" name="WordArt 3"/>
          <p:cNvSpPr>
            <a:spLocks noChangeArrowheads="1" noChangeShapeType="1" noTextEdit="1"/>
          </p:cNvSpPr>
          <p:nvPr/>
        </p:nvSpPr>
        <p:spPr bwMode="auto">
          <a:xfrm>
            <a:off x="3200400" y="457201"/>
            <a:ext cx="5715000" cy="695325"/>
          </a:xfrm>
          <a:prstGeom prst="rect">
            <a:avLst/>
          </a:prstGeom>
        </p:spPr>
        <p:txBody>
          <a:bodyPr wrap="none" fromWordArt="1">
            <a:prstTxWarp prst="textPlain">
              <a:avLst>
                <a:gd name="adj" fmla="val 50000"/>
              </a:avLst>
            </a:prstTxWarp>
          </a:bodyPr>
          <a:lstStyle/>
          <a:p>
            <a:pPr algn="ctr" eaLnBrk="0" hangingPunct="0">
              <a:defRPr/>
            </a:pPr>
            <a:r>
              <a:rPr lang="en-US" sz="4800" kern="10">
                <a:ln w="34925">
                  <a:solidFill>
                    <a:schemeClr val="tx1"/>
                  </a:solidFill>
                  <a:round/>
                  <a:headEnd/>
                  <a:tailEnd/>
                </a:ln>
                <a:gradFill rotWithShape="1">
                  <a:gsLst>
                    <a:gs pos="0">
                      <a:schemeClr val="accent1"/>
                    </a:gs>
                    <a:gs pos="50000">
                      <a:srgbClr val="008000"/>
                    </a:gs>
                    <a:gs pos="100000">
                      <a:schemeClr val="accent1"/>
                    </a:gs>
                  </a:gsLst>
                  <a:lin ang="5400000" scaled="1"/>
                </a:gradFill>
                <a:effectLst>
                  <a:outerShdw dist="45791" dir="2021404" algn="ctr" rotWithShape="0">
                    <a:srgbClr val="B2B2B2">
                      <a:alpha val="80000"/>
                    </a:srgbClr>
                  </a:outerShdw>
                </a:effectLst>
                <a:latin typeface="Times New Roman"/>
                <a:cs typeface="Times New Roman"/>
              </a:rPr>
              <a:t>        </a:t>
            </a:r>
          </a:p>
        </p:txBody>
      </p:sp>
      <p:sp>
        <p:nvSpPr>
          <p:cNvPr id="29700" name="Text Box 4"/>
          <p:cNvSpPr txBox="1">
            <a:spLocks noChangeArrowheads="1"/>
          </p:cNvSpPr>
          <p:nvPr/>
        </p:nvSpPr>
        <p:spPr bwMode="auto">
          <a:xfrm>
            <a:off x="1524000" y="1398589"/>
            <a:ext cx="9056688" cy="3323987"/>
          </a:xfrm>
          <a:prstGeom prst="rect">
            <a:avLst/>
          </a:prstGeom>
          <a:noFill/>
          <a:ln w="9525">
            <a:noFill/>
            <a:miter lim="800000"/>
            <a:headEnd/>
            <a:tailEnd/>
          </a:ln>
        </p:spPr>
        <p:txBody>
          <a:bodyPr>
            <a:spAutoFit/>
          </a:bodyPr>
          <a:lstStyle/>
          <a:p>
            <a:pPr marL="525463" indent="-525463">
              <a:spcBef>
                <a:spcPct val="50000"/>
              </a:spcBef>
            </a:pPr>
            <a:r>
              <a:rPr lang="en-US" sz="3000" dirty="0">
                <a:cs typeface="Arial" charset="0"/>
              </a:rPr>
              <a:t>1. Learn by heart:</a:t>
            </a:r>
          </a:p>
          <a:p>
            <a:pPr marL="525463" indent="-525463">
              <a:spcBef>
                <a:spcPct val="50000"/>
              </a:spcBef>
            </a:pPr>
            <a:r>
              <a:rPr lang="en-US" sz="3000" dirty="0">
                <a:cs typeface="Arial" charset="0"/>
              </a:rPr>
              <a:t>  + Vocabulary about ethnology.</a:t>
            </a:r>
          </a:p>
          <a:p>
            <a:pPr marL="525463" indent="-525463">
              <a:spcBef>
                <a:spcPct val="50000"/>
              </a:spcBef>
            </a:pPr>
            <a:r>
              <a:rPr lang="en-US" sz="3000" dirty="0">
                <a:cs typeface="Arial" charset="0"/>
              </a:rPr>
              <a:t>  + ‘How + </a:t>
            </a:r>
            <a:r>
              <a:rPr lang="en-US" sz="3000" dirty="0" err="1">
                <a:cs typeface="Arial" charset="0"/>
              </a:rPr>
              <a:t>Adj</a:t>
            </a:r>
            <a:r>
              <a:rPr lang="en-US" sz="3000" dirty="0">
                <a:cs typeface="Arial" charset="0"/>
              </a:rPr>
              <a:t>/</a:t>
            </a:r>
            <a:r>
              <a:rPr lang="en-US" sz="3000" dirty="0" err="1">
                <a:cs typeface="Arial" charset="0"/>
              </a:rPr>
              <a:t>Adv</a:t>
            </a:r>
            <a:r>
              <a:rPr lang="en-US" sz="3000" dirty="0">
                <a:cs typeface="Arial" charset="0"/>
              </a:rPr>
              <a:t>’ to show a strong reaction  to </a:t>
            </a:r>
            <a:r>
              <a:rPr lang="en-US" sz="3000" dirty="0" err="1">
                <a:cs typeface="Arial" charset="0"/>
              </a:rPr>
              <a:t>sth</a:t>
            </a:r>
            <a:r>
              <a:rPr lang="en-US" sz="3000" dirty="0">
                <a:cs typeface="Arial" charset="0"/>
              </a:rPr>
              <a:t>. </a:t>
            </a:r>
          </a:p>
          <a:p>
            <a:pPr marL="525463" indent="-525463">
              <a:spcBef>
                <a:spcPct val="50000"/>
              </a:spcBef>
            </a:pPr>
            <a:r>
              <a:rPr lang="en-US" sz="3000" dirty="0">
                <a:cs typeface="Arial" charset="0"/>
              </a:rPr>
              <a:t>2. Talking about ethnic groups.</a:t>
            </a:r>
          </a:p>
          <a:p>
            <a:pPr marL="525463" indent="-525463">
              <a:spcBef>
                <a:spcPct val="50000"/>
              </a:spcBef>
            </a:pPr>
            <a:r>
              <a:rPr lang="en-US" sz="3000" dirty="0">
                <a:cs typeface="Arial" charset="0"/>
              </a:rPr>
              <a:t>3. Prepare for the next lesson: Unit 3 - A closer look 1</a:t>
            </a:r>
          </a:p>
        </p:txBody>
      </p:sp>
      <p:sp>
        <p:nvSpPr>
          <p:cNvPr id="2" name="TextBox 1">
            <a:extLst>
              <a:ext uri="{FF2B5EF4-FFF2-40B4-BE49-F238E27FC236}">
                <a16:creationId xmlns:a16="http://schemas.microsoft.com/office/drawing/2014/main" id="{935BEA8E-F790-49DB-A5E7-41A524D3E1F7}"/>
              </a:ext>
            </a:extLst>
          </p:cNvPr>
          <p:cNvSpPr txBox="1"/>
          <p:nvPr/>
        </p:nvSpPr>
        <p:spPr>
          <a:xfrm>
            <a:off x="2971800" y="496669"/>
            <a:ext cx="4572000" cy="646331"/>
          </a:xfrm>
          <a:prstGeom prst="rect">
            <a:avLst/>
          </a:prstGeom>
          <a:noFill/>
        </p:spPr>
        <p:txBody>
          <a:bodyPr wrap="square" rtlCol="0">
            <a:spAutoFit/>
          </a:bodyPr>
          <a:lstStyle/>
          <a:p>
            <a:r>
              <a:rPr lang="en-US" sz="3600" dirty="0">
                <a:solidFill>
                  <a:srgbClr val="FF0000"/>
                </a:solidFill>
              </a:rPr>
              <a:t>HOMEWORK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anim calcmode="lin" valueType="num">
                                      <p:cBhvr>
                                        <p:cTn id="7" dur="1000" fill="hold"/>
                                        <p:tgtEl>
                                          <p:spTgt spid="29699"/>
                                        </p:tgtEl>
                                        <p:attrNameLst>
                                          <p:attrName>ppt_x</p:attrName>
                                        </p:attrNameLst>
                                      </p:cBhvr>
                                      <p:tavLst>
                                        <p:tav tm="0">
                                          <p:val>
                                            <p:strVal val="#ppt_x-.2"/>
                                          </p:val>
                                        </p:tav>
                                        <p:tav tm="100000">
                                          <p:val>
                                            <p:strVal val="#ppt_x"/>
                                          </p:val>
                                        </p:tav>
                                      </p:tavLst>
                                    </p:anim>
                                    <p:anim calcmode="lin" valueType="num">
                                      <p:cBhvr>
                                        <p:cTn id="8" dur="1000" fill="hold"/>
                                        <p:tgtEl>
                                          <p:spTgt spid="29699"/>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69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29700"/>
                                        </p:tgtEl>
                                        <p:attrNameLst>
                                          <p:attrName>style.visibility</p:attrName>
                                        </p:attrNameLst>
                                      </p:cBhvr>
                                      <p:to>
                                        <p:strVal val="visible"/>
                                      </p:to>
                                    </p:set>
                                    <p:animEffect transition="in" filter="wedge">
                                      <p:cBhvr>
                                        <p:cTn id="14" dur="2000"/>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3" name="Picture 1"/>
          <p:cNvPicPr>
            <a:picLocks noChangeAspect="1"/>
          </p:cNvPicPr>
          <p:nvPr/>
        </p:nvPicPr>
        <p:blipFill>
          <a:blip r:embed="rId4"/>
          <a:srcRect/>
          <a:stretch>
            <a:fillRect/>
          </a:stretch>
        </p:blipFill>
        <p:spPr bwMode="auto">
          <a:xfrm>
            <a:off x="1801814" y="1052514"/>
            <a:ext cx="8588375" cy="4752975"/>
          </a:xfrm>
          <a:prstGeom prst="rect">
            <a:avLst/>
          </a:prstGeom>
          <a:noFill/>
          <a:ln w="9525">
            <a:noFill/>
            <a:miter lim="800000"/>
            <a:headEnd/>
            <a:tailEnd/>
          </a:ln>
        </p:spPr>
      </p:pic>
    </p:spTree>
    <p:custDataLst>
      <p:tags r:id="rId1"/>
    </p:custData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Pictur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91350" y="2590800"/>
            <a:ext cx="304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3" descr="Pictur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53350" y="2286000"/>
            <a:ext cx="304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Picture 4" descr="art_se_2kids[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16226" y="1981201"/>
            <a:ext cx="460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5" descr="art_se_2kids[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7751" y="2895601"/>
            <a:ext cx="460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21" descr="POINSET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626853">
            <a:off x="9240838" y="280988"/>
            <a:ext cx="168751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1" name="Object 25"/>
          <p:cNvGraphicFramePr>
            <a:graphicFrameLocks noChangeAspect="1"/>
          </p:cNvGraphicFramePr>
          <p:nvPr/>
        </p:nvGraphicFramePr>
        <p:xfrm>
          <a:off x="2895600" y="2743201"/>
          <a:ext cx="533400" cy="530225"/>
        </p:xfrm>
        <a:graphic>
          <a:graphicData uri="http://schemas.openxmlformats.org/presentationml/2006/ole">
            <mc:AlternateContent xmlns:mc="http://schemas.openxmlformats.org/markup-compatibility/2006">
              <mc:Choice xmlns:v="urn:schemas-microsoft-com:vml" Requires="v">
                <p:oleObj spid="_x0000_s3398" name="Clip" r:id="rId12" imgW="4286250" imgH="3676650" progId="">
                  <p:embed/>
                </p:oleObj>
              </mc:Choice>
              <mc:Fallback>
                <p:oleObj name="Clip" r:id="rId12" imgW="4286250" imgH="3676650"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95600" y="2743201"/>
                        <a:ext cx="533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152" name="Object 28"/>
          <p:cNvGraphicFramePr>
            <a:graphicFrameLocks noChangeAspect="1"/>
          </p:cNvGraphicFramePr>
          <p:nvPr/>
        </p:nvGraphicFramePr>
        <p:xfrm>
          <a:off x="9753600" y="2514601"/>
          <a:ext cx="914400" cy="758825"/>
        </p:xfrm>
        <a:graphic>
          <a:graphicData uri="http://schemas.openxmlformats.org/presentationml/2006/ole">
            <mc:AlternateContent xmlns:mc="http://schemas.openxmlformats.org/markup-compatibility/2006">
              <mc:Choice xmlns:v="urn:schemas-microsoft-com:vml" Requires="v">
                <p:oleObj spid="_x0000_s3399" name="Clip" r:id="rId14" imgW="4286250" imgH="3676650" progId="">
                  <p:embed/>
                </p:oleObj>
              </mc:Choice>
              <mc:Fallback>
                <p:oleObj name="Clip" r:id="rId14" imgW="4286250" imgH="3676650"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53600" y="2514601"/>
                        <a:ext cx="91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153" name="Picture 36" descr="butter3cl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14791761" flipV="1">
            <a:off x="9637713" y="573088"/>
            <a:ext cx="6889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4" name="Group 28"/>
          <p:cNvGrpSpPr>
            <a:grpSpLocks/>
          </p:cNvGrpSpPr>
          <p:nvPr/>
        </p:nvGrpSpPr>
        <p:grpSpPr bwMode="auto">
          <a:xfrm>
            <a:off x="1524000" y="3200400"/>
            <a:ext cx="3886200" cy="1295400"/>
            <a:chOff x="144" y="1584"/>
            <a:chExt cx="2304" cy="864"/>
          </a:xfrm>
        </p:grpSpPr>
        <p:sp>
          <p:nvSpPr>
            <p:cNvPr id="6204" name="Rectangle 29"/>
            <p:cNvSpPr>
              <a:spLocks noChangeArrowheads="1"/>
            </p:cNvSpPr>
            <p:nvPr/>
          </p:nvSpPr>
          <p:spPr bwMode="auto">
            <a:xfrm>
              <a:off x="144" y="1584"/>
              <a:ext cx="1008"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5" name="Rectangle 30"/>
            <p:cNvSpPr>
              <a:spLocks noChangeArrowheads="1"/>
            </p:cNvSpPr>
            <p:nvPr/>
          </p:nvSpPr>
          <p:spPr bwMode="auto">
            <a:xfrm>
              <a:off x="576" y="1776"/>
              <a:ext cx="1008"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6" name="Rectangle 31"/>
            <p:cNvSpPr>
              <a:spLocks noChangeArrowheads="1"/>
            </p:cNvSpPr>
            <p:nvPr/>
          </p:nvSpPr>
          <p:spPr bwMode="auto">
            <a:xfrm>
              <a:off x="1008" y="1968"/>
              <a:ext cx="1056"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7" name="Rectangle 32"/>
            <p:cNvSpPr>
              <a:spLocks noChangeArrowheads="1"/>
            </p:cNvSpPr>
            <p:nvPr/>
          </p:nvSpPr>
          <p:spPr bwMode="auto">
            <a:xfrm>
              <a:off x="1392" y="2160"/>
              <a:ext cx="1056"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grpSp>
      <p:grpSp>
        <p:nvGrpSpPr>
          <p:cNvPr id="6155" name="Group 33"/>
          <p:cNvGrpSpPr>
            <a:grpSpLocks/>
          </p:cNvGrpSpPr>
          <p:nvPr/>
        </p:nvGrpSpPr>
        <p:grpSpPr bwMode="auto">
          <a:xfrm rot="21591463" flipV="1">
            <a:off x="6096001" y="3200400"/>
            <a:ext cx="4340225" cy="1295400"/>
            <a:chOff x="144" y="1584"/>
            <a:chExt cx="2304" cy="864"/>
          </a:xfrm>
        </p:grpSpPr>
        <p:sp>
          <p:nvSpPr>
            <p:cNvPr id="6200" name="Rectangle 34"/>
            <p:cNvSpPr>
              <a:spLocks noChangeArrowheads="1"/>
            </p:cNvSpPr>
            <p:nvPr/>
          </p:nvSpPr>
          <p:spPr bwMode="auto">
            <a:xfrm>
              <a:off x="144" y="1584"/>
              <a:ext cx="1008"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1" name="Rectangle 35"/>
            <p:cNvSpPr>
              <a:spLocks noChangeArrowheads="1"/>
            </p:cNvSpPr>
            <p:nvPr/>
          </p:nvSpPr>
          <p:spPr bwMode="auto">
            <a:xfrm>
              <a:off x="576" y="1776"/>
              <a:ext cx="1008"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2" name="Rectangle 36"/>
            <p:cNvSpPr>
              <a:spLocks noChangeArrowheads="1"/>
            </p:cNvSpPr>
            <p:nvPr/>
          </p:nvSpPr>
          <p:spPr bwMode="auto">
            <a:xfrm>
              <a:off x="1008" y="1968"/>
              <a:ext cx="1056"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6203" name="Rectangle 37"/>
            <p:cNvSpPr>
              <a:spLocks noChangeArrowheads="1"/>
            </p:cNvSpPr>
            <p:nvPr/>
          </p:nvSpPr>
          <p:spPr bwMode="auto">
            <a:xfrm>
              <a:off x="1392" y="2160"/>
              <a:ext cx="1056" cy="288"/>
            </a:xfrm>
            <a:prstGeom prst="rect">
              <a:avLst/>
            </a:prstGeom>
            <a:solidFill>
              <a:srgbClr val="FF0000"/>
            </a:solidFill>
            <a:ln w="9525">
              <a:solidFill>
                <a:srgbClr val="FF0000"/>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grpSp>
      <p:sp>
        <p:nvSpPr>
          <p:cNvPr id="87078" name="Text Box 38"/>
          <p:cNvSpPr txBox="1">
            <a:spLocks noChangeArrowheads="1"/>
          </p:cNvSpPr>
          <p:nvPr/>
        </p:nvSpPr>
        <p:spPr bwMode="auto">
          <a:xfrm>
            <a:off x="6934200" y="3748089"/>
            <a:ext cx="1143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spcBef>
                <a:spcPct val="50000"/>
              </a:spcBef>
            </a:pPr>
            <a:r>
              <a:rPr lang="en-US">
                <a:solidFill>
                  <a:srgbClr val="FFFFFF"/>
                </a:solidFill>
              </a:rPr>
              <a:t>stairs</a:t>
            </a:r>
          </a:p>
        </p:txBody>
      </p:sp>
      <p:pic>
        <p:nvPicPr>
          <p:cNvPr id="6157" name="Picture 39" descr="127[1]"/>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1524000" y="0"/>
            <a:ext cx="990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58" name="Object 26"/>
          <p:cNvGraphicFramePr>
            <a:graphicFrameLocks noGrp="1" noChangeAspect="1"/>
          </p:cNvGraphicFramePr>
          <p:nvPr>
            <p:ph sz="quarter" idx="2"/>
          </p:nvPr>
        </p:nvGraphicFramePr>
        <p:xfrm>
          <a:off x="1524000" y="2995614"/>
          <a:ext cx="990600" cy="280987"/>
        </p:xfrm>
        <a:graphic>
          <a:graphicData uri="http://schemas.openxmlformats.org/presentationml/2006/ole">
            <mc:AlternateContent xmlns:mc="http://schemas.openxmlformats.org/markup-compatibility/2006">
              <mc:Choice xmlns:v="urn:schemas-microsoft-com:vml" Requires="v">
                <p:oleObj spid="_x0000_s3400" name="Clip" r:id="rId17" imgW="4446369" imgH="4417745" progId="">
                  <p:embed/>
                </p:oleObj>
              </mc:Choice>
              <mc:Fallback>
                <p:oleObj name="Clip" r:id="rId17" imgW="4446369" imgH="4417745" progId="">
                  <p:embed/>
                  <p:pic>
                    <p:nvPicPr>
                      <p:cNvPr id="0" name=""/>
                      <p:cNvPicPr>
                        <a:picLocks noGrp="1"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24000" y="2995614"/>
                        <a:ext cx="990600" cy="280987"/>
                      </a:xfrm>
                      <a:prstGeom prst="rect">
                        <a:avLst/>
                      </a:prstGeom>
                      <a:solidFill>
                        <a:schemeClr val="bg1"/>
                      </a:solidFill>
                      <a:ln w="9525">
                        <a:solidFill>
                          <a:schemeClr val="bg1"/>
                        </a:solidFill>
                        <a:miter lim="800000"/>
                        <a:headEnd/>
                        <a:tailEnd/>
                      </a:ln>
                    </p:spPr>
                  </p:pic>
                </p:oleObj>
              </mc:Fallback>
            </mc:AlternateContent>
          </a:graphicData>
        </a:graphic>
      </p:graphicFrame>
      <p:pic>
        <p:nvPicPr>
          <p:cNvPr id="87081" name="Picture 41" descr="shark4[1]"/>
          <p:cNvPicPr>
            <a:picLocks noChangeAspect="1" noChangeArrowheads="1"/>
          </p:cNvPicPr>
          <p:nvPr/>
        </p:nvPicPr>
        <p:blipFill>
          <a:blip r:embed="rId19">
            <a:lum bright="-14000"/>
            <a:extLst>
              <a:ext uri="{28A0092B-C50C-407E-A947-70E740481C1C}">
                <a14:useLocalDpi xmlns:a14="http://schemas.microsoft.com/office/drawing/2010/main" val="0"/>
              </a:ext>
            </a:extLst>
          </a:blip>
          <a:srcRect/>
          <a:stretch>
            <a:fillRect/>
          </a:stretch>
        </p:blipFill>
        <p:spPr bwMode="auto">
          <a:xfrm>
            <a:off x="1524000" y="4572000"/>
            <a:ext cx="9144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17" descr="aminatlin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5400000">
            <a:off x="7227888" y="3363913"/>
            <a:ext cx="6858000"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19" descr="aminatlin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5400000">
            <a:off x="-1893887" y="3363913"/>
            <a:ext cx="6858000"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Picture 20" descr="aminatlin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24000" y="6781800"/>
            <a:ext cx="91440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163" name="Object 26"/>
          <p:cNvGraphicFramePr>
            <a:graphicFrameLocks noChangeAspect="1"/>
          </p:cNvGraphicFramePr>
          <p:nvPr/>
        </p:nvGraphicFramePr>
        <p:xfrm>
          <a:off x="8153400" y="3200400"/>
          <a:ext cx="381000" cy="488950"/>
        </p:xfrm>
        <a:graphic>
          <a:graphicData uri="http://schemas.openxmlformats.org/presentationml/2006/ole">
            <mc:AlternateContent xmlns:mc="http://schemas.openxmlformats.org/markup-compatibility/2006">
              <mc:Choice xmlns:v="urn:schemas-microsoft-com:vml" Requires="v">
                <p:oleObj spid="_x0000_s3401" name="Clip" r:id="rId21" imgW="4446369" imgH="4417745" progId="">
                  <p:embed/>
                </p:oleObj>
              </mc:Choice>
              <mc:Fallback>
                <p:oleObj name="Clip" r:id="rId21" imgW="4446369" imgH="4417745"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153400" y="3200400"/>
                        <a:ext cx="3810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164" name="Picture 42" descr="3d butterfly"/>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rot="287986">
            <a:off x="3200400" y="2590800"/>
            <a:ext cx="4572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87" name="WordArt 47"/>
          <p:cNvSpPr>
            <a:spLocks noChangeArrowheads="1" noChangeShapeType="1" noTextEdit="1"/>
          </p:cNvSpPr>
          <p:nvPr/>
        </p:nvSpPr>
        <p:spPr bwMode="auto">
          <a:xfrm>
            <a:off x="4648201" y="42863"/>
            <a:ext cx="3038475" cy="457200"/>
          </a:xfrm>
          <a:prstGeom prst="rect">
            <a:avLst/>
          </a:prstGeom>
        </p:spPr>
        <p:txBody>
          <a:bodyPr wrap="none" fromWordArt="1">
            <a:prstTxWarp prst="textPlain">
              <a:avLst>
                <a:gd name="adj" fmla="val 50000"/>
              </a:avLst>
            </a:prstTxWarp>
          </a:bodyPr>
          <a:lstStyle/>
          <a:p>
            <a:pPr algn="ctr"/>
            <a:r>
              <a:rPr lang="vi-VN" sz="3600" kern="10">
                <a:ln w="9525">
                  <a:solidFill>
                    <a:srgbClr val="AB0529"/>
                  </a:solidFill>
                  <a:round/>
                  <a:headEnd/>
                  <a:tailEnd/>
                </a:ln>
                <a:solidFill>
                  <a:srgbClr val="00C800">
                    <a:alpha val="67842"/>
                  </a:srgbClr>
                </a:solidFill>
                <a:latin typeface="Bodoni MT Black"/>
              </a:rPr>
              <a:t>Shark attack</a:t>
            </a:r>
          </a:p>
        </p:txBody>
      </p:sp>
      <p:pic>
        <p:nvPicPr>
          <p:cNvPr id="87088" name="Picture 48" descr="art_se_2kids[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05201" y="2286001"/>
            <a:ext cx="460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89" name="Picture 49" descr="art_se_2kids[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1951" y="2590801"/>
            <a:ext cx="460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90" name="Picture 50" descr="art_se_2kids[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86401" y="4829176"/>
            <a:ext cx="460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91" name="Picture 51" descr="Pictur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39150" y="1981200"/>
            <a:ext cx="304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92" name="Picture 52" descr="Pictur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53150" y="2819400"/>
            <a:ext cx="304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93" name="Picture 53" descr="Picture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4800600"/>
            <a:ext cx="304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94" name="Text Box 54"/>
          <p:cNvSpPr txBox="1">
            <a:spLocks noChangeArrowheads="1"/>
          </p:cNvSpPr>
          <p:nvPr/>
        </p:nvSpPr>
        <p:spPr bwMode="auto">
          <a:xfrm>
            <a:off x="3393370" y="1143001"/>
            <a:ext cx="544583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spcBef>
                <a:spcPct val="50000"/>
              </a:spcBef>
            </a:pPr>
            <a:r>
              <a:rPr lang="en-US" sz="3600">
                <a:solidFill>
                  <a:srgbClr val="FF3300"/>
                </a:solidFill>
              </a:rPr>
              <a:t>  E   T   H   N   I   C    </a:t>
            </a:r>
          </a:p>
        </p:txBody>
      </p:sp>
      <p:sp>
        <p:nvSpPr>
          <p:cNvPr id="87095" name="Rectangle 55"/>
          <p:cNvSpPr>
            <a:spLocks noChangeArrowheads="1"/>
          </p:cNvSpPr>
          <p:nvPr/>
        </p:nvSpPr>
        <p:spPr bwMode="auto">
          <a:xfrm>
            <a:off x="4397168" y="1270627"/>
            <a:ext cx="388938" cy="578810"/>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endParaRPr lang="vi-VN">
              <a:solidFill>
                <a:srgbClr val="000000"/>
              </a:solidFill>
            </a:endParaRPr>
          </a:p>
        </p:txBody>
      </p:sp>
      <p:sp>
        <p:nvSpPr>
          <p:cNvPr id="87096" name="Rectangle 56"/>
          <p:cNvSpPr>
            <a:spLocks noChangeArrowheads="1"/>
          </p:cNvSpPr>
          <p:nvPr/>
        </p:nvSpPr>
        <p:spPr bwMode="auto">
          <a:xfrm>
            <a:off x="5076983" y="1273321"/>
            <a:ext cx="388938" cy="564198"/>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87097" name="Rectangle 57"/>
          <p:cNvSpPr>
            <a:spLocks noChangeArrowheads="1"/>
          </p:cNvSpPr>
          <p:nvPr/>
        </p:nvSpPr>
        <p:spPr bwMode="auto">
          <a:xfrm>
            <a:off x="5731845" y="1282701"/>
            <a:ext cx="388938" cy="533400"/>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87098" name="Rectangle 58"/>
          <p:cNvSpPr>
            <a:spLocks noChangeArrowheads="1"/>
          </p:cNvSpPr>
          <p:nvPr/>
        </p:nvSpPr>
        <p:spPr bwMode="auto">
          <a:xfrm>
            <a:off x="6452981" y="1265238"/>
            <a:ext cx="388938" cy="533400"/>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87099" name="Rectangle 59"/>
          <p:cNvSpPr>
            <a:spLocks noChangeArrowheads="1"/>
          </p:cNvSpPr>
          <p:nvPr/>
        </p:nvSpPr>
        <p:spPr bwMode="auto">
          <a:xfrm>
            <a:off x="7042831" y="1266825"/>
            <a:ext cx="388938" cy="533400"/>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sp>
        <p:nvSpPr>
          <p:cNvPr id="87100" name="Rectangle 60"/>
          <p:cNvSpPr>
            <a:spLocks noChangeArrowheads="1"/>
          </p:cNvSpPr>
          <p:nvPr/>
        </p:nvSpPr>
        <p:spPr bwMode="auto">
          <a:xfrm>
            <a:off x="7696200" y="1245081"/>
            <a:ext cx="388938" cy="533400"/>
          </a:xfrm>
          <a:prstGeom prst="rect">
            <a:avLst/>
          </a:prstGeom>
          <a:solidFill>
            <a:schemeClr val="accent1"/>
          </a:solidFill>
          <a:ln w="952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vi-VN">
              <a:solidFill>
                <a:srgbClr val="000000"/>
              </a:solidFill>
            </a:endParaRPr>
          </a:p>
        </p:txBody>
      </p:sp>
      <p:pic>
        <p:nvPicPr>
          <p:cNvPr id="6181" name="Picture 20" descr="aminatlin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24000" y="-57150"/>
            <a:ext cx="91440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23">
            <p14:nvContentPartPr>
              <p14:cNvPr id="17414" name="Ink 6"/>
              <p14:cNvContentPartPr>
                <a14:cpLocks xmlns:a14="http://schemas.microsoft.com/office/drawing/2010/main" noRot="1" noChangeAspect="1" noEditPoints="1" noChangeArrowheads="1" noChangeShapeType="1"/>
              </p14:cNvContentPartPr>
              <p14:nvPr/>
            </p14:nvContentPartPr>
            <p14:xfrm>
              <a:off x="3429000" y="3352800"/>
              <a:ext cx="584200" cy="1588"/>
            </p14:xfrm>
          </p:contentPart>
        </mc:Choice>
        <mc:Fallback xmlns="">
          <p:pic>
            <p:nvPicPr>
              <p:cNvPr id="17414" name="Ink 6"/>
              <p:cNvPicPr>
                <a:picLocks noRot="1" noChangeAspect="1" noEditPoints="1" noChangeArrowheads="1" noChangeShapeType="1"/>
              </p:cNvPicPr>
              <p:nvPr/>
            </p:nvPicPr>
            <p:blipFill>
              <a:blip r:embed="rId24"/>
              <a:stretch>
                <a:fillRect/>
              </a:stretch>
            </p:blipFill>
            <p:spPr>
              <a:xfrm>
                <a:off x="1876564" y="2847816"/>
                <a:ext cx="641072" cy="1011556"/>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415" name="Ink 7"/>
              <p14:cNvContentPartPr>
                <a14:cpLocks xmlns:a14="http://schemas.microsoft.com/office/drawing/2010/main" noRot="1" noChangeAspect="1" noEditPoints="1" noChangeArrowheads="1" noChangeShapeType="1"/>
              </p14:cNvContentPartPr>
              <p14:nvPr/>
            </p14:nvContentPartPr>
            <p14:xfrm>
              <a:off x="4495800" y="3581400"/>
              <a:ext cx="342900" cy="90488"/>
            </p14:xfrm>
          </p:contentPart>
        </mc:Choice>
        <mc:Fallback xmlns="">
          <p:pic>
            <p:nvPicPr>
              <p:cNvPr id="17415" name="Ink 7"/>
              <p:cNvPicPr>
                <a:picLocks noRot="1" noChangeAspect="1" noEditPoints="1" noChangeArrowheads="1" noChangeShapeType="1"/>
              </p:cNvPicPr>
              <p:nvPr/>
            </p:nvPicPr>
            <p:blipFill>
              <a:blip r:embed="rId26"/>
              <a:stretch>
                <a:fillRect/>
              </a:stretch>
            </p:blipFill>
            <p:spPr>
              <a:xfrm>
                <a:off x="2943375" y="3466758"/>
                <a:ext cx="399750" cy="319772"/>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7416" name="Ink 8"/>
              <p14:cNvContentPartPr>
                <a14:cpLocks xmlns:a14="http://schemas.microsoft.com/office/drawing/2010/main" noRot="1" noChangeAspect="1" noEditPoints="1" noChangeArrowheads="1" noChangeShapeType="1"/>
              </p14:cNvContentPartPr>
              <p14:nvPr/>
            </p14:nvContentPartPr>
            <p14:xfrm>
              <a:off x="4770438" y="3314700"/>
              <a:ext cx="182562" cy="57150"/>
            </p14:xfrm>
          </p:contentPart>
        </mc:Choice>
        <mc:Fallback xmlns="">
          <p:pic>
            <p:nvPicPr>
              <p:cNvPr id="17416" name="Ink 8"/>
              <p:cNvPicPr>
                <a:picLocks noRot="1" noChangeAspect="1" noEditPoints="1" noChangeArrowheads="1" noChangeShapeType="1"/>
              </p:cNvPicPr>
              <p:nvPr/>
            </p:nvPicPr>
            <p:blipFill>
              <a:blip r:embed="rId28"/>
              <a:stretch>
                <a:fillRect/>
              </a:stretch>
            </p:blipFill>
            <p:spPr>
              <a:xfrm>
                <a:off x="3217991" y="3200400"/>
                <a:ext cx="239455" cy="28575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7417" name="Ink 9"/>
              <p14:cNvContentPartPr>
                <a14:cpLocks xmlns:a14="http://schemas.microsoft.com/office/drawing/2010/main" noRot="1" noChangeAspect="1" noEditPoints="1" noChangeArrowheads="1" noChangeShapeType="1"/>
              </p14:cNvContentPartPr>
              <p14:nvPr/>
            </p14:nvContentPartPr>
            <p14:xfrm>
              <a:off x="36606163" y="33108900"/>
              <a:ext cx="0" cy="0"/>
            </p14:xfrm>
          </p:contentPart>
        </mc:Choice>
        <mc:Fallback xmlns="">
          <p:pic>
            <p:nvPicPr>
              <p:cNvPr id="17417" name="Ink 9"/>
              <p:cNvPicPr>
                <a:picLocks noRot="1" noChangeAspect="1" noEditPoints="1" noChangeArrowheads="1" noChangeShapeType="1"/>
              </p:cNvPicPr>
              <p:nvPr/>
            </p:nvPicPr>
            <p:blipFill>
              <a:blip r:embed="rId30"/>
              <a:stretch>
                <a:fillRect/>
              </a:stretch>
            </p:blipFill>
            <p:spPr>
              <a:xfrm>
                <a:off x="33558163" y="3310890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7418" name="Ink 10"/>
              <p14:cNvContentPartPr>
                <a14:cpLocks xmlns:a14="http://schemas.microsoft.com/office/drawing/2010/main" noRot="1" noChangeAspect="1" noEditPoints="1" noChangeArrowheads="1" noChangeShapeType="1"/>
              </p14:cNvContentPartPr>
              <p14:nvPr/>
            </p14:nvContentPartPr>
            <p14:xfrm>
              <a:off x="8045450" y="3429001"/>
              <a:ext cx="184150" cy="11113"/>
            </p14:xfrm>
          </p:contentPart>
        </mc:Choice>
        <mc:Fallback xmlns="">
          <p:pic>
            <p:nvPicPr>
              <p:cNvPr id="17418" name="Ink 10"/>
              <p:cNvPicPr>
                <a:picLocks noRot="1" noChangeAspect="1" noEditPoints="1" noChangeArrowheads="1" noChangeShapeType="1"/>
              </p:cNvPicPr>
              <p:nvPr/>
            </p:nvPicPr>
            <p:blipFill>
              <a:blip r:embed="rId32"/>
              <a:stretch>
                <a:fillRect/>
              </a:stretch>
            </p:blipFill>
            <p:spPr>
              <a:xfrm>
                <a:off x="6493036" y="3315002"/>
                <a:ext cx="240978" cy="239109"/>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7419" name="Ink 11"/>
              <p14:cNvContentPartPr>
                <a14:cpLocks xmlns:a14="http://schemas.microsoft.com/office/drawing/2010/main" noRot="1" noChangeAspect="1" noEditPoints="1" noChangeArrowheads="1" noChangeShapeType="1"/>
              </p14:cNvContentPartPr>
              <p14:nvPr/>
            </p14:nvContentPartPr>
            <p14:xfrm>
              <a:off x="8724900" y="3349626"/>
              <a:ext cx="46038" cy="11113"/>
            </p14:xfrm>
          </p:contentPart>
        </mc:Choice>
        <mc:Fallback xmlns="">
          <p:pic>
            <p:nvPicPr>
              <p:cNvPr id="17419" name="Ink 11"/>
              <p:cNvPicPr>
                <a:picLocks noRot="1" noChangeAspect="1" noEditPoints="1" noChangeArrowheads="1" noChangeShapeType="1"/>
              </p:cNvPicPr>
              <p:nvPr/>
            </p:nvPicPr>
            <p:blipFill>
              <a:blip r:embed="rId34"/>
              <a:stretch>
                <a:fillRect/>
              </a:stretch>
            </p:blipFill>
            <p:spPr>
              <a:xfrm>
                <a:off x="7172486" y="3232198"/>
                <a:ext cx="102866" cy="246338"/>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17420" name="Ink 12"/>
              <p14:cNvContentPartPr>
                <a14:cpLocks xmlns:a14="http://schemas.microsoft.com/office/drawing/2010/main" noRot="1" noChangeAspect="1" noEditPoints="1" noChangeArrowheads="1" noChangeShapeType="1"/>
              </p14:cNvContentPartPr>
              <p14:nvPr/>
            </p14:nvContentPartPr>
            <p14:xfrm>
              <a:off x="8999539" y="3325814"/>
              <a:ext cx="46037" cy="1587"/>
            </p14:xfrm>
          </p:contentPart>
        </mc:Choice>
        <mc:Fallback xmlns="">
          <p:pic>
            <p:nvPicPr>
              <p:cNvPr id="17420" name="Ink 12"/>
              <p:cNvPicPr>
                <a:picLocks noRot="1" noChangeAspect="1" noEditPoints="1" noChangeArrowheads="1" noChangeShapeType="1"/>
              </p:cNvPicPr>
              <p:nvPr/>
            </p:nvPicPr>
            <p:blipFill>
              <a:blip r:embed="rId36"/>
              <a:stretch>
                <a:fillRect/>
              </a:stretch>
            </p:blipFill>
            <p:spPr>
              <a:xfrm>
                <a:off x="7447125" y="2821147"/>
                <a:ext cx="102864" cy="1010919"/>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7421" name="Ink 13"/>
              <p14:cNvContentPartPr>
                <a14:cpLocks xmlns:a14="http://schemas.microsoft.com/office/drawing/2010/main" noRot="1" noChangeAspect="1" noEditPoints="1" noChangeArrowheads="1" noChangeShapeType="1"/>
              </p14:cNvContentPartPr>
              <p14:nvPr/>
            </p14:nvContentPartPr>
            <p14:xfrm>
              <a:off x="9753600" y="5334001"/>
              <a:ext cx="630238" cy="34925"/>
            </p14:xfrm>
          </p:contentPart>
        </mc:Choice>
        <mc:Fallback xmlns="">
          <p:pic>
            <p:nvPicPr>
              <p:cNvPr id="17421" name="Ink 13"/>
              <p:cNvPicPr>
                <a:picLocks noRot="1" noChangeAspect="1" noEditPoints="1" noChangeArrowheads="1" noChangeShapeType="1"/>
              </p:cNvPicPr>
              <p:nvPr/>
            </p:nvPicPr>
            <p:blipFill>
              <a:blip r:embed="rId38"/>
              <a:stretch>
                <a:fillRect/>
              </a:stretch>
            </p:blipFill>
            <p:spPr>
              <a:xfrm>
                <a:off x="8201166" y="5219504"/>
                <a:ext cx="687107" cy="263918"/>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17422" name="Ink 14"/>
              <p14:cNvContentPartPr>
                <a14:cpLocks xmlns:a14="http://schemas.microsoft.com/office/drawing/2010/main" noRot="1" noChangeAspect="1" noEditPoints="1" noChangeArrowheads="1" noChangeShapeType="1"/>
              </p14:cNvContentPartPr>
              <p14:nvPr/>
            </p14:nvContentPartPr>
            <p14:xfrm>
              <a:off x="89131775" y="30302200"/>
              <a:ext cx="0" cy="0"/>
            </p14:xfrm>
          </p:contentPart>
        </mc:Choice>
        <mc:Fallback xmlns="">
          <p:pic>
            <p:nvPicPr>
              <p:cNvPr id="17422" name="Ink 14"/>
              <p:cNvPicPr>
                <a:picLocks noRot="1" noChangeAspect="1" noEditPoints="1" noChangeArrowheads="1" noChangeShapeType="1"/>
              </p:cNvPicPr>
              <p:nvPr/>
            </p:nvPicPr>
            <p:blipFill>
              <a:blip r:embed="rId40"/>
              <a:stretch>
                <a:fillRect/>
              </a:stretch>
            </p:blipFill>
            <p:spPr>
              <a:xfrm>
                <a:off x="86083775" y="30302200"/>
                <a:ext cx="0" cy="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17423" name="Ink 15"/>
              <p14:cNvContentPartPr>
                <a14:cpLocks xmlns:a14="http://schemas.microsoft.com/office/drawing/2010/main" noRot="1" noChangeAspect="1" noEditPoints="1" noChangeArrowheads="1" noChangeShapeType="1"/>
              </p14:cNvContentPartPr>
              <p14:nvPr/>
            </p14:nvContentPartPr>
            <p14:xfrm>
              <a:off x="10245726" y="3086101"/>
              <a:ext cx="68263" cy="11113"/>
            </p14:xfrm>
          </p:contentPart>
        </mc:Choice>
        <mc:Fallback xmlns="">
          <p:pic>
            <p:nvPicPr>
              <p:cNvPr id="17423" name="Ink 15"/>
              <p:cNvPicPr>
                <a:picLocks noRot="1" noChangeAspect="1" noEditPoints="1" noChangeArrowheads="1" noChangeShapeType="1"/>
              </p:cNvPicPr>
              <p:nvPr/>
            </p:nvPicPr>
            <p:blipFill>
              <a:blip r:embed="rId42"/>
              <a:stretch>
                <a:fillRect/>
              </a:stretch>
            </p:blipFill>
            <p:spPr>
              <a:xfrm>
                <a:off x="8693342" y="2972102"/>
                <a:ext cx="125029" cy="239109"/>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17424" name="Ink 16"/>
              <p14:cNvContentPartPr>
                <a14:cpLocks xmlns:a14="http://schemas.microsoft.com/office/drawing/2010/main" noRot="1" noChangeAspect="1" noEditPoints="1" noChangeArrowheads="1" noChangeShapeType="1"/>
              </p14:cNvContentPartPr>
              <p14:nvPr/>
            </p14:nvContentPartPr>
            <p14:xfrm>
              <a:off x="2530476" y="3154363"/>
              <a:ext cx="525463" cy="57150"/>
            </p14:xfrm>
          </p:contentPart>
        </mc:Choice>
        <mc:Fallback xmlns="">
          <p:pic>
            <p:nvPicPr>
              <p:cNvPr id="17424" name="Ink 16"/>
              <p:cNvPicPr>
                <a:picLocks noRot="1" noChangeAspect="1" noEditPoints="1" noChangeArrowheads="1" noChangeShapeType="1"/>
              </p:cNvPicPr>
              <p:nvPr/>
            </p:nvPicPr>
            <p:blipFill>
              <a:blip r:embed="rId44"/>
              <a:stretch>
                <a:fillRect/>
              </a:stretch>
            </p:blipFill>
            <p:spPr>
              <a:xfrm>
                <a:off x="978042" y="3040063"/>
                <a:ext cx="582328" cy="28575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17425" name="Ink 17"/>
              <p14:cNvContentPartPr>
                <a14:cpLocks xmlns:a14="http://schemas.microsoft.com/office/drawing/2010/main" noRot="1" noChangeAspect="1" noEditPoints="1" noChangeArrowheads="1" noChangeShapeType="1"/>
              </p14:cNvContentPartPr>
              <p14:nvPr/>
            </p14:nvContentPartPr>
            <p14:xfrm>
              <a:off x="3284538" y="3279776"/>
              <a:ext cx="582612" cy="34925"/>
            </p14:xfrm>
          </p:contentPart>
        </mc:Choice>
        <mc:Fallback xmlns="">
          <p:pic>
            <p:nvPicPr>
              <p:cNvPr id="17425" name="Ink 17"/>
              <p:cNvPicPr>
                <a:picLocks noRot="1" noChangeAspect="1" noEditPoints="1" noChangeArrowheads="1" noChangeShapeType="1"/>
              </p:cNvPicPr>
              <p:nvPr/>
            </p:nvPicPr>
            <p:blipFill>
              <a:blip r:embed="rId46"/>
              <a:stretch>
                <a:fillRect/>
              </a:stretch>
            </p:blipFill>
            <p:spPr>
              <a:xfrm>
                <a:off x="1732092" y="3166803"/>
                <a:ext cx="639505" cy="261225"/>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7426" name="Ink 18"/>
              <p14:cNvContentPartPr>
                <a14:cpLocks xmlns:a14="http://schemas.microsoft.com/office/drawing/2010/main" noRot="1" noChangeAspect="1" noEditPoints="1" noChangeArrowheads="1" noChangeShapeType="1"/>
              </p14:cNvContentPartPr>
              <p14:nvPr/>
            </p14:nvContentPartPr>
            <p14:xfrm>
              <a:off x="3763963" y="3336925"/>
              <a:ext cx="69850" cy="1588"/>
            </p14:xfrm>
          </p:contentPart>
        </mc:Choice>
        <mc:Fallback xmlns="">
          <p:pic>
            <p:nvPicPr>
              <p:cNvPr id="17426" name="Ink 18"/>
              <p:cNvPicPr>
                <a:picLocks noRot="1" noChangeAspect="1" noEditPoints="1" noChangeArrowheads="1" noChangeShapeType="1"/>
              </p:cNvPicPr>
              <p:nvPr/>
            </p:nvPicPr>
            <p:blipFill>
              <a:blip r:embed="rId48"/>
              <a:stretch>
                <a:fillRect/>
              </a:stretch>
            </p:blipFill>
            <p:spPr>
              <a:xfrm>
                <a:off x="2211519" y="2831941"/>
                <a:ext cx="126738" cy="1011556"/>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7427" name="Ink 19"/>
              <p14:cNvContentPartPr>
                <a14:cpLocks xmlns:a14="http://schemas.microsoft.com/office/drawing/2010/main" noRot="1" noChangeAspect="1" noEditPoints="1" noChangeArrowheads="1" noChangeShapeType="1"/>
              </p14:cNvContentPartPr>
              <p14:nvPr/>
            </p14:nvContentPartPr>
            <p14:xfrm>
              <a:off x="5638800" y="3810000"/>
              <a:ext cx="114300" cy="57150"/>
            </p14:xfrm>
          </p:contentPart>
        </mc:Choice>
        <mc:Fallback xmlns="">
          <p:pic>
            <p:nvPicPr>
              <p:cNvPr id="17427" name="Ink 19"/>
              <p:cNvPicPr>
                <a:picLocks noRot="1" noChangeAspect="1" noEditPoints="1" noChangeArrowheads="1" noChangeShapeType="1"/>
              </p:cNvPicPr>
              <p:nvPr/>
            </p:nvPicPr>
            <p:blipFill>
              <a:blip r:embed="rId50"/>
              <a:stretch>
                <a:fillRect/>
              </a:stretch>
            </p:blipFill>
            <p:spPr>
              <a:xfrm>
                <a:off x="4086405" y="3694977"/>
                <a:ext cx="171091" cy="286835"/>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7428" name="Ink 20"/>
              <p14:cNvContentPartPr>
                <a14:cpLocks xmlns:a14="http://schemas.microsoft.com/office/drawing/2010/main" noRot="1" noChangeAspect="1" noEditPoints="1" noChangeArrowheads="1" noChangeShapeType="1"/>
              </p14:cNvContentPartPr>
              <p14:nvPr/>
            </p14:nvContentPartPr>
            <p14:xfrm>
              <a:off x="4759325" y="3725863"/>
              <a:ext cx="103188" cy="23812"/>
            </p14:xfrm>
          </p:contentPart>
        </mc:Choice>
        <mc:Fallback xmlns="">
          <p:pic>
            <p:nvPicPr>
              <p:cNvPr id="17428" name="Ink 20"/>
              <p:cNvPicPr>
                <a:picLocks noRot="1" noChangeAspect="1" noEditPoints="1" noChangeArrowheads="1" noChangeShapeType="1"/>
              </p:cNvPicPr>
              <p:nvPr/>
            </p:nvPicPr>
            <p:blipFill>
              <a:blip r:embed="rId52"/>
              <a:stretch>
                <a:fillRect/>
              </a:stretch>
            </p:blipFill>
            <p:spPr>
              <a:xfrm>
                <a:off x="3206921" y="3613200"/>
                <a:ext cx="159995" cy="249137"/>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7429" name="Ink 21"/>
              <p14:cNvContentPartPr>
                <a14:cpLocks xmlns:a14="http://schemas.microsoft.com/office/drawing/2010/main" noRot="1" noChangeAspect="1" noEditPoints="1" noChangeArrowheads="1" noChangeShapeType="1"/>
              </p14:cNvContentPartPr>
              <p14:nvPr/>
            </p14:nvContentPartPr>
            <p14:xfrm>
              <a:off x="1524001" y="2332038"/>
              <a:ext cx="377825" cy="57150"/>
            </p14:xfrm>
          </p:contentPart>
        </mc:Choice>
        <mc:Fallback xmlns="">
          <p:pic>
            <p:nvPicPr>
              <p:cNvPr id="17429" name="Ink 21"/>
              <p:cNvPicPr>
                <a:picLocks noRot="1" noChangeAspect="1" noEditPoints="1" noChangeArrowheads="1" noChangeShapeType="1"/>
              </p:cNvPicPr>
              <p:nvPr/>
            </p:nvPicPr>
            <p:blipFill>
              <a:blip r:embed="rId54"/>
              <a:stretch>
                <a:fillRect/>
              </a:stretch>
            </p:blipFill>
            <p:spPr>
              <a:xfrm>
                <a:off x="-28427" y="2217015"/>
                <a:ext cx="434679" cy="286835"/>
              </a:xfrm>
              <a:prstGeom prst="rect">
                <a:avLst/>
              </a:prstGeom>
            </p:spPr>
          </p:pic>
        </mc:Fallback>
      </mc:AlternateContent>
    </p:spTree>
    <p:controls>
      <mc:AlternateContent xmlns:mc="http://schemas.openxmlformats.org/markup-compatibility/2006">
        <mc:Choice xmlns:v="urn:schemas-microsoft-com:vml" Requires="v">
          <p:control spid="3402" name="TextBox2" r:id="rId2" imgW="2514600" imgH="609480"/>
        </mc:Choice>
        <mc:Fallback>
          <p:control name="TextBox2" r:id="rId2" imgW="2514600" imgH="609480">
            <p:pic>
              <p:nvPicPr>
                <p:cNvPr id="2" name="TextBox2"/>
                <p:cNvPicPr preferRelativeResize="0">
                  <a:picLocks noChangeArrowheads="1" noChangeShapeType="1"/>
                </p:cNvPicPr>
                <p:nvPr/>
              </p:nvPicPr>
              <p:blipFill>
                <a:blip r:embed="rId55"/>
                <a:srcRect/>
                <a:stretch>
                  <a:fillRect/>
                </a:stretch>
              </p:blipFill>
              <p:spPr bwMode="auto">
                <a:xfrm>
                  <a:off x="2501900" y="508000"/>
                  <a:ext cx="2514600" cy="609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3403" name="TextBox1" r:id="rId3" imgW="2590920" imgH="609480"/>
        </mc:Choice>
        <mc:Fallback>
          <p:control name="TextBox1" r:id="rId3" imgW="2590920" imgH="609480">
            <p:pic>
              <p:nvPicPr>
                <p:cNvPr id="3" name="TextBox1"/>
                <p:cNvPicPr preferRelativeResize="0">
                  <a:picLocks noChangeArrowheads="1" noChangeShapeType="1"/>
                </p:cNvPicPr>
                <p:nvPr/>
              </p:nvPicPr>
              <p:blipFill>
                <a:blip r:embed="rId56"/>
                <a:srcRect/>
                <a:stretch>
                  <a:fillRect/>
                </a:stretch>
              </p:blipFill>
              <p:spPr bwMode="auto">
                <a:xfrm>
                  <a:off x="6858000" y="533400"/>
                  <a:ext cx="2590800" cy="6096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787007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87081"/>
                                        </p:tgtEl>
                                        <p:attrNameLst>
                                          <p:attrName>style.visibility</p:attrName>
                                        </p:attrNameLst>
                                      </p:cBhvr>
                                      <p:to>
                                        <p:strVal val="visible"/>
                                      </p:to>
                                    </p:set>
                                    <p:animEffect transition="in" filter="wheel(4)">
                                      <p:cBhvr>
                                        <p:cTn id="7" dur="2000"/>
                                        <p:tgtEl>
                                          <p:spTgt spid="87081"/>
                                        </p:tgtEl>
                                      </p:cBhvr>
                                    </p:animEffect>
                                  </p:childTnLst>
                                  <p:subTnLst>
                                    <p:audio>
                                      <p:cMediaNode>
                                        <p:cTn display="0" masterRel="sameClick">
                                          <p:stCondLst>
                                            <p:cond evt="begin" delay="0">
                                              <p:tn val="5"/>
                                            </p:cond>
                                          </p:stCondLst>
                                          <p:endCondLst>
                                            <p:cond evt="onStopAudio" delay="0">
                                              <p:tgtEl>
                                                <p:sldTgt/>
                                              </p:tgtEl>
                                            </p:cond>
                                          </p:endCondLst>
                                        </p:cTn>
                                        <p:tgtEl>
                                          <p:sndTgt r:embed="rId5" name="explode.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87087"/>
                                        </p:tgtEl>
                                        <p:attrNameLst>
                                          <p:attrName>style.visibility</p:attrName>
                                        </p:attrNameLst>
                                      </p:cBhvr>
                                      <p:to>
                                        <p:strVal val="visible"/>
                                      </p:to>
                                    </p:set>
                                    <p:animEffect transition="in" filter="fade">
                                      <p:cBhvr>
                                        <p:cTn id="12" dur="800" decel="100000"/>
                                        <p:tgtEl>
                                          <p:spTgt spid="87087"/>
                                        </p:tgtEl>
                                      </p:cBhvr>
                                    </p:animEffect>
                                    <p:anim calcmode="lin" valueType="num">
                                      <p:cBhvr>
                                        <p:cTn id="13" dur="800" decel="100000" fill="hold"/>
                                        <p:tgtEl>
                                          <p:spTgt spid="87087"/>
                                        </p:tgtEl>
                                        <p:attrNameLst>
                                          <p:attrName>style.rotation</p:attrName>
                                        </p:attrNameLst>
                                      </p:cBhvr>
                                      <p:tavLst>
                                        <p:tav tm="0">
                                          <p:val>
                                            <p:fltVal val="-90"/>
                                          </p:val>
                                        </p:tav>
                                        <p:tav tm="100000">
                                          <p:val>
                                            <p:fltVal val="0"/>
                                          </p:val>
                                        </p:tav>
                                      </p:tavLst>
                                    </p:anim>
                                    <p:anim calcmode="lin" valueType="num">
                                      <p:cBhvr>
                                        <p:cTn id="14" dur="800" decel="100000" fill="hold"/>
                                        <p:tgtEl>
                                          <p:spTgt spid="87087"/>
                                        </p:tgtEl>
                                        <p:attrNameLst>
                                          <p:attrName>ppt_x</p:attrName>
                                        </p:attrNameLst>
                                      </p:cBhvr>
                                      <p:tavLst>
                                        <p:tav tm="0">
                                          <p:val>
                                            <p:strVal val="#ppt_x+0.4"/>
                                          </p:val>
                                        </p:tav>
                                        <p:tav tm="100000">
                                          <p:val>
                                            <p:strVal val="#ppt_x-0.05"/>
                                          </p:val>
                                        </p:tav>
                                      </p:tavLst>
                                    </p:anim>
                                    <p:anim calcmode="lin" valueType="num">
                                      <p:cBhvr>
                                        <p:cTn id="15" dur="800" decel="100000" fill="hold"/>
                                        <p:tgtEl>
                                          <p:spTgt spid="8708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8708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87087"/>
                                        </p:tgtEl>
                                        <p:attrNameLst>
                                          <p:attrName>ppt_y</p:attrName>
                                        </p:attrNameLst>
                                      </p:cBhvr>
                                      <p:tavLst>
                                        <p:tav tm="0">
                                          <p:val>
                                            <p:strVal val="#ppt_y+0.1"/>
                                          </p:val>
                                        </p:tav>
                                        <p:tav tm="100000">
                                          <p:val>
                                            <p:strVal val="#ppt_y"/>
                                          </p:val>
                                        </p:tav>
                                      </p:tavLst>
                                    </p:anim>
                                  </p:childTnLst>
                                  <p:subTnLst>
                                    <p:audio>
                                      <p:cMediaNode vol="59000">
                                        <p:cTn display="0" masterRel="sameClick">
                                          <p:stCondLst>
                                            <p:cond evt="begin" delay="0">
                                              <p:tn val="10"/>
                                            </p:cond>
                                          </p:stCondLst>
                                          <p:endCondLst>
                                            <p:cond evt="onStopAudio" delay="0">
                                              <p:tgtEl>
                                                <p:sldTgt/>
                                              </p:tgtEl>
                                            </p:cond>
                                          </p:endCondLst>
                                        </p:cTn>
                                        <p:tgtEl>
                                          <p:sndTgt r:embed="rId6" name="drumroll.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7078"/>
                                        </p:tgtEl>
                                        <p:attrNameLst>
                                          <p:attrName>style.visibility</p:attrName>
                                        </p:attrNameLst>
                                      </p:cBhvr>
                                      <p:to>
                                        <p:strVal val="visible"/>
                                      </p:to>
                                    </p:set>
                                    <p:animEffect transition="in" filter="wipe(down)">
                                      <p:cBhvr>
                                        <p:cTn id="22" dur="500"/>
                                        <p:tgtEl>
                                          <p:spTgt spid="87078"/>
                                        </p:tgtEl>
                                      </p:cBhvr>
                                    </p:animEffect>
                                  </p:childTnLst>
                                  <p:subTnLst>
                                    <p:audio>
                                      <p:cMediaNode>
                                        <p:cTn display="0" masterRel="sameClick">
                                          <p:stCondLst>
                                            <p:cond evt="begin" delay="0">
                                              <p:tn val="20"/>
                                            </p:cond>
                                          </p:stCondLst>
                                          <p:endCondLst>
                                            <p:cond evt="onStopAudio" delay="0">
                                              <p:tgtEl>
                                                <p:sldTgt/>
                                              </p:tgtEl>
                                            </p:cond>
                                          </p:endCondLst>
                                        </p:cTn>
                                        <p:tgtEl>
                                          <p:sndTgt r:embed="rId7" name="laser.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704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709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87095"/>
                                        </p:tgtEl>
                                        <p:attrNameLst>
                                          <p:attrName>style.visibility</p:attrName>
                                        </p:attrNameLst>
                                      </p:cBhvr>
                                      <p:to>
                                        <p:strVal val="visible"/>
                                      </p:to>
                                    </p:set>
                                    <p:animEffect transition="in" filter="box(in)">
                                      <p:cBhvr>
                                        <p:cTn id="33" dur="500"/>
                                        <p:tgtEl>
                                          <p:spTgt spid="87095"/>
                                        </p:tgtEl>
                                      </p:cBhvr>
                                    </p:animEffect>
                                  </p:childTnLst>
                                  <p:subTnLst>
                                    <p:audio>
                                      <p:cMediaNode>
                                        <p:cTn display="0" masterRel="sameClick">
                                          <p:stCondLst>
                                            <p:cond evt="begin" delay="0">
                                              <p:tn val="31"/>
                                            </p:cond>
                                          </p:stCondLst>
                                          <p:endCondLst>
                                            <p:cond evt="onStopAudio" delay="0">
                                              <p:tgtEl>
                                                <p:sldTgt/>
                                              </p:tgtEl>
                                            </p:cond>
                                          </p:endCondLst>
                                        </p:cTn>
                                        <p:tgtEl>
                                          <p:sndTgt r:embed="rId8" name="applause.wav"/>
                                        </p:tgtEl>
                                      </p:cMediaNode>
                                    </p:audio>
                                  </p:subTnLst>
                                </p:cTn>
                              </p:par>
                              <p:par>
                                <p:cTn id="34" presetID="4" presetClass="entr" presetSubtype="16" fill="hold" grpId="0" nodeType="withEffect">
                                  <p:stCondLst>
                                    <p:cond delay="0"/>
                                  </p:stCondLst>
                                  <p:childTnLst>
                                    <p:set>
                                      <p:cBhvr>
                                        <p:cTn id="35" dur="1" fill="hold">
                                          <p:stCondLst>
                                            <p:cond delay="0"/>
                                          </p:stCondLst>
                                        </p:cTn>
                                        <p:tgtEl>
                                          <p:spTgt spid="87096"/>
                                        </p:tgtEl>
                                        <p:attrNameLst>
                                          <p:attrName>style.visibility</p:attrName>
                                        </p:attrNameLst>
                                      </p:cBhvr>
                                      <p:to>
                                        <p:strVal val="visible"/>
                                      </p:to>
                                    </p:set>
                                    <p:animEffect transition="in" filter="box(in)">
                                      <p:cBhvr>
                                        <p:cTn id="36" dur="500"/>
                                        <p:tgtEl>
                                          <p:spTgt spid="87096"/>
                                        </p:tgtEl>
                                      </p:cBhvr>
                                    </p:animEffect>
                                  </p:childTnLst>
                                  <p:subTnLst>
                                    <p:audio>
                                      <p:cMediaNode>
                                        <p:cTn display="0" masterRel="sameClick">
                                          <p:stCondLst>
                                            <p:cond evt="begin" delay="0">
                                              <p:tn val="34"/>
                                            </p:cond>
                                          </p:stCondLst>
                                          <p:endCondLst>
                                            <p:cond evt="onStopAudio" delay="0">
                                              <p:tgtEl>
                                                <p:sldTgt/>
                                              </p:tgtEl>
                                            </p:cond>
                                          </p:endCondLst>
                                        </p:cTn>
                                        <p:tgtEl>
                                          <p:sndTgt r:embed="rId8" name="applause.wav"/>
                                        </p:tgtEl>
                                      </p:cMediaNode>
                                    </p:audio>
                                  </p:subTnLst>
                                </p:cTn>
                              </p:par>
                              <p:par>
                                <p:cTn id="37" presetID="4" presetClass="entr" presetSubtype="16" fill="hold" grpId="0" nodeType="withEffect">
                                  <p:stCondLst>
                                    <p:cond delay="0"/>
                                  </p:stCondLst>
                                  <p:childTnLst>
                                    <p:set>
                                      <p:cBhvr>
                                        <p:cTn id="38" dur="1" fill="hold">
                                          <p:stCondLst>
                                            <p:cond delay="0"/>
                                          </p:stCondLst>
                                        </p:cTn>
                                        <p:tgtEl>
                                          <p:spTgt spid="87097"/>
                                        </p:tgtEl>
                                        <p:attrNameLst>
                                          <p:attrName>style.visibility</p:attrName>
                                        </p:attrNameLst>
                                      </p:cBhvr>
                                      <p:to>
                                        <p:strVal val="visible"/>
                                      </p:to>
                                    </p:set>
                                    <p:animEffect transition="in" filter="box(in)">
                                      <p:cBhvr>
                                        <p:cTn id="39" dur="500"/>
                                        <p:tgtEl>
                                          <p:spTgt spid="87097"/>
                                        </p:tgtEl>
                                      </p:cBhvr>
                                    </p:animEffect>
                                  </p:childTnLst>
                                  <p:subTnLst>
                                    <p:audio>
                                      <p:cMediaNode>
                                        <p:cTn display="0" masterRel="sameClick">
                                          <p:stCondLst>
                                            <p:cond evt="begin" delay="0">
                                              <p:tn val="37"/>
                                            </p:cond>
                                          </p:stCondLst>
                                          <p:endCondLst>
                                            <p:cond evt="onStopAudio" delay="0">
                                              <p:tgtEl>
                                                <p:sldTgt/>
                                              </p:tgtEl>
                                            </p:cond>
                                          </p:endCondLst>
                                        </p:cTn>
                                        <p:tgtEl>
                                          <p:sndTgt r:embed="rId8" name="applause.wav"/>
                                        </p:tgtEl>
                                      </p:cMediaNode>
                                    </p:audio>
                                  </p:subTnLst>
                                </p:cTn>
                              </p:par>
                              <p:par>
                                <p:cTn id="40" presetID="4" presetClass="entr" presetSubtype="16" fill="hold" grpId="0" nodeType="withEffect">
                                  <p:stCondLst>
                                    <p:cond delay="0"/>
                                  </p:stCondLst>
                                  <p:childTnLst>
                                    <p:set>
                                      <p:cBhvr>
                                        <p:cTn id="41" dur="1" fill="hold">
                                          <p:stCondLst>
                                            <p:cond delay="0"/>
                                          </p:stCondLst>
                                        </p:cTn>
                                        <p:tgtEl>
                                          <p:spTgt spid="87098"/>
                                        </p:tgtEl>
                                        <p:attrNameLst>
                                          <p:attrName>style.visibility</p:attrName>
                                        </p:attrNameLst>
                                      </p:cBhvr>
                                      <p:to>
                                        <p:strVal val="visible"/>
                                      </p:to>
                                    </p:set>
                                    <p:animEffect transition="in" filter="box(in)">
                                      <p:cBhvr>
                                        <p:cTn id="42" dur="500"/>
                                        <p:tgtEl>
                                          <p:spTgt spid="87098"/>
                                        </p:tgtEl>
                                      </p:cBhvr>
                                    </p:animEffect>
                                  </p:childTnLst>
                                  <p:subTnLst>
                                    <p:audio>
                                      <p:cMediaNode>
                                        <p:cTn display="0" masterRel="sameClick">
                                          <p:stCondLst>
                                            <p:cond evt="begin" delay="0">
                                              <p:tn val="40"/>
                                            </p:cond>
                                          </p:stCondLst>
                                          <p:endCondLst>
                                            <p:cond evt="onStopAudio" delay="0">
                                              <p:tgtEl>
                                                <p:sldTgt/>
                                              </p:tgtEl>
                                            </p:cond>
                                          </p:endCondLst>
                                        </p:cTn>
                                        <p:tgtEl>
                                          <p:sndTgt r:embed="rId8" name="applause.wav"/>
                                        </p:tgtEl>
                                      </p:cMediaNode>
                                    </p:audio>
                                  </p:subTnLst>
                                </p:cTn>
                              </p:par>
                              <p:par>
                                <p:cTn id="43" presetID="4" presetClass="entr" presetSubtype="16" fill="hold" grpId="0" nodeType="withEffect">
                                  <p:stCondLst>
                                    <p:cond delay="0"/>
                                  </p:stCondLst>
                                  <p:childTnLst>
                                    <p:set>
                                      <p:cBhvr>
                                        <p:cTn id="44" dur="1" fill="hold">
                                          <p:stCondLst>
                                            <p:cond delay="0"/>
                                          </p:stCondLst>
                                        </p:cTn>
                                        <p:tgtEl>
                                          <p:spTgt spid="87099"/>
                                        </p:tgtEl>
                                        <p:attrNameLst>
                                          <p:attrName>style.visibility</p:attrName>
                                        </p:attrNameLst>
                                      </p:cBhvr>
                                      <p:to>
                                        <p:strVal val="visible"/>
                                      </p:to>
                                    </p:set>
                                    <p:animEffect transition="in" filter="box(in)">
                                      <p:cBhvr>
                                        <p:cTn id="45" dur="500"/>
                                        <p:tgtEl>
                                          <p:spTgt spid="87099"/>
                                        </p:tgtEl>
                                      </p:cBhvr>
                                    </p:animEffect>
                                  </p:childTnLst>
                                  <p:subTnLst>
                                    <p:audio>
                                      <p:cMediaNode>
                                        <p:cTn display="0" masterRel="sameClick">
                                          <p:stCondLst>
                                            <p:cond evt="begin" delay="0">
                                              <p:tn val="43"/>
                                            </p:cond>
                                          </p:stCondLst>
                                          <p:endCondLst>
                                            <p:cond evt="onStopAudio" delay="0">
                                              <p:tgtEl>
                                                <p:sldTgt/>
                                              </p:tgtEl>
                                            </p:cond>
                                          </p:endCondLst>
                                        </p:cTn>
                                        <p:tgtEl>
                                          <p:sndTgt r:embed="rId8" name="applause.wav"/>
                                        </p:tgtEl>
                                      </p:cMediaNode>
                                    </p:audio>
                                  </p:subTnLst>
                                </p:cTn>
                              </p:par>
                              <p:par>
                                <p:cTn id="46" presetID="4" presetClass="entr" presetSubtype="16" fill="hold" grpId="0" nodeType="withEffect">
                                  <p:stCondLst>
                                    <p:cond delay="0"/>
                                  </p:stCondLst>
                                  <p:childTnLst>
                                    <p:set>
                                      <p:cBhvr>
                                        <p:cTn id="47" dur="1" fill="hold">
                                          <p:stCondLst>
                                            <p:cond delay="0"/>
                                          </p:stCondLst>
                                        </p:cTn>
                                        <p:tgtEl>
                                          <p:spTgt spid="87100"/>
                                        </p:tgtEl>
                                        <p:attrNameLst>
                                          <p:attrName>style.visibility</p:attrName>
                                        </p:attrNameLst>
                                      </p:cBhvr>
                                      <p:to>
                                        <p:strVal val="visible"/>
                                      </p:to>
                                    </p:set>
                                    <p:animEffect transition="in" filter="box(in)">
                                      <p:cBhvr>
                                        <p:cTn id="48" dur="500"/>
                                        <p:tgtEl>
                                          <p:spTgt spid="87100"/>
                                        </p:tgtEl>
                                      </p:cBhvr>
                                    </p:animEffect>
                                  </p:childTnLst>
                                  <p:subTnLst>
                                    <p:audio>
                                      <p:cMediaNode>
                                        <p:cTn display="0" masterRel="sameClick">
                                          <p:stCondLst>
                                            <p:cond evt="begin" delay="0">
                                              <p:tn val="46"/>
                                            </p:cond>
                                          </p:stCondLst>
                                          <p:endCondLst>
                                            <p:cond evt="onStopAudio" delay="0">
                                              <p:tgtEl>
                                                <p:sldTgt/>
                                              </p:tgtEl>
                                            </p:cond>
                                          </p:endCondLst>
                                        </p:cTn>
                                        <p:tgtEl>
                                          <p:sndTgt r:embed="rId8" name="applause.wav"/>
                                        </p:tgtEl>
                                      </p:cMediaNode>
                                    </p:audio>
                                  </p:subTnLst>
                                </p:cTn>
                              </p:par>
                            </p:childTnLst>
                          </p:cTn>
                        </p:par>
                        <p:par>
                          <p:cTn id="49" fill="hold" nodeType="afterGroup">
                            <p:stCondLst>
                              <p:cond delay="500"/>
                            </p:stCondLst>
                            <p:childTnLst>
                              <p:par>
                                <p:cTn id="50" presetID="4" presetClass="entr" presetSubtype="16" fill="hold" nodeType="afterEffect">
                                  <p:stCondLst>
                                    <p:cond delay="0"/>
                                  </p:stCondLst>
                                  <p:childTnLst>
                                    <p:set>
                                      <p:cBhvr>
                                        <p:cTn id="51" dur="1" fill="hold">
                                          <p:stCondLst>
                                            <p:cond delay="0"/>
                                          </p:stCondLst>
                                        </p:cTn>
                                        <p:tgtEl>
                                          <p:spTgt spid="87094"/>
                                        </p:tgtEl>
                                        <p:attrNameLst>
                                          <p:attrName>style.visibility</p:attrName>
                                        </p:attrNameLst>
                                      </p:cBhvr>
                                      <p:to>
                                        <p:strVal val="visible"/>
                                      </p:to>
                                    </p:set>
                                    <p:animEffect transition="in" filter="box(in)">
                                      <p:cBhvr>
                                        <p:cTn id="52" dur="500"/>
                                        <p:tgtEl>
                                          <p:spTgt spid="8709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87044"/>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22" presetClass="exit" presetSubtype="8" fill="hold" nodeType="clickEffect">
                                  <p:stCondLst>
                                    <p:cond delay="0"/>
                                  </p:stCondLst>
                                  <p:childTnLst>
                                    <p:animEffect transition="out" filter="wipe(left)">
                                      <p:cBhvr>
                                        <p:cTn id="57" dur="500"/>
                                        <p:tgtEl>
                                          <p:spTgt spid="87044"/>
                                        </p:tgtEl>
                                      </p:cBhvr>
                                    </p:animEffect>
                                    <p:set>
                                      <p:cBhvr>
                                        <p:cTn id="58" dur="1" fill="hold">
                                          <p:stCondLst>
                                            <p:cond delay="499"/>
                                          </p:stCondLst>
                                        </p:cTn>
                                        <p:tgtEl>
                                          <p:spTgt spid="87044"/>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7" name="laser.wav"/>
                                        </p:tgtEl>
                                      </p:cMediaNode>
                                    </p:audio>
                                  </p:subTnLst>
                                </p:cTn>
                              </p:par>
                              <p:par>
                                <p:cTn id="59" presetID="22" presetClass="entr" presetSubtype="8" fill="hold" nodeType="withEffect">
                                  <p:stCondLst>
                                    <p:cond delay="0"/>
                                  </p:stCondLst>
                                  <p:childTnLst>
                                    <p:set>
                                      <p:cBhvr>
                                        <p:cTn id="60" dur="1" fill="hold">
                                          <p:stCondLst>
                                            <p:cond delay="0"/>
                                          </p:stCondLst>
                                        </p:cTn>
                                        <p:tgtEl>
                                          <p:spTgt spid="87088"/>
                                        </p:tgtEl>
                                        <p:attrNameLst>
                                          <p:attrName>style.visibility</p:attrName>
                                        </p:attrNameLst>
                                      </p:cBhvr>
                                      <p:to>
                                        <p:strVal val="visible"/>
                                      </p:to>
                                    </p:set>
                                    <p:animEffect transition="in" filter="wipe(left)">
                                      <p:cBhvr>
                                        <p:cTn id="61" dur="500"/>
                                        <p:tgtEl>
                                          <p:spTgt spid="87088"/>
                                        </p:tgtEl>
                                      </p:cBhvr>
                                    </p:animEffect>
                                  </p:childTnLst>
                                </p:cTn>
                              </p:par>
                            </p:childTnLst>
                          </p:cTn>
                        </p:par>
                      </p:childTnLst>
                    </p:cTn>
                  </p:par>
                </p:childTnLst>
              </p:cTn>
              <p:nextCondLst>
                <p:cond evt="onClick" delay="0">
                  <p:tgtEl>
                    <p:spTgt spid="87044"/>
                  </p:tgtEl>
                </p:cond>
              </p:nextCondLst>
            </p:seq>
            <p:seq concurrent="1" nextAc="seek">
              <p:cTn id="62" restart="whenNotActive" fill="hold" evtFilter="cancelBubble" nodeType="interactiveSeq">
                <p:stCondLst>
                  <p:cond evt="onClick" delay="0">
                    <p:tgtEl>
                      <p:spTgt spid="87088"/>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22" presetClass="exit" presetSubtype="8" fill="hold" nodeType="clickEffect">
                                  <p:stCondLst>
                                    <p:cond delay="0"/>
                                  </p:stCondLst>
                                  <p:childTnLst>
                                    <p:animEffect transition="out" filter="wipe(left)">
                                      <p:cBhvr>
                                        <p:cTn id="66" dur="500"/>
                                        <p:tgtEl>
                                          <p:spTgt spid="87088"/>
                                        </p:tgtEl>
                                      </p:cBhvr>
                                    </p:animEffect>
                                    <p:set>
                                      <p:cBhvr>
                                        <p:cTn id="67" dur="1" fill="hold">
                                          <p:stCondLst>
                                            <p:cond delay="499"/>
                                          </p:stCondLst>
                                        </p:cTn>
                                        <p:tgtEl>
                                          <p:spTgt spid="87088"/>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7" name="laser.wav"/>
                                        </p:tgtEl>
                                      </p:cMediaNode>
                                    </p:audio>
                                  </p:subTnLst>
                                </p:cTn>
                              </p:par>
                              <p:par>
                                <p:cTn id="68" presetID="22" presetClass="entr" presetSubtype="8" fill="hold" nodeType="withEffect">
                                  <p:stCondLst>
                                    <p:cond delay="0"/>
                                  </p:stCondLst>
                                  <p:childTnLst>
                                    <p:set>
                                      <p:cBhvr>
                                        <p:cTn id="69" dur="1" fill="hold">
                                          <p:stCondLst>
                                            <p:cond delay="0"/>
                                          </p:stCondLst>
                                        </p:cTn>
                                        <p:tgtEl>
                                          <p:spTgt spid="87089"/>
                                        </p:tgtEl>
                                        <p:attrNameLst>
                                          <p:attrName>style.visibility</p:attrName>
                                        </p:attrNameLst>
                                      </p:cBhvr>
                                      <p:to>
                                        <p:strVal val="visible"/>
                                      </p:to>
                                    </p:set>
                                    <p:animEffect transition="in" filter="wipe(left)">
                                      <p:cBhvr>
                                        <p:cTn id="70" dur="500"/>
                                        <p:tgtEl>
                                          <p:spTgt spid="87089"/>
                                        </p:tgtEl>
                                      </p:cBhvr>
                                    </p:animEffect>
                                  </p:childTnLst>
                                </p:cTn>
                              </p:par>
                            </p:childTnLst>
                          </p:cTn>
                        </p:par>
                      </p:childTnLst>
                    </p:cTn>
                  </p:par>
                </p:childTnLst>
              </p:cTn>
              <p:nextCondLst>
                <p:cond evt="onClick" delay="0">
                  <p:tgtEl>
                    <p:spTgt spid="87088"/>
                  </p:tgtEl>
                </p:cond>
              </p:nextCondLst>
            </p:seq>
            <p:seq concurrent="1" nextAc="seek">
              <p:cTn id="71" restart="whenNotActive" fill="hold" evtFilter="cancelBubble" nodeType="interactiveSeq">
                <p:stCondLst>
                  <p:cond evt="onClick" delay="0">
                    <p:tgtEl>
                      <p:spTgt spid="87089"/>
                    </p:tgtEl>
                  </p:cond>
                </p:stCondLst>
                <p:endSync evt="end" delay="0">
                  <p:rtn val="all"/>
                </p:endSync>
                <p:childTnLst>
                  <p:par>
                    <p:cTn id="72" fill="hold" nodeType="clickPar">
                      <p:stCondLst>
                        <p:cond delay="0"/>
                      </p:stCondLst>
                      <p:childTnLst>
                        <p:par>
                          <p:cTn id="73" fill="hold" nodeType="withGroup">
                            <p:stCondLst>
                              <p:cond delay="0"/>
                            </p:stCondLst>
                            <p:childTnLst>
                              <p:par>
                                <p:cTn id="74" presetID="22" presetClass="exit" presetSubtype="8" fill="hold" nodeType="clickEffect">
                                  <p:stCondLst>
                                    <p:cond delay="0"/>
                                  </p:stCondLst>
                                  <p:childTnLst>
                                    <p:animEffect transition="out" filter="wipe(left)">
                                      <p:cBhvr>
                                        <p:cTn id="75" dur="500"/>
                                        <p:tgtEl>
                                          <p:spTgt spid="87089"/>
                                        </p:tgtEl>
                                      </p:cBhvr>
                                    </p:animEffect>
                                    <p:set>
                                      <p:cBhvr>
                                        <p:cTn id="76" dur="1" fill="hold">
                                          <p:stCondLst>
                                            <p:cond delay="499"/>
                                          </p:stCondLst>
                                        </p:cTn>
                                        <p:tgtEl>
                                          <p:spTgt spid="87089"/>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7" name="laser.wav"/>
                                        </p:tgtEl>
                                      </p:cMediaNode>
                                    </p:audio>
                                  </p:subTnLst>
                                </p:cTn>
                              </p:par>
                              <p:par>
                                <p:cTn id="77" presetID="22" presetClass="entr" presetSubtype="8" fill="hold" nodeType="withEffect">
                                  <p:stCondLst>
                                    <p:cond delay="0"/>
                                  </p:stCondLst>
                                  <p:childTnLst>
                                    <p:set>
                                      <p:cBhvr>
                                        <p:cTn id="78" dur="1" fill="hold">
                                          <p:stCondLst>
                                            <p:cond delay="0"/>
                                          </p:stCondLst>
                                        </p:cTn>
                                        <p:tgtEl>
                                          <p:spTgt spid="87045"/>
                                        </p:tgtEl>
                                        <p:attrNameLst>
                                          <p:attrName>style.visibility</p:attrName>
                                        </p:attrNameLst>
                                      </p:cBhvr>
                                      <p:to>
                                        <p:strVal val="visible"/>
                                      </p:to>
                                    </p:set>
                                    <p:animEffect transition="in" filter="wipe(left)">
                                      <p:cBhvr>
                                        <p:cTn id="79" dur="500"/>
                                        <p:tgtEl>
                                          <p:spTgt spid="87045"/>
                                        </p:tgtEl>
                                      </p:cBhvr>
                                    </p:animEffect>
                                  </p:childTnLst>
                                </p:cTn>
                              </p:par>
                            </p:childTnLst>
                          </p:cTn>
                        </p:par>
                      </p:childTnLst>
                    </p:cTn>
                  </p:par>
                </p:childTnLst>
              </p:cTn>
              <p:nextCondLst>
                <p:cond evt="onClick" delay="0">
                  <p:tgtEl>
                    <p:spTgt spid="87089"/>
                  </p:tgtEl>
                </p:cond>
              </p:nextCondLst>
            </p:seq>
            <p:seq concurrent="1" nextAc="seek">
              <p:cTn id="80" restart="whenNotActive" fill="hold" evtFilter="cancelBubble" nodeType="interactiveSeq">
                <p:stCondLst>
                  <p:cond evt="onClick" delay="0">
                    <p:tgtEl>
                      <p:spTgt spid="87045"/>
                    </p:tgtEl>
                  </p:cond>
                </p:stCondLst>
                <p:endSync evt="end" delay="0">
                  <p:rtn val="all"/>
                </p:endSync>
                <p:childTnLst>
                  <p:par>
                    <p:cTn id="81" fill="hold" nodeType="clickPar">
                      <p:stCondLst>
                        <p:cond delay="0"/>
                      </p:stCondLst>
                      <p:childTnLst>
                        <p:par>
                          <p:cTn id="82" fill="hold" nodeType="withGroup">
                            <p:stCondLst>
                              <p:cond delay="0"/>
                            </p:stCondLst>
                            <p:childTnLst>
                              <p:par>
                                <p:cTn id="83" presetID="22" presetClass="exit" presetSubtype="8" fill="hold" nodeType="clickEffect">
                                  <p:stCondLst>
                                    <p:cond delay="0"/>
                                  </p:stCondLst>
                                  <p:childTnLst>
                                    <p:animEffect transition="out" filter="wipe(left)">
                                      <p:cBhvr>
                                        <p:cTn id="84" dur="500"/>
                                        <p:tgtEl>
                                          <p:spTgt spid="87045"/>
                                        </p:tgtEl>
                                      </p:cBhvr>
                                    </p:animEffect>
                                    <p:set>
                                      <p:cBhvr>
                                        <p:cTn id="85" dur="1" fill="hold">
                                          <p:stCondLst>
                                            <p:cond delay="499"/>
                                          </p:stCondLst>
                                        </p:cTn>
                                        <p:tgtEl>
                                          <p:spTgt spid="87045"/>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7" name="laser.wav"/>
                                        </p:tgtEl>
                                      </p:cMediaNode>
                                    </p:audio>
                                  </p:subTnLst>
                                </p:cTn>
                              </p:par>
                              <p:par>
                                <p:cTn id="86" presetID="22" presetClass="entr" presetSubtype="8" fill="hold" nodeType="withEffect">
                                  <p:stCondLst>
                                    <p:cond delay="0"/>
                                  </p:stCondLst>
                                  <p:childTnLst>
                                    <p:set>
                                      <p:cBhvr>
                                        <p:cTn id="87" dur="1" fill="hold">
                                          <p:stCondLst>
                                            <p:cond delay="0"/>
                                          </p:stCondLst>
                                        </p:cTn>
                                        <p:tgtEl>
                                          <p:spTgt spid="87090"/>
                                        </p:tgtEl>
                                        <p:attrNameLst>
                                          <p:attrName>style.visibility</p:attrName>
                                        </p:attrNameLst>
                                      </p:cBhvr>
                                      <p:to>
                                        <p:strVal val="visible"/>
                                      </p:to>
                                    </p:set>
                                    <p:animEffect transition="in" filter="wipe(left)">
                                      <p:cBhvr>
                                        <p:cTn id="88" dur="500"/>
                                        <p:tgtEl>
                                          <p:spTgt spid="87090"/>
                                        </p:tgtEl>
                                      </p:cBhvr>
                                    </p:animEffect>
                                  </p:childTnLst>
                                </p:cTn>
                              </p:par>
                              <p:par>
                                <p:cTn id="89" presetID="4" presetClass="exit" presetSubtype="16" fill="hold" nodeType="withEffect">
                                  <p:stCondLst>
                                    <p:cond delay="0"/>
                                  </p:stCondLst>
                                  <p:childTnLst>
                                    <p:animEffect transition="out" filter="box(in)">
                                      <p:cBhvr>
                                        <p:cTn id="90" dur="500"/>
                                        <p:tgtEl>
                                          <p:spTgt spid="87090"/>
                                        </p:tgtEl>
                                      </p:cBhvr>
                                    </p:animEffect>
                                    <p:set>
                                      <p:cBhvr>
                                        <p:cTn id="91" dur="1" fill="hold">
                                          <p:stCondLst>
                                            <p:cond delay="499"/>
                                          </p:stCondLst>
                                        </p:cTn>
                                        <p:tgtEl>
                                          <p:spTgt spid="87090"/>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7" name="laser.wav"/>
                                        </p:tgtEl>
                                      </p:cMediaNode>
                                    </p:audio>
                                  </p:subTnLst>
                                </p:cTn>
                              </p:par>
                            </p:childTnLst>
                          </p:cTn>
                        </p:par>
                      </p:childTnLst>
                    </p:cTn>
                  </p:par>
                </p:childTnLst>
              </p:cTn>
              <p:nextCondLst>
                <p:cond evt="onClick" delay="0">
                  <p:tgtEl>
                    <p:spTgt spid="87045"/>
                  </p:tgtEl>
                </p:cond>
              </p:nextCondLst>
            </p:seq>
            <p:seq concurrent="1" nextAc="seek">
              <p:cTn id="92" restart="whenNotActive" fill="hold" evtFilter="cancelBubble" nodeType="interactiveSeq">
                <p:stCondLst>
                  <p:cond evt="onClick" delay="0">
                    <p:tgtEl>
                      <p:spTgt spid="87091"/>
                    </p:tgtEl>
                  </p:cond>
                </p:stCondLst>
                <p:endSync evt="end" delay="0">
                  <p:rtn val="all"/>
                </p:endSync>
                <p:childTnLst>
                  <p:par>
                    <p:cTn id="93" fill="hold" nodeType="clickPar">
                      <p:stCondLst>
                        <p:cond delay="0"/>
                      </p:stCondLst>
                      <p:childTnLst>
                        <p:par>
                          <p:cTn id="94" fill="hold" nodeType="withGroup">
                            <p:stCondLst>
                              <p:cond delay="0"/>
                            </p:stCondLst>
                            <p:childTnLst>
                              <p:par>
                                <p:cTn id="95" presetID="22" presetClass="exit" presetSubtype="2" fill="hold" nodeType="clickEffect">
                                  <p:stCondLst>
                                    <p:cond delay="0"/>
                                  </p:stCondLst>
                                  <p:childTnLst>
                                    <p:animEffect transition="out" filter="wipe(right)">
                                      <p:cBhvr>
                                        <p:cTn id="96" dur="500"/>
                                        <p:tgtEl>
                                          <p:spTgt spid="87091"/>
                                        </p:tgtEl>
                                      </p:cBhvr>
                                    </p:animEffect>
                                    <p:set>
                                      <p:cBhvr>
                                        <p:cTn id="97" dur="1" fill="hold">
                                          <p:stCondLst>
                                            <p:cond delay="499"/>
                                          </p:stCondLst>
                                        </p:cTn>
                                        <p:tgtEl>
                                          <p:spTgt spid="87091"/>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7" name="laser.wav"/>
                                        </p:tgtEl>
                                      </p:cMediaNode>
                                    </p:audio>
                                  </p:subTnLst>
                                </p:cTn>
                              </p:par>
                              <p:par>
                                <p:cTn id="98" presetID="22" presetClass="entr" presetSubtype="2" fill="hold" nodeType="withEffect">
                                  <p:stCondLst>
                                    <p:cond delay="0"/>
                                  </p:stCondLst>
                                  <p:childTnLst>
                                    <p:set>
                                      <p:cBhvr>
                                        <p:cTn id="99" dur="1" fill="hold">
                                          <p:stCondLst>
                                            <p:cond delay="0"/>
                                          </p:stCondLst>
                                        </p:cTn>
                                        <p:tgtEl>
                                          <p:spTgt spid="87043"/>
                                        </p:tgtEl>
                                        <p:attrNameLst>
                                          <p:attrName>style.visibility</p:attrName>
                                        </p:attrNameLst>
                                      </p:cBhvr>
                                      <p:to>
                                        <p:strVal val="visible"/>
                                      </p:to>
                                    </p:set>
                                    <p:animEffect transition="in" filter="wipe(right)">
                                      <p:cBhvr>
                                        <p:cTn id="100" dur="500"/>
                                        <p:tgtEl>
                                          <p:spTgt spid="87043"/>
                                        </p:tgtEl>
                                      </p:cBhvr>
                                    </p:animEffect>
                                  </p:childTnLst>
                                </p:cTn>
                              </p:par>
                            </p:childTnLst>
                          </p:cTn>
                        </p:par>
                      </p:childTnLst>
                    </p:cTn>
                  </p:par>
                </p:childTnLst>
              </p:cTn>
              <p:nextCondLst>
                <p:cond evt="onClick" delay="0">
                  <p:tgtEl>
                    <p:spTgt spid="87091"/>
                  </p:tgtEl>
                </p:cond>
              </p:nextCondLst>
            </p:seq>
            <p:seq concurrent="1" nextAc="seek">
              <p:cTn id="101" restart="whenNotActive" fill="hold" evtFilter="cancelBubble" nodeType="interactiveSeq">
                <p:stCondLst>
                  <p:cond evt="onClick" delay="0">
                    <p:tgtEl>
                      <p:spTgt spid="87043"/>
                    </p:tgtEl>
                  </p:cond>
                </p:stCondLst>
                <p:endSync evt="end" delay="0">
                  <p:rtn val="all"/>
                </p:endSync>
                <p:childTnLst>
                  <p:par>
                    <p:cTn id="102" fill="hold" nodeType="clickPar">
                      <p:stCondLst>
                        <p:cond delay="0"/>
                      </p:stCondLst>
                      <p:childTnLst>
                        <p:par>
                          <p:cTn id="103" fill="hold" nodeType="withGroup">
                            <p:stCondLst>
                              <p:cond delay="0"/>
                            </p:stCondLst>
                            <p:childTnLst>
                              <p:par>
                                <p:cTn id="104" presetID="22" presetClass="exit" presetSubtype="2" fill="hold" nodeType="clickEffect">
                                  <p:stCondLst>
                                    <p:cond delay="0"/>
                                  </p:stCondLst>
                                  <p:childTnLst>
                                    <p:animEffect transition="out" filter="wipe(right)">
                                      <p:cBhvr>
                                        <p:cTn id="105" dur="500"/>
                                        <p:tgtEl>
                                          <p:spTgt spid="87043"/>
                                        </p:tgtEl>
                                      </p:cBhvr>
                                    </p:animEffect>
                                    <p:set>
                                      <p:cBhvr>
                                        <p:cTn id="106" dur="1" fill="hold">
                                          <p:stCondLst>
                                            <p:cond delay="499"/>
                                          </p:stCondLst>
                                        </p:cTn>
                                        <p:tgtEl>
                                          <p:spTgt spid="87043"/>
                                        </p:tgtEl>
                                        <p:attrNameLst>
                                          <p:attrName>style.visibility</p:attrName>
                                        </p:attrNameLst>
                                      </p:cBhvr>
                                      <p:to>
                                        <p:strVal val="hidden"/>
                                      </p:to>
                                    </p:set>
                                  </p:childTnLst>
                                  <p:subTnLst>
                                    <p:audio>
                                      <p:cMediaNode>
                                        <p:cTn display="0" masterRel="sameClick">
                                          <p:stCondLst>
                                            <p:cond evt="begin" delay="0">
                                              <p:tn val="104"/>
                                            </p:cond>
                                          </p:stCondLst>
                                          <p:endCondLst>
                                            <p:cond evt="onStopAudio" delay="0">
                                              <p:tgtEl>
                                                <p:sldTgt/>
                                              </p:tgtEl>
                                            </p:cond>
                                          </p:endCondLst>
                                        </p:cTn>
                                        <p:tgtEl>
                                          <p:sndTgt r:embed="rId7" name="laser.wav"/>
                                        </p:tgtEl>
                                      </p:cMediaNode>
                                    </p:audio>
                                  </p:subTnLst>
                                </p:cTn>
                              </p:par>
                              <p:par>
                                <p:cTn id="107" presetID="22" presetClass="entr" presetSubtype="2" fill="hold" nodeType="withEffect">
                                  <p:stCondLst>
                                    <p:cond delay="0"/>
                                  </p:stCondLst>
                                  <p:childTnLst>
                                    <p:set>
                                      <p:cBhvr>
                                        <p:cTn id="108" dur="1" fill="hold">
                                          <p:stCondLst>
                                            <p:cond delay="0"/>
                                          </p:stCondLst>
                                        </p:cTn>
                                        <p:tgtEl>
                                          <p:spTgt spid="87042"/>
                                        </p:tgtEl>
                                        <p:attrNameLst>
                                          <p:attrName>style.visibility</p:attrName>
                                        </p:attrNameLst>
                                      </p:cBhvr>
                                      <p:to>
                                        <p:strVal val="visible"/>
                                      </p:to>
                                    </p:set>
                                    <p:animEffect transition="in" filter="wipe(right)">
                                      <p:cBhvr>
                                        <p:cTn id="109" dur="500"/>
                                        <p:tgtEl>
                                          <p:spTgt spid="87042"/>
                                        </p:tgtEl>
                                      </p:cBhvr>
                                    </p:animEffect>
                                  </p:childTnLst>
                                </p:cTn>
                              </p:par>
                            </p:childTnLst>
                          </p:cTn>
                        </p:par>
                      </p:childTnLst>
                    </p:cTn>
                  </p:par>
                </p:childTnLst>
              </p:cTn>
              <p:nextCondLst>
                <p:cond evt="onClick" delay="0">
                  <p:tgtEl>
                    <p:spTgt spid="87043"/>
                  </p:tgtEl>
                </p:cond>
              </p:nextCondLst>
            </p:seq>
            <p:seq concurrent="1" nextAc="seek">
              <p:cTn id="110" restart="whenNotActive" fill="hold" evtFilter="cancelBubble" nodeType="interactiveSeq">
                <p:stCondLst>
                  <p:cond evt="onClick" delay="0">
                    <p:tgtEl>
                      <p:spTgt spid="87042"/>
                    </p:tgtEl>
                  </p:cond>
                </p:stCondLst>
                <p:endSync evt="end" delay="0">
                  <p:rtn val="all"/>
                </p:endSync>
                <p:childTnLst>
                  <p:par>
                    <p:cTn id="111" fill="hold" nodeType="clickPar">
                      <p:stCondLst>
                        <p:cond delay="0"/>
                      </p:stCondLst>
                      <p:childTnLst>
                        <p:par>
                          <p:cTn id="112" fill="hold" nodeType="withGroup">
                            <p:stCondLst>
                              <p:cond delay="0"/>
                            </p:stCondLst>
                            <p:childTnLst>
                              <p:par>
                                <p:cTn id="113" presetID="22" presetClass="exit" presetSubtype="2" fill="hold" nodeType="clickEffect">
                                  <p:stCondLst>
                                    <p:cond delay="0"/>
                                  </p:stCondLst>
                                  <p:childTnLst>
                                    <p:animEffect transition="out" filter="wipe(right)">
                                      <p:cBhvr>
                                        <p:cTn id="114" dur="500"/>
                                        <p:tgtEl>
                                          <p:spTgt spid="87042"/>
                                        </p:tgtEl>
                                      </p:cBhvr>
                                    </p:animEffect>
                                    <p:set>
                                      <p:cBhvr>
                                        <p:cTn id="115" dur="1" fill="hold">
                                          <p:stCondLst>
                                            <p:cond delay="499"/>
                                          </p:stCondLst>
                                        </p:cTn>
                                        <p:tgtEl>
                                          <p:spTgt spid="87042"/>
                                        </p:tgtEl>
                                        <p:attrNameLst>
                                          <p:attrName>style.visibility</p:attrName>
                                        </p:attrNameLst>
                                      </p:cBhvr>
                                      <p:to>
                                        <p:strVal val="hidden"/>
                                      </p:to>
                                    </p:set>
                                  </p:childTnLst>
                                  <p:subTnLst>
                                    <p:audio>
                                      <p:cMediaNode>
                                        <p:cTn display="0" masterRel="sameClick">
                                          <p:stCondLst>
                                            <p:cond evt="begin" delay="0">
                                              <p:tn val="113"/>
                                            </p:cond>
                                          </p:stCondLst>
                                          <p:endCondLst>
                                            <p:cond evt="onStopAudio" delay="0">
                                              <p:tgtEl>
                                                <p:sldTgt/>
                                              </p:tgtEl>
                                            </p:cond>
                                          </p:endCondLst>
                                        </p:cTn>
                                        <p:tgtEl>
                                          <p:sndTgt r:embed="rId7" name="laser.wav"/>
                                        </p:tgtEl>
                                      </p:cMediaNode>
                                    </p:audio>
                                  </p:subTnLst>
                                </p:cTn>
                              </p:par>
                              <p:par>
                                <p:cTn id="116" presetID="22" presetClass="entr" presetSubtype="2" fill="hold" nodeType="withEffect">
                                  <p:stCondLst>
                                    <p:cond delay="0"/>
                                  </p:stCondLst>
                                  <p:childTnLst>
                                    <p:set>
                                      <p:cBhvr>
                                        <p:cTn id="117" dur="1" fill="hold">
                                          <p:stCondLst>
                                            <p:cond delay="0"/>
                                          </p:stCondLst>
                                        </p:cTn>
                                        <p:tgtEl>
                                          <p:spTgt spid="87092"/>
                                        </p:tgtEl>
                                        <p:attrNameLst>
                                          <p:attrName>style.visibility</p:attrName>
                                        </p:attrNameLst>
                                      </p:cBhvr>
                                      <p:to>
                                        <p:strVal val="visible"/>
                                      </p:to>
                                    </p:set>
                                    <p:animEffect transition="in" filter="wipe(right)">
                                      <p:cBhvr>
                                        <p:cTn id="118" dur="500"/>
                                        <p:tgtEl>
                                          <p:spTgt spid="87092"/>
                                        </p:tgtEl>
                                      </p:cBhvr>
                                    </p:animEffect>
                                  </p:childTnLst>
                                </p:cTn>
                              </p:par>
                            </p:childTnLst>
                          </p:cTn>
                        </p:par>
                      </p:childTnLst>
                    </p:cTn>
                  </p:par>
                </p:childTnLst>
              </p:cTn>
              <p:nextCondLst>
                <p:cond evt="onClick" delay="0">
                  <p:tgtEl>
                    <p:spTgt spid="87042"/>
                  </p:tgtEl>
                </p:cond>
              </p:nextCondLst>
            </p:seq>
            <p:seq concurrent="1" nextAc="seek">
              <p:cTn id="119" restart="whenNotActive" fill="hold" evtFilter="cancelBubble" nodeType="interactiveSeq">
                <p:stCondLst>
                  <p:cond evt="onClick" delay="0">
                    <p:tgtEl>
                      <p:spTgt spid="87092"/>
                    </p:tgtEl>
                  </p:cond>
                </p:stCondLst>
                <p:endSync evt="end" delay="0">
                  <p:rtn val="all"/>
                </p:endSync>
                <p:childTnLst>
                  <p:par>
                    <p:cTn id="120" fill="hold" nodeType="clickPar">
                      <p:stCondLst>
                        <p:cond delay="0"/>
                      </p:stCondLst>
                      <p:childTnLst>
                        <p:par>
                          <p:cTn id="121" fill="hold" nodeType="withGroup">
                            <p:stCondLst>
                              <p:cond delay="0"/>
                            </p:stCondLst>
                            <p:childTnLst>
                              <p:par>
                                <p:cTn id="122" presetID="22" presetClass="exit" presetSubtype="2" fill="hold" nodeType="clickEffect">
                                  <p:stCondLst>
                                    <p:cond delay="0"/>
                                  </p:stCondLst>
                                  <p:childTnLst>
                                    <p:animEffect transition="out" filter="wipe(right)">
                                      <p:cBhvr>
                                        <p:cTn id="123" dur="500"/>
                                        <p:tgtEl>
                                          <p:spTgt spid="87092"/>
                                        </p:tgtEl>
                                      </p:cBhvr>
                                    </p:animEffect>
                                    <p:set>
                                      <p:cBhvr>
                                        <p:cTn id="124" dur="1" fill="hold">
                                          <p:stCondLst>
                                            <p:cond delay="499"/>
                                          </p:stCondLst>
                                        </p:cTn>
                                        <p:tgtEl>
                                          <p:spTgt spid="87092"/>
                                        </p:tgtEl>
                                        <p:attrNameLst>
                                          <p:attrName>style.visibility</p:attrName>
                                        </p:attrNameLst>
                                      </p:cBhvr>
                                      <p:to>
                                        <p:strVal val="hidden"/>
                                      </p:to>
                                    </p:set>
                                  </p:childTnLst>
                                  <p:subTnLst>
                                    <p:audio>
                                      <p:cMediaNode>
                                        <p:cTn display="0" masterRel="sameClick">
                                          <p:stCondLst>
                                            <p:cond evt="begin" delay="0">
                                              <p:tn val="122"/>
                                            </p:cond>
                                          </p:stCondLst>
                                          <p:endCondLst>
                                            <p:cond evt="onStopAudio" delay="0">
                                              <p:tgtEl>
                                                <p:sldTgt/>
                                              </p:tgtEl>
                                            </p:cond>
                                          </p:endCondLst>
                                        </p:cTn>
                                        <p:tgtEl>
                                          <p:sndTgt r:embed="rId7" name="laser.wav"/>
                                        </p:tgtEl>
                                      </p:cMediaNode>
                                    </p:audio>
                                  </p:subTnLst>
                                </p:cTn>
                              </p:par>
                              <p:par>
                                <p:cTn id="125" presetID="22" presetClass="entr" presetSubtype="1" fill="hold" nodeType="withEffect">
                                  <p:stCondLst>
                                    <p:cond delay="0"/>
                                  </p:stCondLst>
                                  <p:childTnLst>
                                    <p:set>
                                      <p:cBhvr>
                                        <p:cTn id="126" dur="1" fill="hold">
                                          <p:stCondLst>
                                            <p:cond delay="0"/>
                                          </p:stCondLst>
                                        </p:cTn>
                                        <p:tgtEl>
                                          <p:spTgt spid="87093"/>
                                        </p:tgtEl>
                                        <p:attrNameLst>
                                          <p:attrName>style.visibility</p:attrName>
                                        </p:attrNameLst>
                                      </p:cBhvr>
                                      <p:to>
                                        <p:strVal val="visible"/>
                                      </p:to>
                                    </p:set>
                                    <p:animEffect transition="in" filter="wipe(up)">
                                      <p:cBhvr>
                                        <p:cTn id="127" dur="500"/>
                                        <p:tgtEl>
                                          <p:spTgt spid="87093"/>
                                        </p:tgtEl>
                                      </p:cBhvr>
                                    </p:animEffect>
                                  </p:childTnLst>
                                </p:cTn>
                              </p:par>
                              <p:par>
                                <p:cTn id="128" presetID="22" presetClass="exit" presetSubtype="1" fill="hold" nodeType="withEffect">
                                  <p:stCondLst>
                                    <p:cond delay="0"/>
                                  </p:stCondLst>
                                  <p:childTnLst>
                                    <p:animEffect transition="out" filter="wipe(up)">
                                      <p:cBhvr>
                                        <p:cTn id="129" dur="500"/>
                                        <p:tgtEl>
                                          <p:spTgt spid="87093"/>
                                        </p:tgtEl>
                                      </p:cBhvr>
                                    </p:animEffect>
                                    <p:set>
                                      <p:cBhvr>
                                        <p:cTn id="130" dur="1" fill="hold">
                                          <p:stCondLst>
                                            <p:cond delay="499"/>
                                          </p:stCondLst>
                                        </p:cTn>
                                        <p:tgtEl>
                                          <p:spTgt spid="87093"/>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7" name="laser.wav"/>
                                        </p:tgtEl>
                                      </p:cMediaNode>
                                    </p:audio>
                                  </p:subTnLst>
                                </p:cTn>
                              </p:par>
                            </p:childTnLst>
                          </p:cTn>
                        </p:par>
                      </p:childTnLst>
                    </p:cTn>
                  </p:par>
                </p:childTnLst>
              </p:cTn>
              <p:nextCondLst>
                <p:cond evt="onClick" delay="0">
                  <p:tgtEl>
                    <p:spTgt spid="87092"/>
                  </p:tgtEl>
                </p:cond>
              </p:nextCondLst>
            </p:seq>
            <p:seq concurrent="1" nextAc="seek">
              <p:cTn id="131" restart="whenNotActive" fill="hold" evtFilter="cancelBubble" nodeType="interactiveSeq">
                <p:stCondLst>
                  <p:cond evt="onClick" delay="0">
                    <p:tgtEl>
                      <p:spTgt spid="87095"/>
                    </p:tgtEl>
                  </p:cond>
                </p:stCondLst>
                <p:endSync evt="end" delay="0">
                  <p:rtn val="all"/>
                </p:endSync>
                <p:childTnLst>
                  <p:par>
                    <p:cTn id="132" fill="hold" nodeType="clickPar">
                      <p:stCondLst>
                        <p:cond delay="0"/>
                      </p:stCondLst>
                      <p:childTnLst>
                        <p:par>
                          <p:cTn id="133" fill="hold" nodeType="withGroup">
                            <p:stCondLst>
                              <p:cond delay="0"/>
                            </p:stCondLst>
                            <p:childTnLst>
                              <p:par>
                                <p:cTn id="134" presetID="4" presetClass="exit" presetSubtype="16" fill="hold" grpId="1" nodeType="clickEffect">
                                  <p:stCondLst>
                                    <p:cond delay="0"/>
                                  </p:stCondLst>
                                  <p:childTnLst>
                                    <p:animEffect transition="out" filter="box(in)">
                                      <p:cBhvr>
                                        <p:cTn id="135" dur="500"/>
                                        <p:tgtEl>
                                          <p:spTgt spid="87095"/>
                                        </p:tgtEl>
                                      </p:cBhvr>
                                    </p:animEffect>
                                    <p:set>
                                      <p:cBhvr>
                                        <p:cTn id="136" dur="1" fill="hold">
                                          <p:stCondLst>
                                            <p:cond delay="499"/>
                                          </p:stCondLst>
                                        </p:cTn>
                                        <p:tgtEl>
                                          <p:spTgt spid="87095"/>
                                        </p:tgtEl>
                                        <p:attrNameLst>
                                          <p:attrName>style.visibility</p:attrName>
                                        </p:attrNameLst>
                                      </p:cBhvr>
                                      <p:to>
                                        <p:strVal val="hidden"/>
                                      </p:to>
                                    </p:set>
                                  </p:childTnLst>
                                  <p:subTnLst>
                                    <p:audio>
                                      <p:cMediaNode>
                                        <p:cTn display="0" masterRel="sameClick">
                                          <p:stCondLst>
                                            <p:cond evt="begin" delay="0">
                                              <p:tn val="134"/>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095"/>
                  </p:tgtEl>
                </p:cond>
              </p:nextCondLst>
            </p:seq>
            <p:seq concurrent="1" nextAc="seek">
              <p:cTn id="137" restart="whenNotActive" fill="hold" evtFilter="cancelBubble" nodeType="interactiveSeq">
                <p:stCondLst>
                  <p:cond evt="onClick" delay="0">
                    <p:tgtEl>
                      <p:spTgt spid="87096"/>
                    </p:tgtEl>
                  </p:cond>
                </p:stCondLst>
                <p:endSync evt="end" delay="0">
                  <p:rtn val="all"/>
                </p:endSync>
                <p:childTnLst>
                  <p:par>
                    <p:cTn id="138" fill="hold" nodeType="clickPar">
                      <p:stCondLst>
                        <p:cond delay="0"/>
                      </p:stCondLst>
                      <p:childTnLst>
                        <p:par>
                          <p:cTn id="139" fill="hold" nodeType="withGroup">
                            <p:stCondLst>
                              <p:cond delay="0"/>
                            </p:stCondLst>
                            <p:childTnLst>
                              <p:par>
                                <p:cTn id="140" presetID="4" presetClass="exit" presetSubtype="16" fill="hold" grpId="1" nodeType="withEffect">
                                  <p:stCondLst>
                                    <p:cond delay="0"/>
                                  </p:stCondLst>
                                  <p:childTnLst>
                                    <p:animEffect transition="out" filter="box(in)">
                                      <p:cBhvr>
                                        <p:cTn id="141" dur="500"/>
                                        <p:tgtEl>
                                          <p:spTgt spid="87096"/>
                                        </p:tgtEl>
                                      </p:cBhvr>
                                    </p:animEffect>
                                    <p:set>
                                      <p:cBhvr>
                                        <p:cTn id="142" dur="1" fill="hold">
                                          <p:stCondLst>
                                            <p:cond delay="499"/>
                                          </p:stCondLst>
                                        </p:cTn>
                                        <p:tgtEl>
                                          <p:spTgt spid="8709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096"/>
                  </p:tgtEl>
                </p:cond>
              </p:nextCondLst>
            </p:seq>
            <p:seq concurrent="1" nextAc="seek">
              <p:cTn id="143" restart="whenNotActive" fill="hold" evtFilter="cancelBubble" nodeType="interactiveSeq">
                <p:stCondLst>
                  <p:cond evt="onClick" delay="0">
                    <p:tgtEl>
                      <p:spTgt spid="87097"/>
                    </p:tgtEl>
                  </p:cond>
                </p:stCondLst>
                <p:endSync evt="end" delay="0">
                  <p:rtn val="all"/>
                </p:endSync>
                <p:childTnLst>
                  <p:par>
                    <p:cTn id="144" fill="hold" nodeType="clickPar">
                      <p:stCondLst>
                        <p:cond delay="0"/>
                      </p:stCondLst>
                      <p:childTnLst>
                        <p:par>
                          <p:cTn id="145" fill="hold" nodeType="withGroup">
                            <p:stCondLst>
                              <p:cond delay="0"/>
                            </p:stCondLst>
                            <p:childTnLst>
                              <p:par>
                                <p:cTn id="146" presetID="4" presetClass="exit" presetSubtype="16" fill="hold" grpId="1" nodeType="withEffect">
                                  <p:stCondLst>
                                    <p:cond delay="0"/>
                                  </p:stCondLst>
                                  <p:childTnLst>
                                    <p:animEffect transition="out" filter="box(in)">
                                      <p:cBhvr>
                                        <p:cTn id="147" dur="500"/>
                                        <p:tgtEl>
                                          <p:spTgt spid="87097"/>
                                        </p:tgtEl>
                                      </p:cBhvr>
                                    </p:animEffect>
                                    <p:set>
                                      <p:cBhvr>
                                        <p:cTn id="148" dur="1" fill="hold">
                                          <p:stCondLst>
                                            <p:cond delay="499"/>
                                          </p:stCondLst>
                                        </p:cTn>
                                        <p:tgtEl>
                                          <p:spTgt spid="87097"/>
                                        </p:tgtEl>
                                        <p:attrNameLst>
                                          <p:attrName>style.visibility</p:attrName>
                                        </p:attrNameLst>
                                      </p:cBhvr>
                                      <p:to>
                                        <p:strVal val="hidden"/>
                                      </p:to>
                                    </p:set>
                                  </p:childTnLst>
                                  <p:subTnLst>
                                    <p:audio>
                                      <p:cMediaNode>
                                        <p:cTn display="0" masterRel="sameClick">
                                          <p:stCondLst>
                                            <p:cond evt="begin" delay="0">
                                              <p:tn val="146"/>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097"/>
                  </p:tgtEl>
                </p:cond>
              </p:nextCondLst>
            </p:seq>
            <p:seq concurrent="1" nextAc="seek">
              <p:cTn id="149" restart="whenNotActive" fill="hold" evtFilter="cancelBubble" nodeType="interactiveSeq">
                <p:stCondLst>
                  <p:cond evt="onClick" delay="0">
                    <p:tgtEl>
                      <p:spTgt spid="87098"/>
                    </p:tgtEl>
                  </p:cond>
                </p:stCondLst>
                <p:endSync evt="end" delay="0">
                  <p:rtn val="all"/>
                </p:endSync>
                <p:childTnLst>
                  <p:par>
                    <p:cTn id="150" fill="hold" nodeType="clickPar">
                      <p:stCondLst>
                        <p:cond delay="0"/>
                      </p:stCondLst>
                      <p:childTnLst>
                        <p:par>
                          <p:cTn id="151" fill="hold" nodeType="withGroup">
                            <p:stCondLst>
                              <p:cond delay="0"/>
                            </p:stCondLst>
                            <p:childTnLst>
                              <p:par>
                                <p:cTn id="152" presetID="4" presetClass="exit" presetSubtype="16" fill="hold" grpId="1" nodeType="withEffect">
                                  <p:stCondLst>
                                    <p:cond delay="0"/>
                                  </p:stCondLst>
                                  <p:childTnLst>
                                    <p:animEffect transition="out" filter="box(in)">
                                      <p:cBhvr>
                                        <p:cTn id="153" dur="500"/>
                                        <p:tgtEl>
                                          <p:spTgt spid="87098"/>
                                        </p:tgtEl>
                                      </p:cBhvr>
                                    </p:animEffect>
                                    <p:set>
                                      <p:cBhvr>
                                        <p:cTn id="154" dur="1" fill="hold">
                                          <p:stCondLst>
                                            <p:cond delay="499"/>
                                          </p:stCondLst>
                                        </p:cTn>
                                        <p:tgtEl>
                                          <p:spTgt spid="87098"/>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098"/>
                  </p:tgtEl>
                </p:cond>
              </p:nextCondLst>
            </p:seq>
            <p:seq concurrent="1" nextAc="seek">
              <p:cTn id="155" restart="whenNotActive" fill="hold" evtFilter="cancelBubble" nodeType="interactiveSeq">
                <p:stCondLst>
                  <p:cond evt="onClick" delay="0">
                    <p:tgtEl>
                      <p:spTgt spid="87099"/>
                    </p:tgtEl>
                  </p:cond>
                </p:stCondLst>
                <p:endSync evt="end" delay="0">
                  <p:rtn val="all"/>
                </p:endSync>
                <p:childTnLst>
                  <p:par>
                    <p:cTn id="156" fill="hold" nodeType="clickPar">
                      <p:stCondLst>
                        <p:cond delay="0"/>
                      </p:stCondLst>
                      <p:childTnLst>
                        <p:par>
                          <p:cTn id="157" fill="hold" nodeType="withGroup">
                            <p:stCondLst>
                              <p:cond delay="0"/>
                            </p:stCondLst>
                            <p:childTnLst>
                              <p:par>
                                <p:cTn id="158" presetID="4" presetClass="exit" presetSubtype="16" fill="hold" grpId="1" nodeType="withEffect">
                                  <p:stCondLst>
                                    <p:cond delay="0"/>
                                  </p:stCondLst>
                                  <p:childTnLst>
                                    <p:animEffect transition="out" filter="box(in)">
                                      <p:cBhvr>
                                        <p:cTn id="159" dur="500"/>
                                        <p:tgtEl>
                                          <p:spTgt spid="87099"/>
                                        </p:tgtEl>
                                      </p:cBhvr>
                                    </p:animEffect>
                                    <p:set>
                                      <p:cBhvr>
                                        <p:cTn id="160" dur="1" fill="hold">
                                          <p:stCondLst>
                                            <p:cond delay="499"/>
                                          </p:stCondLst>
                                        </p:cTn>
                                        <p:tgtEl>
                                          <p:spTgt spid="87099"/>
                                        </p:tgtEl>
                                        <p:attrNameLst>
                                          <p:attrName>style.visibility</p:attrName>
                                        </p:attrNameLst>
                                      </p:cBhvr>
                                      <p:to>
                                        <p:strVal val="hidden"/>
                                      </p:to>
                                    </p:set>
                                  </p:childTnLst>
                                  <p:subTnLst>
                                    <p:audio>
                                      <p:cMediaNode>
                                        <p:cTn display="0" masterRel="sameClick">
                                          <p:stCondLst>
                                            <p:cond evt="begin" delay="0">
                                              <p:tn val="158"/>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099"/>
                  </p:tgtEl>
                </p:cond>
              </p:nextCondLst>
            </p:seq>
            <p:seq concurrent="1" nextAc="seek">
              <p:cTn id="161" restart="whenNotActive" fill="hold" evtFilter="cancelBubble" nodeType="interactiveSeq">
                <p:stCondLst>
                  <p:cond evt="onClick" delay="0">
                    <p:tgtEl>
                      <p:spTgt spid="87100"/>
                    </p:tgtEl>
                  </p:cond>
                </p:stCondLst>
                <p:endSync evt="end" delay="0">
                  <p:rtn val="all"/>
                </p:endSync>
                <p:childTnLst>
                  <p:par>
                    <p:cTn id="162" fill="hold" nodeType="clickPar">
                      <p:stCondLst>
                        <p:cond delay="0"/>
                      </p:stCondLst>
                      <p:childTnLst>
                        <p:par>
                          <p:cTn id="163" fill="hold" nodeType="withGroup">
                            <p:stCondLst>
                              <p:cond delay="0"/>
                            </p:stCondLst>
                            <p:childTnLst>
                              <p:par>
                                <p:cTn id="164" presetID="4" presetClass="exit" presetSubtype="16" fill="hold" grpId="1" nodeType="withEffect">
                                  <p:stCondLst>
                                    <p:cond delay="0"/>
                                  </p:stCondLst>
                                  <p:childTnLst>
                                    <p:animEffect transition="out" filter="box(in)">
                                      <p:cBhvr>
                                        <p:cTn id="165" dur="500"/>
                                        <p:tgtEl>
                                          <p:spTgt spid="87100"/>
                                        </p:tgtEl>
                                      </p:cBhvr>
                                    </p:animEffect>
                                    <p:set>
                                      <p:cBhvr>
                                        <p:cTn id="166" dur="1" fill="hold">
                                          <p:stCondLst>
                                            <p:cond delay="499"/>
                                          </p:stCondLst>
                                        </p:cTn>
                                        <p:tgtEl>
                                          <p:spTgt spid="87100"/>
                                        </p:tgtEl>
                                        <p:attrNameLst>
                                          <p:attrName>style.visibility</p:attrName>
                                        </p:attrNameLst>
                                      </p:cBhvr>
                                      <p:to>
                                        <p:strVal val="hidden"/>
                                      </p:to>
                                    </p:set>
                                  </p:childTnLst>
                                  <p:subTnLst>
                                    <p:audio>
                                      <p:cMediaNode>
                                        <p:cTn display="0" masterRel="sameClick">
                                          <p:stCondLst>
                                            <p:cond evt="begin" delay="0">
                                              <p:tn val="164"/>
                                            </p:cond>
                                          </p:stCondLst>
                                          <p:endCondLst>
                                            <p:cond evt="onStopAudio" delay="0">
                                              <p:tgtEl>
                                                <p:sldTgt/>
                                              </p:tgtEl>
                                            </p:cond>
                                          </p:endCondLst>
                                        </p:cTn>
                                        <p:tgtEl>
                                          <p:sndTgt r:embed="rId8" name="applause.wav"/>
                                        </p:tgtEl>
                                      </p:cMediaNode>
                                    </p:audio>
                                  </p:subTnLst>
                                </p:cTn>
                              </p:par>
                            </p:childTnLst>
                          </p:cTn>
                        </p:par>
                      </p:childTnLst>
                    </p:cTn>
                  </p:par>
                </p:childTnLst>
              </p:cTn>
              <p:nextCondLst>
                <p:cond evt="onClick" delay="0">
                  <p:tgtEl>
                    <p:spTgt spid="87100"/>
                  </p:tgtEl>
                </p:cond>
              </p:nextCondLst>
            </p:seq>
          </p:childTnLst>
        </p:cTn>
      </p:par>
    </p:tnLst>
    <p:bldLst>
      <p:bldP spid="87078" grpId="0"/>
      <p:bldP spid="87087" grpId="0" animBg="1"/>
      <p:bldP spid="87095" grpId="0" animBg="1"/>
      <p:bldP spid="87095" grpId="1" animBg="1"/>
      <p:bldP spid="87096" grpId="0" animBg="1"/>
      <p:bldP spid="87096" grpId="1" animBg="1"/>
      <p:bldP spid="87097" grpId="0" animBg="1"/>
      <p:bldP spid="87097" grpId="1" animBg="1"/>
      <p:bldP spid="87098" grpId="0" animBg="1"/>
      <p:bldP spid="87098" grpId="1" animBg="1"/>
      <p:bldP spid="87099" grpId="0" animBg="1"/>
      <p:bldP spid="87099" grpId="1" animBg="1"/>
      <p:bldP spid="87100" grpId="0" animBg="1"/>
      <p:bldP spid="8710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WordArt 6"/>
          <p:cNvSpPr>
            <a:spLocks noChangeArrowheads="1" noChangeShapeType="1" noTextEdit="1"/>
          </p:cNvSpPr>
          <p:nvPr/>
        </p:nvSpPr>
        <p:spPr bwMode="auto">
          <a:xfrm>
            <a:off x="2057401" y="990600"/>
            <a:ext cx="7924801" cy="2743200"/>
          </a:xfrm>
          <a:prstGeom prst="rect">
            <a:avLst/>
          </a:prstGeom>
        </p:spPr>
        <p:txBody>
          <a:bodyPr wrap="none" fromWordArt="1">
            <a:prstTxWarp prst="textPlain">
              <a:avLst>
                <a:gd name="adj" fmla="val 49719"/>
              </a:avLst>
            </a:prstTxWarp>
          </a:bodyPr>
          <a:lstStyle/>
          <a:p>
            <a:pPr algn="ctr"/>
            <a:r>
              <a:rPr lang="en-US" sz="54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rPr>
              <a:t>UNIT 3: PEOPLES OF VIET NAM</a:t>
            </a:r>
          </a:p>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Lesson 1: Getting started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ext Box 2"/>
          <p:cNvSpPr txBox="1">
            <a:spLocks noChangeArrowheads="1"/>
          </p:cNvSpPr>
          <p:nvPr/>
        </p:nvSpPr>
        <p:spPr bwMode="auto">
          <a:xfrm>
            <a:off x="1524001" y="482025"/>
            <a:ext cx="3649663" cy="584775"/>
          </a:xfrm>
          <a:prstGeom prst="rect">
            <a:avLst/>
          </a:prstGeom>
          <a:noFill/>
          <a:ln w="9525">
            <a:noFill/>
            <a:miter lim="800000"/>
            <a:headEnd/>
            <a:tailEnd/>
          </a:ln>
        </p:spPr>
        <p:txBody>
          <a:bodyPr>
            <a:spAutoFit/>
          </a:bodyPr>
          <a:lstStyle/>
          <a:p>
            <a:r>
              <a:rPr lang="en-US" sz="3200" dirty="0">
                <a:solidFill>
                  <a:srgbClr val="FF0000"/>
                </a:solidFill>
              </a:rPr>
              <a:t>I. VOCABULARY</a:t>
            </a:r>
          </a:p>
        </p:txBody>
      </p:sp>
      <p:pic>
        <p:nvPicPr>
          <p:cNvPr id="142344" name="Picture 2"/>
          <p:cNvPicPr>
            <a:picLocks noChangeAspect="1" noChangeArrowheads="1"/>
          </p:cNvPicPr>
          <p:nvPr/>
        </p:nvPicPr>
        <p:blipFill>
          <a:blip r:embed="rId2"/>
          <a:srcRect/>
          <a:stretch>
            <a:fillRect/>
          </a:stretch>
        </p:blipFill>
        <p:spPr bwMode="auto">
          <a:xfrm>
            <a:off x="7543800" y="1371600"/>
            <a:ext cx="3124200" cy="2971800"/>
          </a:xfrm>
          <a:prstGeom prst="rect">
            <a:avLst/>
          </a:prstGeom>
          <a:noFill/>
          <a:ln w="9525">
            <a:noFill/>
            <a:miter lim="800000"/>
            <a:headEnd/>
            <a:tailEnd/>
          </a:ln>
        </p:spPr>
      </p:pic>
      <p:sp>
        <p:nvSpPr>
          <p:cNvPr id="142345" name="Rectangle 9"/>
          <p:cNvSpPr>
            <a:spLocks noChangeArrowheads="1"/>
          </p:cNvSpPr>
          <p:nvPr/>
        </p:nvSpPr>
        <p:spPr bwMode="auto">
          <a:xfrm>
            <a:off x="1524001" y="1295401"/>
            <a:ext cx="3597275" cy="519113"/>
          </a:xfrm>
          <a:prstGeom prst="rect">
            <a:avLst/>
          </a:prstGeom>
          <a:noFill/>
          <a:ln w="9525">
            <a:noFill/>
            <a:miter lim="800000"/>
            <a:headEnd/>
            <a:tailEnd/>
          </a:ln>
        </p:spPr>
        <p:txBody>
          <a:bodyPr>
            <a:spAutoFit/>
          </a:bodyPr>
          <a:lstStyle/>
          <a:p>
            <a:pPr eaLnBrk="0" hangingPunct="0"/>
            <a:r>
              <a:rPr lang="en-US" sz="2800" dirty="0">
                <a:solidFill>
                  <a:srgbClr val="0000FF"/>
                </a:solidFill>
              </a:rPr>
              <a:t>- terraced fields :</a:t>
            </a:r>
          </a:p>
        </p:txBody>
      </p:sp>
      <p:sp>
        <p:nvSpPr>
          <p:cNvPr id="142346" name="Text Box 10"/>
          <p:cNvSpPr txBox="1">
            <a:spLocks noChangeArrowheads="1"/>
          </p:cNvSpPr>
          <p:nvPr/>
        </p:nvSpPr>
        <p:spPr bwMode="auto">
          <a:xfrm>
            <a:off x="4724400" y="1295401"/>
            <a:ext cx="3352800" cy="519113"/>
          </a:xfrm>
          <a:prstGeom prst="rect">
            <a:avLst/>
          </a:prstGeom>
          <a:noFill/>
          <a:ln w="9525">
            <a:noFill/>
            <a:miter lim="800000"/>
            <a:headEnd/>
            <a:tailEnd/>
          </a:ln>
        </p:spPr>
        <p:txBody>
          <a:bodyPr>
            <a:spAutoFit/>
          </a:bodyPr>
          <a:lstStyle/>
          <a:p>
            <a:pPr>
              <a:spcBef>
                <a:spcPct val="50000"/>
              </a:spcBef>
            </a:pPr>
            <a:r>
              <a:rPr lang="en-US" sz="2800">
                <a:solidFill>
                  <a:prstClr val="black"/>
                </a:solidFill>
              </a:rPr>
              <a:t>ruộng bậc thang</a:t>
            </a:r>
          </a:p>
        </p:txBody>
      </p:sp>
      <p:sp>
        <p:nvSpPr>
          <p:cNvPr id="3" name="TextBox 2"/>
          <p:cNvSpPr txBox="1">
            <a:spLocks noChangeArrowheads="1"/>
          </p:cNvSpPr>
          <p:nvPr/>
        </p:nvSpPr>
        <p:spPr bwMode="auto">
          <a:xfrm>
            <a:off x="1524000" y="1905001"/>
            <a:ext cx="3276600" cy="519113"/>
          </a:xfrm>
          <a:prstGeom prst="rect">
            <a:avLst/>
          </a:prstGeom>
          <a:noFill/>
          <a:ln w="9525">
            <a:noFill/>
            <a:miter lim="800000"/>
            <a:headEnd/>
            <a:tailEnd/>
          </a:ln>
        </p:spPr>
        <p:txBody>
          <a:bodyPr>
            <a:spAutoFit/>
          </a:bodyPr>
          <a:lstStyle/>
          <a:p>
            <a:pPr eaLnBrk="0" hangingPunct="0"/>
            <a:r>
              <a:rPr lang="en-US" sz="2800" dirty="0">
                <a:solidFill>
                  <a:srgbClr val="0000FF"/>
                </a:solidFill>
              </a:rPr>
              <a:t>- awesome</a:t>
            </a:r>
          </a:p>
        </p:txBody>
      </p:sp>
      <p:sp>
        <p:nvSpPr>
          <p:cNvPr id="142350" name="Rectangle 14"/>
          <p:cNvSpPr>
            <a:spLocks noChangeArrowheads="1"/>
          </p:cNvSpPr>
          <p:nvPr/>
        </p:nvSpPr>
        <p:spPr bwMode="auto">
          <a:xfrm>
            <a:off x="3276600" y="1933576"/>
            <a:ext cx="3498850" cy="519113"/>
          </a:xfrm>
          <a:prstGeom prst="rect">
            <a:avLst/>
          </a:prstGeom>
          <a:noFill/>
          <a:ln w="9525">
            <a:noFill/>
            <a:miter lim="800000"/>
            <a:headEnd/>
            <a:tailEnd/>
          </a:ln>
        </p:spPr>
        <p:txBody>
          <a:bodyPr wrap="none">
            <a:spAutoFit/>
          </a:bodyPr>
          <a:lstStyle/>
          <a:p>
            <a:r>
              <a:rPr lang="en-US" sz="2800">
                <a:solidFill>
                  <a:prstClr val="black"/>
                </a:solidFill>
              </a:rPr>
              <a:t>= surprising, amazing</a:t>
            </a:r>
          </a:p>
        </p:txBody>
      </p:sp>
      <p:pic>
        <p:nvPicPr>
          <p:cNvPr id="142351" name="Picture 1"/>
          <p:cNvPicPr>
            <a:picLocks noChangeAspect="1"/>
          </p:cNvPicPr>
          <p:nvPr/>
        </p:nvPicPr>
        <p:blipFill>
          <a:blip r:embed="rId3"/>
          <a:srcRect/>
          <a:stretch>
            <a:fillRect/>
          </a:stretch>
        </p:blipFill>
        <p:spPr bwMode="auto">
          <a:xfrm>
            <a:off x="7467600" y="1295400"/>
            <a:ext cx="3200400" cy="3276600"/>
          </a:xfrm>
          <a:prstGeom prst="rect">
            <a:avLst/>
          </a:prstGeom>
          <a:noFill/>
          <a:ln w="9525">
            <a:noFill/>
            <a:miter lim="800000"/>
            <a:headEnd/>
            <a:tailEnd/>
          </a:ln>
        </p:spPr>
      </p:pic>
      <p:sp>
        <p:nvSpPr>
          <p:cNvPr id="2" name="TextBox 2"/>
          <p:cNvSpPr txBox="1">
            <a:spLocks noChangeArrowheads="1"/>
          </p:cNvSpPr>
          <p:nvPr/>
        </p:nvSpPr>
        <p:spPr bwMode="auto">
          <a:xfrm>
            <a:off x="1524000" y="2438401"/>
            <a:ext cx="2590800" cy="519113"/>
          </a:xfrm>
          <a:prstGeom prst="rect">
            <a:avLst/>
          </a:prstGeom>
          <a:noFill/>
          <a:ln w="9525">
            <a:noFill/>
            <a:miter lim="800000"/>
            <a:headEnd/>
            <a:tailEnd/>
          </a:ln>
        </p:spPr>
        <p:txBody>
          <a:bodyPr>
            <a:spAutoFit/>
          </a:bodyPr>
          <a:lstStyle/>
          <a:p>
            <a:pPr eaLnBrk="0" hangingPunct="0"/>
            <a:r>
              <a:rPr lang="en-US" sz="2800" dirty="0">
                <a:solidFill>
                  <a:srgbClr val="0000FF"/>
                </a:solidFill>
              </a:rPr>
              <a:t>- costume (n):</a:t>
            </a:r>
          </a:p>
        </p:txBody>
      </p:sp>
      <p:sp>
        <p:nvSpPr>
          <p:cNvPr id="142353" name="Text Box 17"/>
          <p:cNvSpPr txBox="1">
            <a:spLocks noChangeArrowheads="1"/>
          </p:cNvSpPr>
          <p:nvPr/>
        </p:nvSpPr>
        <p:spPr bwMode="auto">
          <a:xfrm>
            <a:off x="3810000" y="2438401"/>
            <a:ext cx="2590800" cy="519113"/>
          </a:xfrm>
          <a:prstGeom prst="rect">
            <a:avLst/>
          </a:prstGeom>
          <a:noFill/>
          <a:ln w="9525">
            <a:noFill/>
            <a:miter lim="800000"/>
            <a:headEnd/>
            <a:tailEnd/>
          </a:ln>
        </p:spPr>
        <p:txBody>
          <a:bodyPr>
            <a:spAutoFit/>
          </a:bodyPr>
          <a:lstStyle/>
          <a:p>
            <a:pPr>
              <a:spcBef>
                <a:spcPct val="50000"/>
              </a:spcBef>
            </a:pPr>
            <a:r>
              <a:rPr lang="en-US" sz="2800">
                <a:solidFill>
                  <a:prstClr val="black"/>
                </a:solidFill>
              </a:rPr>
              <a:t>trang phục</a:t>
            </a:r>
          </a:p>
        </p:txBody>
      </p:sp>
      <p:pic>
        <p:nvPicPr>
          <p:cNvPr id="142355" name="Picture 1"/>
          <p:cNvPicPr>
            <a:picLocks noChangeAspect="1"/>
          </p:cNvPicPr>
          <p:nvPr/>
        </p:nvPicPr>
        <p:blipFill>
          <a:blip r:embed="rId4"/>
          <a:srcRect/>
          <a:stretch>
            <a:fillRect/>
          </a:stretch>
        </p:blipFill>
        <p:spPr bwMode="auto">
          <a:xfrm>
            <a:off x="7391400" y="1295400"/>
            <a:ext cx="3276600" cy="3276600"/>
          </a:xfrm>
          <a:prstGeom prst="rect">
            <a:avLst/>
          </a:prstGeom>
          <a:noFill/>
          <a:ln w="9525">
            <a:noFill/>
            <a:miter lim="800000"/>
            <a:headEnd/>
            <a:tailEnd/>
          </a:ln>
        </p:spPr>
      </p:pic>
      <p:sp>
        <p:nvSpPr>
          <p:cNvPr id="142357" name="Rectangle 21"/>
          <p:cNvSpPr>
            <a:spLocks noChangeArrowheads="1"/>
          </p:cNvSpPr>
          <p:nvPr/>
        </p:nvSpPr>
        <p:spPr bwMode="auto">
          <a:xfrm>
            <a:off x="1524000" y="3048001"/>
            <a:ext cx="2590800" cy="519113"/>
          </a:xfrm>
          <a:prstGeom prst="rect">
            <a:avLst/>
          </a:prstGeom>
          <a:noFill/>
          <a:ln w="9525">
            <a:noFill/>
            <a:miter lim="800000"/>
            <a:headEnd/>
            <a:tailEnd/>
          </a:ln>
        </p:spPr>
        <p:txBody>
          <a:bodyPr>
            <a:spAutoFit/>
          </a:bodyPr>
          <a:lstStyle/>
          <a:p>
            <a:pPr eaLnBrk="0" hangingPunct="0"/>
            <a:r>
              <a:rPr lang="en-US" sz="2800" dirty="0">
                <a:solidFill>
                  <a:srgbClr val="0000FF"/>
                </a:solidFill>
              </a:rPr>
              <a:t>- stilt house :</a:t>
            </a:r>
          </a:p>
        </p:txBody>
      </p:sp>
      <p:sp>
        <p:nvSpPr>
          <p:cNvPr id="142358" name="Text Box 22"/>
          <p:cNvSpPr txBox="1">
            <a:spLocks noChangeArrowheads="1"/>
          </p:cNvSpPr>
          <p:nvPr/>
        </p:nvSpPr>
        <p:spPr bwMode="auto">
          <a:xfrm>
            <a:off x="4038600" y="3048001"/>
            <a:ext cx="2209800" cy="519113"/>
          </a:xfrm>
          <a:prstGeom prst="rect">
            <a:avLst/>
          </a:prstGeom>
          <a:noFill/>
          <a:ln w="9525">
            <a:noFill/>
            <a:miter lim="800000"/>
            <a:headEnd/>
            <a:tailEnd/>
          </a:ln>
        </p:spPr>
        <p:txBody>
          <a:bodyPr>
            <a:spAutoFit/>
          </a:bodyPr>
          <a:lstStyle/>
          <a:p>
            <a:pPr>
              <a:spcBef>
                <a:spcPct val="50000"/>
              </a:spcBef>
            </a:pPr>
            <a:r>
              <a:rPr lang="en-US" sz="2800">
                <a:solidFill>
                  <a:prstClr val="black"/>
                </a:solidFill>
              </a:rPr>
              <a:t>nhà sàn</a:t>
            </a:r>
          </a:p>
        </p:txBody>
      </p:sp>
      <p:sp>
        <p:nvSpPr>
          <p:cNvPr id="126990" name="Text Box 24"/>
          <p:cNvSpPr txBox="1">
            <a:spLocks noChangeArrowheads="1"/>
          </p:cNvSpPr>
          <p:nvPr/>
        </p:nvSpPr>
        <p:spPr bwMode="auto">
          <a:xfrm>
            <a:off x="4556125" y="3543301"/>
            <a:ext cx="184150" cy="366713"/>
          </a:xfrm>
          <a:prstGeom prst="rect">
            <a:avLst/>
          </a:prstGeom>
          <a:noFill/>
          <a:ln w="9525">
            <a:noFill/>
            <a:miter lim="800000"/>
            <a:headEnd/>
            <a:tailEnd/>
          </a:ln>
        </p:spPr>
        <p:txBody>
          <a:bodyPr wrap="none">
            <a:spAutoFit/>
          </a:bodyPr>
          <a:lstStyle/>
          <a:p>
            <a:endParaRPr lang="en-US">
              <a:solidFill>
                <a:prstClr val="black"/>
              </a:solidFill>
            </a:endParaRPr>
          </a:p>
        </p:txBody>
      </p:sp>
    </p:spTree>
    <p:extLst>
      <p:ext uri="{BB962C8B-B14F-4D97-AF65-F5344CB8AC3E}">
        <p14:creationId xmlns:p14="http://schemas.microsoft.com/office/powerpoint/2010/main" val="51860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2344"/>
                                        </p:tgtEl>
                                        <p:attrNameLst>
                                          <p:attrName>style.visibility</p:attrName>
                                        </p:attrNameLst>
                                      </p:cBhvr>
                                      <p:to>
                                        <p:strVal val="visible"/>
                                      </p:to>
                                    </p:set>
                                    <p:animEffect transition="in" filter="box(in)">
                                      <p:cBhvr>
                                        <p:cTn id="7" dur="500"/>
                                        <p:tgtEl>
                                          <p:spTgt spid="14234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2345"/>
                                        </p:tgtEl>
                                        <p:attrNameLst>
                                          <p:attrName>style.visibility</p:attrName>
                                        </p:attrNameLst>
                                      </p:cBhvr>
                                      <p:to>
                                        <p:strVal val="visible"/>
                                      </p:to>
                                    </p:set>
                                    <p:animEffect transition="in" filter="diamond(in)">
                                      <p:cBhvr>
                                        <p:cTn id="12" dur="2000"/>
                                        <p:tgtEl>
                                          <p:spTgt spid="142345"/>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142346"/>
                                        </p:tgtEl>
                                        <p:attrNameLst>
                                          <p:attrName>style.visibility</p:attrName>
                                        </p:attrNameLst>
                                      </p:cBhvr>
                                      <p:to>
                                        <p:strVal val="visible"/>
                                      </p:to>
                                    </p:set>
                                    <p:anim calcmode="lin" valueType="num">
                                      <p:cBhvr>
                                        <p:cTn id="17" dur="1000" fill="hold"/>
                                        <p:tgtEl>
                                          <p:spTgt spid="142346"/>
                                        </p:tgtEl>
                                        <p:attrNameLst>
                                          <p:attrName>ppt_x</p:attrName>
                                        </p:attrNameLst>
                                      </p:cBhvr>
                                      <p:tavLst>
                                        <p:tav tm="0">
                                          <p:val>
                                            <p:strVal val="#ppt_x-.2"/>
                                          </p:val>
                                        </p:tav>
                                        <p:tav tm="100000">
                                          <p:val>
                                            <p:strVal val="#ppt_x"/>
                                          </p:val>
                                        </p:tav>
                                      </p:tavLst>
                                    </p:anim>
                                    <p:anim calcmode="lin" valueType="num">
                                      <p:cBhvr>
                                        <p:cTn id="18" dur="1000" fill="hold"/>
                                        <p:tgtEl>
                                          <p:spTgt spid="14234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42346"/>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checkerboard(across)">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nodeType="clickEffect">
                                  <p:stCondLst>
                                    <p:cond delay="0"/>
                                  </p:stCondLst>
                                  <p:childTnLst>
                                    <p:set>
                                      <p:cBhvr>
                                        <p:cTn id="28" dur="1" fill="hold">
                                          <p:stCondLst>
                                            <p:cond delay="0"/>
                                          </p:stCondLst>
                                        </p:cTn>
                                        <p:tgtEl>
                                          <p:spTgt spid="142350">
                                            <p:txEl>
                                              <p:pRg st="0" end="0"/>
                                            </p:txEl>
                                          </p:spTgt>
                                        </p:tgtEl>
                                        <p:attrNameLst>
                                          <p:attrName>style.visibility</p:attrName>
                                        </p:attrNameLst>
                                      </p:cBhvr>
                                      <p:to>
                                        <p:strVal val="visible"/>
                                      </p:to>
                                    </p:set>
                                    <p:anim calcmode="lin" valueType="num">
                                      <p:cBhvr>
                                        <p:cTn id="29" dur="1000" fill="hold"/>
                                        <p:tgtEl>
                                          <p:spTgt spid="142350">
                                            <p:txEl>
                                              <p:pRg st="0" end="0"/>
                                            </p:txEl>
                                          </p:spTgt>
                                        </p:tgtEl>
                                        <p:attrNameLst>
                                          <p:attrName>ppt_x</p:attrName>
                                        </p:attrNameLst>
                                      </p:cBhvr>
                                      <p:tavLst>
                                        <p:tav tm="0">
                                          <p:val>
                                            <p:strVal val="#ppt_x-.2"/>
                                          </p:val>
                                        </p:tav>
                                        <p:tav tm="100000">
                                          <p:val>
                                            <p:strVal val="#ppt_x"/>
                                          </p:val>
                                        </p:tav>
                                      </p:tavLst>
                                    </p:anim>
                                    <p:anim calcmode="lin" valueType="num">
                                      <p:cBhvr>
                                        <p:cTn id="30" dur="1000" fill="hold"/>
                                        <p:tgtEl>
                                          <p:spTgt spid="142350">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42350">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nodeType="clickEffect">
                                  <p:stCondLst>
                                    <p:cond delay="0"/>
                                  </p:stCondLst>
                                  <p:childTnLst>
                                    <p:set>
                                      <p:cBhvr>
                                        <p:cTn id="35" dur="1" fill="hold">
                                          <p:stCondLst>
                                            <p:cond delay="0"/>
                                          </p:stCondLst>
                                        </p:cTn>
                                        <p:tgtEl>
                                          <p:spTgt spid="142351"/>
                                        </p:tgtEl>
                                        <p:attrNameLst>
                                          <p:attrName>style.visibility</p:attrName>
                                        </p:attrNameLst>
                                      </p:cBhvr>
                                      <p:to>
                                        <p:strVal val="visible"/>
                                      </p:to>
                                    </p:set>
                                    <p:animEffect transition="in" filter="diamond(in)">
                                      <p:cBhvr>
                                        <p:cTn id="36" dur="2000"/>
                                        <p:tgtEl>
                                          <p:spTgt spid="142351"/>
                                        </p:tgtEl>
                                      </p:cBhvr>
                                    </p:animEffect>
                                  </p:child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 calcmode="lin" valueType="num">
                                      <p:cBhvr>
                                        <p:cTn id="41" dur="1000" fill="hold"/>
                                        <p:tgtEl>
                                          <p:spTgt spid="2"/>
                                        </p:tgtEl>
                                        <p:attrNameLst>
                                          <p:attrName>ppt_x</p:attrName>
                                        </p:attrNameLst>
                                      </p:cBhvr>
                                      <p:tavLst>
                                        <p:tav tm="0">
                                          <p:val>
                                            <p:strVal val="#ppt_x-.2"/>
                                          </p:val>
                                        </p:tav>
                                        <p:tav tm="100000">
                                          <p:val>
                                            <p:strVal val="#ppt_x"/>
                                          </p:val>
                                        </p:tav>
                                      </p:tavLst>
                                    </p:anim>
                                    <p:anim calcmode="lin" valueType="num">
                                      <p:cBhvr>
                                        <p:cTn id="42"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43" dur="10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2353"/>
                                        </p:tgtEl>
                                        <p:attrNameLst>
                                          <p:attrName>style.visibility</p:attrName>
                                        </p:attrNameLst>
                                      </p:cBhvr>
                                      <p:to>
                                        <p:strVal val="visible"/>
                                      </p:to>
                                    </p:set>
                                    <p:anim calcmode="lin" valueType="num">
                                      <p:cBhvr additive="base">
                                        <p:cTn id="48" dur="500" fill="hold"/>
                                        <p:tgtEl>
                                          <p:spTgt spid="142353"/>
                                        </p:tgtEl>
                                        <p:attrNameLst>
                                          <p:attrName>ppt_x</p:attrName>
                                        </p:attrNameLst>
                                      </p:cBhvr>
                                      <p:tavLst>
                                        <p:tav tm="0">
                                          <p:val>
                                            <p:strVal val="#ppt_x"/>
                                          </p:val>
                                        </p:tav>
                                        <p:tav tm="100000">
                                          <p:val>
                                            <p:strVal val="#ppt_x"/>
                                          </p:val>
                                        </p:tav>
                                      </p:tavLst>
                                    </p:anim>
                                    <p:anim calcmode="lin" valueType="num">
                                      <p:cBhvr additive="base">
                                        <p:cTn id="49" dur="500" fill="hold"/>
                                        <p:tgtEl>
                                          <p:spTgt spid="14235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42355"/>
                                        </p:tgtEl>
                                        <p:attrNameLst>
                                          <p:attrName>style.visibility</p:attrName>
                                        </p:attrNameLst>
                                      </p:cBhvr>
                                      <p:to>
                                        <p:strVal val="visible"/>
                                      </p:to>
                                    </p:set>
                                    <p:anim calcmode="lin" valueType="num">
                                      <p:cBhvr additive="base">
                                        <p:cTn id="54" dur="500" fill="hold"/>
                                        <p:tgtEl>
                                          <p:spTgt spid="142355"/>
                                        </p:tgtEl>
                                        <p:attrNameLst>
                                          <p:attrName>ppt_x</p:attrName>
                                        </p:attrNameLst>
                                      </p:cBhvr>
                                      <p:tavLst>
                                        <p:tav tm="0">
                                          <p:val>
                                            <p:strVal val="#ppt_x"/>
                                          </p:val>
                                        </p:tav>
                                        <p:tav tm="100000">
                                          <p:val>
                                            <p:strVal val="#ppt_x"/>
                                          </p:val>
                                        </p:tav>
                                      </p:tavLst>
                                    </p:anim>
                                    <p:anim calcmode="lin" valueType="num">
                                      <p:cBhvr additive="base">
                                        <p:cTn id="55" dur="500" fill="hold"/>
                                        <p:tgtEl>
                                          <p:spTgt spid="142355"/>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iterate type="lt">
                                    <p:tmPct val="10000"/>
                                  </p:iterate>
                                  <p:childTnLst>
                                    <p:set>
                                      <p:cBhvr>
                                        <p:cTn id="59" dur="1" fill="hold">
                                          <p:stCondLst>
                                            <p:cond delay="0"/>
                                          </p:stCondLst>
                                        </p:cTn>
                                        <p:tgtEl>
                                          <p:spTgt spid="142357"/>
                                        </p:tgtEl>
                                        <p:attrNameLst>
                                          <p:attrName>style.visibility</p:attrName>
                                        </p:attrNameLst>
                                      </p:cBhvr>
                                      <p:to>
                                        <p:strVal val="visible"/>
                                      </p:to>
                                    </p:set>
                                    <p:animEffect transition="in" filter="fade">
                                      <p:cBhvr>
                                        <p:cTn id="60" dur="2000"/>
                                        <p:tgtEl>
                                          <p:spTgt spid="142357"/>
                                        </p:tgtEl>
                                      </p:cBhvr>
                                    </p:animEffect>
                                    <p:anim calcmode="lin" valueType="num">
                                      <p:cBhvr>
                                        <p:cTn id="61" dur="2000" fill="hold"/>
                                        <p:tgtEl>
                                          <p:spTgt spid="142357"/>
                                        </p:tgtEl>
                                        <p:attrNameLst>
                                          <p:attrName>ppt_w</p:attrName>
                                        </p:attrNameLst>
                                      </p:cBhvr>
                                      <p:tavLst>
                                        <p:tav tm="0" fmla="#ppt_w*sin(2.5*pi*$)">
                                          <p:val>
                                            <p:fltVal val="0"/>
                                          </p:val>
                                        </p:tav>
                                        <p:tav tm="100000">
                                          <p:val>
                                            <p:fltVal val="1"/>
                                          </p:val>
                                        </p:tav>
                                      </p:tavLst>
                                    </p:anim>
                                    <p:anim calcmode="lin" valueType="num">
                                      <p:cBhvr>
                                        <p:cTn id="62" dur="2000" fill="hold"/>
                                        <p:tgtEl>
                                          <p:spTgt spid="142357"/>
                                        </p:tgtEl>
                                        <p:attrNameLst>
                                          <p:attrName>ppt_h</p:attrName>
                                        </p:attrNameLst>
                                      </p:cBhvr>
                                      <p:tavLst>
                                        <p:tav tm="0">
                                          <p:val>
                                            <p:strVal val="#ppt_h"/>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nodeType="clickEffect">
                                  <p:stCondLst>
                                    <p:cond delay="0"/>
                                  </p:stCondLst>
                                  <p:childTnLst>
                                    <p:set>
                                      <p:cBhvr>
                                        <p:cTn id="66" dur="1" fill="hold">
                                          <p:stCondLst>
                                            <p:cond delay="0"/>
                                          </p:stCondLst>
                                        </p:cTn>
                                        <p:tgtEl>
                                          <p:spTgt spid="142358">
                                            <p:txEl>
                                              <p:pRg st="0" end="0"/>
                                            </p:txEl>
                                          </p:spTgt>
                                        </p:tgtEl>
                                        <p:attrNameLst>
                                          <p:attrName>style.visibility</p:attrName>
                                        </p:attrNameLst>
                                      </p:cBhvr>
                                      <p:to>
                                        <p:strVal val="visible"/>
                                      </p:to>
                                    </p:set>
                                    <p:animEffect transition="in" filter="diamond(in)">
                                      <p:cBhvr>
                                        <p:cTn id="67" dur="2000"/>
                                        <p:tgtEl>
                                          <p:spTgt spid="1423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5" grpId="0"/>
      <p:bldP spid="142346" grpId="0"/>
      <p:bldP spid="2" grpId="0"/>
      <p:bldP spid="142353" grpId="0"/>
      <p:bldP spid="14235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Picture 7" descr="at_sa-pa-lao-cai_b639983251715fa5ce4c8e5da196812e"/>
          <p:cNvPicPr>
            <a:picLocks noChangeAspect="1" noChangeArrowheads="1"/>
          </p:cNvPicPr>
          <p:nvPr/>
        </p:nvPicPr>
        <p:blipFill>
          <a:blip r:embed="rId2"/>
          <a:srcRect/>
          <a:stretch>
            <a:fillRect/>
          </a:stretch>
        </p:blipFill>
        <p:spPr bwMode="auto">
          <a:xfrm>
            <a:off x="815774" y="4096888"/>
            <a:ext cx="2321126" cy="2101850"/>
          </a:xfrm>
          <a:prstGeom prst="rect">
            <a:avLst/>
          </a:prstGeom>
          <a:noFill/>
          <a:ln w="9525">
            <a:solidFill>
              <a:schemeClr val="tx1"/>
            </a:solidFill>
            <a:miter lim="800000"/>
            <a:headEnd/>
            <a:tailEnd/>
          </a:ln>
        </p:spPr>
      </p:pic>
      <p:pic>
        <p:nvPicPr>
          <p:cNvPr id="149506" name="Picture 8" descr="Babendil_01"/>
          <p:cNvPicPr>
            <a:picLocks noChangeAspect="1" noChangeArrowheads="1"/>
          </p:cNvPicPr>
          <p:nvPr/>
        </p:nvPicPr>
        <p:blipFill>
          <a:blip r:embed="rId3"/>
          <a:srcRect/>
          <a:stretch>
            <a:fillRect/>
          </a:stretch>
        </p:blipFill>
        <p:spPr bwMode="auto">
          <a:xfrm>
            <a:off x="3300047" y="4119138"/>
            <a:ext cx="2705100" cy="2101850"/>
          </a:xfrm>
          <a:prstGeom prst="rect">
            <a:avLst/>
          </a:prstGeom>
          <a:noFill/>
          <a:ln w="9525">
            <a:solidFill>
              <a:schemeClr val="tx1"/>
            </a:solidFill>
            <a:miter lim="800000"/>
            <a:headEnd/>
            <a:tailEnd/>
          </a:ln>
        </p:spPr>
      </p:pic>
      <p:pic>
        <p:nvPicPr>
          <p:cNvPr id="149507" name="Picture 10" descr="HqPUmswOhEEAuvgXmWCNhQ_m"/>
          <p:cNvPicPr>
            <a:picLocks noChangeAspect="1" noChangeArrowheads="1"/>
          </p:cNvPicPr>
          <p:nvPr/>
        </p:nvPicPr>
        <p:blipFill>
          <a:blip r:embed="rId4"/>
          <a:srcRect/>
          <a:stretch>
            <a:fillRect/>
          </a:stretch>
        </p:blipFill>
        <p:spPr bwMode="auto">
          <a:xfrm>
            <a:off x="3304975" y="1584203"/>
            <a:ext cx="2476500" cy="1981200"/>
          </a:xfrm>
          <a:prstGeom prst="rect">
            <a:avLst/>
          </a:prstGeom>
          <a:noFill/>
          <a:ln w="9525">
            <a:noFill/>
            <a:miter lim="800000"/>
            <a:headEnd/>
            <a:tailEnd/>
          </a:ln>
        </p:spPr>
      </p:pic>
      <p:pic>
        <p:nvPicPr>
          <p:cNvPr id="149508" name="Picture 11" descr="Le Ruoc Bong"/>
          <p:cNvPicPr>
            <a:picLocks noChangeAspect="1" noChangeArrowheads="1"/>
          </p:cNvPicPr>
          <p:nvPr/>
        </p:nvPicPr>
        <p:blipFill>
          <a:blip r:embed="rId5"/>
          <a:srcRect/>
          <a:stretch>
            <a:fillRect/>
          </a:stretch>
        </p:blipFill>
        <p:spPr bwMode="auto">
          <a:xfrm>
            <a:off x="6096000" y="1605830"/>
            <a:ext cx="2438400" cy="1981200"/>
          </a:xfrm>
          <a:prstGeom prst="rect">
            <a:avLst/>
          </a:prstGeom>
          <a:noFill/>
          <a:ln w="9525">
            <a:noFill/>
            <a:miter lim="800000"/>
            <a:headEnd/>
            <a:tailEnd/>
          </a:ln>
        </p:spPr>
      </p:pic>
      <p:pic>
        <p:nvPicPr>
          <p:cNvPr id="149509" name="Picture 13" descr="xoi-ngu-sac-1"/>
          <p:cNvPicPr>
            <a:picLocks noChangeAspect="1" noChangeArrowheads="1"/>
          </p:cNvPicPr>
          <p:nvPr/>
        </p:nvPicPr>
        <p:blipFill>
          <a:blip r:embed="rId6"/>
          <a:srcRect/>
          <a:stretch>
            <a:fillRect/>
          </a:stretch>
        </p:blipFill>
        <p:spPr bwMode="auto">
          <a:xfrm>
            <a:off x="815774" y="1526844"/>
            <a:ext cx="2133600" cy="1981200"/>
          </a:xfrm>
          <a:prstGeom prst="rect">
            <a:avLst/>
          </a:prstGeom>
          <a:solidFill>
            <a:schemeClr val="tx1"/>
          </a:solidFill>
          <a:ln w="9525">
            <a:noFill/>
            <a:miter lim="800000"/>
            <a:headEnd/>
            <a:tailEnd/>
          </a:ln>
        </p:spPr>
      </p:pic>
      <p:sp>
        <p:nvSpPr>
          <p:cNvPr id="149510" name="Text Box 19"/>
          <p:cNvSpPr txBox="1">
            <a:spLocks noChangeArrowheads="1"/>
          </p:cNvSpPr>
          <p:nvPr/>
        </p:nvSpPr>
        <p:spPr bwMode="auto">
          <a:xfrm>
            <a:off x="725072" y="3525837"/>
            <a:ext cx="2286000" cy="396875"/>
          </a:xfrm>
          <a:prstGeom prst="rect">
            <a:avLst/>
          </a:prstGeom>
          <a:noFill/>
          <a:ln w="9525">
            <a:noFill/>
            <a:miter lim="800000"/>
            <a:headEnd/>
            <a:tailEnd/>
          </a:ln>
        </p:spPr>
        <p:txBody>
          <a:bodyPr>
            <a:spAutoFit/>
          </a:bodyPr>
          <a:lstStyle/>
          <a:p>
            <a:pPr>
              <a:spcBef>
                <a:spcPct val="50000"/>
              </a:spcBef>
            </a:pPr>
            <a:r>
              <a:rPr lang="en-US" sz="2000" dirty="0">
                <a:solidFill>
                  <a:srgbClr val="FF0000"/>
                </a:solidFill>
                <a:cs typeface="Arial" charset="0"/>
              </a:rPr>
              <a:t>1</a:t>
            </a:r>
            <a:r>
              <a:rPr lang="en-US" sz="2000" b="0" dirty="0">
                <a:solidFill>
                  <a:srgbClr val="FF0000"/>
                </a:solidFill>
                <a:cs typeface="Arial" charset="0"/>
              </a:rPr>
              <a:t>.</a:t>
            </a:r>
            <a:r>
              <a:rPr lang="en-US" sz="2000" b="0" u="sng" dirty="0">
                <a:solidFill>
                  <a:srgbClr val="FF0000"/>
                </a:solidFill>
                <a:cs typeface="Arial" charset="0"/>
              </a:rPr>
              <a:t>                          </a:t>
            </a:r>
          </a:p>
        </p:txBody>
      </p:sp>
      <p:sp>
        <p:nvSpPr>
          <p:cNvPr id="149511" name="Text Box 20"/>
          <p:cNvSpPr txBox="1">
            <a:spLocks noChangeArrowheads="1"/>
          </p:cNvSpPr>
          <p:nvPr/>
        </p:nvSpPr>
        <p:spPr bwMode="auto">
          <a:xfrm>
            <a:off x="3886200" y="3505201"/>
            <a:ext cx="22860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2</a:t>
            </a:r>
            <a:r>
              <a:rPr lang="en-US" sz="2000" b="0">
                <a:solidFill>
                  <a:srgbClr val="FF0000"/>
                </a:solidFill>
                <a:cs typeface="Arial" charset="0"/>
              </a:rPr>
              <a:t>.</a:t>
            </a:r>
            <a:r>
              <a:rPr lang="en-US" sz="2000" b="0" u="sng">
                <a:solidFill>
                  <a:srgbClr val="FF0000"/>
                </a:solidFill>
                <a:cs typeface="Arial" charset="0"/>
              </a:rPr>
              <a:t>                         </a:t>
            </a:r>
          </a:p>
        </p:txBody>
      </p:sp>
      <p:sp>
        <p:nvSpPr>
          <p:cNvPr id="149512" name="Text Box 21"/>
          <p:cNvSpPr txBox="1">
            <a:spLocks noChangeArrowheads="1"/>
          </p:cNvSpPr>
          <p:nvPr/>
        </p:nvSpPr>
        <p:spPr bwMode="auto">
          <a:xfrm>
            <a:off x="6172200" y="3505201"/>
            <a:ext cx="22860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3</a:t>
            </a:r>
            <a:r>
              <a:rPr lang="en-US" sz="2000" b="0">
                <a:solidFill>
                  <a:srgbClr val="FF0000"/>
                </a:solidFill>
                <a:cs typeface="Arial" charset="0"/>
              </a:rPr>
              <a:t>.</a:t>
            </a:r>
            <a:r>
              <a:rPr lang="en-US" sz="2000" b="0" u="sng">
                <a:solidFill>
                  <a:srgbClr val="FF0000"/>
                </a:solidFill>
                <a:cs typeface="Arial" charset="0"/>
              </a:rPr>
              <a:t>                          </a:t>
            </a:r>
          </a:p>
        </p:txBody>
      </p:sp>
      <p:sp>
        <p:nvSpPr>
          <p:cNvPr id="149513" name="Text Box 22"/>
          <p:cNvSpPr txBox="1">
            <a:spLocks noChangeArrowheads="1"/>
          </p:cNvSpPr>
          <p:nvPr/>
        </p:nvSpPr>
        <p:spPr bwMode="auto">
          <a:xfrm>
            <a:off x="8458200" y="3581401"/>
            <a:ext cx="25908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4</a:t>
            </a:r>
            <a:r>
              <a:rPr lang="en-US" sz="2000" b="0">
                <a:solidFill>
                  <a:srgbClr val="FF0000"/>
                </a:solidFill>
                <a:cs typeface="Arial" charset="0"/>
              </a:rPr>
              <a:t>.</a:t>
            </a:r>
            <a:r>
              <a:rPr lang="en-US" sz="2000" b="0" u="sng">
                <a:solidFill>
                  <a:srgbClr val="FF0000"/>
                </a:solidFill>
                <a:cs typeface="Arial" charset="0"/>
              </a:rPr>
              <a:t>                          </a:t>
            </a:r>
          </a:p>
        </p:txBody>
      </p:sp>
      <p:sp>
        <p:nvSpPr>
          <p:cNvPr id="149514" name="Text Box 23"/>
          <p:cNvSpPr txBox="1">
            <a:spLocks noChangeArrowheads="1"/>
          </p:cNvSpPr>
          <p:nvPr/>
        </p:nvSpPr>
        <p:spPr bwMode="auto">
          <a:xfrm>
            <a:off x="685800" y="6198738"/>
            <a:ext cx="2438400" cy="396875"/>
          </a:xfrm>
          <a:prstGeom prst="rect">
            <a:avLst/>
          </a:prstGeom>
          <a:noFill/>
          <a:ln w="9525">
            <a:noFill/>
            <a:miter lim="800000"/>
            <a:headEnd/>
            <a:tailEnd/>
          </a:ln>
        </p:spPr>
        <p:txBody>
          <a:bodyPr>
            <a:spAutoFit/>
          </a:bodyPr>
          <a:lstStyle/>
          <a:p>
            <a:pPr>
              <a:spcBef>
                <a:spcPct val="50000"/>
              </a:spcBef>
            </a:pPr>
            <a:r>
              <a:rPr lang="en-US" sz="2000" dirty="0">
                <a:solidFill>
                  <a:srgbClr val="FF0000"/>
                </a:solidFill>
                <a:cs typeface="Arial" charset="0"/>
              </a:rPr>
              <a:t>5</a:t>
            </a:r>
            <a:r>
              <a:rPr lang="en-US" sz="2000" b="0" dirty="0">
                <a:solidFill>
                  <a:srgbClr val="FF0000"/>
                </a:solidFill>
                <a:cs typeface="Arial" charset="0"/>
              </a:rPr>
              <a:t>.</a:t>
            </a:r>
            <a:r>
              <a:rPr lang="en-US" sz="2000" b="0" u="sng" dirty="0">
                <a:solidFill>
                  <a:srgbClr val="FF0000"/>
                </a:solidFill>
                <a:cs typeface="Arial" charset="0"/>
              </a:rPr>
              <a:t>                          </a:t>
            </a:r>
          </a:p>
        </p:txBody>
      </p:sp>
      <p:sp>
        <p:nvSpPr>
          <p:cNvPr id="149515" name="Text Box 24"/>
          <p:cNvSpPr txBox="1">
            <a:spLocks noChangeArrowheads="1"/>
          </p:cNvSpPr>
          <p:nvPr/>
        </p:nvSpPr>
        <p:spPr bwMode="auto">
          <a:xfrm>
            <a:off x="3524250" y="6248400"/>
            <a:ext cx="25146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6</a:t>
            </a:r>
            <a:r>
              <a:rPr lang="en-US" sz="2000" b="0">
                <a:solidFill>
                  <a:srgbClr val="FF0000"/>
                </a:solidFill>
                <a:cs typeface="Arial" charset="0"/>
              </a:rPr>
              <a:t>.</a:t>
            </a:r>
            <a:r>
              <a:rPr lang="en-US" sz="2000" b="0" u="sng">
                <a:solidFill>
                  <a:srgbClr val="FF0000"/>
                </a:solidFill>
                <a:cs typeface="Arial" charset="0"/>
              </a:rPr>
              <a:t>                          </a:t>
            </a:r>
          </a:p>
        </p:txBody>
      </p:sp>
      <p:sp>
        <p:nvSpPr>
          <p:cNvPr id="149516" name="Text Box 25"/>
          <p:cNvSpPr txBox="1">
            <a:spLocks noChangeArrowheads="1"/>
          </p:cNvSpPr>
          <p:nvPr/>
        </p:nvSpPr>
        <p:spPr bwMode="auto">
          <a:xfrm>
            <a:off x="6324600" y="6248401"/>
            <a:ext cx="20066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7</a:t>
            </a:r>
            <a:r>
              <a:rPr lang="en-US" sz="2000" b="0">
                <a:solidFill>
                  <a:srgbClr val="FF0000"/>
                </a:solidFill>
                <a:cs typeface="Arial" charset="0"/>
              </a:rPr>
              <a:t>.</a:t>
            </a:r>
            <a:r>
              <a:rPr lang="en-US" sz="2000" b="0" u="sng">
                <a:solidFill>
                  <a:srgbClr val="FF0000"/>
                </a:solidFill>
                <a:cs typeface="Arial" charset="0"/>
              </a:rPr>
              <a:t>                      </a:t>
            </a:r>
          </a:p>
        </p:txBody>
      </p:sp>
      <p:sp>
        <p:nvSpPr>
          <p:cNvPr id="149517" name="Text Box 26"/>
          <p:cNvSpPr txBox="1">
            <a:spLocks noChangeArrowheads="1"/>
          </p:cNvSpPr>
          <p:nvPr/>
        </p:nvSpPr>
        <p:spPr bwMode="auto">
          <a:xfrm>
            <a:off x="9560210" y="6198738"/>
            <a:ext cx="2133600" cy="396875"/>
          </a:xfrm>
          <a:prstGeom prst="rect">
            <a:avLst/>
          </a:prstGeom>
          <a:noFill/>
          <a:ln w="9525">
            <a:noFill/>
            <a:miter lim="800000"/>
            <a:headEnd/>
            <a:tailEnd/>
          </a:ln>
        </p:spPr>
        <p:txBody>
          <a:bodyPr>
            <a:spAutoFit/>
          </a:bodyPr>
          <a:lstStyle/>
          <a:p>
            <a:pPr>
              <a:spcBef>
                <a:spcPct val="50000"/>
              </a:spcBef>
            </a:pPr>
            <a:r>
              <a:rPr lang="en-US" sz="2000">
                <a:solidFill>
                  <a:srgbClr val="FF0000"/>
                </a:solidFill>
                <a:cs typeface="Arial" charset="0"/>
              </a:rPr>
              <a:t>8</a:t>
            </a:r>
            <a:r>
              <a:rPr lang="en-US" sz="2000" b="0">
                <a:solidFill>
                  <a:srgbClr val="FF0000"/>
                </a:solidFill>
                <a:cs typeface="Arial" charset="0"/>
              </a:rPr>
              <a:t>.</a:t>
            </a:r>
            <a:r>
              <a:rPr lang="en-US" sz="2000" b="0" u="sng">
                <a:solidFill>
                  <a:srgbClr val="FF0000"/>
                </a:solidFill>
                <a:cs typeface="Arial" charset="0"/>
              </a:rPr>
              <a:t>                          </a:t>
            </a:r>
          </a:p>
        </p:txBody>
      </p:sp>
      <p:pic>
        <p:nvPicPr>
          <p:cNvPr id="149518" name="Picture 2"/>
          <p:cNvPicPr>
            <a:picLocks noChangeAspect="1" noChangeArrowheads="1"/>
          </p:cNvPicPr>
          <p:nvPr/>
        </p:nvPicPr>
        <p:blipFill>
          <a:blip r:embed="rId7"/>
          <a:srcRect/>
          <a:stretch>
            <a:fillRect/>
          </a:stretch>
        </p:blipFill>
        <p:spPr bwMode="auto">
          <a:xfrm>
            <a:off x="8890001" y="1605830"/>
            <a:ext cx="2540000" cy="2016125"/>
          </a:xfrm>
          <a:prstGeom prst="rect">
            <a:avLst/>
          </a:prstGeom>
          <a:noFill/>
          <a:ln w="9525">
            <a:noFill/>
            <a:miter lim="800000"/>
            <a:headEnd/>
            <a:tailEnd/>
          </a:ln>
        </p:spPr>
      </p:pic>
      <p:pic>
        <p:nvPicPr>
          <p:cNvPr id="149519" name="Picture 16"/>
          <p:cNvPicPr>
            <a:picLocks noChangeAspect="1" noChangeArrowheads="1"/>
          </p:cNvPicPr>
          <p:nvPr/>
        </p:nvPicPr>
        <p:blipFill>
          <a:blip r:embed="rId8"/>
          <a:srcRect/>
          <a:stretch>
            <a:fillRect/>
          </a:stretch>
        </p:blipFill>
        <p:spPr bwMode="auto">
          <a:xfrm>
            <a:off x="8974494" y="4119138"/>
            <a:ext cx="2455507" cy="2101850"/>
          </a:xfrm>
          <a:prstGeom prst="rect">
            <a:avLst/>
          </a:prstGeom>
          <a:noFill/>
          <a:ln w="9525">
            <a:solidFill>
              <a:schemeClr val="tx1"/>
            </a:solidFill>
            <a:miter lim="800000"/>
            <a:headEnd/>
            <a:tailEnd/>
          </a:ln>
        </p:spPr>
      </p:pic>
      <p:pic>
        <p:nvPicPr>
          <p:cNvPr id="149520" name="Picture 5"/>
          <p:cNvPicPr>
            <a:picLocks noChangeAspect="1" noChangeArrowheads="1"/>
          </p:cNvPicPr>
          <p:nvPr/>
        </p:nvPicPr>
        <p:blipFill>
          <a:blip r:embed="rId9"/>
          <a:srcRect/>
          <a:stretch>
            <a:fillRect/>
          </a:stretch>
        </p:blipFill>
        <p:spPr bwMode="auto">
          <a:xfrm>
            <a:off x="6134100" y="4151314"/>
            <a:ext cx="2400300" cy="2097087"/>
          </a:xfrm>
          <a:prstGeom prst="rect">
            <a:avLst/>
          </a:prstGeom>
          <a:noFill/>
          <a:ln w="9525">
            <a:solidFill>
              <a:schemeClr val="tx1"/>
            </a:solidFill>
            <a:miter lim="800000"/>
            <a:headEnd/>
            <a:tailEnd/>
          </a:ln>
        </p:spPr>
      </p:pic>
      <p:sp>
        <p:nvSpPr>
          <p:cNvPr id="149521" name="Rectangle 28"/>
          <p:cNvSpPr>
            <a:spLocks noChangeArrowheads="1"/>
          </p:cNvSpPr>
          <p:nvPr/>
        </p:nvSpPr>
        <p:spPr bwMode="auto">
          <a:xfrm>
            <a:off x="1546225" y="25401"/>
            <a:ext cx="9144000" cy="461665"/>
          </a:xfrm>
          <a:prstGeom prst="rect">
            <a:avLst/>
          </a:prstGeom>
          <a:noFill/>
          <a:ln w="9525">
            <a:noFill/>
            <a:miter lim="800000"/>
            <a:headEnd/>
            <a:tailEnd/>
          </a:ln>
        </p:spPr>
        <p:txBody>
          <a:bodyPr>
            <a:spAutoFit/>
          </a:bodyPr>
          <a:lstStyle/>
          <a:p>
            <a:r>
              <a:rPr lang="en-US" sz="2000" dirty="0">
                <a:solidFill>
                  <a:srgbClr val="FF0000"/>
                </a:solidFill>
                <a:latin typeface="Arial" charset="0"/>
                <a:cs typeface="Arial" charset="0"/>
              </a:rPr>
              <a:t> </a:t>
            </a:r>
            <a:r>
              <a:rPr lang="en-US" sz="2400" dirty="0">
                <a:solidFill>
                  <a:srgbClr val="0000FF"/>
                </a:solidFill>
                <a:latin typeface="Arial" charset="0"/>
                <a:cs typeface="Arial" charset="0"/>
              </a:rPr>
              <a:t>Use the words and phrases in the box to label each picture.</a:t>
            </a:r>
            <a:endParaRPr lang="vi-VN" sz="2400" dirty="0">
              <a:solidFill>
                <a:srgbClr val="0000FF"/>
              </a:solidFill>
              <a:latin typeface="Arial" charset="0"/>
              <a:cs typeface="Arial" charset="0"/>
            </a:endParaRPr>
          </a:p>
        </p:txBody>
      </p:sp>
      <p:sp>
        <p:nvSpPr>
          <p:cNvPr id="149522" name="Rectangle 29"/>
          <p:cNvSpPr>
            <a:spLocks noChangeArrowheads="1"/>
          </p:cNvSpPr>
          <p:nvPr/>
        </p:nvSpPr>
        <p:spPr bwMode="auto">
          <a:xfrm>
            <a:off x="952499" y="437824"/>
            <a:ext cx="10210801" cy="1015663"/>
          </a:xfrm>
          <a:prstGeom prst="rect">
            <a:avLst/>
          </a:prstGeom>
          <a:noFill/>
          <a:ln w="28575">
            <a:solidFill>
              <a:srgbClr val="00B050"/>
            </a:solidFill>
            <a:miter lim="800000"/>
            <a:headEnd/>
            <a:tailEnd/>
          </a:ln>
        </p:spPr>
        <p:txBody>
          <a:bodyPr wrap="square">
            <a:spAutoFit/>
          </a:bodyPr>
          <a:lstStyle/>
          <a:p>
            <a:r>
              <a:rPr lang="en-US" sz="2000" dirty="0">
                <a:solidFill>
                  <a:srgbClr val="FF0000"/>
                </a:solidFill>
              </a:rPr>
              <a:t>A</a:t>
            </a:r>
            <a:r>
              <a:rPr lang="en-US" sz="2000" dirty="0">
                <a:solidFill>
                  <a:srgbClr val="000000"/>
                </a:solidFill>
              </a:rPr>
              <a:t>. costume                      </a:t>
            </a:r>
            <a:r>
              <a:rPr lang="en-US" sz="2000" dirty="0">
                <a:solidFill>
                  <a:srgbClr val="FF0000"/>
                </a:solidFill>
              </a:rPr>
              <a:t>D</a:t>
            </a:r>
            <a:r>
              <a:rPr lang="en-US" sz="2000" dirty="0">
                <a:solidFill>
                  <a:srgbClr val="000000"/>
                </a:solidFill>
              </a:rPr>
              <a:t>. stilt house                        </a:t>
            </a:r>
            <a:r>
              <a:rPr lang="en-US" sz="2000" dirty="0">
                <a:solidFill>
                  <a:srgbClr val="FF0000"/>
                </a:solidFill>
              </a:rPr>
              <a:t>H</a:t>
            </a:r>
            <a:r>
              <a:rPr lang="en-US" sz="2000" dirty="0">
                <a:solidFill>
                  <a:srgbClr val="000000"/>
                </a:solidFill>
              </a:rPr>
              <a:t>. terraced fields</a:t>
            </a:r>
          </a:p>
          <a:p>
            <a:r>
              <a:rPr lang="en-US" sz="2000" dirty="0">
                <a:solidFill>
                  <a:srgbClr val="FF0000"/>
                </a:solidFill>
              </a:rPr>
              <a:t>B</a:t>
            </a:r>
            <a:r>
              <a:rPr lang="en-US" sz="2000" dirty="0">
                <a:solidFill>
                  <a:srgbClr val="000000"/>
                </a:solidFill>
              </a:rPr>
              <a:t>. open-air market         </a:t>
            </a:r>
            <a:r>
              <a:rPr lang="en-US" sz="2000" dirty="0">
                <a:solidFill>
                  <a:srgbClr val="FF0000"/>
                </a:solidFill>
              </a:rPr>
              <a:t>E</a:t>
            </a:r>
            <a:r>
              <a:rPr lang="en-US" sz="2000" dirty="0">
                <a:solidFill>
                  <a:srgbClr val="000000"/>
                </a:solidFill>
              </a:rPr>
              <a:t>. folk dance                        </a:t>
            </a:r>
            <a:r>
              <a:rPr lang="en-US" sz="2000" dirty="0">
                <a:solidFill>
                  <a:srgbClr val="FF0000"/>
                </a:solidFill>
              </a:rPr>
              <a:t>I</a:t>
            </a:r>
            <a:r>
              <a:rPr lang="en-US" sz="2000" dirty="0">
                <a:solidFill>
                  <a:srgbClr val="000000"/>
                </a:solidFill>
              </a:rPr>
              <a:t>. musical instrument</a:t>
            </a:r>
          </a:p>
          <a:p>
            <a:r>
              <a:rPr lang="en-US" sz="2000" dirty="0">
                <a:solidFill>
                  <a:srgbClr val="FF0000"/>
                </a:solidFill>
              </a:rPr>
              <a:t>C</a:t>
            </a:r>
            <a:r>
              <a:rPr lang="en-US" sz="2000" dirty="0">
                <a:solidFill>
                  <a:srgbClr val="000000"/>
                </a:solidFill>
              </a:rPr>
              <a:t>. festival                        </a:t>
            </a:r>
            <a:r>
              <a:rPr lang="en-US" sz="2000" dirty="0">
                <a:solidFill>
                  <a:srgbClr val="FF0000"/>
                </a:solidFill>
              </a:rPr>
              <a:t>G</a:t>
            </a:r>
            <a:r>
              <a:rPr lang="en-US" sz="2000" dirty="0">
                <a:solidFill>
                  <a:srgbClr val="000000"/>
                </a:solidFill>
              </a:rPr>
              <a:t>. five- </a:t>
            </a:r>
            <a:r>
              <a:rPr lang="en-US" sz="2000" dirty="0" err="1">
                <a:solidFill>
                  <a:srgbClr val="000000"/>
                </a:solidFill>
              </a:rPr>
              <a:t>coloured</a:t>
            </a:r>
            <a:r>
              <a:rPr lang="en-US" sz="2000" dirty="0">
                <a:solidFill>
                  <a:srgbClr val="000000"/>
                </a:solidFill>
              </a:rPr>
              <a:t> sticky rice </a:t>
            </a:r>
            <a:endParaRPr lang="vi-VN" sz="2000" dirty="0">
              <a:solidFill>
                <a:srgbClr val="000000"/>
              </a:solidFill>
            </a:endParaRPr>
          </a:p>
        </p:txBody>
      </p:sp>
      <p:sp>
        <p:nvSpPr>
          <p:cNvPr id="148500" name="Text Box 20"/>
          <p:cNvSpPr txBox="1">
            <a:spLocks noChangeArrowheads="1"/>
          </p:cNvSpPr>
          <p:nvPr/>
        </p:nvSpPr>
        <p:spPr bwMode="auto">
          <a:xfrm>
            <a:off x="941387" y="3463263"/>
            <a:ext cx="1958975" cy="701675"/>
          </a:xfrm>
          <a:prstGeom prst="rect">
            <a:avLst/>
          </a:prstGeom>
          <a:noFill/>
          <a:ln w="9525">
            <a:noFill/>
            <a:miter lim="800000"/>
            <a:headEnd/>
            <a:tailEnd/>
          </a:ln>
        </p:spPr>
        <p:txBody>
          <a:bodyPr wrap="square">
            <a:spAutoFit/>
          </a:bodyPr>
          <a:lstStyle/>
          <a:p>
            <a:pPr>
              <a:spcBef>
                <a:spcPct val="50000"/>
              </a:spcBef>
            </a:pPr>
            <a:r>
              <a:rPr lang="en-US" sz="2000" dirty="0"/>
              <a:t>five-</a:t>
            </a:r>
            <a:r>
              <a:rPr lang="en-US" sz="2000" dirty="0" err="1"/>
              <a:t>coloured</a:t>
            </a:r>
            <a:r>
              <a:rPr lang="en-US" sz="2000" dirty="0"/>
              <a:t> sticky rice</a:t>
            </a:r>
          </a:p>
        </p:txBody>
      </p:sp>
      <p:sp>
        <p:nvSpPr>
          <p:cNvPr id="148501" name="Text Box 21"/>
          <p:cNvSpPr txBox="1">
            <a:spLocks noChangeArrowheads="1"/>
          </p:cNvSpPr>
          <p:nvPr/>
        </p:nvSpPr>
        <p:spPr bwMode="auto">
          <a:xfrm>
            <a:off x="4114800" y="3505201"/>
            <a:ext cx="1752600" cy="396875"/>
          </a:xfrm>
          <a:prstGeom prst="rect">
            <a:avLst/>
          </a:prstGeom>
          <a:noFill/>
          <a:ln w="9525">
            <a:noFill/>
            <a:miter lim="800000"/>
            <a:headEnd/>
            <a:tailEnd/>
          </a:ln>
        </p:spPr>
        <p:txBody>
          <a:bodyPr>
            <a:spAutoFit/>
          </a:bodyPr>
          <a:lstStyle/>
          <a:p>
            <a:pPr>
              <a:spcBef>
                <a:spcPct val="50000"/>
              </a:spcBef>
            </a:pPr>
            <a:r>
              <a:rPr lang="en-US" sz="2000"/>
              <a:t>terraced fields</a:t>
            </a:r>
          </a:p>
        </p:txBody>
      </p:sp>
      <p:sp>
        <p:nvSpPr>
          <p:cNvPr id="148502" name="Text Box 22"/>
          <p:cNvSpPr txBox="1">
            <a:spLocks noChangeArrowheads="1"/>
          </p:cNvSpPr>
          <p:nvPr/>
        </p:nvSpPr>
        <p:spPr bwMode="auto">
          <a:xfrm>
            <a:off x="6477000" y="3505201"/>
            <a:ext cx="1676400" cy="396875"/>
          </a:xfrm>
          <a:prstGeom prst="rect">
            <a:avLst/>
          </a:prstGeom>
          <a:noFill/>
          <a:ln w="9525">
            <a:noFill/>
            <a:miter lim="800000"/>
            <a:headEnd/>
            <a:tailEnd/>
          </a:ln>
        </p:spPr>
        <p:txBody>
          <a:bodyPr>
            <a:spAutoFit/>
          </a:bodyPr>
          <a:lstStyle/>
          <a:p>
            <a:pPr>
              <a:spcBef>
                <a:spcPct val="50000"/>
              </a:spcBef>
            </a:pPr>
            <a:r>
              <a:rPr lang="en-US" sz="2000"/>
              <a:t>festival</a:t>
            </a:r>
          </a:p>
        </p:txBody>
      </p:sp>
      <p:sp>
        <p:nvSpPr>
          <p:cNvPr id="148503" name="Text Box 23"/>
          <p:cNvSpPr txBox="1">
            <a:spLocks noChangeArrowheads="1"/>
          </p:cNvSpPr>
          <p:nvPr/>
        </p:nvSpPr>
        <p:spPr bwMode="auto">
          <a:xfrm>
            <a:off x="8763000" y="3581401"/>
            <a:ext cx="1524000" cy="396875"/>
          </a:xfrm>
          <a:prstGeom prst="rect">
            <a:avLst/>
          </a:prstGeom>
          <a:noFill/>
          <a:ln w="9525">
            <a:noFill/>
            <a:miter lim="800000"/>
            <a:headEnd/>
            <a:tailEnd/>
          </a:ln>
        </p:spPr>
        <p:txBody>
          <a:bodyPr>
            <a:spAutoFit/>
          </a:bodyPr>
          <a:lstStyle/>
          <a:p>
            <a:pPr>
              <a:spcBef>
                <a:spcPct val="50000"/>
              </a:spcBef>
            </a:pPr>
            <a:r>
              <a:rPr lang="en-US" sz="2000"/>
              <a:t>folk dance</a:t>
            </a:r>
          </a:p>
        </p:txBody>
      </p:sp>
      <p:sp>
        <p:nvSpPr>
          <p:cNvPr id="148504" name="Text Box 24"/>
          <p:cNvSpPr txBox="1">
            <a:spLocks noChangeArrowheads="1"/>
          </p:cNvSpPr>
          <p:nvPr/>
        </p:nvSpPr>
        <p:spPr bwMode="auto">
          <a:xfrm>
            <a:off x="976786" y="6197121"/>
            <a:ext cx="2349500" cy="400110"/>
          </a:xfrm>
          <a:prstGeom prst="rect">
            <a:avLst/>
          </a:prstGeom>
          <a:noFill/>
          <a:ln w="9525">
            <a:noFill/>
            <a:miter lim="800000"/>
            <a:headEnd/>
            <a:tailEnd/>
          </a:ln>
        </p:spPr>
        <p:txBody>
          <a:bodyPr wrap="square">
            <a:spAutoFit/>
          </a:bodyPr>
          <a:lstStyle/>
          <a:p>
            <a:pPr>
              <a:spcBef>
                <a:spcPct val="50000"/>
              </a:spcBef>
            </a:pPr>
            <a:r>
              <a:rPr lang="en-US" sz="2000" dirty="0"/>
              <a:t>open – air market</a:t>
            </a:r>
          </a:p>
        </p:txBody>
      </p:sp>
      <p:sp>
        <p:nvSpPr>
          <p:cNvPr id="148505" name="Text Box 25"/>
          <p:cNvSpPr txBox="1">
            <a:spLocks noChangeArrowheads="1"/>
          </p:cNvSpPr>
          <p:nvPr/>
        </p:nvSpPr>
        <p:spPr bwMode="auto">
          <a:xfrm>
            <a:off x="3792894" y="6231054"/>
            <a:ext cx="2603718" cy="400110"/>
          </a:xfrm>
          <a:prstGeom prst="rect">
            <a:avLst/>
          </a:prstGeom>
          <a:noFill/>
          <a:ln w="9525">
            <a:noFill/>
            <a:miter lim="800000"/>
            <a:headEnd/>
            <a:tailEnd/>
          </a:ln>
        </p:spPr>
        <p:txBody>
          <a:bodyPr wrap="square">
            <a:spAutoFit/>
          </a:bodyPr>
          <a:lstStyle/>
          <a:p>
            <a:pPr>
              <a:spcBef>
                <a:spcPct val="50000"/>
              </a:spcBef>
            </a:pPr>
            <a:r>
              <a:rPr lang="en-US" sz="2000" dirty="0"/>
              <a:t>musical instrument</a:t>
            </a:r>
          </a:p>
        </p:txBody>
      </p:sp>
      <p:sp>
        <p:nvSpPr>
          <p:cNvPr id="148506" name="Text Box 26"/>
          <p:cNvSpPr txBox="1">
            <a:spLocks noChangeArrowheads="1"/>
          </p:cNvSpPr>
          <p:nvPr/>
        </p:nvSpPr>
        <p:spPr bwMode="auto">
          <a:xfrm>
            <a:off x="6553200" y="6248401"/>
            <a:ext cx="1371600" cy="396875"/>
          </a:xfrm>
          <a:prstGeom prst="rect">
            <a:avLst/>
          </a:prstGeom>
          <a:noFill/>
          <a:ln w="9525">
            <a:noFill/>
            <a:miter lim="800000"/>
            <a:headEnd/>
            <a:tailEnd/>
          </a:ln>
        </p:spPr>
        <p:txBody>
          <a:bodyPr>
            <a:spAutoFit/>
          </a:bodyPr>
          <a:lstStyle/>
          <a:p>
            <a:pPr>
              <a:spcBef>
                <a:spcPct val="50000"/>
              </a:spcBef>
            </a:pPr>
            <a:r>
              <a:rPr lang="en-US" sz="2000"/>
              <a:t>costume</a:t>
            </a:r>
          </a:p>
        </p:txBody>
      </p:sp>
      <p:sp>
        <p:nvSpPr>
          <p:cNvPr id="148507" name="Text Box 27"/>
          <p:cNvSpPr txBox="1">
            <a:spLocks noChangeArrowheads="1"/>
          </p:cNvSpPr>
          <p:nvPr/>
        </p:nvSpPr>
        <p:spPr bwMode="auto">
          <a:xfrm>
            <a:off x="9852747" y="6163412"/>
            <a:ext cx="1447800" cy="396875"/>
          </a:xfrm>
          <a:prstGeom prst="rect">
            <a:avLst/>
          </a:prstGeom>
          <a:noFill/>
          <a:ln w="9525">
            <a:noFill/>
            <a:miter lim="800000"/>
            <a:headEnd/>
            <a:tailEnd/>
          </a:ln>
        </p:spPr>
        <p:txBody>
          <a:bodyPr>
            <a:spAutoFit/>
          </a:bodyPr>
          <a:lstStyle/>
          <a:p>
            <a:pPr>
              <a:spcBef>
                <a:spcPct val="50000"/>
              </a:spcBef>
            </a:pPr>
            <a:r>
              <a:rPr lang="en-US" sz="2000"/>
              <a:t>stilt</a:t>
            </a:r>
            <a:r>
              <a:rPr lang="en-US"/>
              <a:t> house</a:t>
            </a:r>
          </a:p>
        </p:txBody>
      </p:sp>
    </p:spTree>
    <p:extLst>
      <p:ext uri="{BB962C8B-B14F-4D97-AF65-F5344CB8AC3E}">
        <p14:creationId xmlns:p14="http://schemas.microsoft.com/office/powerpoint/2010/main" val="1823861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8500">
                                            <p:txEl>
                                              <p:pRg st="0" end="0"/>
                                            </p:txEl>
                                          </p:spTgt>
                                        </p:tgtEl>
                                        <p:attrNameLst>
                                          <p:attrName>style.visibility</p:attrName>
                                        </p:attrNameLst>
                                      </p:cBhvr>
                                      <p:to>
                                        <p:strVal val="visible"/>
                                      </p:to>
                                    </p:set>
                                    <p:anim calcmode="lin" valueType="num">
                                      <p:cBhvr additive="base">
                                        <p:cTn id="7" dur="500" fill="hold"/>
                                        <p:tgtEl>
                                          <p:spTgt spid="1485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85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48501">
                                            <p:txEl>
                                              <p:pRg st="0" end="0"/>
                                            </p:txEl>
                                          </p:spTgt>
                                        </p:tgtEl>
                                        <p:attrNameLst>
                                          <p:attrName>style.visibility</p:attrName>
                                        </p:attrNameLst>
                                      </p:cBhvr>
                                      <p:to>
                                        <p:strVal val="visible"/>
                                      </p:to>
                                    </p:set>
                                    <p:animEffect transition="in" filter="diamond(in)">
                                      <p:cBhvr>
                                        <p:cTn id="13" dur="2000"/>
                                        <p:tgtEl>
                                          <p:spTgt spid="14850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48502">
                                            <p:txEl>
                                              <p:pRg st="0" end="0"/>
                                            </p:txEl>
                                          </p:spTgt>
                                        </p:tgtEl>
                                        <p:attrNameLst>
                                          <p:attrName>style.visibility</p:attrName>
                                        </p:attrNameLst>
                                      </p:cBhvr>
                                      <p:to>
                                        <p:strVal val="visible"/>
                                      </p:to>
                                    </p:set>
                                    <p:animEffect transition="in" filter="checkerboard(across)">
                                      <p:cBhvr>
                                        <p:cTn id="18" dur="500"/>
                                        <p:tgtEl>
                                          <p:spTgt spid="14850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nodeType="clickEffect">
                                  <p:stCondLst>
                                    <p:cond delay="0"/>
                                  </p:stCondLst>
                                  <p:childTnLst>
                                    <p:set>
                                      <p:cBhvr>
                                        <p:cTn id="22" dur="1" fill="hold">
                                          <p:stCondLst>
                                            <p:cond delay="0"/>
                                          </p:stCondLst>
                                        </p:cTn>
                                        <p:tgtEl>
                                          <p:spTgt spid="148503">
                                            <p:txEl>
                                              <p:pRg st="0" end="0"/>
                                            </p:txEl>
                                          </p:spTgt>
                                        </p:tgtEl>
                                        <p:attrNameLst>
                                          <p:attrName>style.visibility</p:attrName>
                                        </p:attrNameLst>
                                      </p:cBhvr>
                                      <p:to>
                                        <p:strVal val="visible"/>
                                      </p:to>
                                    </p:set>
                                    <p:anim calcmode="lin" valueType="num">
                                      <p:cBhvr>
                                        <p:cTn id="23" dur="1000" fill="hold"/>
                                        <p:tgtEl>
                                          <p:spTgt spid="148503">
                                            <p:txEl>
                                              <p:pRg st="0" end="0"/>
                                            </p:txEl>
                                          </p:spTgt>
                                        </p:tgtEl>
                                        <p:attrNameLst>
                                          <p:attrName>ppt_x</p:attrName>
                                        </p:attrNameLst>
                                      </p:cBhvr>
                                      <p:tavLst>
                                        <p:tav tm="0">
                                          <p:val>
                                            <p:strVal val="#ppt_x-.2"/>
                                          </p:val>
                                        </p:tav>
                                        <p:tav tm="100000">
                                          <p:val>
                                            <p:strVal val="#ppt_x"/>
                                          </p:val>
                                        </p:tav>
                                      </p:tavLst>
                                    </p:anim>
                                    <p:anim calcmode="lin" valueType="num">
                                      <p:cBhvr>
                                        <p:cTn id="24" dur="1000" fill="hold"/>
                                        <p:tgtEl>
                                          <p:spTgt spid="1485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4850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nodeType="clickEffect">
                                  <p:stCondLst>
                                    <p:cond delay="0"/>
                                  </p:stCondLst>
                                  <p:iterate type="lt">
                                    <p:tmPct val="10000"/>
                                  </p:iterate>
                                  <p:childTnLst>
                                    <p:set>
                                      <p:cBhvr>
                                        <p:cTn id="29" dur="1" fill="hold">
                                          <p:stCondLst>
                                            <p:cond delay="0"/>
                                          </p:stCondLst>
                                        </p:cTn>
                                        <p:tgtEl>
                                          <p:spTgt spid="148504">
                                            <p:txEl>
                                              <p:pRg st="0" end="0"/>
                                            </p:txEl>
                                          </p:spTgt>
                                        </p:tgtEl>
                                        <p:attrNameLst>
                                          <p:attrName>style.visibility</p:attrName>
                                        </p:attrNameLst>
                                      </p:cBhvr>
                                      <p:to>
                                        <p:strVal val="visible"/>
                                      </p:to>
                                    </p:set>
                                    <p:animEffect transition="in" filter="fade">
                                      <p:cBhvr>
                                        <p:cTn id="30" dur="2000"/>
                                        <p:tgtEl>
                                          <p:spTgt spid="148504">
                                            <p:txEl>
                                              <p:pRg st="0" end="0"/>
                                            </p:txEl>
                                          </p:spTgt>
                                        </p:tgtEl>
                                      </p:cBhvr>
                                    </p:animEffect>
                                    <p:anim calcmode="lin" valueType="num">
                                      <p:cBhvr>
                                        <p:cTn id="31" dur="2000" fill="hold"/>
                                        <p:tgtEl>
                                          <p:spTgt spid="148504">
                                            <p:txEl>
                                              <p:pRg st="0" end="0"/>
                                            </p:txEl>
                                          </p:spTgt>
                                        </p:tgtEl>
                                        <p:attrNameLst>
                                          <p:attrName>ppt_w</p:attrName>
                                        </p:attrNameLst>
                                      </p:cBhvr>
                                      <p:tavLst>
                                        <p:tav tm="0" fmla="#ppt_w*sin(2.5*pi*$)">
                                          <p:val>
                                            <p:fltVal val="0"/>
                                          </p:val>
                                        </p:tav>
                                        <p:tav tm="100000">
                                          <p:val>
                                            <p:fltVal val="1"/>
                                          </p:val>
                                        </p:tav>
                                      </p:tavLst>
                                    </p:anim>
                                    <p:anim calcmode="lin" valueType="num">
                                      <p:cBhvr>
                                        <p:cTn id="32" dur="2000" fill="hold"/>
                                        <p:tgtEl>
                                          <p:spTgt spid="14850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51" presetClass="entr" presetSubtype="0" fill="hold" nodeType="clickEffect">
                                  <p:stCondLst>
                                    <p:cond delay="0"/>
                                  </p:stCondLst>
                                  <p:childTnLst>
                                    <p:set>
                                      <p:cBhvr>
                                        <p:cTn id="36" dur="1" fill="hold">
                                          <p:stCondLst>
                                            <p:cond delay="0"/>
                                          </p:stCondLst>
                                        </p:cTn>
                                        <p:tgtEl>
                                          <p:spTgt spid="148505">
                                            <p:txEl>
                                              <p:pRg st="0" end="0"/>
                                            </p:txEl>
                                          </p:spTgt>
                                        </p:tgtEl>
                                        <p:attrNameLst>
                                          <p:attrName>style.visibility</p:attrName>
                                        </p:attrNameLst>
                                      </p:cBhvr>
                                      <p:to>
                                        <p:strVal val="visible"/>
                                      </p:to>
                                    </p:set>
                                    <p:animEffect transition="in" filter="fade">
                                      <p:cBhvr>
                                        <p:cTn id="37" dur="770" decel="100000"/>
                                        <p:tgtEl>
                                          <p:spTgt spid="148505">
                                            <p:txEl>
                                              <p:pRg st="0" end="0"/>
                                            </p:txEl>
                                          </p:spTgt>
                                        </p:tgtEl>
                                      </p:cBhvr>
                                    </p:animEffect>
                                    <p:animScale>
                                      <p:cBhvr>
                                        <p:cTn id="38" dur="770" decel="100000"/>
                                        <p:tgtEl>
                                          <p:spTgt spid="148505">
                                            <p:txEl>
                                              <p:pRg st="0" end="0"/>
                                            </p:txEl>
                                          </p:spTgt>
                                        </p:tgtEl>
                                      </p:cBhvr>
                                      <p:from x="10000" y="10000"/>
                                      <p:to x="200000" y="450000"/>
                                    </p:animScale>
                                    <p:animScale>
                                      <p:cBhvr>
                                        <p:cTn id="39" dur="1230" accel="100000" fill="hold">
                                          <p:stCondLst>
                                            <p:cond delay="770"/>
                                          </p:stCondLst>
                                        </p:cTn>
                                        <p:tgtEl>
                                          <p:spTgt spid="148505">
                                            <p:txEl>
                                              <p:pRg st="0" end="0"/>
                                            </p:txEl>
                                          </p:spTgt>
                                        </p:tgtEl>
                                      </p:cBhvr>
                                      <p:from x="200000" y="450000"/>
                                      <p:to x="100000" y="100000"/>
                                    </p:animScale>
                                    <p:set>
                                      <p:cBhvr>
                                        <p:cTn id="40" dur="770" fill="hold"/>
                                        <p:tgtEl>
                                          <p:spTgt spid="148505">
                                            <p:txEl>
                                              <p:pRg st="0" end="0"/>
                                            </p:txEl>
                                          </p:spTgt>
                                        </p:tgtEl>
                                        <p:attrNameLst>
                                          <p:attrName>ppt_x</p:attrName>
                                        </p:attrNameLst>
                                      </p:cBhvr>
                                      <p:to>
                                        <p:strVal val="(0.5)"/>
                                      </p:to>
                                    </p:set>
                                    <p:anim from="(0.5)" to="(#ppt_x)" calcmode="lin" valueType="num">
                                      <p:cBhvr>
                                        <p:cTn id="41" dur="1230" accel="100000" fill="hold">
                                          <p:stCondLst>
                                            <p:cond delay="770"/>
                                          </p:stCondLst>
                                        </p:cTn>
                                        <p:tgtEl>
                                          <p:spTgt spid="148505">
                                            <p:txEl>
                                              <p:pRg st="0" end="0"/>
                                            </p:txEl>
                                          </p:spTgt>
                                        </p:tgtEl>
                                        <p:attrNameLst>
                                          <p:attrName>ppt_x</p:attrName>
                                        </p:attrNameLst>
                                      </p:cBhvr>
                                    </p:anim>
                                    <p:set>
                                      <p:cBhvr>
                                        <p:cTn id="42" dur="770" fill="hold"/>
                                        <p:tgtEl>
                                          <p:spTgt spid="148505">
                                            <p:txEl>
                                              <p:pRg st="0" end="0"/>
                                            </p:txEl>
                                          </p:spTgt>
                                        </p:tgtEl>
                                        <p:attrNameLst>
                                          <p:attrName>ppt_y</p:attrName>
                                        </p:attrNameLst>
                                      </p:cBhvr>
                                      <p:to>
                                        <p:strVal val="(#ppt_y+0.4)"/>
                                      </p:to>
                                    </p:set>
                                    <p:anim from="(#ppt_y+0.4)" to="(#ppt_y)" calcmode="lin" valueType="num">
                                      <p:cBhvr>
                                        <p:cTn id="43" dur="1230" accel="100000" fill="hold">
                                          <p:stCondLst>
                                            <p:cond delay="770"/>
                                          </p:stCondLst>
                                        </p:cTn>
                                        <p:tgtEl>
                                          <p:spTgt spid="148505">
                                            <p:txEl>
                                              <p:pRg st="0" end="0"/>
                                            </p:txEl>
                                          </p:spTgt>
                                        </p:tgtEl>
                                        <p:attrNameLst>
                                          <p:attrName>ppt_y</p:attrName>
                                        </p:attrNameLst>
                                      </p:cBhvr>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148506">
                                            <p:txEl>
                                              <p:pRg st="0" end="0"/>
                                            </p:txEl>
                                          </p:spTgt>
                                        </p:tgtEl>
                                        <p:attrNameLst>
                                          <p:attrName>style.visibility</p:attrName>
                                        </p:attrNameLst>
                                      </p:cBhvr>
                                      <p:to>
                                        <p:strVal val="visible"/>
                                      </p:to>
                                    </p:set>
                                    <p:animEffect transition="in" filter="fade">
                                      <p:cBhvr>
                                        <p:cTn id="48" dur="2000"/>
                                        <p:tgtEl>
                                          <p:spTgt spid="148506">
                                            <p:txEl>
                                              <p:pRg st="0" end="0"/>
                                            </p:txEl>
                                          </p:spTgt>
                                        </p:tgtEl>
                                      </p:cBhvr>
                                    </p:animEffect>
                                    <p:anim calcmode="lin" valueType="num">
                                      <p:cBhvr>
                                        <p:cTn id="49" dur="2000" fill="hold"/>
                                        <p:tgtEl>
                                          <p:spTgt spid="148506">
                                            <p:txEl>
                                              <p:pRg st="0" end="0"/>
                                            </p:txEl>
                                          </p:spTgt>
                                        </p:tgtEl>
                                        <p:attrNameLst>
                                          <p:attrName>ppt_w</p:attrName>
                                        </p:attrNameLst>
                                      </p:cBhvr>
                                      <p:tavLst>
                                        <p:tav tm="0" fmla="#ppt_w*sin(2.5*pi*$)">
                                          <p:val>
                                            <p:fltVal val="0"/>
                                          </p:val>
                                        </p:tav>
                                        <p:tav tm="100000">
                                          <p:val>
                                            <p:fltVal val="1"/>
                                          </p:val>
                                        </p:tav>
                                      </p:tavLst>
                                    </p:anim>
                                    <p:anim calcmode="lin" valueType="num">
                                      <p:cBhvr>
                                        <p:cTn id="50" dur="2000" fill="hold"/>
                                        <p:tgtEl>
                                          <p:spTgt spid="14850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1" presetClass="entr" presetSubtype="0" fill="hold" grpId="0" nodeType="clickEffect">
                                  <p:stCondLst>
                                    <p:cond delay="0"/>
                                  </p:stCondLst>
                                  <p:childTnLst>
                                    <p:set>
                                      <p:cBhvr>
                                        <p:cTn id="54" dur="1" fill="hold">
                                          <p:stCondLst>
                                            <p:cond delay="0"/>
                                          </p:stCondLst>
                                        </p:cTn>
                                        <p:tgtEl>
                                          <p:spTgt spid="148507"/>
                                        </p:tgtEl>
                                        <p:attrNameLst>
                                          <p:attrName>style.visibility</p:attrName>
                                        </p:attrNameLst>
                                      </p:cBhvr>
                                      <p:to>
                                        <p:strVal val="visible"/>
                                      </p:to>
                                    </p:set>
                                    <p:animEffect transition="in" filter="fade">
                                      <p:cBhvr>
                                        <p:cTn id="55" dur="770" decel="100000"/>
                                        <p:tgtEl>
                                          <p:spTgt spid="148507"/>
                                        </p:tgtEl>
                                      </p:cBhvr>
                                    </p:animEffect>
                                    <p:animScale>
                                      <p:cBhvr>
                                        <p:cTn id="56" dur="770" decel="100000"/>
                                        <p:tgtEl>
                                          <p:spTgt spid="148507"/>
                                        </p:tgtEl>
                                      </p:cBhvr>
                                      <p:from x="10000" y="10000"/>
                                      <p:to x="200000" y="450000"/>
                                    </p:animScale>
                                    <p:animScale>
                                      <p:cBhvr>
                                        <p:cTn id="57" dur="1230" accel="100000" fill="hold">
                                          <p:stCondLst>
                                            <p:cond delay="770"/>
                                          </p:stCondLst>
                                        </p:cTn>
                                        <p:tgtEl>
                                          <p:spTgt spid="148507"/>
                                        </p:tgtEl>
                                      </p:cBhvr>
                                      <p:from x="200000" y="450000"/>
                                      <p:to x="100000" y="100000"/>
                                    </p:animScale>
                                    <p:set>
                                      <p:cBhvr>
                                        <p:cTn id="58" dur="770" fill="hold"/>
                                        <p:tgtEl>
                                          <p:spTgt spid="148507"/>
                                        </p:tgtEl>
                                        <p:attrNameLst>
                                          <p:attrName>ppt_x</p:attrName>
                                        </p:attrNameLst>
                                      </p:cBhvr>
                                      <p:to>
                                        <p:strVal val="(0.5)"/>
                                      </p:to>
                                    </p:set>
                                    <p:anim from="(0.5)" to="(#ppt_x)" calcmode="lin" valueType="num">
                                      <p:cBhvr>
                                        <p:cTn id="59" dur="1230" accel="100000" fill="hold">
                                          <p:stCondLst>
                                            <p:cond delay="770"/>
                                          </p:stCondLst>
                                        </p:cTn>
                                        <p:tgtEl>
                                          <p:spTgt spid="148507"/>
                                        </p:tgtEl>
                                        <p:attrNameLst>
                                          <p:attrName>ppt_x</p:attrName>
                                        </p:attrNameLst>
                                      </p:cBhvr>
                                    </p:anim>
                                    <p:set>
                                      <p:cBhvr>
                                        <p:cTn id="60" dur="770" fill="hold"/>
                                        <p:tgtEl>
                                          <p:spTgt spid="148507"/>
                                        </p:tgtEl>
                                        <p:attrNameLst>
                                          <p:attrName>ppt_y</p:attrName>
                                        </p:attrNameLst>
                                      </p:cBhvr>
                                      <p:to>
                                        <p:strVal val="(#ppt_y+0.4)"/>
                                      </p:to>
                                    </p:set>
                                    <p:anim from="(#ppt_y+0.4)" to="(#ppt_y)" calcmode="lin" valueType="num">
                                      <p:cBhvr>
                                        <p:cTn id="61" dur="1230" accel="100000" fill="hold">
                                          <p:stCondLst>
                                            <p:cond delay="770"/>
                                          </p:stCondLst>
                                        </p:cTn>
                                        <p:tgtEl>
                                          <p:spTgt spid="148507"/>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50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1"/>
          <p:cNvPicPr>
            <a:picLocks noChangeAspect="1"/>
          </p:cNvPicPr>
          <p:nvPr/>
        </p:nvPicPr>
        <p:blipFill>
          <a:blip r:embed="rId4"/>
          <a:srcRect/>
          <a:stretch>
            <a:fillRect/>
          </a:stretch>
        </p:blipFill>
        <p:spPr bwMode="auto">
          <a:xfrm>
            <a:off x="1524000" y="0"/>
            <a:ext cx="9144000" cy="476250"/>
          </a:xfrm>
          <a:prstGeom prst="rect">
            <a:avLst/>
          </a:prstGeom>
          <a:noFill/>
          <a:ln w="9525">
            <a:noFill/>
            <a:miter lim="800000"/>
            <a:headEnd/>
            <a:tailEnd/>
          </a:ln>
        </p:spPr>
      </p:pic>
      <p:pic>
        <p:nvPicPr>
          <p:cNvPr id="124930" name="Picture 2"/>
          <p:cNvPicPr>
            <a:picLocks noChangeAspect="1"/>
          </p:cNvPicPr>
          <p:nvPr/>
        </p:nvPicPr>
        <p:blipFill>
          <a:blip r:embed="rId4"/>
          <a:srcRect/>
          <a:stretch>
            <a:fillRect/>
          </a:stretch>
        </p:blipFill>
        <p:spPr bwMode="auto">
          <a:xfrm>
            <a:off x="1524000" y="6381750"/>
            <a:ext cx="9144000" cy="476250"/>
          </a:xfrm>
          <a:prstGeom prst="rect">
            <a:avLst/>
          </a:prstGeom>
          <a:noFill/>
          <a:ln w="9525">
            <a:noFill/>
            <a:miter lim="800000"/>
            <a:headEnd/>
            <a:tailEnd/>
          </a:ln>
        </p:spPr>
      </p:pic>
      <p:pic>
        <p:nvPicPr>
          <p:cNvPr id="124931" name="Picture 2"/>
          <p:cNvPicPr>
            <a:picLocks noChangeAspect="1" noChangeArrowheads="1"/>
          </p:cNvPicPr>
          <p:nvPr/>
        </p:nvPicPr>
        <p:blipFill>
          <a:blip r:embed="rId5"/>
          <a:srcRect/>
          <a:stretch>
            <a:fillRect/>
          </a:stretch>
        </p:blipFill>
        <p:spPr bwMode="auto">
          <a:xfrm>
            <a:off x="1524000" y="476250"/>
            <a:ext cx="9144000" cy="5772150"/>
          </a:xfrm>
          <a:prstGeom prst="rect">
            <a:avLst/>
          </a:prstGeom>
          <a:noFill/>
          <a:ln w="9525">
            <a:noFill/>
            <a:miter lim="800000"/>
            <a:headEnd/>
            <a:tailEnd/>
          </a:ln>
        </p:spPr>
      </p:pic>
      <p:sp>
        <p:nvSpPr>
          <p:cNvPr id="4" name="TextBox 3"/>
          <p:cNvSpPr txBox="1">
            <a:spLocks noChangeArrowheads="1"/>
          </p:cNvSpPr>
          <p:nvPr/>
        </p:nvSpPr>
        <p:spPr bwMode="auto">
          <a:xfrm>
            <a:off x="7605713" y="323851"/>
            <a:ext cx="914400" cy="461963"/>
          </a:xfrm>
          <a:prstGeom prst="rect">
            <a:avLst/>
          </a:prstGeom>
          <a:noFill/>
          <a:ln w="9525">
            <a:noFill/>
            <a:miter lim="800000"/>
            <a:headEnd/>
            <a:tailEnd/>
          </a:ln>
        </p:spPr>
        <p:txBody>
          <a:bodyPr>
            <a:spAutoFit/>
          </a:bodyPr>
          <a:lstStyle/>
          <a:p>
            <a:pPr eaLnBrk="0" hangingPunct="0"/>
            <a:r>
              <a:rPr lang="en-US" sz="2400">
                <a:latin typeface="Arial" charset="0"/>
                <a:cs typeface="Arial" charset="0"/>
              </a:rPr>
              <a:t>Nick</a:t>
            </a:r>
          </a:p>
        </p:txBody>
      </p:sp>
      <p:sp>
        <p:nvSpPr>
          <p:cNvPr id="5" name="TextBox 4"/>
          <p:cNvSpPr txBox="1">
            <a:spLocks noChangeArrowheads="1"/>
          </p:cNvSpPr>
          <p:nvPr/>
        </p:nvSpPr>
        <p:spPr bwMode="auto">
          <a:xfrm>
            <a:off x="9412288" y="309563"/>
            <a:ext cx="1371600" cy="461962"/>
          </a:xfrm>
          <a:prstGeom prst="rect">
            <a:avLst/>
          </a:prstGeom>
          <a:noFill/>
          <a:ln w="9525">
            <a:noFill/>
            <a:miter lim="800000"/>
            <a:headEnd/>
            <a:tailEnd/>
          </a:ln>
        </p:spPr>
        <p:txBody>
          <a:bodyPr>
            <a:spAutoFit/>
          </a:bodyPr>
          <a:lstStyle/>
          <a:p>
            <a:pPr eaLnBrk="0" hangingPunct="0"/>
            <a:r>
              <a:rPr lang="en-US" sz="2400">
                <a:latin typeface="Arial" charset="0"/>
                <a:cs typeface="Arial" charset="0"/>
              </a:rPr>
              <a:t>Duong</a:t>
            </a:r>
          </a:p>
        </p:txBody>
      </p:sp>
      <p:sp>
        <p:nvSpPr>
          <p:cNvPr id="6" name="TextBox 5"/>
          <p:cNvSpPr txBox="1">
            <a:spLocks noChangeArrowheads="1"/>
          </p:cNvSpPr>
          <p:nvPr/>
        </p:nvSpPr>
        <p:spPr bwMode="auto">
          <a:xfrm>
            <a:off x="1600200" y="2590801"/>
            <a:ext cx="1447800" cy="461963"/>
          </a:xfrm>
          <a:prstGeom prst="rect">
            <a:avLst/>
          </a:prstGeom>
          <a:noFill/>
          <a:ln w="9525">
            <a:noFill/>
            <a:miter lim="800000"/>
            <a:headEnd/>
            <a:tailEnd/>
          </a:ln>
        </p:spPr>
        <p:txBody>
          <a:bodyPr>
            <a:spAutoFit/>
          </a:bodyPr>
          <a:lstStyle/>
          <a:p>
            <a:pPr eaLnBrk="0" hangingPunct="0"/>
            <a:r>
              <a:rPr lang="en-US" sz="2400" dirty="0">
                <a:latin typeface="Arial" charset="0"/>
                <a:cs typeface="Arial" charset="0"/>
              </a:rPr>
              <a:t>a guide</a:t>
            </a:r>
          </a:p>
        </p:txBody>
      </p:sp>
      <p:cxnSp>
        <p:nvCxnSpPr>
          <p:cNvPr id="8" name="Straight Arrow Connector 7"/>
          <p:cNvCxnSpPr/>
          <p:nvPr/>
        </p:nvCxnSpPr>
        <p:spPr>
          <a:xfrm>
            <a:off x="2590800" y="3052763"/>
            <a:ext cx="2438400" cy="90646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a:off x="8047038" y="685800"/>
            <a:ext cx="944562" cy="296703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p:nvPr/>
        </p:nvCxnSpPr>
        <p:spPr>
          <a:xfrm>
            <a:off x="9982201" y="771525"/>
            <a:ext cx="409575" cy="31877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ustDataLst>
      <p:tags r:id="rId1"/>
    </p:custDataLst>
    <p:extLst>
      <p:ext uri="{BB962C8B-B14F-4D97-AF65-F5344CB8AC3E}">
        <p14:creationId xmlns:p14="http://schemas.microsoft.com/office/powerpoint/2010/main" val="21033572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4" name="Picture 1"/>
          <p:cNvPicPr>
            <a:picLocks noChangeAspect="1"/>
          </p:cNvPicPr>
          <p:nvPr/>
        </p:nvPicPr>
        <p:blipFill>
          <a:blip r:embed="rId4"/>
          <a:srcRect/>
          <a:stretch>
            <a:fillRect/>
          </a:stretch>
        </p:blipFill>
        <p:spPr bwMode="auto">
          <a:xfrm>
            <a:off x="1524000" y="0"/>
            <a:ext cx="9144000" cy="304800"/>
          </a:xfrm>
          <a:prstGeom prst="rect">
            <a:avLst/>
          </a:prstGeom>
          <a:noFill/>
          <a:ln w="9525">
            <a:noFill/>
            <a:miter lim="800000"/>
            <a:headEnd/>
            <a:tailEnd/>
          </a:ln>
        </p:spPr>
      </p:pic>
      <p:pic>
        <p:nvPicPr>
          <p:cNvPr id="142345" name="Picture 2"/>
          <p:cNvPicPr>
            <a:picLocks noChangeAspect="1"/>
          </p:cNvPicPr>
          <p:nvPr/>
        </p:nvPicPr>
        <p:blipFill>
          <a:blip r:embed="rId4"/>
          <a:srcRect/>
          <a:stretch>
            <a:fillRect/>
          </a:stretch>
        </p:blipFill>
        <p:spPr bwMode="auto">
          <a:xfrm>
            <a:off x="1524000" y="6381750"/>
            <a:ext cx="9144000" cy="476250"/>
          </a:xfrm>
          <a:prstGeom prst="rect">
            <a:avLst/>
          </a:prstGeom>
          <a:noFill/>
          <a:ln w="9525">
            <a:noFill/>
            <a:miter lim="800000"/>
            <a:headEnd/>
            <a:tailEnd/>
          </a:ln>
        </p:spPr>
      </p:pic>
      <p:sp>
        <p:nvSpPr>
          <p:cNvPr id="142346" name="Rectangle 1"/>
          <p:cNvSpPr>
            <a:spLocks noChangeArrowheads="1"/>
          </p:cNvSpPr>
          <p:nvPr/>
        </p:nvSpPr>
        <p:spPr bwMode="auto">
          <a:xfrm>
            <a:off x="457200" y="807493"/>
            <a:ext cx="11277600" cy="4968875"/>
          </a:xfrm>
          <a:prstGeom prst="rect">
            <a:avLst/>
          </a:prstGeom>
          <a:noFill/>
          <a:ln w="9525">
            <a:noFill/>
            <a:miter lim="800000"/>
            <a:headEnd/>
            <a:tailEnd/>
          </a:ln>
        </p:spPr>
        <p:txBody>
          <a:bodyPr wrap="square" anchor="ctr">
            <a:spAutoFit/>
          </a:bodyPr>
          <a:lstStyle/>
          <a:p>
            <a:pPr algn="justLow"/>
            <a:r>
              <a:rPr lang="vi-VN" altLang="vi-VN" sz="2000" dirty="0">
                <a:solidFill>
                  <a:srgbClr val="0000FF"/>
                </a:solidFill>
                <a:cs typeface="Arial" charset="0"/>
              </a:rPr>
              <a:t>Duong</a:t>
            </a:r>
            <a:r>
              <a:rPr lang="vi-VN" altLang="vi-VN" sz="2000" dirty="0">
                <a:cs typeface="Arial" charset="0"/>
              </a:rPr>
              <a:t> &amp; Nick:</a:t>
            </a:r>
            <a:r>
              <a:rPr lang="vi-VN" altLang="vi-VN" sz="2000" b="0" dirty="0">
                <a:cs typeface="Arial" charset="0"/>
              </a:rPr>
              <a:t> Good morning.</a:t>
            </a:r>
          </a:p>
          <a:p>
            <a:pPr algn="justLow" eaLnBrk="0" hangingPunct="0"/>
            <a:r>
              <a:rPr lang="vi-VN" altLang="vi-VN" sz="2000" dirty="0">
                <a:solidFill>
                  <a:srgbClr val="FF0000"/>
                </a:solidFill>
                <a:cs typeface="Arial" charset="0"/>
              </a:rPr>
              <a:t>Guide:</a:t>
            </a:r>
            <a:r>
              <a:rPr lang="vi-VN" altLang="vi-VN" sz="2000" b="0" dirty="0">
                <a:cs typeface="Arial" charset="0"/>
              </a:rPr>
              <a:t>  Good morning. Can I help you?</a:t>
            </a:r>
          </a:p>
          <a:p>
            <a:pPr algn="justLow" eaLnBrk="0" hangingPunct="0"/>
            <a:r>
              <a:rPr lang="vi-VN" altLang="vi-VN" sz="2000" dirty="0">
                <a:cs typeface="Arial" charset="0"/>
              </a:rPr>
              <a:t>Nick:</a:t>
            </a:r>
            <a:r>
              <a:rPr lang="vi-VN" altLang="vi-VN" sz="2000" b="0" dirty="0">
                <a:cs typeface="Arial" charset="0"/>
              </a:rPr>
              <a:t>  Yes, we’d like to know something about the cultural groups of Viet Nam.</a:t>
            </a:r>
          </a:p>
          <a:p>
            <a:pPr algn="justLow" eaLnBrk="0" hangingPunct="0"/>
            <a:r>
              <a:rPr lang="vi-VN" altLang="vi-VN" sz="2000" dirty="0">
                <a:solidFill>
                  <a:srgbClr val="0000FF"/>
                </a:solidFill>
                <a:cs typeface="Arial" charset="0"/>
              </a:rPr>
              <a:t>Duong:</a:t>
            </a:r>
            <a:r>
              <a:rPr lang="vi-VN" altLang="vi-VN" sz="2000" b="0" dirty="0">
                <a:cs typeface="Arial" charset="0"/>
              </a:rPr>
              <a:t> Right. Is it true that there are 54 ethnic groups in our country?</a:t>
            </a:r>
            <a:endParaRPr lang="vi-VN" altLang="vi-VN" sz="1000" b="0" dirty="0">
              <a:cs typeface="Arial" charset="0"/>
            </a:endParaRPr>
          </a:p>
          <a:p>
            <a:pPr algn="justLow" eaLnBrk="0" hangingPunct="0"/>
            <a:r>
              <a:rPr lang="vi-VN" altLang="vi-VN" sz="2000" dirty="0">
                <a:solidFill>
                  <a:srgbClr val="FF0000"/>
                </a:solidFill>
                <a:cs typeface="Arial" charset="0"/>
              </a:rPr>
              <a:t>Guide:</a:t>
            </a:r>
            <a:r>
              <a:rPr lang="vi-VN" altLang="vi-VN" sz="2000" b="0" dirty="0">
                <a:cs typeface="Arial" charset="0"/>
              </a:rPr>
              <a:t>  Exactly.</a:t>
            </a:r>
          </a:p>
          <a:p>
            <a:pPr algn="justLow" eaLnBrk="0" hangingPunct="0"/>
            <a:r>
              <a:rPr lang="vi-VN" altLang="vi-VN" sz="2000" dirty="0">
                <a:cs typeface="Arial" charset="0"/>
              </a:rPr>
              <a:t>Nick:</a:t>
            </a:r>
            <a:r>
              <a:rPr lang="vi-VN" altLang="vi-VN" sz="2000" b="0" dirty="0">
                <a:cs typeface="Arial" charset="0"/>
              </a:rPr>
              <a:t>  How interesting! I’m curious about them now. Which group is the largest?</a:t>
            </a:r>
          </a:p>
          <a:p>
            <a:pPr algn="justLow" eaLnBrk="0" hangingPunct="0"/>
            <a:r>
              <a:rPr lang="vi-VN" altLang="vi-VN" sz="2000" dirty="0">
                <a:solidFill>
                  <a:srgbClr val="FF0000"/>
                </a:solidFill>
                <a:cs typeface="Arial" charset="0"/>
              </a:rPr>
              <a:t>Guide:</a:t>
            </a:r>
            <a:r>
              <a:rPr lang="vi-VN" altLang="vi-VN" sz="2000" b="0" dirty="0">
                <a:cs typeface="Arial" charset="0"/>
              </a:rPr>
              <a:t>  Well, the Viet (or Kinh) have the largest number of people, accounting for about 86% of the population. 53 others are called 'ethnic minority peoples’.</a:t>
            </a:r>
          </a:p>
          <a:p>
            <a:pPr algn="justLow" eaLnBrk="0" hangingPunct="0"/>
            <a:r>
              <a:rPr lang="vi-VN" altLang="vi-VN" sz="2000" dirty="0">
                <a:cs typeface="Arial" charset="0"/>
              </a:rPr>
              <a:t>Nick:</a:t>
            </a:r>
            <a:r>
              <a:rPr lang="vi-VN" altLang="vi-VN" sz="2000" b="0" dirty="0">
                <a:cs typeface="Arial" charset="0"/>
              </a:rPr>
              <a:t>  And where do they live?</a:t>
            </a:r>
          </a:p>
          <a:p>
            <a:pPr algn="justLow" eaLnBrk="0" hangingPunct="0"/>
            <a:r>
              <a:rPr lang="vi-VN" altLang="vi-VN" sz="2000" dirty="0">
                <a:solidFill>
                  <a:srgbClr val="FF0000"/>
                </a:solidFill>
                <a:cs typeface="Arial" charset="0"/>
              </a:rPr>
              <a:t>Guide:</a:t>
            </a:r>
            <a:r>
              <a:rPr lang="vi-VN" altLang="vi-VN" sz="2000" b="0" dirty="0">
                <a:cs typeface="Arial" charset="0"/>
              </a:rPr>
              <a:t>  All over the country. Some groups like the Tay, Hmong, Yao… live mostly in the mountainous regions in the north, and the Cham, Khmer, Ede… live in the Central Highlands and some southern provinces.</a:t>
            </a:r>
          </a:p>
          <a:p>
            <a:pPr algn="justLow" eaLnBrk="0" hangingPunct="0"/>
            <a:r>
              <a:rPr lang="vi-VN" altLang="vi-VN" sz="2000" dirty="0">
                <a:cs typeface="Arial" charset="0"/>
              </a:rPr>
              <a:t>Nick:  </a:t>
            </a:r>
            <a:r>
              <a:rPr lang="vi-VN" altLang="vi-VN" sz="2000" b="0" dirty="0">
                <a:cs typeface="Arial" charset="0"/>
              </a:rPr>
              <a:t>I see. And do they speak their own languages?</a:t>
            </a:r>
          </a:p>
          <a:p>
            <a:pPr algn="justLow" eaLnBrk="0" hangingPunct="0"/>
            <a:r>
              <a:rPr lang="vi-VN" altLang="vi-VN" sz="2000" dirty="0">
                <a:solidFill>
                  <a:srgbClr val="FF0000"/>
                </a:solidFill>
                <a:cs typeface="Arial" charset="0"/>
              </a:rPr>
              <a:t>Guide:</a:t>
            </a:r>
            <a:r>
              <a:rPr lang="vi-VN" altLang="vi-VN" sz="2000" b="0" dirty="0">
                <a:solidFill>
                  <a:srgbClr val="FF0000"/>
                </a:solidFill>
                <a:cs typeface="Arial" charset="0"/>
              </a:rPr>
              <a:t> </a:t>
            </a:r>
            <a:r>
              <a:rPr lang="vi-VN" altLang="vi-VN" sz="2000" b="0" dirty="0">
                <a:cs typeface="Arial" charset="0"/>
              </a:rPr>
              <a:t> Yes, and they have their own ways of life, and customs and traditions.</a:t>
            </a:r>
          </a:p>
          <a:p>
            <a:pPr algn="justLow" eaLnBrk="0" hangingPunct="0"/>
            <a:r>
              <a:rPr lang="vi-VN" altLang="vi-VN" sz="2000" dirty="0">
                <a:cs typeface="Arial" charset="0"/>
              </a:rPr>
              <a:t>Nick:</a:t>
            </a:r>
            <a:r>
              <a:rPr lang="vi-VN" altLang="vi-VN" sz="2000" b="0" dirty="0">
                <a:cs typeface="Arial" charset="0"/>
              </a:rPr>
              <a:t>  That’s awesome! I’d like to find out more about them.</a:t>
            </a:r>
          </a:p>
          <a:p>
            <a:pPr algn="justLow" eaLnBrk="0" hangingPunct="0"/>
            <a:r>
              <a:rPr lang="vi-VN" altLang="vi-VN" sz="2000" dirty="0">
                <a:solidFill>
                  <a:srgbClr val="FF0000"/>
                </a:solidFill>
                <a:cs typeface="Arial" charset="0"/>
              </a:rPr>
              <a:t>Guide:</a:t>
            </a:r>
            <a:r>
              <a:rPr lang="vi-VN" altLang="vi-VN" sz="2000" b="0" dirty="0">
                <a:cs typeface="Arial" charset="0"/>
              </a:rPr>
              <a:t>  OK. I’ll show you round and tell you some interesting…</a:t>
            </a:r>
            <a:endParaRPr lang="vi-VN" altLang="vi-VN" sz="2800" b="0" dirty="0">
              <a:cs typeface="Arial" charset="0"/>
            </a:endParaRPr>
          </a:p>
        </p:txBody>
      </p:sp>
      <p:sp>
        <p:nvSpPr>
          <p:cNvPr id="142347" name="AutoShape 2" descr="http://s.sachmem.com/public/images/TA8T1SHS/U3-L1-1-xiztjbavsgrhqknw.jpg"/>
          <p:cNvSpPr>
            <a:spLocks noChangeAspect="1" noChangeArrowheads="1"/>
          </p:cNvSpPr>
          <p:nvPr/>
        </p:nvSpPr>
        <p:spPr bwMode="auto">
          <a:xfrm>
            <a:off x="1668463" y="-457200"/>
            <a:ext cx="304800" cy="304800"/>
          </a:xfrm>
          <a:prstGeom prst="rect">
            <a:avLst/>
          </a:prstGeom>
          <a:noFill/>
          <a:ln w="9525">
            <a:noFill/>
            <a:miter lim="800000"/>
            <a:headEnd/>
            <a:tailEnd/>
          </a:ln>
        </p:spPr>
        <p:txBody>
          <a:bodyPr/>
          <a:lstStyle/>
          <a:p>
            <a:endParaRPr lang="en-US" b="0">
              <a:latin typeface="Arial" charset="0"/>
              <a:cs typeface="Arial" charset="0"/>
            </a:endParaRPr>
          </a:p>
        </p:txBody>
      </p:sp>
      <p:sp>
        <p:nvSpPr>
          <p:cNvPr id="6" name="TextBox 5"/>
          <p:cNvSpPr txBox="1"/>
          <p:nvPr/>
        </p:nvSpPr>
        <p:spPr>
          <a:xfrm>
            <a:off x="1828800" y="304800"/>
            <a:ext cx="9144000" cy="523220"/>
          </a:xfrm>
          <a:prstGeom prst="rect">
            <a:avLst/>
          </a:prstGeom>
          <a:noFill/>
        </p:spPr>
        <p:txBody>
          <a:bodyPr>
            <a:spAutoFit/>
          </a:bodyPr>
          <a:lstStyle/>
          <a:p>
            <a:pPr algn="ctr" fontAlgn="auto">
              <a:spcBef>
                <a:spcPts val="0"/>
              </a:spcBef>
              <a:spcAft>
                <a:spcPts val="0"/>
              </a:spcAft>
              <a:defRPr/>
            </a:pPr>
            <a:r>
              <a:rPr lang="en-US" sz="280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the Museum of Ethnology ~~</a:t>
            </a:r>
            <a:endParaRPr lang="vi-VN" sz="2800" b="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 name="17-track-1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0200" y="838200"/>
            <a:ext cx="609600" cy="609600"/>
          </a:xfrm>
          <a:prstGeom prst="rect">
            <a:avLst/>
          </a:prstGeom>
        </p:spPr>
      </p:pic>
    </p:spTree>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52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4" name="Picture 1"/>
          <p:cNvPicPr>
            <a:picLocks noChangeAspect="1"/>
          </p:cNvPicPr>
          <p:nvPr/>
        </p:nvPicPr>
        <p:blipFill>
          <a:blip r:embed="rId2"/>
          <a:srcRect/>
          <a:stretch>
            <a:fillRect/>
          </a:stretch>
        </p:blipFill>
        <p:spPr bwMode="auto">
          <a:xfrm>
            <a:off x="1524000" y="0"/>
            <a:ext cx="9144000" cy="304800"/>
          </a:xfrm>
          <a:prstGeom prst="rect">
            <a:avLst/>
          </a:prstGeom>
          <a:noFill/>
          <a:ln w="9525">
            <a:noFill/>
            <a:miter lim="800000"/>
            <a:headEnd/>
            <a:tailEnd/>
          </a:ln>
        </p:spPr>
      </p:pic>
      <p:pic>
        <p:nvPicPr>
          <p:cNvPr id="142345" name="Picture 2"/>
          <p:cNvPicPr>
            <a:picLocks noChangeAspect="1"/>
          </p:cNvPicPr>
          <p:nvPr/>
        </p:nvPicPr>
        <p:blipFill>
          <a:blip r:embed="rId2"/>
          <a:srcRect/>
          <a:stretch>
            <a:fillRect/>
          </a:stretch>
        </p:blipFill>
        <p:spPr bwMode="auto">
          <a:xfrm>
            <a:off x="1524000" y="6381750"/>
            <a:ext cx="9144000" cy="476250"/>
          </a:xfrm>
          <a:prstGeom prst="rect">
            <a:avLst/>
          </a:prstGeom>
          <a:noFill/>
          <a:ln w="9525">
            <a:noFill/>
            <a:miter lim="800000"/>
            <a:headEnd/>
            <a:tailEnd/>
          </a:ln>
        </p:spPr>
      </p:pic>
      <p:sp>
        <p:nvSpPr>
          <p:cNvPr id="142346" name="Rectangle 1"/>
          <p:cNvSpPr>
            <a:spLocks noChangeArrowheads="1"/>
          </p:cNvSpPr>
          <p:nvPr/>
        </p:nvSpPr>
        <p:spPr bwMode="auto">
          <a:xfrm>
            <a:off x="533400" y="841771"/>
            <a:ext cx="11430000" cy="4708981"/>
          </a:xfrm>
          <a:prstGeom prst="rect">
            <a:avLst/>
          </a:prstGeom>
          <a:noFill/>
          <a:ln w="9525">
            <a:noFill/>
            <a:miter lim="800000"/>
            <a:headEnd/>
            <a:tailEnd/>
          </a:ln>
        </p:spPr>
        <p:txBody>
          <a:bodyPr wrap="square" anchor="ctr">
            <a:spAutoFit/>
          </a:bodyPr>
          <a:lstStyle/>
          <a:p>
            <a:pPr algn="justLow"/>
            <a:r>
              <a:rPr lang="vi-VN" altLang="vi-VN" sz="2000" dirty="0">
                <a:solidFill>
                  <a:srgbClr val="0000FF"/>
                </a:solidFill>
                <a:cs typeface="Arial" charset="0"/>
              </a:rPr>
              <a:t>Duong</a:t>
            </a:r>
            <a:r>
              <a:rPr lang="vi-VN" altLang="vi-VN" sz="2000" dirty="0">
                <a:cs typeface="Arial" charset="0"/>
              </a:rPr>
              <a:t> &amp; Nick:</a:t>
            </a:r>
            <a:r>
              <a:rPr lang="vi-VN" altLang="vi-VN" sz="2000" b="0" dirty="0">
                <a:cs typeface="Arial" charset="0"/>
              </a:rPr>
              <a:t> Good morning.</a:t>
            </a:r>
          </a:p>
          <a:p>
            <a:pPr algn="justLow" eaLnBrk="0" hangingPunct="0"/>
            <a:r>
              <a:rPr lang="vi-VN" altLang="vi-VN" sz="2000" dirty="0">
                <a:solidFill>
                  <a:srgbClr val="FF0000"/>
                </a:solidFill>
                <a:cs typeface="Arial" charset="0"/>
              </a:rPr>
              <a:t>Guide:</a:t>
            </a:r>
            <a:r>
              <a:rPr lang="vi-VN" altLang="vi-VN" sz="2000" b="0" dirty="0">
                <a:cs typeface="Arial" charset="0"/>
              </a:rPr>
              <a:t>  Good morning. Can I help you?</a:t>
            </a:r>
          </a:p>
          <a:p>
            <a:pPr algn="justLow" eaLnBrk="0" hangingPunct="0"/>
            <a:r>
              <a:rPr lang="vi-VN" altLang="vi-VN" sz="2000" dirty="0">
                <a:cs typeface="Arial" charset="0"/>
              </a:rPr>
              <a:t>Nick:</a:t>
            </a:r>
            <a:r>
              <a:rPr lang="vi-VN" altLang="vi-VN" sz="2000" b="0" dirty="0">
                <a:cs typeface="Arial" charset="0"/>
              </a:rPr>
              <a:t>  Yes, we’d like to know something about the cultural groups of Viet Nam.</a:t>
            </a:r>
          </a:p>
          <a:p>
            <a:pPr algn="justLow" eaLnBrk="0" hangingPunct="0"/>
            <a:r>
              <a:rPr lang="vi-VN" altLang="vi-VN" sz="2000" dirty="0">
                <a:solidFill>
                  <a:srgbClr val="0000FF"/>
                </a:solidFill>
                <a:cs typeface="Arial" charset="0"/>
              </a:rPr>
              <a:t>Duong:</a:t>
            </a:r>
            <a:r>
              <a:rPr lang="vi-VN" altLang="vi-VN" sz="2000" b="0" dirty="0">
                <a:cs typeface="Arial" charset="0"/>
              </a:rPr>
              <a:t> Right. Is it true that there are 54 ethnic groups in our country?</a:t>
            </a:r>
            <a:endParaRPr lang="vi-VN" altLang="vi-VN" sz="1000" b="0" dirty="0">
              <a:cs typeface="Arial" charset="0"/>
            </a:endParaRPr>
          </a:p>
          <a:p>
            <a:pPr algn="justLow" eaLnBrk="0" hangingPunct="0"/>
            <a:r>
              <a:rPr lang="vi-VN" altLang="vi-VN" sz="2000" dirty="0">
                <a:solidFill>
                  <a:srgbClr val="FF0000"/>
                </a:solidFill>
                <a:cs typeface="Arial" charset="0"/>
              </a:rPr>
              <a:t>Guide:</a:t>
            </a:r>
            <a:r>
              <a:rPr lang="vi-VN" altLang="vi-VN" sz="2000" b="0" dirty="0">
                <a:cs typeface="Arial" charset="0"/>
              </a:rPr>
              <a:t>  Exactly.</a:t>
            </a:r>
          </a:p>
          <a:p>
            <a:pPr algn="justLow" eaLnBrk="0" hangingPunct="0"/>
            <a:r>
              <a:rPr lang="vi-VN" altLang="vi-VN" sz="2000" dirty="0">
                <a:cs typeface="Arial" charset="0"/>
              </a:rPr>
              <a:t>Nick:</a:t>
            </a:r>
            <a:r>
              <a:rPr lang="vi-VN" altLang="vi-VN" sz="2000" b="0" dirty="0">
                <a:cs typeface="Arial" charset="0"/>
              </a:rPr>
              <a:t>  </a:t>
            </a:r>
            <a:r>
              <a:rPr lang="vi-VN" altLang="vi-VN" sz="2000" b="0" dirty="0">
                <a:solidFill>
                  <a:srgbClr val="FF0000"/>
                </a:solidFill>
                <a:cs typeface="Arial" charset="0"/>
              </a:rPr>
              <a:t>How </a:t>
            </a:r>
            <a:r>
              <a:rPr lang="vi-VN" altLang="vi-VN" sz="2000" b="0" u="sng" dirty="0">
                <a:solidFill>
                  <a:srgbClr val="FF0000"/>
                </a:solidFill>
                <a:cs typeface="Arial" charset="0"/>
              </a:rPr>
              <a:t>interesting</a:t>
            </a:r>
            <a:r>
              <a:rPr lang="vi-VN" altLang="vi-VN" sz="2000" b="0" dirty="0">
                <a:solidFill>
                  <a:srgbClr val="FF0000"/>
                </a:solidFill>
                <a:cs typeface="Arial" charset="0"/>
              </a:rPr>
              <a:t>!</a:t>
            </a:r>
            <a:r>
              <a:rPr lang="vi-VN" altLang="vi-VN" sz="2000" b="0" dirty="0">
                <a:cs typeface="Arial" charset="0"/>
              </a:rPr>
              <a:t> I’m curious about them now. Which group is the </a:t>
            </a:r>
            <a:r>
              <a:rPr lang="vi-VN" altLang="vi-VN" sz="2000" b="0" u="sng" dirty="0">
                <a:cs typeface="Arial" charset="0"/>
              </a:rPr>
              <a:t>largest</a:t>
            </a:r>
            <a:r>
              <a:rPr lang="vi-VN" altLang="vi-VN" sz="2000" b="0" dirty="0">
                <a:cs typeface="Arial" charset="0"/>
              </a:rPr>
              <a:t>?</a:t>
            </a:r>
          </a:p>
          <a:p>
            <a:pPr algn="justLow" eaLnBrk="0" hangingPunct="0"/>
            <a:r>
              <a:rPr lang="vi-VN" altLang="vi-VN" sz="2000" dirty="0">
                <a:solidFill>
                  <a:srgbClr val="FF0000"/>
                </a:solidFill>
                <a:cs typeface="Arial" charset="0"/>
              </a:rPr>
              <a:t>Guide:</a:t>
            </a:r>
            <a:r>
              <a:rPr lang="vi-VN" altLang="vi-VN" sz="2000" b="0" dirty="0">
                <a:cs typeface="Arial" charset="0"/>
              </a:rPr>
              <a:t>  Well, the Viet (or Kinh) have the largest number of people, accounting for about 86% of the population. 53 others are called 'ethnic </a:t>
            </a:r>
            <a:r>
              <a:rPr lang="vi-VN" altLang="vi-VN" sz="2000" b="0" u="sng" dirty="0">
                <a:cs typeface="Arial" charset="0"/>
              </a:rPr>
              <a:t>minority</a:t>
            </a:r>
            <a:r>
              <a:rPr lang="vi-VN" altLang="vi-VN" sz="2000" b="0" dirty="0">
                <a:cs typeface="Arial" charset="0"/>
              </a:rPr>
              <a:t> peoples’.</a:t>
            </a:r>
          </a:p>
          <a:p>
            <a:pPr algn="justLow" eaLnBrk="0" hangingPunct="0"/>
            <a:r>
              <a:rPr lang="vi-VN" altLang="vi-VN" sz="2000" dirty="0">
                <a:cs typeface="Arial" charset="0"/>
              </a:rPr>
              <a:t>Nick:</a:t>
            </a:r>
            <a:r>
              <a:rPr lang="vi-VN" altLang="vi-VN" sz="2000" b="0" dirty="0">
                <a:cs typeface="Arial" charset="0"/>
              </a:rPr>
              <a:t>  And where do they live?</a:t>
            </a:r>
          </a:p>
          <a:p>
            <a:pPr algn="justLow" eaLnBrk="0" hangingPunct="0"/>
            <a:r>
              <a:rPr lang="vi-VN" altLang="vi-VN" sz="2000" dirty="0">
                <a:solidFill>
                  <a:srgbClr val="FF0000"/>
                </a:solidFill>
                <a:cs typeface="Arial" charset="0"/>
              </a:rPr>
              <a:t>Guide:</a:t>
            </a:r>
            <a:r>
              <a:rPr lang="vi-VN" altLang="vi-VN" sz="2000" b="0" dirty="0">
                <a:cs typeface="Arial" charset="0"/>
              </a:rPr>
              <a:t>  All over the country. Some groups like the Tay, Hmong, Yao… live mostly in the mountainous regions in the north, and the Cham, Khmer, Ede… live in the Central Highlands and some </a:t>
            </a:r>
            <a:r>
              <a:rPr lang="vi-VN" altLang="vi-VN" sz="2000" b="0" u="sng" dirty="0">
                <a:cs typeface="Arial" charset="0"/>
              </a:rPr>
              <a:t>southern </a:t>
            </a:r>
            <a:r>
              <a:rPr lang="vi-VN" altLang="vi-VN" sz="2000" b="0" dirty="0">
                <a:cs typeface="Arial" charset="0"/>
              </a:rPr>
              <a:t>provinces.</a:t>
            </a:r>
          </a:p>
          <a:p>
            <a:pPr algn="justLow" eaLnBrk="0" hangingPunct="0"/>
            <a:r>
              <a:rPr lang="vi-VN" altLang="vi-VN" sz="2000" dirty="0">
                <a:cs typeface="Arial" charset="0"/>
              </a:rPr>
              <a:t>Nick:  </a:t>
            </a:r>
            <a:r>
              <a:rPr lang="vi-VN" altLang="vi-VN" sz="2000" b="0" dirty="0">
                <a:cs typeface="Arial" charset="0"/>
              </a:rPr>
              <a:t>I see. And do they speak their own languages?</a:t>
            </a:r>
          </a:p>
          <a:p>
            <a:pPr algn="justLow" eaLnBrk="0" hangingPunct="0"/>
            <a:r>
              <a:rPr lang="vi-VN" altLang="vi-VN" sz="2000" dirty="0">
                <a:solidFill>
                  <a:srgbClr val="FF0000"/>
                </a:solidFill>
                <a:cs typeface="Arial" charset="0"/>
              </a:rPr>
              <a:t>Guide:</a:t>
            </a:r>
            <a:r>
              <a:rPr lang="vi-VN" altLang="vi-VN" sz="2000" b="0" dirty="0">
                <a:solidFill>
                  <a:srgbClr val="FF0000"/>
                </a:solidFill>
                <a:cs typeface="Arial" charset="0"/>
              </a:rPr>
              <a:t> </a:t>
            </a:r>
            <a:r>
              <a:rPr lang="vi-VN" altLang="vi-VN" sz="2000" b="0" dirty="0">
                <a:cs typeface="Arial" charset="0"/>
              </a:rPr>
              <a:t> Yes, and they have their own ways of life, and customs and traditions.</a:t>
            </a:r>
          </a:p>
          <a:p>
            <a:pPr algn="justLow" eaLnBrk="0" hangingPunct="0"/>
            <a:r>
              <a:rPr lang="vi-VN" altLang="vi-VN" sz="2000" dirty="0">
                <a:cs typeface="Arial" charset="0"/>
              </a:rPr>
              <a:t>Nick:</a:t>
            </a:r>
            <a:r>
              <a:rPr lang="vi-VN" altLang="vi-VN" sz="2000" b="0" dirty="0">
                <a:cs typeface="Arial" charset="0"/>
              </a:rPr>
              <a:t>  </a:t>
            </a:r>
            <a:r>
              <a:rPr lang="vi-VN" altLang="vi-VN" sz="2000" b="0" dirty="0">
                <a:solidFill>
                  <a:srgbClr val="FF0000"/>
                </a:solidFill>
                <a:cs typeface="Arial" charset="0"/>
              </a:rPr>
              <a:t>That’s awesome!</a:t>
            </a:r>
            <a:r>
              <a:rPr lang="vi-VN" altLang="vi-VN" sz="2000" b="0" dirty="0">
                <a:cs typeface="Arial" charset="0"/>
              </a:rPr>
              <a:t> I’d like to find out more about them.</a:t>
            </a:r>
          </a:p>
          <a:p>
            <a:pPr algn="justLow" eaLnBrk="0" hangingPunct="0"/>
            <a:r>
              <a:rPr lang="vi-VN" altLang="vi-VN" sz="2000" dirty="0">
                <a:solidFill>
                  <a:srgbClr val="FF0000"/>
                </a:solidFill>
                <a:cs typeface="Arial" charset="0"/>
              </a:rPr>
              <a:t>Guide:</a:t>
            </a:r>
            <a:r>
              <a:rPr lang="vi-VN" altLang="vi-VN" sz="2000" b="0" dirty="0">
                <a:cs typeface="Arial" charset="0"/>
              </a:rPr>
              <a:t>  OK. I’ll show you round and tell you some interesting…</a:t>
            </a:r>
            <a:endParaRPr lang="vi-VN" altLang="vi-VN" sz="2800" b="0" dirty="0">
              <a:cs typeface="Arial" charset="0"/>
            </a:endParaRPr>
          </a:p>
        </p:txBody>
      </p:sp>
      <p:sp>
        <p:nvSpPr>
          <p:cNvPr id="142347" name="AutoShape 2" descr="http://s.sachmem.com/public/images/TA8T1SHS/U3-L1-1-xiztjbavsgrhqknw.jpg"/>
          <p:cNvSpPr>
            <a:spLocks noChangeAspect="1" noChangeArrowheads="1"/>
          </p:cNvSpPr>
          <p:nvPr/>
        </p:nvSpPr>
        <p:spPr bwMode="auto">
          <a:xfrm>
            <a:off x="1668463" y="-457200"/>
            <a:ext cx="304800" cy="304800"/>
          </a:xfrm>
          <a:prstGeom prst="rect">
            <a:avLst/>
          </a:prstGeom>
          <a:noFill/>
          <a:ln w="9525">
            <a:noFill/>
            <a:miter lim="800000"/>
            <a:headEnd/>
            <a:tailEnd/>
          </a:ln>
        </p:spPr>
        <p:txBody>
          <a:bodyPr/>
          <a:lstStyle/>
          <a:p>
            <a:endParaRPr lang="en-US" b="0">
              <a:latin typeface="Arial" charset="0"/>
              <a:cs typeface="Arial" charset="0"/>
            </a:endParaRPr>
          </a:p>
        </p:txBody>
      </p:sp>
      <p:sp>
        <p:nvSpPr>
          <p:cNvPr id="6" name="TextBox 5"/>
          <p:cNvSpPr txBox="1"/>
          <p:nvPr/>
        </p:nvSpPr>
        <p:spPr>
          <a:xfrm>
            <a:off x="1828800" y="304801"/>
            <a:ext cx="9144000" cy="830997"/>
          </a:xfrm>
          <a:prstGeom prst="rect">
            <a:avLst/>
          </a:prstGeom>
          <a:noFill/>
        </p:spPr>
        <p:txBody>
          <a:bodyPr>
            <a:spAutoFit/>
          </a:bodyPr>
          <a:lstStyle/>
          <a:p>
            <a:pPr algn="ctr" fontAlgn="auto">
              <a:spcBef>
                <a:spcPts val="0"/>
              </a:spcBef>
              <a:spcAft>
                <a:spcPts val="0"/>
              </a:spcAft>
              <a:defRPr/>
            </a:pPr>
            <a:r>
              <a:rPr lang="en-US" sz="2400" dirty="0">
                <a:cs typeface="Arial" charset="0"/>
              </a:rPr>
              <a:t>Find the opposite of these words in the conversation.</a:t>
            </a:r>
          </a:p>
          <a:p>
            <a:pPr algn="ctr" fontAlgn="auto">
              <a:spcBef>
                <a:spcPts val="0"/>
              </a:spcBef>
              <a:spcAft>
                <a:spcPts val="0"/>
              </a:spcAft>
              <a:defRPr/>
            </a:pPr>
            <a:endParaRPr lang="vi-VN" sz="2400" b="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179974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Text Box 4"/>
          <p:cNvSpPr txBox="1">
            <a:spLocks noChangeArrowheads="1"/>
          </p:cNvSpPr>
          <p:nvPr/>
        </p:nvSpPr>
        <p:spPr bwMode="auto">
          <a:xfrm>
            <a:off x="1676400" y="-609600"/>
            <a:ext cx="9677400" cy="2165350"/>
          </a:xfrm>
          <a:prstGeom prst="rect">
            <a:avLst/>
          </a:prstGeom>
          <a:noFill/>
          <a:ln w="9525">
            <a:noFill/>
            <a:miter lim="800000"/>
            <a:headEnd/>
            <a:tailEnd/>
          </a:ln>
        </p:spPr>
        <p:txBody>
          <a:bodyPr>
            <a:spAutoFit/>
          </a:bodyPr>
          <a:lstStyle/>
          <a:p>
            <a:pPr marL="342900" indent="-342900">
              <a:spcBef>
                <a:spcPct val="50000"/>
              </a:spcBef>
            </a:pPr>
            <a:endParaRPr lang="en-US" sz="3200" b="0" dirty="0">
              <a:solidFill>
                <a:srgbClr val="FF0000"/>
              </a:solidFill>
              <a:cs typeface="Arial" charset="0"/>
            </a:endParaRPr>
          </a:p>
          <a:p>
            <a:pPr marL="342900" indent="-342900">
              <a:spcBef>
                <a:spcPct val="50000"/>
              </a:spcBef>
            </a:pPr>
            <a:endParaRPr lang="en-US" sz="3200" b="0" dirty="0">
              <a:solidFill>
                <a:srgbClr val="FF0000"/>
              </a:solidFill>
              <a:cs typeface="Arial" charset="0"/>
            </a:endParaRPr>
          </a:p>
          <a:p>
            <a:pPr marL="342900" indent="-342900" eaLnBrk="0" hangingPunct="0">
              <a:buFontTx/>
              <a:buAutoNum type="arabicPeriod"/>
            </a:pPr>
            <a:r>
              <a:rPr lang="en-US" sz="2800" u="sng" dirty="0">
                <a:solidFill>
                  <a:srgbClr val="0000FF"/>
                </a:solidFill>
                <a:cs typeface="Arial" charset="0"/>
              </a:rPr>
              <a:t>Listen and read</a:t>
            </a:r>
            <a:r>
              <a:rPr lang="en-US" sz="2800" dirty="0">
                <a:solidFill>
                  <a:srgbClr val="0000FF"/>
                </a:solidFill>
                <a:cs typeface="Arial" charset="0"/>
              </a:rPr>
              <a:t>.</a:t>
            </a:r>
          </a:p>
          <a:p>
            <a:pPr marL="342900" indent="-342900" eaLnBrk="0" hangingPunct="0"/>
            <a:r>
              <a:rPr lang="en-US" sz="2800" dirty="0">
                <a:cs typeface="Arial" charset="0"/>
              </a:rPr>
              <a:t>a. Find the opposite of these words in the conversation.</a:t>
            </a:r>
          </a:p>
        </p:txBody>
      </p:sp>
      <p:sp>
        <p:nvSpPr>
          <p:cNvPr id="143362" name="Text Box 5"/>
          <p:cNvSpPr txBox="1">
            <a:spLocks noChangeArrowheads="1"/>
          </p:cNvSpPr>
          <p:nvPr/>
        </p:nvSpPr>
        <p:spPr bwMode="auto">
          <a:xfrm>
            <a:off x="2133601" y="2057400"/>
            <a:ext cx="7656513" cy="3113088"/>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3600" dirty="0">
                <a:cs typeface="Arial" charset="0"/>
              </a:rPr>
              <a:t>boring           &gt;&lt;</a:t>
            </a:r>
          </a:p>
          <a:p>
            <a:pPr marL="342900" indent="-342900">
              <a:spcBef>
                <a:spcPct val="50000"/>
              </a:spcBef>
              <a:buFontTx/>
              <a:buAutoNum type="arabicPeriod"/>
            </a:pPr>
            <a:r>
              <a:rPr lang="en-US" sz="3600" dirty="0">
                <a:cs typeface="Arial" charset="0"/>
              </a:rPr>
              <a:t>smallest        &gt;&lt;</a:t>
            </a:r>
          </a:p>
          <a:p>
            <a:pPr marL="342900" indent="-342900">
              <a:spcBef>
                <a:spcPct val="50000"/>
              </a:spcBef>
              <a:buFontTx/>
              <a:buAutoNum type="arabicPeriod"/>
            </a:pPr>
            <a:r>
              <a:rPr lang="en-US" sz="3600" dirty="0">
                <a:cs typeface="Arial" charset="0"/>
              </a:rPr>
              <a:t>majority       &gt;&lt;</a:t>
            </a:r>
          </a:p>
          <a:p>
            <a:pPr marL="342900" indent="-342900">
              <a:spcBef>
                <a:spcPct val="50000"/>
              </a:spcBef>
              <a:buFontTx/>
              <a:buAutoNum type="arabicPeriod"/>
            </a:pPr>
            <a:r>
              <a:rPr lang="en-US" sz="3600" dirty="0">
                <a:cs typeface="Arial" charset="0"/>
              </a:rPr>
              <a:t>northern       &gt;&lt;</a:t>
            </a:r>
          </a:p>
        </p:txBody>
      </p:sp>
      <p:sp>
        <p:nvSpPr>
          <p:cNvPr id="5126" name="Text Box 6"/>
          <p:cNvSpPr txBox="1">
            <a:spLocks noChangeArrowheads="1"/>
          </p:cNvSpPr>
          <p:nvPr/>
        </p:nvSpPr>
        <p:spPr bwMode="auto">
          <a:xfrm>
            <a:off x="5943600" y="2133600"/>
            <a:ext cx="3505200" cy="641350"/>
          </a:xfrm>
          <a:prstGeom prst="rect">
            <a:avLst/>
          </a:prstGeom>
          <a:noFill/>
          <a:ln w="9525">
            <a:noFill/>
            <a:miter lim="800000"/>
            <a:headEnd/>
            <a:tailEnd/>
          </a:ln>
        </p:spPr>
        <p:txBody>
          <a:bodyPr>
            <a:spAutoFit/>
          </a:bodyPr>
          <a:lstStyle/>
          <a:p>
            <a:pPr>
              <a:spcBef>
                <a:spcPct val="50000"/>
              </a:spcBef>
            </a:pPr>
            <a:r>
              <a:rPr lang="en-US" sz="3600">
                <a:solidFill>
                  <a:srgbClr val="FF0000"/>
                </a:solidFill>
                <a:cs typeface="Arial" charset="0"/>
              </a:rPr>
              <a:t>interesting</a:t>
            </a:r>
          </a:p>
        </p:txBody>
      </p:sp>
      <p:sp>
        <p:nvSpPr>
          <p:cNvPr id="5127" name="Text Box 7"/>
          <p:cNvSpPr txBox="1">
            <a:spLocks noChangeArrowheads="1"/>
          </p:cNvSpPr>
          <p:nvPr/>
        </p:nvSpPr>
        <p:spPr bwMode="auto">
          <a:xfrm>
            <a:off x="5943600" y="2971800"/>
            <a:ext cx="3505200" cy="641350"/>
          </a:xfrm>
          <a:prstGeom prst="rect">
            <a:avLst/>
          </a:prstGeom>
          <a:noFill/>
          <a:ln w="9525">
            <a:noFill/>
            <a:miter lim="800000"/>
            <a:headEnd/>
            <a:tailEnd/>
          </a:ln>
        </p:spPr>
        <p:txBody>
          <a:bodyPr>
            <a:spAutoFit/>
          </a:bodyPr>
          <a:lstStyle/>
          <a:p>
            <a:pPr>
              <a:spcBef>
                <a:spcPct val="50000"/>
              </a:spcBef>
            </a:pPr>
            <a:r>
              <a:rPr lang="en-US" sz="3600">
                <a:solidFill>
                  <a:srgbClr val="FF0000"/>
                </a:solidFill>
                <a:cs typeface="Arial" charset="0"/>
              </a:rPr>
              <a:t>largest</a:t>
            </a:r>
          </a:p>
        </p:txBody>
      </p:sp>
      <p:sp>
        <p:nvSpPr>
          <p:cNvPr id="5128" name="Text Box 8"/>
          <p:cNvSpPr txBox="1">
            <a:spLocks noChangeArrowheads="1"/>
          </p:cNvSpPr>
          <p:nvPr/>
        </p:nvSpPr>
        <p:spPr bwMode="auto">
          <a:xfrm>
            <a:off x="5943600" y="3733800"/>
            <a:ext cx="3505200" cy="641350"/>
          </a:xfrm>
          <a:prstGeom prst="rect">
            <a:avLst/>
          </a:prstGeom>
          <a:noFill/>
          <a:ln w="9525">
            <a:noFill/>
            <a:miter lim="800000"/>
            <a:headEnd/>
            <a:tailEnd/>
          </a:ln>
        </p:spPr>
        <p:txBody>
          <a:bodyPr>
            <a:spAutoFit/>
          </a:bodyPr>
          <a:lstStyle/>
          <a:p>
            <a:pPr>
              <a:spcBef>
                <a:spcPct val="50000"/>
              </a:spcBef>
            </a:pPr>
            <a:r>
              <a:rPr lang="en-US" sz="3600" dirty="0">
                <a:solidFill>
                  <a:srgbClr val="FF0000"/>
                </a:solidFill>
                <a:cs typeface="Arial" charset="0"/>
              </a:rPr>
              <a:t>minority</a:t>
            </a:r>
          </a:p>
        </p:txBody>
      </p:sp>
      <p:sp>
        <p:nvSpPr>
          <p:cNvPr id="5129" name="Text Box 9"/>
          <p:cNvSpPr txBox="1">
            <a:spLocks noChangeArrowheads="1"/>
          </p:cNvSpPr>
          <p:nvPr/>
        </p:nvSpPr>
        <p:spPr bwMode="auto">
          <a:xfrm>
            <a:off x="5943600" y="4572000"/>
            <a:ext cx="3505200" cy="641350"/>
          </a:xfrm>
          <a:prstGeom prst="rect">
            <a:avLst/>
          </a:prstGeom>
          <a:noFill/>
          <a:ln w="9525">
            <a:noFill/>
            <a:miter lim="800000"/>
            <a:headEnd/>
            <a:tailEnd/>
          </a:ln>
        </p:spPr>
        <p:txBody>
          <a:bodyPr>
            <a:spAutoFit/>
          </a:bodyPr>
          <a:lstStyle/>
          <a:p>
            <a:pPr>
              <a:spcBef>
                <a:spcPct val="50000"/>
              </a:spcBef>
            </a:pPr>
            <a:r>
              <a:rPr lang="en-US" sz="3600" dirty="0">
                <a:solidFill>
                  <a:srgbClr val="FF0000"/>
                </a:solidFill>
                <a:cs typeface="Arial" charset="0"/>
              </a:rPr>
              <a:t>southern</a:t>
            </a:r>
          </a:p>
        </p:txBody>
      </p:sp>
      <p:graphicFrame>
        <p:nvGraphicFramePr>
          <p:cNvPr id="3" name="Table 2"/>
          <p:cNvGraphicFramePr>
            <a:graphicFrameLocks noGrp="1"/>
          </p:cNvGraphicFramePr>
          <p:nvPr>
            <p:extLst>
              <p:ext uri="{D42A27DB-BD31-4B8C-83A1-F6EECF244321}">
                <p14:modId xmlns:p14="http://schemas.microsoft.com/office/powerpoint/2010/main" val="3316381425"/>
              </p:ext>
            </p:extLst>
          </p:nvPr>
        </p:nvGraphicFramePr>
        <p:xfrm>
          <a:off x="2590800" y="5791200"/>
          <a:ext cx="6934200" cy="518160"/>
        </p:xfrm>
        <a:graphic>
          <a:graphicData uri="http://schemas.openxmlformats.org/drawingml/2006/table">
            <a:tbl>
              <a:tblPr firstRow="1" bandRow="1">
                <a:tableStyleId>{5C22544A-7EE6-4342-B048-85BDC9FD1C3A}</a:tableStyleId>
              </a:tblPr>
              <a:tblGrid>
                <a:gridCol w="6934200">
                  <a:extLst>
                    <a:ext uri="{9D8B030D-6E8A-4147-A177-3AD203B41FA5}">
                      <a16:colId xmlns:a16="http://schemas.microsoft.com/office/drawing/2014/main" val="20000"/>
                    </a:ext>
                  </a:extLst>
                </a:gridCol>
              </a:tblGrid>
              <a:tr h="370840">
                <a:tc>
                  <a:txBody>
                    <a:bodyPr/>
                    <a:lstStyle/>
                    <a:p>
                      <a:pPr algn="ctr"/>
                      <a:r>
                        <a:rPr lang="en-US" sz="2800" b="1" dirty="0">
                          <a:solidFill>
                            <a:schemeClr val="tx1"/>
                          </a:solidFill>
                        </a:rPr>
                        <a:t>minority, southern, largest, interesting</a:t>
                      </a:r>
                    </a:p>
                  </a:txBody>
                  <a:tcPr/>
                </a:tc>
                <a:extLst>
                  <a:ext uri="{0D108BD9-81ED-4DB2-BD59-A6C34878D82A}">
                    <a16:rowId xmlns:a16="http://schemas.microsoft.com/office/drawing/2014/main" val="10000"/>
                  </a:ext>
                </a:extLst>
              </a:tr>
            </a:tbl>
          </a:graphicData>
        </a:graphic>
      </p:graphicFrame>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additive="base">
                                        <p:cTn id="7" dur="500" fill="hold"/>
                                        <p:tgtEl>
                                          <p:spTgt spid="5126"/>
                                        </p:tgtEl>
                                        <p:attrNameLst>
                                          <p:attrName>ppt_x</p:attrName>
                                        </p:attrNameLst>
                                      </p:cBhvr>
                                      <p:tavLst>
                                        <p:tav tm="0">
                                          <p:val>
                                            <p:strVal val="#ppt_x"/>
                                          </p:val>
                                        </p:tav>
                                        <p:tav tm="100000">
                                          <p:val>
                                            <p:strVal val="#ppt_x"/>
                                          </p:val>
                                        </p:tav>
                                      </p:tavLst>
                                    </p:anim>
                                    <p:anim calcmode="lin" valueType="num">
                                      <p:cBhvr additive="base">
                                        <p:cTn id="8"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7"/>
                                        </p:tgtEl>
                                        <p:attrNameLst>
                                          <p:attrName>style.visibility</p:attrName>
                                        </p:attrNameLst>
                                      </p:cBhvr>
                                      <p:to>
                                        <p:strVal val="visible"/>
                                      </p:to>
                                    </p:set>
                                    <p:anim calcmode="lin" valueType="num">
                                      <p:cBhvr additive="base">
                                        <p:cTn id="13" dur="500" fill="hold"/>
                                        <p:tgtEl>
                                          <p:spTgt spid="5127"/>
                                        </p:tgtEl>
                                        <p:attrNameLst>
                                          <p:attrName>ppt_x</p:attrName>
                                        </p:attrNameLst>
                                      </p:cBhvr>
                                      <p:tavLst>
                                        <p:tav tm="0">
                                          <p:val>
                                            <p:strVal val="#ppt_x"/>
                                          </p:val>
                                        </p:tav>
                                        <p:tav tm="100000">
                                          <p:val>
                                            <p:strVal val="#ppt_x"/>
                                          </p:val>
                                        </p:tav>
                                      </p:tavLst>
                                    </p:anim>
                                    <p:anim calcmode="lin" valueType="num">
                                      <p:cBhvr additive="base">
                                        <p:cTn id="14" dur="500" fill="hold"/>
                                        <p:tgtEl>
                                          <p:spTgt spid="512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8"/>
                                        </p:tgtEl>
                                        <p:attrNameLst>
                                          <p:attrName>style.visibility</p:attrName>
                                        </p:attrNameLst>
                                      </p:cBhvr>
                                      <p:to>
                                        <p:strVal val="visible"/>
                                      </p:to>
                                    </p:set>
                                    <p:anim calcmode="lin" valueType="num">
                                      <p:cBhvr additive="base">
                                        <p:cTn id="19" dur="500" fill="hold"/>
                                        <p:tgtEl>
                                          <p:spTgt spid="5128"/>
                                        </p:tgtEl>
                                        <p:attrNameLst>
                                          <p:attrName>ppt_x</p:attrName>
                                        </p:attrNameLst>
                                      </p:cBhvr>
                                      <p:tavLst>
                                        <p:tav tm="0">
                                          <p:val>
                                            <p:strVal val="#ppt_x"/>
                                          </p:val>
                                        </p:tav>
                                        <p:tav tm="100000">
                                          <p:val>
                                            <p:strVal val="#ppt_x"/>
                                          </p:val>
                                        </p:tav>
                                      </p:tavLst>
                                    </p:anim>
                                    <p:anim calcmode="lin" valueType="num">
                                      <p:cBhvr additive="base">
                                        <p:cTn id="20" dur="500" fill="hold"/>
                                        <p:tgtEl>
                                          <p:spTgt spid="512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9"/>
                                        </p:tgtEl>
                                        <p:attrNameLst>
                                          <p:attrName>style.visibility</p:attrName>
                                        </p:attrNameLst>
                                      </p:cBhvr>
                                      <p:to>
                                        <p:strVal val="visible"/>
                                      </p:to>
                                    </p:set>
                                    <p:anim calcmode="lin" valueType="num">
                                      <p:cBhvr additive="base">
                                        <p:cTn id="25" dur="500" fill="hold"/>
                                        <p:tgtEl>
                                          <p:spTgt spid="5129"/>
                                        </p:tgtEl>
                                        <p:attrNameLst>
                                          <p:attrName>ppt_x</p:attrName>
                                        </p:attrNameLst>
                                      </p:cBhvr>
                                      <p:tavLst>
                                        <p:tav tm="0">
                                          <p:val>
                                            <p:strVal val="#ppt_x"/>
                                          </p:val>
                                        </p:tav>
                                        <p:tav tm="100000">
                                          <p:val>
                                            <p:strVal val="#ppt_x"/>
                                          </p:val>
                                        </p:tav>
                                      </p:tavLst>
                                    </p:anim>
                                    <p:anim calcmode="lin" valueType="num">
                                      <p:cBhvr additive="base">
                                        <p:cTn id="26" dur="500" fill="hold"/>
                                        <p:tgtEl>
                                          <p:spTgt spid="51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7" grpId="0"/>
      <p:bldP spid="5128" grpId="0"/>
      <p:bldP spid="5129"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5"/>
  <p:tag name="TIMING" val="|0.001|0.5|0.5|0.5|0.5|0.5|0.5|0.5|0.5"/>
  <p:tag name="ISPRING_CUSTOM_TIMING_USED" val="1"/>
  <p:tag name="ISPRING_SLIDE_ID_2" val="{7B4953F2-8519-4B8C-911F-78504E380E82}"/>
</p:tagLst>
</file>

<file path=ppt/tags/tag2.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_2" val="{A6DD50F2-A1FB-4F78-8C95-C9822BFACDF5}"/>
</p:tagLst>
</file>

<file path=ppt/tags/tag3.xml><?xml version="1.0" encoding="utf-8"?>
<p:tagLst xmlns:a="http://schemas.openxmlformats.org/drawingml/2006/main" xmlns:r="http://schemas.openxmlformats.org/officeDocument/2006/relationships" xmlns:p="http://schemas.openxmlformats.org/presentationml/2006/main">
  <p:tag name="GENSWF_ADVANCE_TIME" val="5"/>
  <p:tag name="TIMING" val="|0.001|0.5|0.5|0.5|0.5|0.5"/>
  <p:tag name="ISPRING_CUSTOM_TIMING_USED" val="1"/>
  <p:tag name="ISPRING_SLIDE_ID_2" val="{B406AB9D-99DB-478E-8332-5F8138DBE206}"/>
</p:tagLst>
</file>

<file path=ppt/tags/tag4.xml><?xml version="1.0" encoding="utf-8"?>
<p:tagLst xmlns:a="http://schemas.openxmlformats.org/drawingml/2006/main" xmlns:r="http://schemas.openxmlformats.org/officeDocument/2006/relationships" xmlns:p="http://schemas.openxmlformats.org/presentationml/2006/main">
  <p:tag name="GENSWF_ADVANCE_TIME" val="5"/>
  <p:tag name="TIMING" val="|0.001|0.5|0.5|0.5|0.5|0.5"/>
  <p:tag name="ISPRING_CUSTOM_TIMING_USED" val="1"/>
  <p:tag name="ISPRING_SLIDE_ID_2" val="{E6FA53FE-7E66-44D5-B940-4F223CAECDB6}"/>
</p:tagLst>
</file>

<file path=ppt/tags/tag5.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_2" val="{F1246F5A-41B7-48E8-8B7C-CA4EA680C9E8}"/>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3493</TotalTime>
  <Words>1019</Words>
  <Application>Microsoft Office PowerPoint</Application>
  <PresentationFormat>Widescreen</PresentationFormat>
  <Paragraphs>239</Paragraphs>
  <Slides>22</Slides>
  <Notes>5</Notes>
  <HiddenSlides>0</HiddenSlides>
  <MMClips>1</MMClips>
  <ScaleCrop>false</ScaleCrop>
  <HeadingPairs>
    <vt:vector size="8" baseType="variant">
      <vt:variant>
        <vt:lpstr>Fonts Used</vt:lpstr>
      </vt:variant>
      <vt:variant>
        <vt:i4>7</vt:i4>
      </vt:variant>
      <vt:variant>
        <vt:lpstr>Theme</vt:lpstr>
      </vt:variant>
      <vt:variant>
        <vt:i4>10</vt:i4>
      </vt:variant>
      <vt:variant>
        <vt:lpstr>Embedded OLE Servers</vt:lpstr>
      </vt:variant>
      <vt:variant>
        <vt:i4>1</vt:i4>
      </vt:variant>
      <vt:variant>
        <vt:lpstr>Slide Titles</vt:lpstr>
      </vt:variant>
      <vt:variant>
        <vt:i4>22</vt:i4>
      </vt:variant>
    </vt:vector>
  </HeadingPairs>
  <TitlesOfParts>
    <vt:vector size="40" baseType="lpstr">
      <vt:lpstr>.VnTifani HeavyH</vt:lpstr>
      <vt:lpstr>.VnTime</vt:lpstr>
      <vt:lpstr>Arial</vt:lpstr>
      <vt:lpstr>Arial Black</vt:lpstr>
      <vt:lpstr>Bodoni MT Black</vt:lpstr>
      <vt:lpstr>Calibri</vt:lpstr>
      <vt:lpstr>Times New Roman</vt:lpstr>
      <vt:lpstr>Default Design</vt:lpstr>
      <vt:lpstr>Office Theme</vt:lpstr>
      <vt:lpstr>1_Office Theme</vt:lpstr>
      <vt:lpstr>2_Office Theme</vt:lpstr>
      <vt:lpstr>3_Office Theme</vt:lpstr>
      <vt:lpstr>3_Default Design</vt:lpstr>
      <vt:lpstr>4_Default Design</vt:lpstr>
      <vt:lpstr>5_Default Design</vt:lpstr>
      <vt:lpstr>1_Default Design</vt:lpstr>
      <vt:lpstr>6_Default Design</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LỘC VĂN NGUYÊN</dc:creator>
  <cp:lastModifiedBy>Admin</cp:lastModifiedBy>
  <cp:revision>156</cp:revision>
  <cp:lastPrinted>1601-01-01T00:00:00Z</cp:lastPrinted>
  <dcterms:created xsi:type="dcterms:W3CDTF">1601-01-01T00:00:00Z</dcterms:created>
  <dcterms:modified xsi:type="dcterms:W3CDTF">2023-04-13T15:14:40Z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