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0" r:id="rId2"/>
    <p:sldMasterId id="2147483712" r:id="rId3"/>
    <p:sldMasterId id="2147483724" r:id="rId4"/>
    <p:sldMasterId id="2147483736" r:id="rId5"/>
    <p:sldMasterId id="2147483748" r:id="rId6"/>
    <p:sldMasterId id="2147483760" r:id="rId7"/>
  </p:sldMasterIdLst>
  <p:notesMasterIdLst>
    <p:notesMasterId r:id="rId39"/>
  </p:notesMasterIdLst>
  <p:sldIdLst>
    <p:sldId id="376" r:id="rId8"/>
    <p:sldId id="266" r:id="rId9"/>
    <p:sldId id="379" r:id="rId10"/>
    <p:sldId id="281" r:id="rId11"/>
    <p:sldId id="291" r:id="rId12"/>
    <p:sldId id="381" r:id="rId13"/>
    <p:sldId id="383" r:id="rId14"/>
    <p:sldId id="373" r:id="rId15"/>
    <p:sldId id="264" r:id="rId16"/>
    <p:sldId id="385" r:id="rId17"/>
    <p:sldId id="258" r:id="rId18"/>
    <p:sldId id="387" r:id="rId19"/>
    <p:sldId id="260" r:id="rId20"/>
    <p:sldId id="261" r:id="rId21"/>
    <p:sldId id="399" r:id="rId22"/>
    <p:sldId id="389" r:id="rId23"/>
    <p:sldId id="388" r:id="rId24"/>
    <p:sldId id="391" r:id="rId25"/>
    <p:sldId id="393" r:id="rId26"/>
    <p:sldId id="397" r:id="rId27"/>
    <p:sldId id="295" r:id="rId28"/>
    <p:sldId id="289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297" r:id="rId37"/>
    <p:sldId id="271" r:id="rId38"/>
  </p:sldIdLst>
  <p:sldSz cx="9144000" cy="6858000" type="screen4x3"/>
  <p:notesSz cx="6858000" cy="9144000"/>
  <p:defaultTextStyle>
    <a:defPPr>
      <a:defRPr lang="en-US"/>
    </a:defPPr>
    <a:lvl1pPr marL="0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01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599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400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199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000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0797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7599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396" algn="l" defTabSz="45680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6AD"/>
    <a:srgbClr val="F16649"/>
    <a:srgbClr val="00A1DA"/>
    <a:srgbClr val="00B0F0"/>
    <a:srgbClr val="B7ECFF"/>
    <a:srgbClr val="97E4FF"/>
    <a:srgbClr val="61D6FF"/>
    <a:srgbClr val="1DC4FF"/>
    <a:srgbClr val="FFFFFF"/>
    <a:srgbClr val="FDE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394" autoAdjust="0"/>
  </p:normalViewPr>
  <p:slideViewPr>
    <p:cSldViewPr snapToGrid="0" showGuides="1">
      <p:cViewPr varScale="1">
        <p:scale>
          <a:sx n="42" d="100"/>
          <a:sy n="42" d="100"/>
        </p:scale>
        <p:origin x="1284" y="42"/>
      </p:cViewPr>
      <p:guideLst>
        <p:guide orient="horz" pos="21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01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599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400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199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000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0797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599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396" algn="l" defTabSz="91359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CF3FBD0-FDF4-46F4-B145-E43BC748F5BA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53" tIns="43227" rIns="86453" bIns="43227" anchor="b"/>
          <a:lstStyle>
            <a:lvl1pPr defTabSz="8747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747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747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747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74713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74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lnSpc>
                <a:spcPct val="130000"/>
              </a:lnSpc>
            </a:pPr>
            <a:fld id="{26E150DF-25B0-410E-9B95-60DC749B36D6}" type="slidenum">
              <a:rPr lang="en-US" sz="1100"/>
              <a:pPr algn="r">
                <a:lnSpc>
                  <a:spcPct val="130000"/>
                </a:lnSpc>
              </a:pPr>
              <a:t>1</a:t>
            </a:fld>
            <a:endParaRPr lang="en-US" sz="110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3587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53" tIns="43227" rIns="86453" bIns="43227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867BC819-7FEB-4654-9D1A-4FE8245215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A4C9AFB8-FCE5-4379-BA1A-3AECCAA4E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39C2F3C5-9C40-4AE2-A2EE-FF8F0A935E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D9B379-3F47-41DF-844C-A46ABC9DE277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87D7CFD4-3F43-4396-9494-216EF118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883F80DC-63A0-4664-8AED-6A3D750E9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1F3AD29D-D5FC-46E8-880F-64BC8DE9F0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525CC6F-9ED3-4290-A274-EC32404CC3A1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2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801" indent="0" algn="ctr">
              <a:buNone/>
              <a:defRPr/>
            </a:lvl2pPr>
            <a:lvl3pPr marL="913599" indent="0" algn="ctr">
              <a:buNone/>
              <a:defRPr/>
            </a:lvl3pPr>
            <a:lvl4pPr marL="1370400" indent="0" algn="ctr">
              <a:buNone/>
              <a:defRPr/>
            </a:lvl4pPr>
            <a:lvl5pPr marL="1827199" indent="0" algn="ctr">
              <a:buNone/>
              <a:defRPr/>
            </a:lvl5pPr>
            <a:lvl6pPr marL="2284000" indent="0" algn="ctr">
              <a:buNone/>
              <a:defRPr/>
            </a:lvl6pPr>
            <a:lvl7pPr marL="2740797" indent="0" algn="ctr">
              <a:buNone/>
              <a:defRPr/>
            </a:lvl7pPr>
            <a:lvl8pPr marL="3197599" indent="0" algn="ctr">
              <a:buNone/>
              <a:defRPr/>
            </a:lvl8pPr>
            <a:lvl9pPr marL="3654396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5F92E-8816-4E82-ACFC-C913D473C0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94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1B5CC-DE81-4DA8-94CD-6883764601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8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F1C07-F6B5-4760-9B75-8AFE448BA2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841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13E63-DB0F-4ECC-B04A-58ADFED26A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6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1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1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6957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95700"/>
            <a:ext cx="38100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2C046-5FF2-436D-ACBE-B7055C4987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66050"/>
      </p:ext>
    </p:extLst>
  </p:cSld>
  <p:clrMapOvr>
    <a:masterClrMapping/>
  </p:clrMapOvr>
  <p:transition spd="med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33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8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80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1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0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5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3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77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22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000" b="1"/>
            </a:lvl2pPr>
            <a:lvl3pPr marL="913599" indent="0">
              <a:buNone/>
              <a:defRPr sz="1800" b="1"/>
            </a:lvl3pPr>
            <a:lvl4pPr marL="1370400" indent="0">
              <a:buNone/>
              <a:defRPr sz="1600" b="1"/>
            </a:lvl4pPr>
            <a:lvl5pPr marL="1827199" indent="0">
              <a:buNone/>
              <a:defRPr sz="1600" b="1"/>
            </a:lvl5pPr>
            <a:lvl6pPr marL="2284000" indent="0">
              <a:buNone/>
              <a:defRPr sz="1600" b="1"/>
            </a:lvl6pPr>
            <a:lvl7pPr marL="2740797" indent="0">
              <a:buNone/>
              <a:defRPr sz="1600" b="1"/>
            </a:lvl7pPr>
            <a:lvl8pPr marL="3197599" indent="0">
              <a:buNone/>
              <a:defRPr sz="1600" b="1"/>
            </a:lvl8pPr>
            <a:lvl9pPr marL="365439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000" b="1"/>
            </a:lvl2pPr>
            <a:lvl3pPr marL="913599" indent="0">
              <a:buNone/>
              <a:defRPr sz="1800" b="1"/>
            </a:lvl3pPr>
            <a:lvl4pPr marL="1370400" indent="0">
              <a:buNone/>
              <a:defRPr sz="1600" b="1"/>
            </a:lvl4pPr>
            <a:lvl5pPr marL="1827199" indent="0">
              <a:buNone/>
              <a:defRPr sz="1600" b="1"/>
            </a:lvl5pPr>
            <a:lvl6pPr marL="2284000" indent="0">
              <a:buNone/>
              <a:defRPr sz="1600" b="1"/>
            </a:lvl6pPr>
            <a:lvl7pPr marL="2740797" indent="0">
              <a:buNone/>
              <a:defRPr sz="1600" b="1"/>
            </a:lvl7pPr>
            <a:lvl8pPr marL="3197599" indent="0">
              <a:buNone/>
              <a:defRPr sz="1600" b="1"/>
            </a:lvl8pPr>
            <a:lvl9pPr marL="365439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96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5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5E94F-1747-4978-9724-94FD0FE71B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34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47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6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01" indent="0">
              <a:buNone/>
              <a:defRPr sz="1200"/>
            </a:lvl2pPr>
            <a:lvl3pPr marL="913599" indent="0">
              <a:buNone/>
              <a:defRPr sz="1000"/>
            </a:lvl3pPr>
            <a:lvl4pPr marL="1370400" indent="0">
              <a:buNone/>
              <a:defRPr sz="900"/>
            </a:lvl4pPr>
            <a:lvl5pPr marL="1827199" indent="0">
              <a:buNone/>
              <a:defRPr sz="900"/>
            </a:lvl5pPr>
            <a:lvl6pPr marL="2284000" indent="0">
              <a:buNone/>
              <a:defRPr sz="900"/>
            </a:lvl6pPr>
            <a:lvl7pPr marL="2740797" indent="0">
              <a:buNone/>
              <a:defRPr sz="900"/>
            </a:lvl7pPr>
            <a:lvl8pPr marL="3197599" indent="0">
              <a:buNone/>
              <a:defRPr sz="900"/>
            </a:lvl8pPr>
            <a:lvl9pPr marL="365439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01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01" indent="0">
              <a:buNone/>
              <a:defRPr sz="2800"/>
            </a:lvl2pPr>
            <a:lvl3pPr marL="913599" indent="0">
              <a:buNone/>
              <a:defRPr sz="2400"/>
            </a:lvl3pPr>
            <a:lvl4pPr marL="1370400" indent="0">
              <a:buNone/>
              <a:defRPr sz="2000"/>
            </a:lvl4pPr>
            <a:lvl5pPr marL="1827199" indent="0">
              <a:buNone/>
              <a:defRPr sz="2000"/>
            </a:lvl5pPr>
            <a:lvl6pPr marL="2284000" indent="0">
              <a:buNone/>
              <a:defRPr sz="2000"/>
            </a:lvl6pPr>
            <a:lvl7pPr marL="2740797" indent="0">
              <a:buNone/>
              <a:defRPr sz="2000"/>
            </a:lvl7pPr>
            <a:lvl8pPr marL="3197599" indent="0">
              <a:buNone/>
              <a:defRPr sz="2000"/>
            </a:lvl8pPr>
            <a:lvl9pPr marL="365439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01" indent="0">
              <a:buNone/>
              <a:defRPr sz="1200"/>
            </a:lvl2pPr>
            <a:lvl3pPr marL="913599" indent="0">
              <a:buNone/>
              <a:defRPr sz="1000"/>
            </a:lvl3pPr>
            <a:lvl4pPr marL="1370400" indent="0">
              <a:buNone/>
              <a:defRPr sz="900"/>
            </a:lvl4pPr>
            <a:lvl5pPr marL="1827199" indent="0">
              <a:buNone/>
              <a:defRPr sz="900"/>
            </a:lvl5pPr>
            <a:lvl6pPr marL="2284000" indent="0">
              <a:buNone/>
              <a:defRPr sz="900"/>
            </a:lvl6pPr>
            <a:lvl7pPr marL="2740797" indent="0">
              <a:buNone/>
              <a:defRPr sz="900"/>
            </a:lvl7pPr>
            <a:lvl8pPr marL="3197599" indent="0">
              <a:buNone/>
              <a:defRPr sz="900"/>
            </a:lvl8pPr>
            <a:lvl9pPr marL="365439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31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05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32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40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801" indent="0" algn="ctr">
              <a:buNone/>
              <a:defRPr sz="2000"/>
            </a:lvl2pPr>
            <a:lvl3pPr marL="913599" indent="0" algn="ctr">
              <a:buNone/>
              <a:defRPr sz="1800"/>
            </a:lvl3pPr>
            <a:lvl4pPr marL="1370400" indent="0" algn="ctr">
              <a:buNone/>
              <a:defRPr sz="1600"/>
            </a:lvl4pPr>
            <a:lvl5pPr marL="1827199" indent="0" algn="ctr">
              <a:buNone/>
              <a:defRPr sz="1600"/>
            </a:lvl5pPr>
            <a:lvl6pPr marL="2284000" indent="0" algn="ctr">
              <a:buNone/>
              <a:defRPr sz="1600"/>
            </a:lvl6pPr>
            <a:lvl7pPr marL="2740797" indent="0" algn="ctr">
              <a:buNone/>
              <a:defRPr sz="1600"/>
            </a:lvl7pPr>
            <a:lvl8pPr marL="3197599" indent="0" algn="ctr">
              <a:buNone/>
              <a:defRPr sz="1600"/>
            </a:lvl8pPr>
            <a:lvl9pPr marL="365439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370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18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680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59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1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07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7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4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41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76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000" b="1"/>
            </a:lvl2pPr>
            <a:lvl3pPr marL="913599" indent="0">
              <a:buNone/>
              <a:defRPr sz="1800" b="1"/>
            </a:lvl3pPr>
            <a:lvl4pPr marL="1370400" indent="0">
              <a:buNone/>
              <a:defRPr sz="1600" b="1"/>
            </a:lvl4pPr>
            <a:lvl5pPr marL="1827199" indent="0">
              <a:buNone/>
              <a:defRPr sz="1600" b="1"/>
            </a:lvl5pPr>
            <a:lvl6pPr marL="2284000" indent="0">
              <a:buNone/>
              <a:defRPr sz="1600" b="1"/>
            </a:lvl6pPr>
            <a:lvl7pPr marL="2740797" indent="0">
              <a:buNone/>
              <a:defRPr sz="1600" b="1"/>
            </a:lvl7pPr>
            <a:lvl8pPr marL="3197599" indent="0">
              <a:buNone/>
              <a:defRPr sz="1600" b="1"/>
            </a:lvl8pPr>
            <a:lvl9pPr marL="36543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000" b="1"/>
            </a:lvl2pPr>
            <a:lvl3pPr marL="913599" indent="0">
              <a:buNone/>
              <a:defRPr sz="1800" b="1"/>
            </a:lvl3pPr>
            <a:lvl4pPr marL="1370400" indent="0">
              <a:buNone/>
              <a:defRPr sz="1600" b="1"/>
            </a:lvl4pPr>
            <a:lvl5pPr marL="1827199" indent="0">
              <a:buNone/>
              <a:defRPr sz="1600" b="1"/>
            </a:lvl5pPr>
            <a:lvl6pPr marL="2284000" indent="0">
              <a:buNone/>
              <a:defRPr sz="1600" b="1"/>
            </a:lvl6pPr>
            <a:lvl7pPr marL="2740797" indent="0">
              <a:buNone/>
              <a:defRPr sz="1600" b="1"/>
            </a:lvl7pPr>
            <a:lvl8pPr marL="3197599" indent="0">
              <a:buNone/>
              <a:defRPr sz="1600" b="1"/>
            </a:lvl8pPr>
            <a:lvl9pPr marL="36543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5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801" indent="0">
              <a:buNone/>
              <a:defRPr sz="1800"/>
            </a:lvl2pPr>
            <a:lvl3pPr marL="913599" indent="0">
              <a:buNone/>
              <a:defRPr sz="1600"/>
            </a:lvl3pPr>
            <a:lvl4pPr marL="1370400" indent="0">
              <a:buNone/>
              <a:defRPr sz="1400"/>
            </a:lvl4pPr>
            <a:lvl5pPr marL="1827199" indent="0">
              <a:buNone/>
              <a:defRPr sz="1400"/>
            </a:lvl5pPr>
            <a:lvl6pPr marL="2284000" indent="0">
              <a:buNone/>
              <a:defRPr sz="1400"/>
            </a:lvl6pPr>
            <a:lvl7pPr marL="2740797" indent="0">
              <a:buNone/>
              <a:defRPr sz="1400"/>
            </a:lvl7pPr>
            <a:lvl8pPr marL="3197599" indent="0">
              <a:buNone/>
              <a:defRPr sz="1400"/>
            </a:lvl8pPr>
            <a:lvl9pPr marL="365439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26C20-B574-4498-9050-3DD36575C1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1588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36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45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01" indent="0">
              <a:buNone/>
              <a:defRPr sz="1400"/>
            </a:lvl2pPr>
            <a:lvl3pPr marL="913599" indent="0">
              <a:buNone/>
              <a:defRPr sz="1200"/>
            </a:lvl3pPr>
            <a:lvl4pPr marL="1370400" indent="0">
              <a:buNone/>
              <a:defRPr sz="1000"/>
            </a:lvl4pPr>
            <a:lvl5pPr marL="1827199" indent="0">
              <a:buNone/>
              <a:defRPr sz="1000"/>
            </a:lvl5pPr>
            <a:lvl6pPr marL="2284000" indent="0">
              <a:buNone/>
              <a:defRPr sz="1000"/>
            </a:lvl6pPr>
            <a:lvl7pPr marL="2740797" indent="0">
              <a:buNone/>
              <a:defRPr sz="1000"/>
            </a:lvl7pPr>
            <a:lvl8pPr marL="3197599" indent="0">
              <a:buNone/>
              <a:defRPr sz="1000"/>
            </a:lvl8pPr>
            <a:lvl9pPr marL="365439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612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5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801" indent="0">
              <a:buNone/>
              <a:defRPr sz="2800"/>
            </a:lvl2pPr>
            <a:lvl3pPr marL="913599" indent="0">
              <a:buNone/>
              <a:defRPr sz="2400"/>
            </a:lvl3pPr>
            <a:lvl4pPr marL="1370400" indent="0">
              <a:buNone/>
              <a:defRPr sz="2000"/>
            </a:lvl4pPr>
            <a:lvl5pPr marL="1827199" indent="0">
              <a:buNone/>
              <a:defRPr sz="2000"/>
            </a:lvl5pPr>
            <a:lvl6pPr marL="2284000" indent="0">
              <a:buNone/>
              <a:defRPr sz="2000"/>
            </a:lvl6pPr>
            <a:lvl7pPr marL="2740797" indent="0">
              <a:buNone/>
              <a:defRPr sz="2000"/>
            </a:lvl7pPr>
            <a:lvl8pPr marL="3197599" indent="0">
              <a:buNone/>
              <a:defRPr sz="2000"/>
            </a:lvl8pPr>
            <a:lvl9pPr marL="3654396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801" indent="0">
              <a:buNone/>
              <a:defRPr sz="1400"/>
            </a:lvl2pPr>
            <a:lvl3pPr marL="913599" indent="0">
              <a:buNone/>
              <a:defRPr sz="1200"/>
            </a:lvl3pPr>
            <a:lvl4pPr marL="1370400" indent="0">
              <a:buNone/>
              <a:defRPr sz="1000"/>
            </a:lvl4pPr>
            <a:lvl5pPr marL="1827199" indent="0">
              <a:buNone/>
              <a:defRPr sz="1000"/>
            </a:lvl5pPr>
            <a:lvl6pPr marL="2284000" indent="0">
              <a:buNone/>
              <a:defRPr sz="1000"/>
            </a:lvl6pPr>
            <a:lvl7pPr marL="2740797" indent="0">
              <a:buNone/>
              <a:defRPr sz="1000"/>
            </a:lvl7pPr>
            <a:lvl8pPr marL="3197599" indent="0">
              <a:buNone/>
              <a:defRPr sz="1000"/>
            </a:lvl8pPr>
            <a:lvl9pPr marL="365439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775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221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7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9" y="365127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609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1686" indent="0" algn="ctr">
              <a:buNone/>
              <a:defRPr sz="2300"/>
            </a:lvl2pPr>
            <a:lvl3pPr marL="1023370" indent="0" algn="ctr">
              <a:buNone/>
              <a:defRPr sz="2000"/>
            </a:lvl3pPr>
            <a:lvl4pPr marL="1535058" indent="0" algn="ctr">
              <a:buNone/>
              <a:defRPr sz="1800"/>
            </a:lvl4pPr>
            <a:lvl5pPr marL="2046747" indent="0" algn="ctr">
              <a:buNone/>
              <a:defRPr sz="1800"/>
            </a:lvl5pPr>
            <a:lvl6pPr marL="2558432" indent="0" algn="ctr">
              <a:buNone/>
              <a:defRPr sz="1800"/>
            </a:lvl6pPr>
            <a:lvl7pPr marL="3070117" indent="0" algn="ctr">
              <a:buNone/>
              <a:defRPr sz="1800"/>
            </a:lvl7pPr>
            <a:lvl8pPr marL="3581803" indent="0" algn="ctr">
              <a:buNone/>
              <a:defRPr sz="1800"/>
            </a:lvl8pPr>
            <a:lvl9pPr marL="4093492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518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196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1"/>
            <a:ext cx="7886700" cy="2852738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168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233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350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4674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584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701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818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934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839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33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33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128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5A4F1-4E9A-4FF7-8E79-0F55931319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171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25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686" indent="0">
              <a:buNone/>
              <a:defRPr sz="2300" b="1"/>
            </a:lvl2pPr>
            <a:lvl3pPr marL="1023370" indent="0">
              <a:buNone/>
              <a:defRPr sz="2000" b="1"/>
            </a:lvl3pPr>
            <a:lvl4pPr marL="1535058" indent="0">
              <a:buNone/>
              <a:defRPr sz="1800" b="1"/>
            </a:lvl4pPr>
            <a:lvl5pPr marL="2046747" indent="0">
              <a:buNone/>
              <a:defRPr sz="1800" b="1"/>
            </a:lvl5pPr>
            <a:lvl6pPr marL="2558432" indent="0">
              <a:buNone/>
              <a:defRPr sz="1800" b="1"/>
            </a:lvl6pPr>
            <a:lvl7pPr marL="3070117" indent="0">
              <a:buNone/>
              <a:defRPr sz="1800" b="1"/>
            </a:lvl7pPr>
            <a:lvl8pPr marL="3581803" indent="0">
              <a:buNone/>
              <a:defRPr sz="1800" b="1"/>
            </a:lvl8pPr>
            <a:lvl9pPr marL="4093492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686" indent="0">
              <a:buNone/>
              <a:defRPr sz="2300" b="1"/>
            </a:lvl2pPr>
            <a:lvl3pPr marL="1023370" indent="0">
              <a:buNone/>
              <a:defRPr sz="2000" b="1"/>
            </a:lvl3pPr>
            <a:lvl4pPr marL="1535058" indent="0">
              <a:buNone/>
              <a:defRPr sz="1800" b="1"/>
            </a:lvl4pPr>
            <a:lvl5pPr marL="2046747" indent="0">
              <a:buNone/>
              <a:defRPr sz="1800" b="1"/>
            </a:lvl5pPr>
            <a:lvl6pPr marL="2558432" indent="0">
              <a:buNone/>
              <a:defRPr sz="1800" b="1"/>
            </a:lvl6pPr>
            <a:lvl7pPr marL="3070117" indent="0">
              <a:buNone/>
              <a:defRPr sz="1800" b="1"/>
            </a:lvl7pPr>
            <a:lvl8pPr marL="3581803" indent="0">
              <a:buNone/>
              <a:defRPr sz="1800" b="1"/>
            </a:lvl8pPr>
            <a:lvl9pPr marL="4093492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68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016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8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5"/>
            <a:ext cx="4629150" cy="4873625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800"/>
            </a:lvl1pPr>
            <a:lvl2pPr marL="511686" indent="0">
              <a:buNone/>
              <a:defRPr sz="1600"/>
            </a:lvl2pPr>
            <a:lvl3pPr marL="1023370" indent="0">
              <a:buNone/>
              <a:defRPr sz="1300"/>
            </a:lvl3pPr>
            <a:lvl4pPr marL="1535058" indent="0">
              <a:buNone/>
              <a:defRPr sz="1100"/>
            </a:lvl4pPr>
            <a:lvl5pPr marL="2046747" indent="0">
              <a:buNone/>
              <a:defRPr sz="1100"/>
            </a:lvl5pPr>
            <a:lvl6pPr marL="2558432" indent="0">
              <a:buNone/>
              <a:defRPr sz="1100"/>
            </a:lvl6pPr>
            <a:lvl7pPr marL="3070117" indent="0">
              <a:buNone/>
              <a:defRPr sz="1100"/>
            </a:lvl7pPr>
            <a:lvl8pPr marL="3581803" indent="0">
              <a:buNone/>
              <a:defRPr sz="1100"/>
            </a:lvl8pPr>
            <a:lvl9pPr marL="4093492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256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5"/>
            <a:ext cx="4629150" cy="4873625"/>
          </a:xfrm>
        </p:spPr>
        <p:txBody>
          <a:bodyPr anchor="t"/>
          <a:lstStyle>
            <a:lvl1pPr marL="0" indent="0">
              <a:buNone/>
              <a:defRPr sz="3600"/>
            </a:lvl1pPr>
            <a:lvl2pPr marL="511686" indent="0">
              <a:buNone/>
              <a:defRPr sz="3200"/>
            </a:lvl2pPr>
            <a:lvl3pPr marL="1023370" indent="0">
              <a:buNone/>
              <a:defRPr sz="2700"/>
            </a:lvl3pPr>
            <a:lvl4pPr marL="1535058" indent="0">
              <a:buNone/>
              <a:defRPr sz="2300"/>
            </a:lvl4pPr>
            <a:lvl5pPr marL="2046747" indent="0">
              <a:buNone/>
              <a:defRPr sz="2300"/>
            </a:lvl5pPr>
            <a:lvl6pPr marL="2558432" indent="0">
              <a:buNone/>
              <a:defRPr sz="2300"/>
            </a:lvl6pPr>
            <a:lvl7pPr marL="3070117" indent="0">
              <a:buNone/>
              <a:defRPr sz="2300"/>
            </a:lvl7pPr>
            <a:lvl8pPr marL="3581803" indent="0">
              <a:buNone/>
              <a:defRPr sz="2300"/>
            </a:lvl8pPr>
            <a:lvl9pPr marL="4093492" indent="0">
              <a:buNone/>
              <a:defRPr sz="23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800"/>
            </a:lvl1pPr>
            <a:lvl2pPr marL="511686" indent="0">
              <a:buNone/>
              <a:defRPr sz="1600"/>
            </a:lvl2pPr>
            <a:lvl3pPr marL="1023370" indent="0">
              <a:buNone/>
              <a:defRPr sz="1300"/>
            </a:lvl3pPr>
            <a:lvl4pPr marL="1535058" indent="0">
              <a:buNone/>
              <a:defRPr sz="1100"/>
            </a:lvl4pPr>
            <a:lvl5pPr marL="2046747" indent="0">
              <a:buNone/>
              <a:defRPr sz="1100"/>
            </a:lvl5pPr>
            <a:lvl6pPr marL="2558432" indent="0">
              <a:buNone/>
              <a:defRPr sz="1100"/>
            </a:lvl6pPr>
            <a:lvl7pPr marL="3070117" indent="0">
              <a:buNone/>
              <a:defRPr sz="1100"/>
            </a:lvl7pPr>
            <a:lvl8pPr marL="3581803" indent="0">
              <a:buNone/>
              <a:defRPr sz="1100"/>
            </a:lvl8pPr>
            <a:lvl9pPr marL="4093492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054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8160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9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930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1836" indent="0" algn="ctr">
              <a:buNone/>
              <a:defRPr sz="2300"/>
            </a:lvl2pPr>
            <a:lvl3pPr marL="1023670" indent="0" algn="ctr">
              <a:buNone/>
              <a:defRPr sz="2000"/>
            </a:lvl3pPr>
            <a:lvl4pPr marL="1535507" indent="0" algn="ctr">
              <a:buNone/>
              <a:defRPr sz="1800"/>
            </a:lvl4pPr>
            <a:lvl5pPr marL="2047344" indent="0" algn="ctr">
              <a:buNone/>
              <a:defRPr sz="1800"/>
            </a:lvl5pPr>
            <a:lvl6pPr marL="2559179" indent="0" algn="ctr">
              <a:buNone/>
              <a:defRPr sz="1800"/>
            </a:lvl6pPr>
            <a:lvl7pPr marL="3071014" indent="0" algn="ctr">
              <a:buNone/>
              <a:defRPr sz="1800"/>
            </a:lvl7pPr>
            <a:lvl8pPr marL="3582849" indent="0" algn="ctr">
              <a:buNone/>
              <a:defRPr sz="1800"/>
            </a:lvl8pPr>
            <a:lvl9pPr marL="4094688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4846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088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1"/>
            <a:ext cx="7886700" cy="2852738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183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236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355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4734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591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710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828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946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83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000" b="1"/>
            </a:lvl2pPr>
            <a:lvl3pPr marL="913599" indent="0">
              <a:buNone/>
              <a:defRPr sz="1800" b="1"/>
            </a:lvl3pPr>
            <a:lvl4pPr marL="1370400" indent="0">
              <a:buNone/>
              <a:defRPr sz="1600" b="1"/>
            </a:lvl4pPr>
            <a:lvl5pPr marL="1827199" indent="0">
              <a:buNone/>
              <a:defRPr sz="1600" b="1"/>
            </a:lvl5pPr>
            <a:lvl6pPr marL="2284000" indent="0">
              <a:buNone/>
              <a:defRPr sz="1600" b="1"/>
            </a:lvl6pPr>
            <a:lvl7pPr marL="2740797" indent="0">
              <a:buNone/>
              <a:defRPr sz="1600" b="1"/>
            </a:lvl7pPr>
            <a:lvl8pPr marL="3197599" indent="0">
              <a:buNone/>
              <a:defRPr sz="1600" b="1"/>
            </a:lvl8pPr>
            <a:lvl9pPr marL="365439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000" b="1"/>
            </a:lvl2pPr>
            <a:lvl3pPr marL="913599" indent="0">
              <a:buNone/>
              <a:defRPr sz="1800" b="1"/>
            </a:lvl3pPr>
            <a:lvl4pPr marL="1370400" indent="0">
              <a:buNone/>
              <a:defRPr sz="1600" b="1"/>
            </a:lvl4pPr>
            <a:lvl5pPr marL="1827199" indent="0">
              <a:buNone/>
              <a:defRPr sz="1600" b="1"/>
            </a:lvl5pPr>
            <a:lvl6pPr marL="2284000" indent="0">
              <a:buNone/>
              <a:defRPr sz="1600" b="1"/>
            </a:lvl6pPr>
            <a:lvl7pPr marL="2740797" indent="0">
              <a:buNone/>
              <a:defRPr sz="1600" b="1"/>
            </a:lvl7pPr>
            <a:lvl8pPr marL="3197599" indent="0">
              <a:buNone/>
              <a:defRPr sz="1600" b="1"/>
            </a:lvl8pPr>
            <a:lvl9pPr marL="365439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86D3E-9C6B-43BA-91BE-0D40037BAC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507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30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30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1077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25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836" indent="0">
              <a:buNone/>
              <a:defRPr sz="2300" b="1"/>
            </a:lvl2pPr>
            <a:lvl3pPr marL="1023670" indent="0">
              <a:buNone/>
              <a:defRPr sz="2000" b="1"/>
            </a:lvl3pPr>
            <a:lvl4pPr marL="1535507" indent="0">
              <a:buNone/>
              <a:defRPr sz="1800" b="1"/>
            </a:lvl4pPr>
            <a:lvl5pPr marL="2047344" indent="0">
              <a:buNone/>
              <a:defRPr sz="1800" b="1"/>
            </a:lvl5pPr>
            <a:lvl6pPr marL="2559179" indent="0">
              <a:buNone/>
              <a:defRPr sz="1800" b="1"/>
            </a:lvl6pPr>
            <a:lvl7pPr marL="3071014" indent="0">
              <a:buNone/>
              <a:defRPr sz="1800" b="1"/>
            </a:lvl7pPr>
            <a:lvl8pPr marL="3582849" indent="0">
              <a:buNone/>
              <a:defRPr sz="1800" b="1"/>
            </a:lvl8pPr>
            <a:lvl9pPr marL="409468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836" indent="0">
              <a:buNone/>
              <a:defRPr sz="2300" b="1"/>
            </a:lvl2pPr>
            <a:lvl3pPr marL="1023670" indent="0">
              <a:buNone/>
              <a:defRPr sz="2000" b="1"/>
            </a:lvl3pPr>
            <a:lvl4pPr marL="1535507" indent="0">
              <a:buNone/>
              <a:defRPr sz="1800" b="1"/>
            </a:lvl4pPr>
            <a:lvl5pPr marL="2047344" indent="0">
              <a:buNone/>
              <a:defRPr sz="1800" b="1"/>
            </a:lvl5pPr>
            <a:lvl6pPr marL="2559179" indent="0">
              <a:buNone/>
              <a:defRPr sz="1800" b="1"/>
            </a:lvl6pPr>
            <a:lvl7pPr marL="3071014" indent="0">
              <a:buNone/>
              <a:defRPr sz="1800" b="1"/>
            </a:lvl7pPr>
            <a:lvl8pPr marL="3582849" indent="0">
              <a:buNone/>
              <a:defRPr sz="1800" b="1"/>
            </a:lvl8pPr>
            <a:lvl9pPr marL="409468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6987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7692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110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800"/>
            </a:lvl1pPr>
            <a:lvl2pPr marL="511836" indent="0">
              <a:buNone/>
              <a:defRPr sz="1600"/>
            </a:lvl2pPr>
            <a:lvl3pPr marL="1023670" indent="0">
              <a:buNone/>
              <a:defRPr sz="1300"/>
            </a:lvl3pPr>
            <a:lvl4pPr marL="1535507" indent="0">
              <a:buNone/>
              <a:defRPr sz="1100"/>
            </a:lvl4pPr>
            <a:lvl5pPr marL="2047344" indent="0">
              <a:buNone/>
              <a:defRPr sz="1100"/>
            </a:lvl5pPr>
            <a:lvl6pPr marL="2559179" indent="0">
              <a:buNone/>
              <a:defRPr sz="1100"/>
            </a:lvl6pPr>
            <a:lvl7pPr marL="3071014" indent="0">
              <a:buNone/>
              <a:defRPr sz="1100"/>
            </a:lvl7pPr>
            <a:lvl8pPr marL="3582849" indent="0">
              <a:buNone/>
              <a:defRPr sz="1100"/>
            </a:lvl8pPr>
            <a:lvl9pPr marL="409468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968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anchor="t"/>
          <a:lstStyle>
            <a:lvl1pPr marL="0" indent="0">
              <a:buNone/>
              <a:defRPr sz="3600"/>
            </a:lvl1pPr>
            <a:lvl2pPr marL="511836" indent="0">
              <a:buNone/>
              <a:defRPr sz="3200"/>
            </a:lvl2pPr>
            <a:lvl3pPr marL="1023670" indent="0">
              <a:buNone/>
              <a:defRPr sz="2700"/>
            </a:lvl3pPr>
            <a:lvl4pPr marL="1535507" indent="0">
              <a:buNone/>
              <a:defRPr sz="2300"/>
            </a:lvl4pPr>
            <a:lvl5pPr marL="2047344" indent="0">
              <a:buNone/>
              <a:defRPr sz="2300"/>
            </a:lvl5pPr>
            <a:lvl6pPr marL="2559179" indent="0">
              <a:buNone/>
              <a:defRPr sz="2300"/>
            </a:lvl6pPr>
            <a:lvl7pPr marL="3071014" indent="0">
              <a:buNone/>
              <a:defRPr sz="2300"/>
            </a:lvl7pPr>
            <a:lvl8pPr marL="3582849" indent="0">
              <a:buNone/>
              <a:defRPr sz="2300"/>
            </a:lvl8pPr>
            <a:lvl9pPr marL="4094688" indent="0">
              <a:buNone/>
              <a:defRPr sz="23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800"/>
            </a:lvl1pPr>
            <a:lvl2pPr marL="511836" indent="0">
              <a:buNone/>
              <a:defRPr sz="1600"/>
            </a:lvl2pPr>
            <a:lvl3pPr marL="1023670" indent="0">
              <a:buNone/>
              <a:defRPr sz="1300"/>
            </a:lvl3pPr>
            <a:lvl4pPr marL="1535507" indent="0">
              <a:buNone/>
              <a:defRPr sz="1100"/>
            </a:lvl4pPr>
            <a:lvl5pPr marL="2047344" indent="0">
              <a:buNone/>
              <a:defRPr sz="1100"/>
            </a:lvl5pPr>
            <a:lvl6pPr marL="2559179" indent="0">
              <a:buNone/>
              <a:defRPr sz="1100"/>
            </a:lvl6pPr>
            <a:lvl7pPr marL="3071014" indent="0">
              <a:buNone/>
              <a:defRPr sz="1100"/>
            </a:lvl7pPr>
            <a:lvl8pPr marL="3582849" indent="0">
              <a:buNone/>
              <a:defRPr sz="1100"/>
            </a:lvl8pPr>
            <a:lvl9pPr marL="409468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9406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6908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6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665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2035" indent="0" algn="ctr">
              <a:buNone/>
              <a:defRPr sz="2300"/>
            </a:lvl2pPr>
            <a:lvl3pPr marL="1024070" indent="0" algn="ctr">
              <a:buNone/>
              <a:defRPr sz="2000"/>
            </a:lvl3pPr>
            <a:lvl4pPr marL="1536105" indent="0" algn="ctr">
              <a:buNone/>
              <a:defRPr sz="1800"/>
            </a:lvl4pPr>
            <a:lvl5pPr marL="2048140" indent="0" algn="ctr">
              <a:buNone/>
              <a:defRPr sz="1800"/>
            </a:lvl5pPr>
            <a:lvl6pPr marL="2560175" indent="0" algn="ctr">
              <a:buNone/>
              <a:defRPr sz="1800"/>
            </a:lvl6pPr>
            <a:lvl7pPr marL="3072210" indent="0" algn="ctr">
              <a:buNone/>
              <a:defRPr sz="1800"/>
            </a:lvl7pPr>
            <a:lvl8pPr marL="3584245" indent="0" algn="ctr">
              <a:buNone/>
              <a:defRPr sz="1800"/>
            </a:lvl8pPr>
            <a:lvl9pPr marL="409628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1279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4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CC865-AA84-40E7-B935-2D64E3D0AEC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8450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1"/>
            <a:ext cx="7886700" cy="2852738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6"/>
            <a:ext cx="7886700" cy="1500187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203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240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361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4814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60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7221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5842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0962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498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6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4486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2035" indent="0">
              <a:buNone/>
              <a:defRPr sz="2300" b="1"/>
            </a:lvl2pPr>
            <a:lvl3pPr marL="1024070" indent="0">
              <a:buNone/>
              <a:defRPr sz="2000" b="1"/>
            </a:lvl3pPr>
            <a:lvl4pPr marL="1536105" indent="0">
              <a:buNone/>
              <a:defRPr sz="1800" b="1"/>
            </a:lvl4pPr>
            <a:lvl5pPr marL="2048140" indent="0">
              <a:buNone/>
              <a:defRPr sz="1800" b="1"/>
            </a:lvl5pPr>
            <a:lvl6pPr marL="2560175" indent="0">
              <a:buNone/>
              <a:defRPr sz="1800" b="1"/>
            </a:lvl6pPr>
            <a:lvl7pPr marL="3072210" indent="0">
              <a:buNone/>
              <a:defRPr sz="1800" b="1"/>
            </a:lvl7pPr>
            <a:lvl8pPr marL="3584245" indent="0">
              <a:buNone/>
              <a:defRPr sz="1800" b="1"/>
            </a:lvl8pPr>
            <a:lvl9pPr marL="409628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2035" indent="0">
              <a:buNone/>
              <a:defRPr sz="2300" b="1"/>
            </a:lvl2pPr>
            <a:lvl3pPr marL="1024070" indent="0">
              <a:buNone/>
              <a:defRPr sz="2000" b="1"/>
            </a:lvl3pPr>
            <a:lvl4pPr marL="1536105" indent="0">
              <a:buNone/>
              <a:defRPr sz="1800" b="1"/>
            </a:lvl4pPr>
            <a:lvl5pPr marL="2048140" indent="0">
              <a:buNone/>
              <a:defRPr sz="1800" b="1"/>
            </a:lvl5pPr>
            <a:lvl6pPr marL="2560175" indent="0">
              <a:buNone/>
              <a:defRPr sz="1800" b="1"/>
            </a:lvl6pPr>
            <a:lvl7pPr marL="3072210" indent="0">
              <a:buNone/>
              <a:defRPr sz="1800" b="1"/>
            </a:lvl7pPr>
            <a:lvl8pPr marL="3584245" indent="0">
              <a:buNone/>
              <a:defRPr sz="1800" b="1"/>
            </a:lvl8pPr>
            <a:lvl9pPr marL="409628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6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326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5341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243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800"/>
            </a:lvl1pPr>
            <a:lvl2pPr marL="512035" indent="0">
              <a:buNone/>
              <a:defRPr sz="1600"/>
            </a:lvl2pPr>
            <a:lvl3pPr marL="1024070" indent="0">
              <a:buNone/>
              <a:defRPr sz="1300"/>
            </a:lvl3pPr>
            <a:lvl4pPr marL="1536105" indent="0">
              <a:buNone/>
              <a:defRPr sz="1100"/>
            </a:lvl4pPr>
            <a:lvl5pPr marL="2048140" indent="0">
              <a:buNone/>
              <a:defRPr sz="1100"/>
            </a:lvl5pPr>
            <a:lvl6pPr marL="2560175" indent="0">
              <a:buNone/>
              <a:defRPr sz="1100"/>
            </a:lvl6pPr>
            <a:lvl7pPr marL="3072210" indent="0">
              <a:buNone/>
              <a:defRPr sz="1100"/>
            </a:lvl7pPr>
            <a:lvl8pPr marL="3584245" indent="0">
              <a:buNone/>
              <a:defRPr sz="1100"/>
            </a:lvl8pPr>
            <a:lvl9pPr marL="409628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4858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600"/>
            </a:lvl1pPr>
            <a:lvl2pPr marL="512035" indent="0">
              <a:buNone/>
              <a:defRPr sz="3200"/>
            </a:lvl2pPr>
            <a:lvl3pPr marL="1024070" indent="0">
              <a:buNone/>
              <a:defRPr sz="2700"/>
            </a:lvl3pPr>
            <a:lvl4pPr marL="1536105" indent="0">
              <a:buNone/>
              <a:defRPr sz="2300"/>
            </a:lvl4pPr>
            <a:lvl5pPr marL="2048140" indent="0">
              <a:buNone/>
              <a:defRPr sz="2300"/>
            </a:lvl5pPr>
            <a:lvl6pPr marL="2560175" indent="0">
              <a:buNone/>
              <a:defRPr sz="2300"/>
            </a:lvl6pPr>
            <a:lvl7pPr marL="3072210" indent="0">
              <a:buNone/>
              <a:defRPr sz="2300"/>
            </a:lvl7pPr>
            <a:lvl8pPr marL="3584245" indent="0">
              <a:buNone/>
              <a:defRPr sz="2300"/>
            </a:lvl8pPr>
            <a:lvl9pPr marL="4096280" indent="0">
              <a:buNone/>
              <a:defRPr sz="23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800"/>
            </a:lvl1pPr>
            <a:lvl2pPr marL="512035" indent="0">
              <a:buNone/>
              <a:defRPr sz="1600"/>
            </a:lvl2pPr>
            <a:lvl3pPr marL="1024070" indent="0">
              <a:buNone/>
              <a:defRPr sz="1300"/>
            </a:lvl3pPr>
            <a:lvl4pPr marL="1536105" indent="0">
              <a:buNone/>
              <a:defRPr sz="1100"/>
            </a:lvl4pPr>
            <a:lvl5pPr marL="2048140" indent="0">
              <a:buNone/>
              <a:defRPr sz="1100"/>
            </a:lvl5pPr>
            <a:lvl6pPr marL="2560175" indent="0">
              <a:buNone/>
              <a:defRPr sz="1100"/>
            </a:lvl6pPr>
            <a:lvl7pPr marL="3072210" indent="0">
              <a:buNone/>
              <a:defRPr sz="1100"/>
            </a:lvl7pPr>
            <a:lvl8pPr marL="3584245" indent="0">
              <a:buNone/>
              <a:defRPr sz="1100"/>
            </a:lvl8pPr>
            <a:lvl9pPr marL="409628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2030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6853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5126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702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3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CDF0D-CF65-4419-9800-6A1974085B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506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562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1287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666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575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540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4440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420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7300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6581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67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6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01" indent="0">
              <a:buNone/>
              <a:defRPr sz="1200"/>
            </a:lvl2pPr>
            <a:lvl3pPr marL="913599" indent="0">
              <a:buNone/>
              <a:defRPr sz="1000"/>
            </a:lvl3pPr>
            <a:lvl4pPr marL="1370400" indent="0">
              <a:buNone/>
              <a:defRPr sz="900"/>
            </a:lvl4pPr>
            <a:lvl5pPr marL="1827199" indent="0">
              <a:buNone/>
              <a:defRPr sz="900"/>
            </a:lvl5pPr>
            <a:lvl6pPr marL="2284000" indent="0">
              <a:buNone/>
              <a:defRPr sz="900"/>
            </a:lvl6pPr>
            <a:lvl7pPr marL="2740797" indent="0">
              <a:buNone/>
              <a:defRPr sz="900"/>
            </a:lvl7pPr>
            <a:lvl8pPr marL="3197599" indent="0">
              <a:buNone/>
              <a:defRPr sz="900"/>
            </a:lvl8pPr>
            <a:lvl9pPr marL="365439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32380-D208-4127-8825-7175ED7953D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80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01" indent="0">
              <a:buNone/>
              <a:defRPr sz="2800"/>
            </a:lvl2pPr>
            <a:lvl3pPr marL="913599" indent="0">
              <a:buNone/>
              <a:defRPr sz="2400"/>
            </a:lvl3pPr>
            <a:lvl4pPr marL="1370400" indent="0">
              <a:buNone/>
              <a:defRPr sz="2000"/>
            </a:lvl4pPr>
            <a:lvl5pPr marL="1827199" indent="0">
              <a:buNone/>
              <a:defRPr sz="2000"/>
            </a:lvl5pPr>
            <a:lvl6pPr marL="2284000" indent="0">
              <a:buNone/>
              <a:defRPr sz="2000"/>
            </a:lvl6pPr>
            <a:lvl7pPr marL="2740797" indent="0">
              <a:buNone/>
              <a:defRPr sz="2000"/>
            </a:lvl7pPr>
            <a:lvl8pPr marL="3197599" indent="0">
              <a:buNone/>
              <a:defRPr sz="2000"/>
            </a:lvl8pPr>
            <a:lvl9pPr marL="3654396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01" indent="0">
              <a:buNone/>
              <a:defRPr sz="1200"/>
            </a:lvl2pPr>
            <a:lvl3pPr marL="913599" indent="0">
              <a:buNone/>
              <a:defRPr sz="1000"/>
            </a:lvl3pPr>
            <a:lvl4pPr marL="1370400" indent="0">
              <a:buNone/>
              <a:defRPr sz="900"/>
            </a:lvl4pPr>
            <a:lvl5pPr marL="1827199" indent="0">
              <a:buNone/>
              <a:defRPr sz="900"/>
            </a:lvl5pPr>
            <a:lvl6pPr marL="2284000" indent="0">
              <a:buNone/>
              <a:defRPr sz="900"/>
            </a:lvl6pPr>
            <a:lvl7pPr marL="2740797" indent="0">
              <a:buNone/>
              <a:defRPr sz="900"/>
            </a:lvl7pPr>
            <a:lvl8pPr marL="3197599" indent="0">
              <a:buNone/>
              <a:defRPr sz="900"/>
            </a:lvl8pPr>
            <a:lvl9pPr marL="365439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30C11-18D6-42D5-95B7-340BBDD3083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503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59" tIns="45678" rIns="91359" bIns="4567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59" tIns="45678" rIns="91359" bIns="456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59" tIns="45678" rIns="91359" bIns="456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 defTabSz="91359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59" tIns="45678" rIns="91359" bIns="4567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 defTabSz="913599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59" tIns="45678" rIns="91359" bIns="456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cs typeface="+mn-cs"/>
              </a:defRPr>
            </a:lvl1pPr>
          </a:lstStyle>
          <a:p>
            <a:pPr defTabSz="913599" fontAlgn="base">
              <a:spcBef>
                <a:spcPct val="0"/>
              </a:spcBef>
              <a:spcAft>
                <a:spcPct val="0"/>
              </a:spcAft>
              <a:defRPr/>
            </a:pPr>
            <a:fld id="{F376F38E-4F5C-4850-9E03-B7E95B75244C}" type="slidenum">
              <a:rPr lang="en-US" smtClean="0">
                <a:solidFill>
                  <a:srgbClr val="000000"/>
                </a:solidFill>
              </a:rPr>
              <a:pPr defTabSz="91359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0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680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359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0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719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600" indent="-3426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301" indent="-285499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000" indent="-228401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798" indent="-228401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600" indent="-228401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2401" indent="-2284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69199" indent="-2284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5999" indent="-2284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2798" indent="-22840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01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0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0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97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96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59" tIns="45678" rIns="91359" bIns="4567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59" tIns="45678" rIns="91359" bIns="456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359" tIns="45678" rIns="91359" bIns="4567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359" tIns="45678" rIns="91359" bIns="4567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359" tIns="45678" rIns="91359" bIns="4567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9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91359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00" indent="-342600" algn="l" defTabSz="91359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01" indent="-285499" algn="l" defTabSz="91359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00" indent="-228401" algn="l" defTabSz="9135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98" indent="-228401" algn="l" defTabSz="91359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600" indent="-228401" algn="l" defTabSz="91359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401" indent="-228401" algn="l" defTabSz="9135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99" indent="-228401" algn="l" defTabSz="9135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99" indent="-228401" algn="l" defTabSz="9135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98" indent="-228401" algn="l" defTabSz="9135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01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0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0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97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96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359" tIns="45678" rIns="91359" bIns="4567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359" tIns="45678" rIns="91359" bIns="456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60"/>
            <a:ext cx="2057400" cy="365125"/>
          </a:xfrm>
          <a:prstGeom prst="rect">
            <a:avLst/>
          </a:prstGeom>
        </p:spPr>
        <p:txBody>
          <a:bodyPr vert="horz" lIns="91359" tIns="45678" rIns="91359" bIns="4567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99"/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599"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0"/>
            <a:ext cx="3086100" cy="365125"/>
          </a:xfrm>
          <a:prstGeom prst="rect">
            <a:avLst/>
          </a:prstGeom>
        </p:spPr>
        <p:txBody>
          <a:bodyPr vert="horz" lIns="91359" tIns="45678" rIns="91359" bIns="4567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9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0"/>
            <a:ext cx="2057400" cy="365125"/>
          </a:xfrm>
          <a:prstGeom prst="rect">
            <a:avLst/>
          </a:prstGeom>
        </p:spPr>
        <p:txBody>
          <a:bodyPr vert="horz" lIns="91359" tIns="45678" rIns="91359" bIns="4567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99"/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59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50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359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01" indent="-228401" algn="l" defTabSz="91359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199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000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798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600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401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199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999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798" indent="-228401" algn="l" defTabSz="91359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01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5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0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1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00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797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599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396" algn="l" defTabSz="9135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0"/>
            <a:ext cx="7886700" cy="1325562"/>
          </a:xfrm>
          <a:prstGeom prst="rect">
            <a:avLst/>
          </a:prstGeom>
        </p:spPr>
        <p:txBody>
          <a:bodyPr vert="horz" lIns="102337" tIns="51168" rIns="102337" bIns="5116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33"/>
            <a:ext cx="7886700" cy="4351339"/>
          </a:xfrm>
          <a:prstGeom prst="rect">
            <a:avLst/>
          </a:prstGeom>
        </p:spPr>
        <p:txBody>
          <a:bodyPr vert="horz" lIns="102337" tIns="51168" rIns="102337" bIns="5116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60"/>
            <a:ext cx="2057400" cy="365125"/>
          </a:xfrm>
          <a:prstGeom prst="rect">
            <a:avLst/>
          </a:prstGeom>
        </p:spPr>
        <p:txBody>
          <a:bodyPr vert="horz" lIns="102337" tIns="51168" rIns="102337" bIns="5116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3370"/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23370"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0"/>
            <a:ext cx="3086100" cy="365125"/>
          </a:xfrm>
          <a:prstGeom prst="rect">
            <a:avLst/>
          </a:prstGeom>
        </p:spPr>
        <p:txBody>
          <a:bodyPr vert="horz" lIns="102337" tIns="51168" rIns="102337" bIns="5116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33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0"/>
            <a:ext cx="2057400" cy="365125"/>
          </a:xfrm>
          <a:prstGeom prst="rect">
            <a:avLst/>
          </a:prstGeom>
        </p:spPr>
        <p:txBody>
          <a:bodyPr vert="horz" lIns="102337" tIns="51168" rIns="102337" bIns="5116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3370"/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233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1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1023370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5843" indent="-255843" algn="l" defTabSz="1023370" rtl="0" eaLnBrk="1" latinLnBrk="0" hangingPunct="1">
        <a:lnSpc>
          <a:spcPct val="90000"/>
        </a:lnSpc>
        <a:spcBef>
          <a:spcPts val="112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7531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216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902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302590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14275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25961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648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49334" indent="-255843" algn="l" defTabSz="10233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686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370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058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747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8432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0117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1803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3492" algn="l" defTabSz="10233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30"/>
            <a:ext cx="7886700" cy="1325562"/>
          </a:xfrm>
          <a:prstGeom prst="rect">
            <a:avLst/>
          </a:prstGeom>
        </p:spPr>
        <p:txBody>
          <a:bodyPr vert="horz" lIns="102367" tIns="51183" rIns="102367" bIns="5118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30"/>
            <a:ext cx="7886700" cy="4351339"/>
          </a:xfrm>
          <a:prstGeom prst="rect">
            <a:avLst/>
          </a:prstGeom>
        </p:spPr>
        <p:txBody>
          <a:bodyPr vert="horz" lIns="102367" tIns="51183" rIns="102367" bIns="5118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7"/>
            <a:ext cx="2057400" cy="365125"/>
          </a:xfrm>
          <a:prstGeom prst="rect">
            <a:avLst/>
          </a:prstGeom>
        </p:spPr>
        <p:txBody>
          <a:bodyPr vert="horz" lIns="102367" tIns="51183" rIns="102367" bIns="5118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3670"/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23670"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 vert="horz" lIns="102367" tIns="51183" rIns="102367" bIns="5118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36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102367" tIns="51183" rIns="102367" bIns="5118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3670"/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236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74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1023670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5918" indent="-255918" algn="l" defTabSz="1023670" rtl="0" eaLnBrk="1" latinLnBrk="0" hangingPunct="1">
        <a:lnSpc>
          <a:spcPct val="90000"/>
        </a:lnSpc>
        <a:spcBef>
          <a:spcPts val="112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7754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590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424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262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097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26933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769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50604" indent="-255918" algn="l" defTabSz="10236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836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670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507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344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179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014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2849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4688" algn="l" defTabSz="10236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2"/>
          </a:xfrm>
          <a:prstGeom prst="rect">
            <a:avLst/>
          </a:prstGeom>
        </p:spPr>
        <p:txBody>
          <a:bodyPr vert="horz" lIns="102407" tIns="51203" rIns="102407" bIns="5120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9"/>
          </a:xfrm>
          <a:prstGeom prst="rect">
            <a:avLst/>
          </a:prstGeom>
        </p:spPr>
        <p:txBody>
          <a:bodyPr vert="horz" lIns="102407" tIns="51203" rIns="102407" bIns="512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102407" tIns="51203" rIns="102407" bIns="5120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4070"/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24070"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102407" tIns="51203" rIns="102407" bIns="5120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40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102407" tIns="51203" rIns="102407" bIns="5120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4070"/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240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7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1024070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6018" indent="-256018" algn="l" defTabSz="1024070" rtl="0" eaLnBrk="1" latinLnBrk="0" hangingPunct="1">
        <a:lnSpc>
          <a:spcPct val="90000"/>
        </a:lnSpc>
        <a:spcBef>
          <a:spcPts val="112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8052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088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92122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304158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16193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28228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263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298" indent="-256018" algn="l" defTabSz="1024070" rtl="0" eaLnBrk="1" latinLnBrk="0" hangingPunct="1">
        <a:lnSpc>
          <a:spcPct val="90000"/>
        </a:lnSpc>
        <a:spcBef>
          <a:spcPts val="56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2035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4070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6105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8140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60175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2210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4245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6280" algn="l" defTabSz="102407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526A92-8AAF-4BF0-85FE-B336BF0F8D2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2AF2F91-6C79-4775-9E01-5F8EDCA63F8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2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slide" Target="slide10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29.xml"/><Relationship Id="rId7" Type="http://schemas.openxmlformats.org/officeDocument/2006/relationships/slide" Target="slide27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6.xml"/><Relationship Id="rId5" Type="http://schemas.openxmlformats.org/officeDocument/2006/relationships/slide" Target="slide28.xml"/><Relationship Id="rId4" Type="http://schemas.openxmlformats.org/officeDocument/2006/relationships/slide" Target="slide25.xml"/><Relationship Id="rId9" Type="http://schemas.openxmlformats.org/officeDocument/2006/relationships/slide" Target="slide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slide" Target="slide2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8.gif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Slide Number Placeholder 2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301" indent="-285499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2000" indent="-2284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8798" indent="-2284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5600" indent="-228401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2401" indent="-2284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69199" indent="-2284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5999" indent="-2284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2798" indent="-22840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A5E510AF-32EB-4F89-989F-C606AB806824}" type="slidenum">
              <a:rPr lang="en-US"/>
              <a:pPr/>
              <a:t>1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pic>
        <p:nvPicPr>
          <p:cNvPr id="2051" name="Picture 4" descr="dov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67200"/>
            <a:ext cx="2667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ov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2" y="4038605"/>
            <a:ext cx="1619251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22295" y="2967041"/>
            <a:ext cx="184567" cy="1172544"/>
          </a:xfrm>
          <a:prstGeom prst="rect">
            <a:avLst/>
          </a:prstGeom>
          <a:noFill/>
        </p:spPr>
        <p:txBody>
          <a:bodyPr wrap="none" lIns="91359" tIns="45678" rIns="91359" bIns="45678">
            <a:spAutoFit/>
          </a:bodyPr>
          <a:lstStyle/>
          <a:p>
            <a:pPr algn="ctr">
              <a:lnSpc>
                <a:spcPct val="130000"/>
              </a:lnSpc>
              <a:defRPr/>
            </a:pPr>
            <a:endParaRPr lang="en-US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054" name="Picture 3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3048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2" y="22225"/>
            <a:ext cx="314325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9"/>
            <a:ext cx="299085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7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323138" y="1333504"/>
            <a:ext cx="3143250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5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113589" y="4449762"/>
            <a:ext cx="3584575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7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2" y="6381752"/>
            <a:ext cx="314325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3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381752"/>
            <a:ext cx="3048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5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381752"/>
            <a:ext cx="33909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7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563685" y="4714875"/>
            <a:ext cx="3810000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5" descr="Hoa 0004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220787" y="1323975"/>
            <a:ext cx="3124200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5" descr="167"/>
          <p:cNvPicPr>
            <a:picLocks noChangeAspect="1" noChangeArrowheads="1" noCrop="1"/>
          </p:cNvPicPr>
          <p:nvPr/>
        </p:nvPicPr>
        <p:blipFill>
          <a:blip r:embed="rId6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828800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5" descr="167"/>
          <p:cNvPicPr>
            <a:picLocks noChangeAspect="1" noChangeArrowheads="1" noCrop="1"/>
          </p:cNvPicPr>
          <p:nvPr/>
        </p:nvPicPr>
        <p:blipFill>
          <a:blip r:embed="rId6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33601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5" descr="167"/>
          <p:cNvPicPr>
            <a:picLocks noChangeAspect="1" noChangeArrowheads="1" noCrop="1"/>
          </p:cNvPicPr>
          <p:nvPr/>
        </p:nvPicPr>
        <p:blipFill>
          <a:blip r:embed="rId6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5" descr="167"/>
          <p:cNvPicPr>
            <a:picLocks noChangeAspect="1" noChangeArrowheads="1" noCrop="1"/>
          </p:cNvPicPr>
          <p:nvPr/>
        </p:nvPicPr>
        <p:blipFill>
          <a:blip r:embed="rId6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15" descr="167"/>
          <p:cNvPicPr>
            <a:picLocks noChangeAspect="1" noChangeArrowheads="1" noCrop="1"/>
          </p:cNvPicPr>
          <p:nvPr/>
        </p:nvPicPr>
        <p:blipFill>
          <a:blip r:embed="rId6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09600"/>
            <a:ext cx="152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304804" y="5430838"/>
            <a:ext cx="8589963" cy="68580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59" tIns="45678" rIns="91359" bIns="45678" anchor="ctr"/>
          <a:lstStyle/>
          <a:p>
            <a:pPr algn="ctr">
              <a:lnSpc>
                <a:spcPct val="130000"/>
              </a:lnSpc>
            </a:pPr>
            <a:r>
              <a:rPr lang="en-US" sz="4000" b="1" i="1" dirty="0">
                <a:solidFill>
                  <a:srgbClr val="0000FF"/>
                </a:solidFill>
              </a:rPr>
              <a:t>Welcome the Teachers to our class</a:t>
            </a:r>
            <a:endParaRPr lang="en-US" sz="3200" b="1" i="1" dirty="0">
              <a:solidFill>
                <a:srgbClr val="0000FF"/>
              </a:solidFill>
              <a:latin typeface="VNI-Ariston" pitchFamily="2" charset="0"/>
            </a:endParaRPr>
          </a:p>
        </p:txBody>
      </p:sp>
      <p:sp>
        <p:nvSpPr>
          <p:cNvPr id="2070" name="WordArt 25"/>
          <p:cNvSpPr>
            <a:spLocks noChangeArrowheads="1" noChangeShapeType="1" noTextEdit="1"/>
          </p:cNvSpPr>
          <p:nvPr/>
        </p:nvSpPr>
        <p:spPr bwMode="auto">
          <a:xfrm>
            <a:off x="1143000" y="573088"/>
            <a:ext cx="6705600" cy="628650"/>
          </a:xfrm>
          <a:prstGeom prst="rect">
            <a:avLst/>
          </a:prstGeom>
        </p:spPr>
        <p:txBody>
          <a:bodyPr wrap="none" lIns="91359" tIns="45678" rIns="91359" bIns="4567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800080"/>
                </a:solidFill>
                <a:latin typeface="Times New Roman"/>
                <a:cs typeface="Times New Roman"/>
              </a:rPr>
              <a:t>NGUYEN VIET XUAN SCHOOL</a:t>
            </a:r>
          </a:p>
        </p:txBody>
      </p:sp>
      <p:sp>
        <p:nvSpPr>
          <p:cNvPr id="2071" name="WordArt 27"/>
          <p:cNvSpPr>
            <a:spLocks noChangeArrowheads="1" noChangeShapeType="1" noTextEdit="1"/>
          </p:cNvSpPr>
          <p:nvPr/>
        </p:nvSpPr>
        <p:spPr bwMode="auto">
          <a:xfrm>
            <a:off x="2971810" y="1219210"/>
            <a:ext cx="2809875" cy="523875"/>
          </a:xfrm>
          <a:prstGeom prst="rect">
            <a:avLst/>
          </a:prstGeom>
        </p:spPr>
        <p:txBody>
          <a:bodyPr wrap="none" lIns="91359" tIns="45678" rIns="91359" bIns="4567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ENGLISH 6</a:t>
            </a:r>
          </a:p>
        </p:txBody>
      </p:sp>
    </p:spTree>
    <p:extLst>
      <p:ext uri="{BB962C8B-B14F-4D97-AF65-F5344CB8AC3E}">
        <p14:creationId xmlns:p14="http://schemas.microsoft.com/office/powerpoint/2010/main" val="177597376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7531" y="2600114"/>
            <a:ext cx="8857122" cy="3527354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327" tIns="51163" rIns="102327" bIns="51163" rtlCol="0" anchor="ctr"/>
          <a:lstStyle/>
          <a:p>
            <a:pPr algn="ctr" defTabSz="1023270"/>
            <a:endParaRPr lang="en-US" sz="28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62" y="178329"/>
            <a:ext cx="4286037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71" y="168993"/>
            <a:ext cx="987101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43" y="960333"/>
            <a:ext cx="5805830" cy="609545"/>
          </a:xfrm>
          <a:prstGeom prst="rect">
            <a:avLst/>
          </a:prstGeom>
          <a:noFill/>
        </p:spPr>
        <p:txBody>
          <a:bodyPr wrap="square" lIns="102327" tIns="51163" rIns="102327" bIns="51163" rtlCol="0">
            <a:spAutoFit/>
          </a:bodyPr>
          <a:lstStyle/>
          <a:p>
            <a:pPr defTabSz="1023270"/>
            <a:r>
              <a:rPr lang="en-US" sz="3200" b="1" dirty="0">
                <a:solidFill>
                  <a:srgbClr val="0FB7BD"/>
                </a:solidFill>
                <a:latin typeface="Times New Roman" pitchFamily="18" charset="0"/>
                <a:cs typeface="Times New Roman" pitchFamily="18" charset="0"/>
              </a:rPr>
              <a:t>Grammar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835919" y="1733696"/>
            <a:ext cx="7767651" cy="609566"/>
          </a:xfrm>
          <a:prstGeom prst="rect">
            <a:avLst/>
          </a:prstGeom>
        </p:spPr>
        <p:txBody>
          <a:bodyPr wrap="square" lIns="102327" tIns="51163" rIns="102327" bIns="51163">
            <a:spAutoFit/>
          </a:bodyPr>
          <a:lstStyle/>
          <a:p>
            <a:pPr defTabSz="1023270"/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Countable and uncountable nouns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0982" y="2704664"/>
            <a:ext cx="8773669" cy="1461102"/>
          </a:xfrm>
          <a:prstGeom prst="rect">
            <a:avLst/>
          </a:prstGeom>
          <a:noFill/>
        </p:spPr>
        <p:txBody>
          <a:bodyPr wrap="square" lIns="102327" tIns="51163" rIns="102327" bIns="51163" rtlCol="0">
            <a:spAutoFit/>
          </a:bodyPr>
          <a:lstStyle/>
          <a:p>
            <a:pPr algn="just" defTabSz="1023270"/>
            <a:r>
              <a:rPr lang="en-US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  .......………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are for the people and things we ………….using numbers. Countable nouns can be …………: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rock,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island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…,or ..…….: 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rock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island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0982" y="4364903"/>
            <a:ext cx="8773669" cy="1489076"/>
          </a:xfrm>
          <a:prstGeom prst="rect">
            <a:avLst/>
          </a:prstGeom>
          <a:noFill/>
        </p:spPr>
        <p:txBody>
          <a:bodyPr wrap="square" lIns="102327" tIns="51163" rIns="102327" bIns="51163" rtlCol="0">
            <a:spAutoFit/>
          </a:bodyPr>
          <a:lstStyle/>
          <a:p>
            <a:pPr algn="just" defTabSz="1023270"/>
            <a:r>
              <a:rPr lang="en-US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..….……………… are for the things that we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……………  </a:t>
            </a:r>
            <a:r>
              <a:rPr lang="en-US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with numbers. They usually 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not </a:t>
            </a:r>
            <a:r>
              <a:rPr lang="en-US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have a plural form: </a:t>
            </a:r>
            <a:r>
              <a:rPr lang="en-US" sz="29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cream, chocolate</a:t>
            </a:r>
            <a:r>
              <a:rPr lang="en-US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...</a:t>
            </a:r>
          </a:p>
        </p:txBody>
      </p:sp>
      <p:sp>
        <p:nvSpPr>
          <p:cNvPr id="2" name="Rectangle 1"/>
          <p:cNvSpPr/>
          <p:nvPr/>
        </p:nvSpPr>
        <p:spPr>
          <a:xfrm>
            <a:off x="382904" y="2704668"/>
            <a:ext cx="2792625" cy="523154"/>
          </a:xfrm>
          <a:prstGeom prst="rect">
            <a:avLst/>
          </a:prstGeom>
        </p:spPr>
        <p:txBody>
          <a:bodyPr wrap="none" lIns="91377" tIns="45687" rIns="91377" bIns="45687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Countable nouns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175668" y="3135711"/>
            <a:ext cx="1672125" cy="523154"/>
          </a:xfrm>
          <a:prstGeom prst="rect">
            <a:avLst/>
          </a:prstGeom>
        </p:spPr>
        <p:txBody>
          <a:bodyPr wrap="none" lIns="91377" tIns="45687" rIns="91377" bIns="45687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can count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614379" y="4366206"/>
            <a:ext cx="3241466" cy="523154"/>
          </a:xfrm>
          <a:prstGeom prst="rect">
            <a:avLst/>
          </a:prstGeom>
        </p:spPr>
        <p:txBody>
          <a:bodyPr wrap="none" lIns="91377" tIns="45687" rIns="91377" bIns="45687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Uncountable nouns 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90174" y="4830902"/>
            <a:ext cx="2332563" cy="538542"/>
          </a:xfrm>
          <a:prstGeom prst="rect">
            <a:avLst/>
          </a:prstGeom>
        </p:spPr>
        <p:txBody>
          <a:bodyPr wrap="none" lIns="91377" tIns="45687" rIns="91377" bIns="45687">
            <a:spAutoFit/>
          </a:bodyPr>
          <a:lstStyle/>
          <a:p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cannot</a:t>
            </a:r>
            <a:r>
              <a:rPr lang="en-US" sz="2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count </a:t>
            </a:r>
            <a:endParaRPr lang="en-US" sz="29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0417" y="3555812"/>
            <a:ext cx="1441348" cy="523182"/>
          </a:xfrm>
          <a:prstGeom prst="rect">
            <a:avLst/>
          </a:prstGeom>
        </p:spPr>
        <p:txBody>
          <a:bodyPr wrap="none" lIns="91404" tIns="45701" rIns="91404" bIns="45701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singular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5155501" y="3543964"/>
            <a:ext cx="1122350" cy="523182"/>
          </a:xfrm>
          <a:prstGeom prst="rect">
            <a:avLst/>
          </a:prstGeom>
        </p:spPr>
        <p:txBody>
          <a:bodyPr wrap="none" lIns="91404" tIns="45701" rIns="91404" bIns="45701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plural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537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" grpId="0"/>
      <p:bldP spid="8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B242E93-1CE0-41AB-8AE1-F4FCE9295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328985"/>
              </p:ext>
            </p:extLst>
          </p:nvPr>
        </p:nvGraphicFramePr>
        <p:xfrm>
          <a:off x="294968" y="1961971"/>
          <a:ext cx="8632723" cy="3967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67716">
                  <a:extLst>
                    <a:ext uri="{9D8B030D-6E8A-4147-A177-3AD203B41FA5}">
                      <a16:colId xmlns:a16="http://schemas.microsoft.com/office/drawing/2014/main" val="3298838803"/>
                    </a:ext>
                  </a:extLst>
                </a:gridCol>
                <a:gridCol w="1465007">
                  <a:extLst>
                    <a:ext uri="{9D8B030D-6E8A-4147-A177-3AD203B41FA5}">
                      <a16:colId xmlns:a16="http://schemas.microsoft.com/office/drawing/2014/main" val="1887905675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183917"/>
                  </a:ext>
                </a:extLst>
              </a:tr>
              <a:tr h="71775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682941"/>
                  </a:ext>
                </a:extLst>
              </a:tr>
              <a:tr h="69809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097290"/>
                  </a:ext>
                </a:extLst>
              </a:tr>
              <a:tr h="86417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95070"/>
                  </a:ext>
                </a:extLst>
              </a:tr>
              <a:tr h="86417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509166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9144000" cy="12634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4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89301" y="74840"/>
            <a:ext cx="8254709" cy="861690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 the underlined noun countable or uncountable? Write C (countable) or U (uncountable).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4961" y="2143114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9800" y="2134347"/>
            <a:ext cx="5970267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/>
              <a:t>The children are very tired after a </a:t>
            </a:r>
            <a:r>
              <a:rPr lang="en-US" sz="2400" u="sng"/>
              <a:t>day</a:t>
            </a:r>
            <a:r>
              <a:rPr lang="en-US" sz="2400"/>
              <a:t> of fun.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4961" y="2933026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4961" y="3631843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9799" y="3623190"/>
            <a:ext cx="6553565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dirty="0"/>
              <a:t>My mother uses real </a:t>
            </a:r>
            <a:r>
              <a:rPr lang="en-US" sz="2400" u="sng" dirty="0"/>
              <a:t>butter</a:t>
            </a:r>
            <a:r>
              <a:rPr lang="en-US" sz="2400" dirty="0"/>
              <a:t> in the cakes she bakes.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4961" y="4401839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9791" y="4393186"/>
            <a:ext cx="7005895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/>
              <a:t>Remember to bring the necessary travel </a:t>
            </a:r>
            <a:r>
              <a:rPr lang="en-US" sz="2400" u="sng"/>
              <a:t>items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4961" y="5085821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9791" y="5085823"/>
            <a:ext cx="6661720" cy="849388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marL="342600" indent="-342600">
              <a:buFontTx/>
              <a:buChar char="-"/>
            </a:pPr>
            <a:r>
              <a:rPr lang="en-US" sz="2400" dirty="0"/>
              <a:t>How about meeting in the canteen for some </a:t>
            </a:r>
            <a:r>
              <a:rPr lang="en-US" sz="2400" u="sng" dirty="0"/>
              <a:t>tea</a:t>
            </a:r>
            <a:r>
              <a:rPr lang="en-US" sz="2400" dirty="0"/>
              <a:t>?</a:t>
            </a:r>
          </a:p>
          <a:p>
            <a:pPr marL="342600" indent="-342600">
              <a:buFontTx/>
              <a:buChar char="-"/>
            </a:pPr>
            <a:r>
              <a:rPr lang="en-US" sz="2400" dirty="0"/>
              <a:t>Sue. What time?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9800" y="2912001"/>
            <a:ext cx="3908687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dirty="0"/>
              <a:t>Be careful! The </a:t>
            </a:r>
            <a:r>
              <a:rPr lang="en-US" sz="2400" u="sng" dirty="0"/>
              <a:t>water</a:t>
            </a:r>
            <a:r>
              <a:rPr lang="en-US" sz="2400" dirty="0"/>
              <a:t> is deep.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708537" y="2578062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708537" y="3269717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08537" y="3991921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708537" y="4854849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708537" y="5651729"/>
            <a:ext cx="914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ADAF9D6-E414-4A39-B2AB-0074B44736C3}"/>
              </a:ext>
            </a:extLst>
          </p:cNvPr>
          <p:cNvSpPr txBox="1"/>
          <p:nvPr/>
        </p:nvSpPr>
        <p:spPr>
          <a:xfrm>
            <a:off x="7960041" y="2104389"/>
            <a:ext cx="375260" cy="523135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326AF7-D5DA-4C65-925A-2665A40CF1BD}"/>
              </a:ext>
            </a:extLst>
          </p:cNvPr>
          <p:cNvSpPr txBox="1"/>
          <p:nvPr/>
        </p:nvSpPr>
        <p:spPr>
          <a:xfrm>
            <a:off x="7938397" y="2885743"/>
            <a:ext cx="418541" cy="523135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U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3FBAF2-F2B7-42E6-AF0A-075A4135E6C6}"/>
              </a:ext>
            </a:extLst>
          </p:cNvPr>
          <p:cNvSpPr txBox="1"/>
          <p:nvPr/>
        </p:nvSpPr>
        <p:spPr>
          <a:xfrm>
            <a:off x="7938397" y="3592764"/>
            <a:ext cx="418541" cy="523135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U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169413-E55D-427B-A5AF-BC0EC2CAEE51}"/>
              </a:ext>
            </a:extLst>
          </p:cNvPr>
          <p:cNvSpPr txBox="1"/>
          <p:nvPr/>
        </p:nvSpPr>
        <p:spPr>
          <a:xfrm>
            <a:off x="7938402" y="4360639"/>
            <a:ext cx="375260" cy="523135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38DC69-E463-48F9-93DC-A9C9BEA5F3BA}"/>
              </a:ext>
            </a:extLst>
          </p:cNvPr>
          <p:cNvSpPr txBox="1"/>
          <p:nvPr/>
        </p:nvSpPr>
        <p:spPr>
          <a:xfrm>
            <a:off x="7938397" y="5171626"/>
            <a:ext cx="418541" cy="523135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U</a:t>
            </a:r>
          </a:p>
        </p:txBody>
      </p:sp>
      <p:sp>
        <p:nvSpPr>
          <p:cNvPr id="2" name="Action Button: Go Back or Previous 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6BAA4E0-5495-4A65-B019-521E7354B2A1}"/>
              </a:ext>
            </a:extLst>
          </p:cNvPr>
          <p:cNvSpPr/>
          <p:nvPr/>
        </p:nvSpPr>
        <p:spPr>
          <a:xfrm>
            <a:off x="4" y="6509984"/>
            <a:ext cx="504967" cy="34801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032" y="2601240"/>
            <a:ext cx="8629936" cy="3828788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357" tIns="51178" rIns="102357" bIns="51178" rtlCol="0" anchor="ctr"/>
          <a:lstStyle/>
          <a:p>
            <a:pPr algn="ctr" defTabSz="1023570"/>
            <a:endParaRPr lang="en-US" sz="20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44713"/>
            <a:ext cx="4176100" cy="7205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35378"/>
            <a:ext cx="961782" cy="7776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227" y="826720"/>
            <a:ext cx="2148699" cy="609545"/>
          </a:xfrm>
          <a:prstGeom prst="rect">
            <a:avLst/>
          </a:prstGeom>
          <a:noFill/>
        </p:spPr>
        <p:txBody>
          <a:bodyPr wrap="square" lIns="102357" tIns="51178" rIns="102357" bIns="51178" rtlCol="0">
            <a:spAutoFit/>
          </a:bodyPr>
          <a:lstStyle/>
          <a:p>
            <a:pPr defTabSz="1023570"/>
            <a:r>
              <a:rPr lang="en-US" sz="3200" b="1" dirty="0">
                <a:solidFill>
                  <a:srgbClr val="0FB7BD"/>
                </a:solidFill>
                <a:latin typeface="Times New Roman" pitchFamily="18" charset="0"/>
                <a:cs typeface="Times New Roman" pitchFamily="18" charset="0"/>
              </a:rPr>
              <a:t>Grammar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3163" y="810903"/>
            <a:ext cx="6209960" cy="595798"/>
          </a:xfrm>
          <a:prstGeom prst="rect">
            <a:avLst/>
          </a:prstGeom>
        </p:spPr>
        <p:txBody>
          <a:bodyPr wrap="none" lIns="102357" tIns="51178" rIns="102357" bIns="51178">
            <a:spAutoFit/>
          </a:bodyPr>
          <a:lstStyle/>
          <a:p>
            <a:pPr defTabSz="1023570"/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Countable and uncountable nouns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345" y="2489310"/>
            <a:ext cx="8548624" cy="777092"/>
          </a:xfrm>
          <a:prstGeom prst="rect">
            <a:avLst/>
          </a:prstGeom>
          <a:noFill/>
        </p:spPr>
        <p:txBody>
          <a:bodyPr wrap="square" lIns="102357" tIns="51178" rIns="102357" bIns="51178" rtlCol="0">
            <a:spAutoFit/>
          </a:bodyPr>
          <a:lstStyle/>
          <a:p>
            <a:pPr marL="511786" indent="-511786" algn="just" defTabSz="102357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We use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few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with countable nouns.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56" y="1541519"/>
            <a:ext cx="3703791" cy="94779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8345" y="4313072"/>
            <a:ext cx="8548624" cy="860855"/>
          </a:xfrm>
          <a:prstGeom prst="rect">
            <a:avLst/>
          </a:prstGeom>
        </p:spPr>
        <p:txBody>
          <a:bodyPr wrap="square" lIns="102357" tIns="51178" rIns="102357" bIns="51178">
            <a:spAutoFit/>
          </a:bodyPr>
          <a:lstStyle/>
          <a:p>
            <a:pPr marL="511786" indent="-511786" algn="just" defTabSz="102357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We use </a:t>
            </a:r>
            <a:r>
              <a:rPr lang="en-U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with countable/ uncountable nouns 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(+)</a:t>
            </a:r>
            <a:r>
              <a:rPr lang="en-US" sz="32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0433" y="5100814"/>
            <a:ext cx="8548624" cy="777081"/>
          </a:xfrm>
          <a:prstGeom prst="rect">
            <a:avLst/>
          </a:prstGeom>
        </p:spPr>
        <p:txBody>
          <a:bodyPr wrap="square" lIns="102357" tIns="51178" rIns="102357" bIns="51178">
            <a:spAutoFit/>
          </a:bodyPr>
          <a:lstStyle/>
          <a:p>
            <a:pPr marL="511786" indent="-511786" algn="just" defTabSz="102357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We use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en-U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with countable/ uncountable nouns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(-)/(?)</a:t>
            </a:r>
            <a:r>
              <a:rPr lang="en-US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1332" y="3337517"/>
            <a:ext cx="8548624" cy="777092"/>
          </a:xfrm>
          <a:prstGeom prst="rect">
            <a:avLst/>
          </a:prstGeom>
          <a:noFill/>
        </p:spPr>
        <p:txBody>
          <a:bodyPr wrap="square" lIns="102357" tIns="51178" rIns="102357" bIns="51178" rtlCol="0">
            <a:spAutoFit/>
          </a:bodyPr>
          <a:lstStyle/>
          <a:p>
            <a:pPr marL="511786" indent="-511786" algn="just" defTabSz="1023570">
              <a:lnSpc>
                <a:spcPct val="150000"/>
              </a:lnSpc>
              <a:buFontTx/>
              <a:buChar char="-"/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We use </a:t>
            </a:r>
            <a:r>
              <a:rPr lang="en-U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some, much, a little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with uncountable nouns</a:t>
            </a:r>
            <a:r>
              <a:rPr lang="en-US" sz="28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37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" y="1"/>
            <a:ext cx="9269731" cy="118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80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169374"/>
            <a:ext cx="8120112" cy="492358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option for each sentence.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50527" y="1664818"/>
            <a:ext cx="2111832" cy="461665"/>
            <a:chOff x="1230086" y="1785257"/>
            <a:chExt cx="2111832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11086" y="1785257"/>
              <a:ext cx="1730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a few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986549" y="1658483"/>
            <a:ext cx="2049781" cy="461665"/>
            <a:chOff x="1230086" y="1785257"/>
            <a:chExt cx="2049781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11086" y="1785257"/>
              <a:ext cx="1668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 little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4078" y="2209541"/>
            <a:ext cx="7840449" cy="461665"/>
            <a:chOff x="369902" y="2142097"/>
            <a:chExt cx="7840449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369902" y="2142097"/>
              <a:ext cx="474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44733" y="2142097"/>
              <a:ext cx="73656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Australia is very nice. It has                 natural wonders.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51589" y="2736767"/>
            <a:ext cx="1796143" cy="461665"/>
            <a:chOff x="1230086" y="1785257"/>
            <a:chExt cx="1796143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much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91586" y="2681261"/>
            <a:ext cx="2349641" cy="461665"/>
            <a:chOff x="1230086" y="1785257"/>
            <a:chExt cx="2349641" cy="461665"/>
          </a:xfrm>
        </p:grpSpPr>
        <p:sp>
          <p:nvSpPr>
            <p:cNvPr id="24" name="TextBox 2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11086" y="1785257"/>
              <a:ext cx="1968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many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34069" y="3221436"/>
            <a:ext cx="8809932" cy="470318"/>
            <a:chOff x="363373" y="4026312"/>
            <a:chExt cx="9801452" cy="470317"/>
          </a:xfrm>
        </p:grpSpPr>
        <p:sp>
          <p:nvSpPr>
            <p:cNvPr id="27" name="TextBox 26"/>
            <p:cNvSpPr txBox="1"/>
            <p:nvPr/>
          </p:nvSpPr>
          <p:spPr>
            <a:xfrm>
              <a:off x="363373" y="4034965"/>
              <a:ext cx="474830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38202" y="4026312"/>
              <a:ext cx="9326623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This is a difficult lesson, so only              students can understand it.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18930" y="3814965"/>
            <a:ext cx="3374583" cy="461665"/>
            <a:chOff x="1230086" y="1785257"/>
            <a:chExt cx="3374583" cy="461665"/>
          </a:xfrm>
        </p:grpSpPr>
        <p:sp>
          <p:nvSpPr>
            <p:cNvPr id="30" name="TextBox 2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11086" y="1785257"/>
              <a:ext cx="29935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 few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6341" y="3759454"/>
            <a:ext cx="3002379" cy="461665"/>
            <a:chOff x="1230086" y="1785257"/>
            <a:chExt cx="3002378" cy="461665"/>
          </a:xfrm>
        </p:grpSpPr>
        <p:sp>
          <p:nvSpPr>
            <p:cNvPr id="33" name="TextBox 3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many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44964" y="4307625"/>
            <a:ext cx="8523627" cy="470318"/>
            <a:chOff x="363373" y="3312302"/>
            <a:chExt cx="8523626" cy="470317"/>
          </a:xfrm>
        </p:grpSpPr>
        <p:sp>
          <p:nvSpPr>
            <p:cNvPr id="36" name="TextBox 35"/>
            <p:cNvSpPr txBox="1"/>
            <p:nvPr/>
          </p:nvSpPr>
          <p:spPr>
            <a:xfrm>
              <a:off x="363373" y="3320955"/>
              <a:ext cx="474831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38204" y="3312302"/>
              <a:ext cx="804879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It is a very dry area. There isn’t                 rain in summer.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25671" y="4857414"/>
            <a:ext cx="2688784" cy="461665"/>
            <a:chOff x="1230086" y="1785257"/>
            <a:chExt cx="2688784" cy="461665"/>
          </a:xfrm>
        </p:grpSpPr>
        <p:sp>
          <p:nvSpPr>
            <p:cNvPr id="39" name="TextBox 3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611086" y="1785257"/>
              <a:ext cx="230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 little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978686" y="4791285"/>
            <a:ext cx="2057643" cy="461665"/>
            <a:chOff x="1230086" y="1785257"/>
            <a:chExt cx="2057642" cy="461665"/>
          </a:xfrm>
        </p:grpSpPr>
        <p:sp>
          <p:nvSpPr>
            <p:cNvPr id="42" name="TextBox 4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11086" y="1785257"/>
              <a:ext cx="16766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much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40748" y="1207547"/>
            <a:ext cx="6973597" cy="470318"/>
            <a:chOff x="363373" y="1262747"/>
            <a:chExt cx="6973597" cy="470318"/>
          </a:xfrm>
        </p:grpSpPr>
        <p:sp>
          <p:nvSpPr>
            <p:cNvPr id="45" name="TextBox 44"/>
            <p:cNvSpPr txBox="1"/>
            <p:nvPr/>
          </p:nvSpPr>
          <p:spPr>
            <a:xfrm>
              <a:off x="363373" y="1262747"/>
              <a:ext cx="474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7313" y="1271400"/>
              <a:ext cx="650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I have                   questions to ask you.</a:t>
              </a:r>
              <a:endParaRPr lang="en-US" sz="2400" i="1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55843" y="5319077"/>
            <a:ext cx="8591584" cy="830997"/>
            <a:chOff x="363373" y="3312302"/>
            <a:chExt cx="8591584" cy="830997"/>
          </a:xfrm>
        </p:grpSpPr>
        <p:sp>
          <p:nvSpPr>
            <p:cNvPr id="48" name="TextBox 47"/>
            <p:cNvSpPr txBox="1"/>
            <p:nvPr/>
          </p:nvSpPr>
          <p:spPr>
            <a:xfrm>
              <a:off x="363373" y="3320955"/>
              <a:ext cx="474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38202" y="3312302"/>
              <a:ext cx="81167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We’ve got very             time before our train leaves. </a:t>
              </a:r>
            </a:p>
            <a:p>
              <a:r>
                <a:rPr lang="en-US" sz="2400"/>
                <a:t>We must hurry up!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36566" y="6084108"/>
            <a:ext cx="3356955" cy="461665"/>
            <a:chOff x="1230086" y="1785257"/>
            <a:chExt cx="3356954" cy="461665"/>
          </a:xfrm>
        </p:grpSpPr>
        <p:sp>
          <p:nvSpPr>
            <p:cNvPr id="51" name="TextBox 5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611086" y="1785257"/>
              <a:ext cx="2975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little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989573" y="6067143"/>
            <a:ext cx="2975955" cy="461665"/>
            <a:chOff x="1230086" y="1785257"/>
            <a:chExt cx="2975954" cy="461665"/>
          </a:xfrm>
        </p:grpSpPr>
        <p:sp>
          <p:nvSpPr>
            <p:cNvPr id="54" name="TextBox 5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611085" y="1785257"/>
              <a:ext cx="2594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much</a:t>
              </a:r>
            </a:p>
          </p:txBody>
        </p:sp>
      </p:grpSp>
      <p:cxnSp>
        <p:nvCxnSpPr>
          <p:cNvPr id="56" name="Straight Connector 55"/>
          <p:cNvCxnSpPr/>
          <p:nvPr/>
        </p:nvCxnSpPr>
        <p:spPr>
          <a:xfrm>
            <a:off x="1672975" y="1553854"/>
            <a:ext cx="10972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271119" y="2554553"/>
            <a:ext cx="10972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768229" y="3588303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746193" y="4634904"/>
            <a:ext cx="10972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70255" y="5662701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B94B0EE2-AC4B-402E-AB6D-C8DA8352A5C4}"/>
              </a:ext>
            </a:extLst>
          </p:cNvPr>
          <p:cNvSpPr/>
          <p:nvPr/>
        </p:nvSpPr>
        <p:spPr>
          <a:xfrm>
            <a:off x="736558" y="1669706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CA7740B-23B2-4630-998A-9A1D30C94D2C}"/>
              </a:ext>
            </a:extLst>
          </p:cNvPr>
          <p:cNvSpPr/>
          <p:nvPr/>
        </p:nvSpPr>
        <p:spPr>
          <a:xfrm>
            <a:off x="4027114" y="2683492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2CE280-6569-412C-96C9-F9FCB1BB741E}"/>
              </a:ext>
            </a:extLst>
          </p:cNvPr>
          <p:cNvSpPr/>
          <p:nvPr/>
        </p:nvSpPr>
        <p:spPr>
          <a:xfrm>
            <a:off x="730977" y="3836386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799A1D5-5947-4FA3-9B21-3FA2F4E9DF07}"/>
              </a:ext>
            </a:extLst>
          </p:cNvPr>
          <p:cNvSpPr/>
          <p:nvPr/>
        </p:nvSpPr>
        <p:spPr>
          <a:xfrm>
            <a:off x="3989740" y="4810975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FE7F974-3FAD-40F5-ABF2-10F640179645}"/>
              </a:ext>
            </a:extLst>
          </p:cNvPr>
          <p:cNvSpPr/>
          <p:nvPr/>
        </p:nvSpPr>
        <p:spPr>
          <a:xfrm>
            <a:off x="725671" y="6097222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9"/>
            <a:ext cx="9246871" cy="11870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6" y="104780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9293" y="199005"/>
            <a:ext cx="8336597" cy="492358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a, any, some, much 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7395" y="1844551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22234" y="1825404"/>
            <a:ext cx="5970267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dirty="0"/>
              <a:t>How               books are there in your bag?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101191" y="2148651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47395" y="2568297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7395" y="3599712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22226" y="3591062"/>
            <a:ext cx="7437780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/>
              <a:t>How                 sugar do you need for your tea, Mum?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2092177" y="3927338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47395" y="4453303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22226" y="4444646"/>
            <a:ext cx="7437780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/>
              <a:t>We need to buy                 new furniture for the house.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47395" y="5396089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22226" y="5396089"/>
            <a:ext cx="1328237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dirty="0"/>
              <a:t>There is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2516252" y="5732364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422226" y="2538130"/>
            <a:ext cx="6658461" cy="849388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dirty="0"/>
              <a:t>There isn’t               milk in the fridge.</a:t>
            </a:r>
          </a:p>
          <a:p>
            <a:r>
              <a:rPr lang="en-US" sz="2400" dirty="0"/>
              <a:t>It’s empty.</a:t>
            </a:r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2860973" y="2871269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489484" y="4806851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8F51030-2FC8-4F90-8EF3-B73A00214518}"/>
              </a:ext>
            </a:extLst>
          </p:cNvPr>
          <p:cNvSpPr txBox="1"/>
          <p:nvPr/>
        </p:nvSpPr>
        <p:spPr>
          <a:xfrm>
            <a:off x="2155127" y="1825401"/>
            <a:ext cx="872896" cy="461580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many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81431BD-D8F4-4512-A190-EE967EF11EDE}"/>
              </a:ext>
            </a:extLst>
          </p:cNvPr>
          <p:cNvSpPr txBox="1"/>
          <p:nvPr/>
        </p:nvSpPr>
        <p:spPr>
          <a:xfrm>
            <a:off x="3037055" y="2538044"/>
            <a:ext cx="627637" cy="461580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CD115C9-EFCF-41F5-A3CC-FB591104F010}"/>
              </a:ext>
            </a:extLst>
          </p:cNvPr>
          <p:cNvSpPr txBox="1"/>
          <p:nvPr/>
        </p:nvSpPr>
        <p:spPr>
          <a:xfrm>
            <a:off x="2199031" y="3588637"/>
            <a:ext cx="883412" cy="461580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much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7CD973-0800-4264-8745-34475FE13625}"/>
              </a:ext>
            </a:extLst>
          </p:cNvPr>
          <p:cNvSpPr txBox="1"/>
          <p:nvPr/>
        </p:nvSpPr>
        <p:spPr>
          <a:xfrm>
            <a:off x="3605160" y="4453300"/>
            <a:ext cx="865779" cy="461580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some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8E7794-C127-43BB-A101-FCF4C27FAC48}"/>
              </a:ext>
            </a:extLst>
          </p:cNvPr>
          <p:cNvSpPr txBox="1"/>
          <p:nvPr/>
        </p:nvSpPr>
        <p:spPr>
          <a:xfrm>
            <a:off x="2543985" y="5396331"/>
            <a:ext cx="331979" cy="461580"/>
          </a:xfrm>
          <a:prstGeom prst="rect">
            <a:avLst/>
          </a:prstGeom>
          <a:noFill/>
        </p:spPr>
        <p:txBody>
          <a:bodyPr wrap="none" lIns="91359" tIns="45678" rIns="91359" bIns="45678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817D70-17DA-49EF-8E95-E0BB6C1ED77A}"/>
              </a:ext>
            </a:extLst>
          </p:cNvPr>
          <p:cNvSpPr txBox="1"/>
          <p:nvPr/>
        </p:nvSpPr>
        <p:spPr>
          <a:xfrm>
            <a:off x="3339521" y="5403742"/>
            <a:ext cx="2802193" cy="472456"/>
          </a:xfrm>
          <a:prstGeom prst="rect">
            <a:avLst/>
          </a:prstGeom>
          <a:noFill/>
        </p:spPr>
        <p:txBody>
          <a:bodyPr wrap="square" lIns="91359" tIns="45678" rIns="91359" bIns="45678">
            <a:spAutoFit/>
          </a:bodyPr>
          <a:lstStyle/>
          <a:p>
            <a:r>
              <a:rPr lang="en-US" sz="2400" dirty="0"/>
              <a:t>big cave in this area.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8994BF9-9B61-4480-A144-721B2A95343D}"/>
              </a:ext>
            </a:extLst>
          </p:cNvPr>
          <p:cNvSpPr txBox="1"/>
          <p:nvPr/>
        </p:nvSpPr>
        <p:spPr>
          <a:xfrm>
            <a:off x="2841310" y="5405922"/>
            <a:ext cx="2802193" cy="472456"/>
          </a:xfrm>
          <a:prstGeom prst="rect">
            <a:avLst/>
          </a:prstGeom>
          <a:noFill/>
        </p:spPr>
        <p:txBody>
          <a:bodyPr wrap="square" lIns="91359" tIns="45678" rIns="91359" bIns="45678">
            <a:spAutoFit/>
          </a:bodyPr>
          <a:lstStyle/>
          <a:p>
            <a:r>
              <a:rPr lang="en-US" sz="2400" dirty="0"/>
              <a:t>big cave in this area.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178323"/>
            <a:ext cx="4176100" cy="7205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88"/>
            <a:ext cx="961782" cy="7776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228" y="1237330"/>
            <a:ext cx="19095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3000" b="1" u="sng" dirty="0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6" name="Rectangle 5"/>
          <p:cNvSpPr/>
          <p:nvPr/>
        </p:nvSpPr>
        <p:spPr>
          <a:xfrm>
            <a:off x="1875952" y="1886636"/>
            <a:ext cx="60396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4000" b="1" dirty="0">
                <a:solidFill>
                  <a:srgbClr val="FF0000"/>
                </a:solidFill>
              </a:rPr>
              <a:t>Modal verb: </a:t>
            </a:r>
            <a:r>
              <a:rPr lang="en-US" sz="4000" b="1" i="1" dirty="0">
                <a:solidFill>
                  <a:srgbClr val="FF0000"/>
                </a:solidFill>
              </a:rPr>
              <a:t>must / mustn’t</a:t>
            </a:r>
          </a:p>
        </p:txBody>
      </p:sp>
    </p:spTree>
    <p:extLst>
      <p:ext uri="{BB962C8B-B14F-4D97-AF65-F5344CB8AC3E}">
        <p14:creationId xmlns:p14="http://schemas.microsoft.com/office/powerpoint/2010/main" val="996753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8981162" cy="1954060"/>
          </a:xfrm>
          <a:prstGeom prst="rect">
            <a:avLst/>
          </a:prstGeom>
        </p:spPr>
        <p:txBody>
          <a:bodyPr vert="horz" lIns="102367" tIns="51183" rIns="102367" bIns="5118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Watch the video about what you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mustn’t</a:t>
            </a:r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do in the museum.</a:t>
            </a:r>
            <a:endParaRPr lang="en-US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31" y="1954060"/>
            <a:ext cx="7214992" cy="462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5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st and mustnt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bmkLst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7981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002085"/>
            <a:ext cx="3256767" cy="5855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8631" y="571198"/>
            <a:ext cx="8304953" cy="718949"/>
          </a:xfrm>
          <a:prstGeom prst="rect">
            <a:avLst/>
          </a:prstGeom>
        </p:spPr>
        <p:txBody>
          <a:bodyPr wrap="square" lIns="102397" tIns="51198" rIns="102397" bIns="51198">
            <a:spAutoFit/>
          </a:bodyPr>
          <a:lstStyle/>
          <a:p>
            <a:pPr defTabSz="1023970"/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Form and usage of “must / mustn’t”</a:t>
            </a:r>
            <a:endParaRPr lang="en-US" sz="4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5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836099"/>
            <a:ext cx="9144000" cy="5021901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07" tIns="51203" rIns="102407" bIns="51203"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4" y="-5390"/>
            <a:ext cx="4176100" cy="7205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-14725"/>
            <a:ext cx="961782" cy="7776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228" y="626304"/>
            <a:ext cx="1909524" cy="1119069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3300" b="1" dirty="0">
                <a:solidFill>
                  <a:srgbClr val="0FB7BD"/>
                </a:solidFill>
                <a:latin typeface="Times New Roman" pitchFamily="18" charset="0"/>
                <a:cs typeface="Times New Roman" pitchFamily="18" charset="0"/>
              </a:rPr>
              <a:t>Grammar</a:t>
            </a:r>
          </a:p>
        </p:txBody>
      </p:sp>
      <p:sp>
        <p:nvSpPr>
          <p:cNvPr id="6" name="Rectangle 5"/>
          <p:cNvSpPr/>
          <p:nvPr/>
        </p:nvSpPr>
        <p:spPr>
          <a:xfrm>
            <a:off x="2555328" y="659644"/>
            <a:ext cx="4909192" cy="595849"/>
          </a:xfrm>
          <a:prstGeom prst="rect">
            <a:avLst/>
          </a:prstGeom>
        </p:spPr>
        <p:txBody>
          <a:bodyPr wrap="none" lIns="102407" tIns="51203" rIns="102407" bIns="51203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Modal verb: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must / mustn’t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033" y="2007633"/>
            <a:ext cx="8834839" cy="565071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We use </a:t>
            </a:r>
            <a:r>
              <a:rPr lang="en-US" sz="21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to say that something is </a:t>
            </a:r>
            <a:r>
              <a:rPr lang="en-US" sz="21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very necessary or very important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426" y="1109942"/>
            <a:ext cx="3703791" cy="94779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56110"/>
              </p:ext>
            </p:extLst>
          </p:nvPr>
        </p:nvGraphicFramePr>
        <p:xfrm>
          <a:off x="271230" y="3232539"/>
          <a:ext cx="8634776" cy="34747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386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3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00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must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V(bare</a:t>
                      </a:r>
                      <a:r>
                        <a:rPr lang="en-US" sz="2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infinitive).</a:t>
                      </a:r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We/</a:t>
                      </a:r>
                      <a:r>
                        <a:rPr lang="en-US" sz="2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You/ They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He /</a:t>
                      </a:r>
                      <a:r>
                        <a:rPr lang="en-US" sz="2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She / It</a:t>
                      </a:r>
                      <a:endParaRPr lang="en-US" sz="25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mustn’t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We/</a:t>
                      </a:r>
                      <a:r>
                        <a:rPr lang="en-US" sz="2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You/ They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dirty="0" smtClean="0">
                          <a:latin typeface="Times New Roman" pitchFamily="18" charset="0"/>
                          <a:cs typeface="Times New Roman" pitchFamily="18" charset="0"/>
                        </a:rPr>
                        <a:t>He /</a:t>
                      </a:r>
                      <a:r>
                        <a:rPr lang="en-US" sz="25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She / It</a:t>
                      </a:r>
                      <a:endParaRPr lang="en-US" sz="25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6034" y="2550255"/>
            <a:ext cx="9318800" cy="509051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- We use </a:t>
            </a:r>
            <a:r>
              <a:rPr lang="en-US" sz="21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mustn’t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to say that doing something is </a:t>
            </a:r>
            <a:r>
              <a:rPr lang="en-US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 allowed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88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0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567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5" y="113417"/>
            <a:ext cx="587409" cy="6043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1747" y="225327"/>
            <a:ext cx="7896495" cy="567685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9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Fill each blank with </a:t>
            </a:r>
            <a:r>
              <a:rPr lang="en-US" sz="2900" b="1" dirty="0">
                <a:solidFill>
                  <a:srgbClr val="0000CC"/>
                </a:solidFill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en-US" sz="29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29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mustn’t</a:t>
            </a:r>
            <a:r>
              <a:rPr lang="en-US" sz="29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303" y="1477115"/>
            <a:ext cx="474830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33" y="1457970"/>
            <a:ext cx="8087736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You             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leave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the hotel room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12 o’clock.</a:t>
            </a:r>
            <a:endParaRPr lang="en-US" sz="2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565137" y="1898131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1303" y="2200863"/>
            <a:ext cx="474830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1303" y="3044992"/>
            <a:ext cx="474830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36" y="3036340"/>
            <a:ext cx="3311313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My mum says you</a:t>
            </a:r>
            <a:endParaRPr lang="en-US" sz="2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342303" y="3472828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21303" y="3832480"/>
            <a:ext cx="474830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33" y="3823826"/>
            <a:ext cx="7994453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You know you                 go to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bed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with your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shoes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on.</a:t>
            </a:r>
            <a:endParaRPr lang="en-US" sz="2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3829" y="4572844"/>
            <a:ext cx="474830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6134" y="4572843"/>
            <a:ext cx="7650022" cy="934403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I want to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speak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English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1106908" y="5500815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96134" y="2170699"/>
            <a:ext cx="7437779" cy="518904"/>
          </a:xfrm>
          <a:prstGeom prst="rect">
            <a:avLst/>
          </a:prstGeom>
          <a:noFill/>
        </p:spPr>
        <p:txBody>
          <a:bodyPr wrap="square" lIns="102407" tIns="51203" rIns="102407" bIns="51203" rtlCol="0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You                make lots of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noise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museum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1661326" y="262075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127828" y="4302941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D1DD255-A652-4A7E-A792-F61CFCE52F3E}"/>
              </a:ext>
            </a:extLst>
          </p:cNvPr>
          <p:cNvSpPr txBox="1"/>
          <p:nvPr/>
        </p:nvSpPr>
        <p:spPr>
          <a:xfrm>
            <a:off x="1587757" y="1429857"/>
            <a:ext cx="937783" cy="518904"/>
          </a:xfrm>
          <a:prstGeom prst="rect">
            <a:avLst/>
          </a:prstGeom>
          <a:noFill/>
        </p:spPr>
        <p:txBody>
          <a:bodyPr wrap="none" lIns="102407" tIns="51203" rIns="102407" bIns="51203" rtlCol="0">
            <a:spAutoFit/>
          </a:bodyPr>
          <a:lstStyle/>
          <a:p>
            <a:r>
              <a:rPr lang="en-US" sz="27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8677B0-A0B9-40C8-B924-C46ACC7B8F0F}"/>
              </a:ext>
            </a:extLst>
          </p:cNvPr>
          <p:cNvSpPr txBox="1"/>
          <p:nvPr/>
        </p:nvSpPr>
        <p:spPr>
          <a:xfrm>
            <a:off x="1551186" y="2140712"/>
            <a:ext cx="1360976" cy="518904"/>
          </a:xfrm>
          <a:prstGeom prst="rect">
            <a:avLst/>
          </a:prstGeom>
          <a:noFill/>
        </p:spPr>
        <p:txBody>
          <a:bodyPr wrap="none" lIns="102407" tIns="51203" rIns="102407" bIns="51203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mustn’t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EF09A1-7C96-4F5F-B078-D2538396FAD7}"/>
              </a:ext>
            </a:extLst>
          </p:cNvPr>
          <p:cNvSpPr txBox="1"/>
          <p:nvPr/>
        </p:nvSpPr>
        <p:spPr>
          <a:xfrm>
            <a:off x="3478757" y="3044992"/>
            <a:ext cx="937783" cy="518904"/>
          </a:xfrm>
          <a:prstGeom prst="rect">
            <a:avLst/>
          </a:prstGeom>
          <a:noFill/>
        </p:spPr>
        <p:txBody>
          <a:bodyPr wrap="none" lIns="102407" tIns="51203" rIns="102407" bIns="51203" rtlCol="0">
            <a:spAutoFit/>
          </a:bodyPr>
          <a:lstStyle/>
          <a:p>
            <a:r>
              <a:rPr lang="en-US" sz="27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AA5493-4380-49BA-8C69-17299062C065}"/>
              </a:ext>
            </a:extLst>
          </p:cNvPr>
          <p:cNvSpPr txBox="1"/>
          <p:nvPr/>
        </p:nvSpPr>
        <p:spPr>
          <a:xfrm>
            <a:off x="3005145" y="3812414"/>
            <a:ext cx="1360976" cy="518904"/>
          </a:xfrm>
          <a:prstGeom prst="rect">
            <a:avLst/>
          </a:prstGeom>
          <a:noFill/>
        </p:spPr>
        <p:txBody>
          <a:bodyPr wrap="none" lIns="102407" tIns="51203" rIns="102407" bIns="51203" rtlCol="0">
            <a:spAutoFit/>
          </a:bodyPr>
          <a:lstStyle/>
          <a:p>
            <a:r>
              <a:rPr lang="en-US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mustn’t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DF0094D-F674-41A0-8BBE-A913DA39D318}"/>
              </a:ext>
            </a:extLst>
          </p:cNvPr>
          <p:cNvSpPr txBox="1"/>
          <p:nvPr/>
        </p:nvSpPr>
        <p:spPr>
          <a:xfrm>
            <a:off x="1171377" y="5047675"/>
            <a:ext cx="937783" cy="518904"/>
          </a:xfrm>
          <a:prstGeom prst="rect">
            <a:avLst/>
          </a:prstGeom>
          <a:noFill/>
        </p:spPr>
        <p:txBody>
          <a:bodyPr wrap="none" lIns="102407" tIns="51203" rIns="102407" bIns="51203" rtlCol="0">
            <a:spAutoFit/>
          </a:bodyPr>
          <a:lstStyle/>
          <a:p>
            <a:r>
              <a:rPr lang="en-US" sz="27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2C3AA3-655A-41AB-817E-760A0E98F215}"/>
              </a:ext>
            </a:extLst>
          </p:cNvPr>
          <p:cNvSpPr txBox="1"/>
          <p:nvPr/>
        </p:nvSpPr>
        <p:spPr>
          <a:xfrm>
            <a:off x="4319698" y="3016880"/>
            <a:ext cx="4176229" cy="518904"/>
          </a:xfrm>
          <a:prstGeom prst="rect">
            <a:avLst/>
          </a:prstGeom>
          <a:noFill/>
        </p:spPr>
        <p:txBody>
          <a:bodyPr wrap="square" lIns="102407" tIns="51203" rIns="102407" bIns="51203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always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tell the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truth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5C4A47-BF16-4499-9FDD-194F9E0B42E5}"/>
              </a:ext>
            </a:extLst>
          </p:cNvPr>
          <p:cNvSpPr txBox="1"/>
          <p:nvPr/>
        </p:nvSpPr>
        <p:spPr>
          <a:xfrm>
            <a:off x="2107589" y="5015286"/>
            <a:ext cx="4020386" cy="518904"/>
          </a:xfrm>
          <a:prstGeom prst="rect">
            <a:avLst/>
          </a:prstGeom>
          <a:noFill/>
        </p:spPr>
        <p:txBody>
          <a:bodyPr wrap="square" lIns="102407" tIns="51203" rIns="102407" bIns="51203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 practice </a:t>
            </a:r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609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2669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6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7" y="42233"/>
            <a:ext cx="7896495" cy="892467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classroom rules below. Write some more rules for you and your classmates.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7395" y="1844551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2234" y="1825404"/>
            <a:ext cx="6950595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/>
              <a:t>We must arrive on time.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7395" y="2568297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7395" y="3412427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22226" y="3403773"/>
            <a:ext cx="7437780" cy="461665"/>
            <a:chOff x="1421133" y="3312253"/>
            <a:chExt cx="743778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1421133" y="3312253"/>
              <a:ext cx="74377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 must                                                      . 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674981" y="3648534"/>
              <a:ext cx="35661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947395" y="4199909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47395" y="5023781"/>
            <a:ext cx="47483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422235" y="5023783"/>
            <a:ext cx="7786751" cy="461665"/>
            <a:chOff x="1421133" y="4878488"/>
            <a:chExt cx="7786751" cy="461665"/>
          </a:xfrm>
        </p:grpSpPr>
        <p:sp>
          <p:nvSpPr>
            <p:cNvPr id="22" name="TextBox 21"/>
            <p:cNvSpPr txBox="1"/>
            <p:nvPr/>
          </p:nvSpPr>
          <p:spPr>
            <a:xfrm>
              <a:off x="1421133" y="4878488"/>
              <a:ext cx="77867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                                                                       .</a:t>
              </a:r>
              <a:endParaRPr lang="en-US" sz="24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577701" y="5192734"/>
              <a:ext cx="475488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1422226" y="2538130"/>
            <a:ext cx="6658461" cy="47245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400"/>
              <a:t>We mustn’t pick flowers in the school garden.</a:t>
            </a:r>
            <a:endParaRPr lang="en-US" sz="2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1422226" y="4227642"/>
            <a:ext cx="7437780" cy="461665"/>
            <a:chOff x="1421133" y="3312253"/>
            <a:chExt cx="7437780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1421133" y="3312253"/>
              <a:ext cx="74377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We mustn’t                                                  .                                        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16503" y="3648534"/>
              <a:ext cx="32918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45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A729A740-5D13-45D2-A530-BF90CEB51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25401"/>
            <a:ext cx="8229600" cy="1706563"/>
          </a:xfrm>
        </p:spPr>
        <p:txBody>
          <a:bodyPr/>
          <a:lstStyle/>
          <a:p>
            <a:pPr algn="just"/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at the rules of classroom. Complete the sentences, by using 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mustn’t</a:t>
            </a:r>
          </a:p>
        </p:txBody>
      </p:sp>
      <p:sp>
        <p:nvSpPr>
          <p:cNvPr id="75779" name="Content Placeholder 2">
            <a:extLst>
              <a:ext uri="{FF2B5EF4-FFF2-40B4-BE49-F238E27FC236}">
                <a16:creationId xmlns:a16="http://schemas.microsoft.com/office/drawing/2014/main" id="{2A7B0B08-AA53-4709-B8F7-0C767B0EB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757363"/>
            <a:ext cx="9067800" cy="27432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1.We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………arrive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time. 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We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…….. clean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floor and the board.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We………….talk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class. 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We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…………play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football in class.</a:t>
            </a:r>
          </a:p>
          <a:p>
            <a:pPr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5.We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.……  put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garbage in the waste basket.</a:t>
            </a:r>
          </a:p>
        </p:txBody>
      </p:sp>
      <p:pic>
        <p:nvPicPr>
          <p:cNvPr id="75780" name="Picture 3">
            <a:extLst>
              <a:ext uri="{FF2B5EF4-FFF2-40B4-BE49-F238E27FC236}">
                <a16:creationId xmlns:a16="http://schemas.microsoft.com/office/drawing/2014/main" id="{8A6E282F-C21B-4458-85EA-417206AA4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5029201"/>
            <a:ext cx="168433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4">
            <a:extLst>
              <a:ext uri="{FF2B5EF4-FFF2-40B4-BE49-F238E27FC236}">
                <a16:creationId xmlns:a16="http://schemas.microsoft.com/office/drawing/2014/main" id="{97AAB62D-A537-4D16-BB6B-79C8AFB6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6" y="5029202"/>
            <a:ext cx="21558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FC6C7E-36B4-4192-B457-0CD6928B555F}"/>
              </a:ext>
            </a:extLst>
          </p:cNvPr>
          <p:cNvSpPr txBox="1"/>
          <p:nvPr/>
        </p:nvSpPr>
        <p:spPr>
          <a:xfrm>
            <a:off x="1256002" y="1668721"/>
            <a:ext cx="1143000" cy="598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359" tIns="45678" rIns="91359" bIns="45678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3F676B-1802-4845-9D2D-40821540C9D1}"/>
              </a:ext>
            </a:extLst>
          </p:cNvPr>
          <p:cNvSpPr txBox="1"/>
          <p:nvPr/>
        </p:nvSpPr>
        <p:spPr>
          <a:xfrm>
            <a:off x="1182476" y="2749375"/>
            <a:ext cx="1752600" cy="598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359" tIns="45678" rIns="91359" bIns="45678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mustn’t</a:t>
            </a:r>
          </a:p>
        </p:txBody>
      </p:sp>
      <p:pic>
        <p:nvPicPr>
          <p:cNvPr id="75787" name="Picture 15" descr="put trash in bin.jpg">
            <a:extLst>
              <a:ext uri="{FF2B5EF4-FFF2-40B4-BE49-F238E27FC236}">
                <a16:creationId xmlns:a16="http://schemas.microsoft.com/office/drawing/2014/main" id="{8566963D-19F4-493B-B7FD-4223248F5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9" y="5003805"/>
            <a:ext cx="1560512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8" name="Picture 14" descr="dont play soccer.jpg">
            <a:extLst>
              <a:ext uri="{FF2B5EF4-FFF2-40B4-BE49-F238E27FC236}">
                <a16:creationId xmlns:a16="http://schemas.microsoft.com/office/drawing/2014/main" id="{64F2D690-FB6C-45F3-8003-59F435E1F5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5003805"/>
            <a:ext cx="1611313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9" name="Picture 14" descr="D:\ngo quyen\1920\g6new\pp u5\dong-ho-bao-thuc-dau-heo.jpg">
            <a:extLst>
              <a:ext uri="{FF2B5EF4-FFF2-40B4-BE49-F238E27FC236}">
                <a16:creationId xmlns:a16="http://schemas.microsoft.com/office/drawing/2014/main" id="{52302E8F-6F2A-47A4-97A6-47C2B5594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49" y="5105400"/>
            <a:ext cx="17557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CFC6C7E-36B4-4192-B457-0CD6928B555F}"/>
              </a:ext>
            </a:extLst>
          </p:cNvPr>
          <p:cNvSpPr txBox="1"/>
          <p:nvPr/>
        </p:nvSpPr>
        <p:spPr>
          <a:xfrm>
            <a:off x="1316042" y="2218269"/>
            <a:ext cx="1143000" cy="598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359" tIns="45678" rIns="91359" bIns="45678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3F676B-1802-4845-9D2D-40821540C9D1}"/>
              </a:ext>
            </a:extLst>
          </p:cNvPr>
          <p:cNvSpPr txBox="1"/>
          <p:nvPr/>
        </p:nvSpPr>
        <p:spPr>
          <a:xfrm>
            <a:off x="1196336" y="3291352"/>
            <a:ext cx="1752600" cy="598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359" tIns="45678" rIns="91359" bIns="45678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mustn’t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3F676B-1802-4845-9D2D-40821540C9D1}"/>
              </a:ext>
            </a:extLst>
          </p:cNvPr>
          <p:cNvSpPr txBox="1"/>
          <p:nvPr/>
        </p:nvSpPr>
        <p:spPr>
          <a:xfrm>
            <a:off x="1083406" y="3825411"/>
            <a:ext cx="1059430" cy="598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359" tIns="45678" rIns="91359" bIns="45678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hlinkClick r:id="rId2" action="ppaction://hlinksldjump"/>
            <a:extLst>
              <a:ext uri="{FF2B5EF4-FFF2-40B4-BE49-F238E27FC236}">
                <a16:creationId xmlns:a16="http://schemas.microsoft.com/office/drawing/2014/main" id="{4BA6DB4A-54C9-40D4-A632-79103113C3EB}"/>
              </a:ext>
            </a:extLst>
          </p:cNvPr>
          <p:cNvSpPr/>
          <p:nvPr/>
        </p:nvSpPr>
        <p:spPr>
          <a:xfrm>
            <a:off x="407555" y="1994592"/>
            <a:ext cx="1992187" cy="1740935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0" name="Oval 19">
            <a:hlinkClick r:id="rId3" action="ppaction://hlinksldjump"/>
            <a:extLst>
              <a:ext uri="{FF2B5EF4-FFF2-40B4-BE49-F238E27FC236}">
                <a16:creationId xmlns:a16="http://schemas.microsoft.com/office/drawing/2014/main" id="{1B415ADB-EBAE-472C-8A7F-DEDD0C32EE58}"/>
              </a:ext>
            </a:extLst>
          </p:cNvPr>
          <p:cNvSpPr/>
          <p:nvPr/>
        </p:nvSpPr>
        <p:spPr>
          <a:xfrm>
            <a:off x="3153873" y="1981200"/>
            <a:ext cx="2114097" cy="1740936"/>
          </a:xfrm>
          <a:prstGeom prst="ellipse">
            <a:avLst/>
          </a:prstGeom>
          <a:solidFill>
            <a:srgbClr val="00FF9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7200" dirty="0"/>
          </a:p>
        </p:txBody>
      </p:sp>
      <p:sp>
        <p:nvSpPr>
          <p:cNvPr id="21" name="Oval 20">
            <a:hlinkClick r:id="rId4" action="ppaction://hlinksldjump"/>
            <a:extLst>
              <a:ext uri="{FF2B5EF4-FFF2-40B4-BE49-F238E27FC236}">
                <a16:creationId xmlns:a16="http://schemas.microsoft.com/office/drawing/2014/main" id="{C603C43C-112B-4BFF-BD1F-7F27EBFC5D58}"/>
              </a:ext>
            </a:extLst>
          </p:cNvPr>
          <p:cNvSpPr/>
          <p:nvPr/>
        </p:nvSpPr>
        <p:spPr>
          <a:xfrm>
            <a:off x="6373030" y="1981203"/>
            <a:ext cx="2075177" cy="1754323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7200" dirty="0"/>
          </a:p>
        </p:txBody>
      </p:sp>
      <p:sp>
        <p:nvSpPr>
          <p:cNvPr id="22" name="Oval 21">
            <a:hlinkClick r:id="rId5" action="ppaction://hlinksldjump"/>
            <a:extLst>
              <a:ext uri="{FF2B5EF4-FFF2-40B4-BE49-F238E27FC236}">
                <a16:creationId xmlns:a16="http://schemas.microsoft.com/office/drawing/2014/main" id="{D7AA2EEC-DC44-43D2-B01A-A72E3E8D61CA}"/>
              </a:ext>
            </a:extLst>
          </p:cNvPr>
          <p:cNvSpPr/>
          <p:nvPr/>
        </p:nvSpPr>
        <p:spPr>
          <a:xfrm>
            <a:off x="407556" y="3950737"/>
            <a:ext cx="1992185" cy="191666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7200" dirty="0"/>
          </a:p>
        </p:txBody>
      </p:sp>
      <p:sp>
        <p:nvSpPr>
          <p:cNvPr id="23" name="Oval 22">
            <a:hlinkClick r:id="rId6" action="ppaction://hlinksldjump"/>
            <a:extLst>
              <a:ext uri="{FF2B5EF4-FFF2-40B4-BE49-F238E27FC236}">
                <a16:creationId xmlns:a16="http://schemas.microsoft.com/office/drawing/2014/main" id="{C25B3A08-95DA-481B-8BF6-C0CF5FE6C1D2}"/>
              </a:ext>
            </a:extLst>
          </p:cNvPr>
          <p:cNvSpPr/>
          <p:nvPr/>
        </p:nvSpPr>
        <p:spPr>
          <a:xfrm>
            <a:off x="3262561" y="3962400"/>
            <a:ext cx="2021587" cy="1905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7200" dirty="0"/>
          </a:p>
        </p:txBody>
      </p:sp>
      <p:sp>
        <p:nvSpPr>
          <p:cNvPr id="24" name="Oval 23">
            <a:hlinkClick r:id="rId7" action="ppaction://hlinksldjump"/>
            <a:extLst>
              <a:ext uri="{FF2B5EF4-FFF2-40B4-BE49-F238E27FC236}">
                <a16:creationId xmlns:a16="http://schemas.microsoft.com/office/drawing/2014/main" id="{256325ED-4A39-471E-8A26-E762F3E3EDBB}"/>
              </a:ext>
            </a:extLst>
          </p:cNvPr>
          <p:cNvSpPr/>
          <p:nvPr/>
        </p:nvSpPr>
        <p:spPr>
          <a:xfrm>
            <a:off x="6512809" y="3950741"/>
            <a:ext cx="1935405" cy="1903277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en-US" sz="7200" dirty="0"/>
          </a:p>
        </p:txBody>
      </p:sp>
      <p:sp>
        <p:nvSpPr>
          <p:cNvPr id="25" name="Oval 24">
            <a:hlinkClick r:id="rId8" action="ppaction://hlinksldjump"/>
            <a:extLst>
              <a:ext uri="{FF2B5EF4-FFF2-40B4-BE49-F238E27FC236}">
                <a16:creationId xmlns:a16="http://schemas.microsoft.com/office/drawing/2014/main" id="{1E48BF04-95B0-48A1-9ED8-818F4EC2164A}"/>
              </a:ext>
            </a:extLst>
          </p:cNvPr>
          <p:cNvSpPr/>
          <p:nvPr/>
        </p:nvSpPr>
        <p:spPr>
          <a:xfrm>
            <a:off x="711189" y="171878"/>
            <a:ext cx="836476" cy="836477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</a:t>
            </a:r>
            <a:endParaRPr lang="en-US" sz="4400" dirty="0"/>
          </a:p>
        </p:txBody>
      </p:sp>
      <p:sp>
        <p:nvSpPr>
          <p:cNvPr id="26" name="Oval 25">
            <a:hlinkClick r:id="" action="ppaction://noaction"/>
            <a:extLst>
              <a:ext uri="{FF2B5EF4-FFF2-40B4-BE49-F238E27FC236}">
                <a16:creationId xmlns:a16="http://schemas.microsoft.com/office/drawing/2014/main" id="{194DD084-3858-4E4D-BA3E-42F5F44CAEA4}"/>
              </a:ext>
            </a:extLst>
          </p:cNvPr>
          <p:cNvSpPr/>
          <p:nvPr/>
        </p:nvSpPr>
        <p:spPr>
          <a:xfrm>
            <a:off x="6357015" y="933035"/>
            <a:ext cx="836476" cy="83647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  <a:endParaRPr lang="en-US" sz="4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512F526-5537-4D54-9BA5-C129C80B27A3}"/>
              </a:ext>
            </a:extLst>
          </p:cNvPr>
          <p:cNvSpPr/>
          <p:nvPr/>
        </p:nvSpPr>
        <p:spPr>
          <a:xfrm>
            <a:off x="5536551" y="920335"/>
            <a:ext cx="836476" cy="83647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</a:t>
            </a:r>
            <a:endParaRPr lang="en-US" sz="4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BD93094-0F35-456A-8E9D-4370CFE2292B}"/>
              </a:ext>
            </a:extLst>
          </p:cNvPr>
          <p:cNvSpPr/>
          <p:nvPr/>
        </p:nvSpPr>
        <p:spPr>
          <a:xfrm>
            <a:off x="4691593" y="933035"/>
            <a:ext cx="836476" cy="83647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endParaRPr lang="en-US" sz="44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6ED6510-ED08-4248-9935-120EF2F3A2C5}"/>
              </a:ext>
            </a:extLst>
          </p:cNvPr>
          <p:cNvSpPr/>
          <p:nvPr/>
        </p:nvSpPr>
        <p:spPr>
          <a:xfrm>
            <a:off x="3855117" y="920335"/>
            <a:ext cx="836476" cy="83647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</a:t>
            </a:r>
            <a:endParaRPr lang="en-US" sz="44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2D8C0CE-C360-4C1E-B417-CDD20556646D}"/>
              </a:ext>
            </a:extLst>
          </p:cNvPr>
          <p:cNvSpPr/>
          <p:nvPr/>
        </p:nvSpPr>
        <p:spPr>
          <a:xfrm>
            <a:off x="4083935" y="188415"/>
            <a:ext cx="836476" cy="836477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</a:t>
            </a:r>
            <a:endParaRPr lang="en-US" sz="4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B58D324-3001-4641-976E-EA110C4BD2B9}"/>
              </a:ext>
            </a:extLst>
          </p:cNvPr>
          <p:cNvSpPr/>
          <p:nvPr/>
        </p:nvSpPr>
        <p:spPr>
          <a:xfrm>
            <a:off x="3247459" y="188415"/>
            <a:ext cx="836476" cy="836477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</a:t>
            </a:r>
            <a:endParaRPr lang="en-US" sz="44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96850F3-518D-4E5E-B1CA-AC6D9C10D0E8}"/>
              </a:ext>
            </a:extLst>
          </p:cNvPr>
          <p:cNvSpPr/>
          <p:nvPr/>
        </p:nvSpPr>
        <p:spPr>
          <a:xfrm>
            <a:off x="2399739" y="173616"/>
            <a:ext cx="836476" cy="836477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  <a:endParaRPr lang="en-US" sz="4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ABF9E03-EE5E-410F-B930-09284A282F9A}"/>
              </a:ext>
            </a:extLst>
          </p:cNvPr>
          <p:cNvSpPr/>
          <p:nvPr/>
        </p:nvSpPr>
        <p:spPr>
          <a:xfrm>
            <a:off x="1563263" y="173616"/>
            <a:ext cx="836476" cy="836477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endParaRPr lang="en-US" sz="4400" dirty="0"/>
          </a:p>
        </p:txBody>
      </p:sp>
      <p:sp>
        <p:nvSpPr>
          <p:cNvPr id="34" name="Oval 33">
            <a:hlinkClick r:id="" action="ppaction://noaction"/>
            <a:extLst>
              <a:ext uri="{FF2B5EF4-FFF2-40B4-BE49-F238E27FC236}">
                <a16:creationId xmlns:a16="http://schemas.microsoft.com/office/drawing/2014/main" id="{5370958E-DD89-421F-A169-033479A03945}"/>
              </a:ext>
            </a:extLst>
          </p:cNvPr>
          <p:cNvSpPr/>
          <p:nvPr/>
        </p:nvSpPr>
        <p:spPr>
          <a:xfrm>
            <a:off x="7193491" y="920335"/>
            <a:ext cx="836476" cy="83647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endParaRPr lang="en-US" sz="4400" dirty="0"/>
          </a:p>
        </p:txBody>
      </p:sp>
      <p:sp>
        <p:nvSpPr>
          <p:cNvPr id="35" name="Oval 34">
            <a:hlinkClick r:id="" action="ppaction://noaction"/>
            <a:extLst>
              <a:ext uri="{FF2B5EF4-FFF2-40B4-BE49-F238E27FC236}">
                <a16:creationId xmlns:a16="http://schemas.microsoft.com/office/drawing/2014/main" id="{2EF3E08B-A68F-4AC2-83D8-D5DD16387A27}"/>
              </a:ext>
            </a:extLst>
          </p:cNvPr>
          <p:cNvSpPr/>
          <p:nvPr/>
        </p:nvSpPr>
        <p:spPr>
          <a:xfrm>
            <a:off x="8029967" y="911453"/>
            <a:ext cx="836476" cy="83647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</a:t>
            </a:r>
            <a:endParaRPr lang="en-US" sz="4400" dirty="0"/>
          </a:p>
        </p:txBody>
      </p:sp>
      <p:sp>
        <p:nvSpPr>
          <p:cNvPr id="3" name="Action Button: Go to End 2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83BCE5D0-1C59-40DF-95DD-9BBF032F0CEB}"/>
              </a:ext>
            </a:extLst>
          </p:cNvPr>
          <p:cNvSpPr/>
          <p:nvPr/>
        </p:nvSpPr>
        <p:spPr>
          <a:xfrm>
            <a:off x="0" y="6619164"/>
            <a:ext cx="407552" cy="238836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D:\ngo quyen\1920\e8\u2\tenor.gif">
            <a:hlinkClick r:id="rId2" action="ppaction://hlinksldjump"/>
            <a:extLst>
              <a:ext uri="{FF2B5EF4-FFF2-40B4-BE49-F238E27FC236}">
                <a16:creationId xmlns:a16="http://schemas.microsoft.com/office/drawing/2014/main" id="{32001A5E-7E2A-4DE3-9F0C-EEC6F55BC5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11" y="5341938"/>
            <a:ext cx="1516063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7827" name="Group 11">
            <a:extLst>
              <a:ext uri="{FF2B5EF4-FFF2-40B4-BE49-F238E27FC236}">
                <a16:creationId xmlns:a16="http://schemas.microsoft.com/office/drawing/2014/main" id="{519C9EAA-7670-4BF7-983B-AFC0D44AE2CA}"/>
              </a:ext>
            </a:extLst>
          </p:cNvPr>
          <p:cNvGrpSpPr>
            <a:grpSpLocks/>
          </p:cNvGrpSpPr>
          <p:nvPr/>
        </p:nvGrpSpPr>
        <p:grpSpPr bwMode="auto">
          <a:xfrm>
            <a:off x="152411" y="914400"/>
            <a:ext cx="8780463" cy="2057400"/>
            <a:chOff x="922" y="1663"/>
            <a:chExt cx="4788" cy="859"/>
          </a:xfrm>
        </p:grpSpPr>
        <p:sp>
          <p:nvSpPr>
            <p:cNvPr id="16" name="AutoShape 20">
              <a:extLst>
                <a:ext uri="{FF2B5EF4-FFF2-40B4-BE49-F238E27FC236}">
                  <a16:creationId xmlns:a16="http://schemas.microsoft.com/office/drawing/2014/main" id="{686C9572-30C9-42DC-BE72-E92683563B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663"/>
              <a:ext cx="4788" cy="85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21">
              <a:extLst>
                <a:ext uri="{FF2B5EF4-FFF2-40B4-BE49-F238E27FC236}">
                  <a16:creationId xmlns:a16="http://schemas.microsoft.com/office/drawing/2014/main" id="{21F40C36-4AA7-45BC-B29C-91DD292D147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2" y="1752"/>
              <a:ext cx="4401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is/ Tuan Chau island / than bigger / </a:t>
              </a:r>
              <a:r>
                <a:rPr lang="en-US" sz="5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Phu</a:t>
              </a:r>
              <a:r>
                <a:rPr lang="en-US" sz="5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 Quoc/ island</a:t>
              </a:r>
            </a:p>
          </p:txBody>
        </p: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D67B531-81F9-44C8-9029-F2868EB95E4E}"/>
              </a:ext>
            </a:extLst>
          </p:cNvPr>
          <p:cNvSpPr/>
          <p:nvPr/>
        </p:nvSpPr>
        <p:spPr>
          <a:xfrm>
            <a:off x="228602" y="3048000"/>
            <a:ext cx="8704263" cy="26035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6000" dirty="0">
                <a:sym typeface="Wingdings"/>
              </a:rPr>
              <a:t>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  <a:sym typeface="Wingdings"/>
              </a:rPr>
              <a:t>Phu</a:t>
            </a:r>
            <a:r>
              <a:rPr lang="en-US" sz="6000" dirty="0">
                <a:latin typeface="Times New Roman" pitchFamily="18" charset="0"/>
                <a:cs typeface="Times New Roman" pitchFamily="18" charset="0"/>
                <a:sym typeface="Wingdings"/>
              </a:rPr>
              <a:t> Quoc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island is bigger than Tuan Chau island .</a:t>
            </a:r>
          </a:p>
        </p:txBody>
      </p:sp>
      <p:sp>
        <p:nvSpPr>
          <p:cNvPr id="77829" name="Title 1">
            <a:extLst>
              <a:ext uri="{FF2B5EF4-FFF2-40B4-BE49-F238E27FC236}">
                <a16:creationId xmlns:a16="http://schemas.microsoft.com/office/drawing/2014/main" id="{E755D440-AF4C-4782-B4CD-76EC0065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25402"/>
            <a:ext cx="8229600" cy="736600"/>
          </a:xfrm>
        </p:spPr>
        <p:txBody>
          <a:bodyPr>
            <a:normAutofit fontScale="90000"/>
          </a:bodyPr>
          <a:lstStyle/>
          <a:p>
            <a:pPr algn="just"/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 the words in the correct order</a:t>
            </a:r>
            <a:endParaRPr lang="en-US" altLang="en-US" b="1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1">
            <a:extLst>
              <a:ext uri="{FF2B5EF4-FFF2-40B4-BE49-F238E27FC236}">
                <a16:creationId xmlns:a16="http://schemas.microsoft.com/office/drawing/2014/main" id="{C625C97E-8CAB-40AF-8811-D556AA3BC8F1}"/>
              </a:ext>
            </a:extLst>
          </p:cNvPr>
          <p:cNvGrpSpPr>
            <a:grpSpLocks/>
          </p:cNvGrpSpPr>
          <p:nvPr/>
        </p:nvGrpSpPr>
        <p:grpSpPr bwMode="auto">
          <a:xfrm>
            <a:off x="2944814" y="25410"/>
            <a:ext cx="3373437" cy="3230563"/>
            <a:chOff x="2819400" y="1752600"/>
            <a:chExt cx="3024188" cy="2901950"/>
          </a:xfrm>
        </p:grpSpPr>
        <p:sp>
          <p:nvSpPr>
            <p:cNvPr id="17" name="TextBox 14">
              <a:extLst>
                <a:ext uri="{FF2B5EF4-FFF2-40B4-BE49-F238E27FC236}">
                  <a16:creationId xmlns:a16="http://schemas.microsoft.com/office/drawing/2014/main" id="{CB1FCDBC-8041-4671-A0E7-DAFAB44EF0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676" y="2591099"/>
              <a:ext cx="2591552" cy="967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r>
                <a:rPr lang="en-US" sz="2000" b="1">
                  <a:solidFill>
                    <a:srgbClr val="0070C0"/>
                  </a:solidFill>
                  <a:cs typeface="Arial" charset="0"/>
                </a:rPr>
                <a:t>            </a:t>
              </a:r>
              <a:r>
                <a:rPr lang="en-US" b="1">
                  <a:solidFill>
                    <a:srgbClr val="0070C0"/>
                  </a:solidFill>
                  <a:latin typeface=".VnBodoni" pitchFamily="34" charset="0"/>
                  <a:cs typeface="Arial" charset="0"/>
                </a:rPr>
                <a:t>DO</a:t>
              </a:r>
            </a:p>
            <a:p>
              <a:pPr eaLnBrk="1" hangingPunct="1">
                <a:defRPr/>
              </a:pPr>
              <a:r>
                <a:rPr lang="en-US" sz="2000" b="1">
                  <a:solidFill>
                    <a:srgbClr val="0070C0"/>
                  </a:solidFill>
                  <a:latin typeface=".VnBodoni" pitchFamily="34" charset="0"/>
                  <a:cs typeface="Arial" charset="0"/>
                </a:rPr>
                <a:t> </a:t>
              </a:r>
            </a:p>
            <a:p>
              <a:pPr eaLnBrk="1" hangingPunct="1">
                <a:defRPr/>
              </a:pPr>
              <a:r>
                <a:rPr lang="en-US" sz="2000" b="1">
                  <a:solidFill>
                    <a:srgbClr val="0070C0"/>
                  </a:solidFill>
                  <a:latin typeface=".VnBodoni" pitchFamily="34" charset="0"/>
                  <a:cs typeface="Arial" charset="0"/>
                </a:rPr>
                <a:t>HOMEWORK</a:t>
              </a:r>
            </a:p>
          </p:txBody>
        </p:sp>
        <p:pic>
          <p:nvPicPr>
            <p:cNvPr id="78861" name="Picture 6" descr="put trash in bin.jpg">
              <a:extLst>
                <a:ext uri="{FF2B5EF4-FFF2-40B4-BE49-F238E27FC236}">
                  <a16:creationId xmlns:a16="http://schemas.microsoft.com/office/drawing/2014/main" id="{739003D0-C96F-4446-A6C4-ED4BB3DFC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1752600"/>
              <a:ext cx="2901950" cy="290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CAB3918-180E-4145-AFFA-4D838265EAF3}"/>
                </a:ext>
              </a:extLst>
            </p:cNvPr>
            <p:cNvSpPr/>
            <p:nvPr/>
          </p:nvSpPr>
          <p:spPr bwMode="auto">
            <a:xfrm>
              <a:off x="3048000" y="1981200"/>
              <a:ext cx="2438400" cy="2438400"/>
            </a:xfrm>
            <a:prstGeom prst="ellipse">
              <a:avLst/>
            </a:prstGeom>
            <a:ln w="76200" cmpd="sng">
              <a:solidFill>
                <a:srgbClr val="00458A"/>
              </a:solidFill>
              <a:headEnd type="none" w="med" len="med"/>
              <a:tailEnd type="none" w="med" len="med"/>
            </a:ln>
            <a:effectLst>
              <a:softEdge rad="3175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en-US" sz="2000" b="1" dirty="0">
                <a:solidFill>
                  <a:schemeClr val="tx1"/>
                </a:solidFill>
                <a:latin typeface="Times New Roman" pitchFamily="18" charset="0"/>
              </a:endParaRPr>
            </a:p>
            <a:p>
              <a:pPr eaLnBrk="0" hangingPunct="0">
                <a:defRPr/>
              </a:pPr>
              <a:endParaRPr lang="en-US" sz="2000" b="1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3" name="TextBox 8">
              <a:extLst>
                <a:ext uri="{FF2B5EF4-FFF2-40B4-BE49-F238E27FC236}">
                  <a16:creationId xmlns:a16="http://schemas.microsoft.com/office/drawing/2014/main" id="{89983CE4-96EF-457D-9B4F-9C23D931C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4825" y="2666679"/>
              <a:ext cx="2948763" cy="877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>
                  <a:solidFill>
                    <a:srgbClr val="0070C0"/>
                  </a:solidFill>
                  <a:cs typeface="Arial" charset="0"/>
                </a:rPr>
                <a:t>           </a:t>
              </a:r>
              <a:r>
                <a:rPr lang="en-US" sz="2800" dirty="0">
                  <a:solidFill>
                    <a:srgbClr val="0070C0"/>
                  </a:solidFill>
                  <a:latin typeface="Rockwell Extra Bold" pitchFamily="18" charset="0"/>
                  <a:cs typeface="Arial" charset="0"/>
                </a:rPr>
                <a:t>DO</a:t>
              </a:r>
            </a:p>
            <a:p>
              <a:pPr eaLnBrk="1" hangingPunct="1">
                <a:defRPr/>
              </a:pPr>
              <a:r>
                <a:rPr lang="en-US" sz="2800" dirty="0">
                  <a:solidFill>
                    <a:srgbClr val="0070C0"/>
                  </a:solidFill>
                  <a:latin typeface="Rockwell Extra Bold" pitchFamily="18" charset="0"/>
                  <a:cs typeface="Arial" charset="0"/>
                </a:rPr>
                <a:t>  HOMEWORK</a:t>
              </a:r>
            </a:p>
          </p:txBody>
        </p:sp>
      </p:grpSp>
      <p:sp>
        <p:nvSpPr>
          <p:cNvPr id="23554" name="Rectangle 5">
            <a:extLst>
              <a:ext uri="{FF2B5EF4-FFF2-40B4-BE49-F238E27FC236}">
                <a16:creationId xmlns:a16="http://schemas.microsoft.com/office/drawing/2014/main" id="{640CBFB4-0ADB-4EE7-A363-A246F6993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76208"/>
            <a:ext cx="9067800" cy="3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9" tIns="45678" rIns="91359" bIns="45678">
            <a:spAutoFit/>
          </a:bodyPr>
          <a:lstStyle/>
          <a:p>
            <a:pPr algn="ctr">
              <a:defRPr/>
            </a:pPr>
            <a:endParaRPr lang="vi-VN" altLang="vi-VN" b="1" i="1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78852" name="Picture 8" descr="POINSET2">
            <a:extLst>
              <a:ext uri="{FF2B5EF4-FFF2-40B4-BE49-F238E27FC236}">
                <a16:creationId xmlns:a16="http://schemas.microsoft.com/office/drawing/2014/main" id="{EACB4E26-EAB6-489B-8E7B-F85CDF2B9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853" name="Group 11">
            <a:extLst>
              <a:ext uri="{FF2B5EF4-FFF2-40B4-BE49-F238E27FC236}">
                <a16:creationId xmlns:a16="http://schemas.microsoft.com/office/drawing/2014/main" id="{7E3CABB7-F534-4D7A-AFAA-0D533ED73D4D}"/>
              </a:ext>
            </a:extLst>
          </p:cNvPr>
          <p:cNvGrpSpPr>
            <a:grpSpLocks/>
          </p:cNvGrpSpPr>
          <p:nvPr/>
        </p:nvGrpSpPr>
        <p:grpSpPr bwMode="auto">
          <a:xfrm>
            <a:off x="182565" y="3200409"/>
            <a:ext cx="8778875" cy="2569187"/>
            <a:chOff x="922" y="1862"/>
            <a:chExt cx="4788" cy="1159"/>
          </a:xfrm>
        </p:grpSpPr>
        <p:sp>
          <p:nvSpPr>
            <p:cNvPr id="20" name="AutoShape 20">
              <a:extLst>
                <a:ext uri="{FF2B5EF4-FFF2-40B4-BE49-F238E27FC236}">
                  <a16:creationId xmlns:a16="http://schemas.microsoft.com/office/drawing/2014/main" id="{D91EA05C-9DDD-4DF0-9D24-6F0C1D7F7A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21">
              <a:extLst>
                <a:ext uri="{FF2B5EF4-FFF2-40B4-BE49-F238E27FC236}">
                  <a16:creationId xmlns:a16="http://schemas.microsoft.com/office/drawing/2014/main" id="{DF602371-4BE1-428F-B2A8-C54D84487B9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10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7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We   must   do our homework.</a:t>
              </a:r>
            </a:p>
          </p:txBody>
        </p: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7ED4ECC-21BE-46FE-B65F-9C14B2061C46}"/>
              </a:ext>
            </a:extLst>
          </p:cNvPr>
          <p:cNvSpPr/>
          <p:nvPr/>
        </p:nvSpPr>
        <p:spPr>
          <a:xfrm>
            <a:off x="2336800" y="3644901"/>
            <a:ext cx="2921000" cy="79375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endParaRPr lang="vi-VN"/>
          </a:p>
        </p:txBody>
      </p:sp>
      <p:pic>
        <p:nvPicPr>
          <p:cNvPr id="78855" name="Picture 2" descr="D:\ngo quyen\1920\e8\u2\tenor.gif">
            <a:hlinkClick r:id="rId4" action="ppaction://hlinksldjump"/>
            <a:extLst>
              <a:ext uri="{FF2B5EF4-FFF2-40B4-BE49-F238E27FC236}">
                <a16:creationId xmlns:a16="http://schemas.microsoft.com/office/drawing/2014/main" id="{9998632F-AEF2-454E-9C49-DF33ED06A9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666" y="56388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11">
            <a:extLst>
              <a:ext uri="{FF2B5EF4-FFF2-40B4-BE49-F238E27FC236}">
                <a16:creationId xmlns:a16="http://schemas.microsoft.com/office/drawing/2014/main" id="{EB5AB845-5BA0-4A4C-8775-9E8982087CCE}"/>
              </a:ext>
            </a:extLst>
          </p:cNvPr>
          <p:cNvGrpSpPr>
            <a:grpSpLocks/>
          </p:cNvGrpSpPr>
          <p:nvPr/>
        </p:nvGrpSpPr>
        <p:grpSpPr bwMode="auto">
          <a:xfrm>
            <a:off x="419103" y="877528"/>
            <a:ext cx="2324100" cy="1089678"/>
            <a:chOff x="922" y="1862"/>
            <a:chExt cx="4788" cy="1100"/>
          </a:xfrm>
          <a:noFill/>
        </p:grpSpPr>
        <p:sp>
          <p:nvSpPr>
            <p:cNvPr id="26" name="AutoShape 20">
              <a:extLst>
                <a:ext uri="{FF2B5EF4-FFF2-40B4-BE49-F238E27FC236}">
                  <a16:creationId xmlns:a16="http://schemas.microsoft.com/office/drawing/2014/main" id="{EE7D0EF1-E026-4608-ABAD-5E5E00454E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21">
              <a:extLst>
                <a:ext uri="{FF2B5EF4-FFF2-40B4-BE49-F238E27FC236}">
                  <a16:creationId xmlns:a16="http://schemas.microsoft.com/office/drawing/2014/main" id="{C0A4E4DF-2A7E-4528-BFD4-B24DD201CF9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95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must</a:t>
              </a:r>
            </a:p>
          </p:txBody>
        </p:sp>
      </p:grpSp>
      <p:grpSp>
        <p:nvGrpSpPr>
          <p:cNvPr id="28" name="Group 11">
            <a:extLst>
              <a:ext uri="{FF2B5EF4-FFF2-40B4-BE49-F238E27FC236}">
                <a16:creationId xmlns:a16="http://schemas.microsoft.com/office/drawing/2014/main" id="{731B2941-E380-4AED-AEDF-49B19507A9EB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782775"/>
            <a:ext cx="2743200" cy="1184433"/>
            <a:chOff x="922" y="1862"/>
            <a:chExt cx="4788" cy="1100"/>
          </a:xfrm>
          <a:noFill/>
        </p:grpSpPr>
        <p:sp>
          <p:nvSpPr>
            <p:cNvPr id="29" name="AutoShape 20">
              <a:extLst>
                <a:ext uri="{FF2B5EF4-FFF2-40B4-BE49-F238E27FC236}">
                  <a16:creationId xmlns:a16="http://schemas.microsoft.com/office/drawing/2014/main" id="{D7BCDC07-7C7B-49D2-8BC6-51F51B6979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 Box 21">
              <a:extLst>
                <a:ext uri="{FF2B5EF4-FFF2-40B4-BE49-F238E27FC236}">
                  <a16:creationId xmlns:a16="http://schemas.microsoft.com/office/drawing/2014/main" id="{35A6BC1B-4B1F-4D41-8F6D-1CE8C57F26A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8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mustn’t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" descr="sign-no-eating.jpg">
            <a:extLst>
              <a:ext uri="{FF2B5EF4-FFF2-40B4-BE49-F238E27FC236}">
                <a16:creationId xmlns:a16="http://schemas.microsoft.com/office/drawing/2014/main" id="{66B6EB59-2279-4D92-89C8-64A54BD44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1" y="-88900"/>
            <a:ext cx="4432300" cy="34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75" name="Group 11">
            <a:extLst>
              <a:ext uri="{FF2B5EF4-FFF2-40B4-BE49-F238E27FC236}">
                <a16:creationId xmlns:a16="http://schemas.microsoft.com/office/drawing/2014/main" id="{74298B7C-345C-4540-8B83-6E7CB0FE3756}"/>
              </a:ext>
            </a:extLst>
          </p:cNvPr>
          <p:cNvGrpSpPr>
            <a:grpSpLocks/>
          </p:cNvGrpSpPr>
          <p:nvPr/>
        </p:nvGrpSpPr>
        <p:grpSpPr bwMode="auto">
          <a:xfrm>
            <a:off x="268291" y="3348038"/>
            <a:ext cx="8778875" cy="2590800"/>
            <a:chOff x="922" y="1663"/>
            <a:chExt cx="4788" cy="1077"/>
          </a:xfrm>
        </p:grpSpPr>
        <p:sp>
          <p:nvSpPr>
            <p:cNvPr id="16" name="AutoShape 20">
              <a:extLst>
                <a:ext uri="{FF2B5EF4-FFF2-40B4-BE49-F238E27FC236}">
                  <a16:creationId xmlns:a16="http://schemas.microsoft.com/office/drawing/2014/main" id="{14ABA250-FFBE-4B0F-B368-8FAC503438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663"/>
              <a:ext cx="4788" cy="107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21">
              <a:extLst>
                <a:ext uri="{FF2B5EF4-FFF2-40B4-BE49-F238E27FC236}">
                  <a16:creationId xmlns:a16="http://schemas.microsoft.com/office/drawing/2014/main" id="{FE518F1C-5E5D-4C69-8E14-A92709EF89C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2" y="1677"/>
              <a:ext cx="4401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6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We  mustn’t eat and drink in class.</a:t>
              </a:r>
            </a:p>
          </p:txBody>
        </p:sp>
      </p:grp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0434690-9775-4C57-B8F1-9EB4D2FABECF}"/>
              </a:ext>
            </a:extLst>
          </p:cNvPr>
          <p:cNvSpPr/>
          <p:nvPr/>
        </p:nvSpPr>
        <p:spPr>
          <a:xfrm>
            <a:off x="2308226" y="3548063"/>
            <a:ext cx="2698751" cy="773112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endParaRPr lang="vi-VN"/>
          </a:p>
        </p:txBody>
      </p:sp>
      <p:pic>
        <p:nvPicPr>
          <p:cNvPr id="79877" name="Picture 2" descr="D:\ngo quyen\1920\e8\u2\tenor.gif">
            <a:hlinkClick r:id="rId3" action="ppaction://hlinksldjump"/>
            <a:extLst>
              <a:ext uri="{FF2B5EF4-FFF2-40B4-BE49-F238E27FC236}">
                <a16:creationId xmlns:a16="http://schemas.microsoft.com/office/drawing/2014/main" id="{B7B67926-4EE9-4AEE-A0B6-242C57E633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464" y="5562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11">
            <a:extLst>
              <a:ext uri="{FF2B5EF4-FFF2-40B4-BE49-F238E27FC236}">
                <a16:creationId xmlns:a16="http://schemas.microsoft.com/office/drawing/2014/main" id="{7A4C9533-6ADB-4921-926A-D2C7B0C4B790}"/>
              </a:ext>
            </a:extLst>
          </p:cNvPr>
          <p:cNvGrpSpPr>
            <a:grpSpLocks/>
          </p:cNvGrpSpPr>
          <p:nvPr/>
        </p:nvGrpSpPr>
        <p:grpSpPr bwMode="auto">
          <a:xfrm>
            <a:off x="419101" y="782775"/>
            <a:ext cx="2552700" cy="1184433"/>
            <a:chOff x="922" y="1862"/>
            <a:chExt cx="4788" cy="1100"/>
          </a:xfrm>
          <a:noFill/>
        </p:grpSpPr>
        <p:sp>
          <p:nvSpPr>
            <p:cNvPr id="24" name="AutoShape 20">
              <a:extLst>
                <a:ext uri="{FF2B5EF4-FFF2-40B4-BE49-F238E27FC236}">
                  <a16:creationId xmlns:a16="http://schemas.microsoft.com/office/drawing/2014/main" id="{4443F1B7-870A-4D5D-9B15-6D20CD56E7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21">
              <a:extLst>
                <a:ext uri="{FF2B5EF4-FFF2-40B4-BE49-F238E27FC236}">
                  <a16:creationId xmlns:a16="http://schemas.microsoft.com/office/drawing/2014/main" id="{09474AA2-BCA3-4B17-ABDE-5310E086114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8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must</a:t>
              </a:r>
            </a:p>
          </p:txBody>
        </p:sp>
      </p:grpSp>
      <p:grpSp>
        <p:nvGrpSpPr>
          <p:cNvPr id="26" name="Group 11">
            <a:extLst>
              <a:ext uri="{FF2B5EF4-FFF2-40B4-BE49-F238E27FC236}">
                <a16:creationId xmlns:a16="http://schemas.microsoft.com/office/drawing/2014/main" id="{1A0F64E6-A04F-48F9-BD9E-881CDA1267A6}"/>
              </a:ext>
            </a:extLst>
          </p:cNvPr>
          <p:cNvGrpSpPr>
            <a:grpSpLocks/>
          </p:cNvGrpSpPr>
          <p:nvPr/>
        </p:nvGrpSpPr>
        <p:grpSpPr bwMode="auto">
          <a:xfrm>
            <a:off x="6274998" y="782775"/>
            <a:ext cx="2869011" cy="1184433"/>
            <a:chOff x="922" y="1862"/>
            <a:chExt cx="4788" cy="1100"/>
          </a:xfrm>
          <a:noFill/>
        </p:grpSpPr>
        <p:sp>
          <p:nvSpPr>
            <p:cNvPr id="27" name="AutoShape 20">
              <a:extLst>
                <a:ext uri="{FF2B5EF4-FFF2-40B4-BE49-F238E27FC236}">
                  <a16:creationId xmlns:a16="http://schemas.microsoft.com/office/drawing/2014/main" id="{D85AB8E5-D20D-40ED-9B45-1DE0DDE9E16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21">
              <a:extLst>
                <a:ext uri="{FF2B5EF4-FFF2-40B4-BE49-F238E27FC236}">
                  <a16:creationId xmlns:a16="http://schemas.microsoft.com/office/drawing/2014/main" id="{E80479F0-4C72-43F0-9045-65102ED41F1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8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mustn’t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11">
            <a:extLst>
              <a:ext uri="{FF2B5EF4-FFF2-40B4-BE49-F238E27FC236}">
                <a16:creationId xmlns:a16="http://schemas.microsoft.com/office/drawing/2014/main" id="{32C5B1A1-A45F-4370-8441-BA3444F77CC8}"/>
              </a:ext>
            </a:extLst>
          </p:cNvPr>
          <p:cNvGrpSpPr>
            <a:grpSpLocks/>
          </p:cNvGrpSpPr>
          <p:nvPr/>
        </p:nvGrpSpPr>
        <p:grpSpPr bwMode="auto">
          <a:xfrm>
            <a:off x="150814" y="3602042"/>
            <a:ext cx="8778875" cy="2135423"/>
            <a:chOff x="922" y="1663"/>
            <a:chExt cx="4788" cy="871"/>
          </a:xfrm>
        </p:grpSpPr>
        <p:sp>
          <p:nvSpPr>
            <p:cNvPr id="16" name="AutoShape 20">
              <a:extLst>
                <a:ext uri="{FF2B5EF4-FFF2-40B4-BE49-F238E27FC236}">
                  <a16:creationId xmlns:a16="http://schemas.microsoft.com/office/drawing/2014/main" id="{E9637212-E168-442E-9E80-A353FE1E4E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663"/>
              <a:ext cx="4788" cy="8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21">
              <a:extLst>
                <a:ext uri="{FF2B5EF4-FFF2-40B4-BE49-F238E27FC236}">
                  <a16:creationId xmlns:a16="http://schemas.microsoft.com/office/drawing/2014/main" id="{3E8CA36C-0CF6-4F0F-AC64-FCD276F6B9A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13" y="1725"/>
              <a:ext cx="4687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>
                <a:buFont typeface="Arial" charset="0"/>
                <a:buNone/>
                <a:defRPr/>
              </a:pPr>
              <a:r>
                <a:rPr lang="en-US" sz="6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We  mustn’t step on the flowers.</a:t>
              </a:r>
            </a:p>
          </p:txBody>
        </p:sp>
      </p:grpSp>
      <p:pic>
        <p:nvPicPr>
          <p:cNvPr id="80899" name="Picture 20" descr="keep off flower.jpg">
            <a:extLst>
              <a:ext uri="{FF2B5EF4-FFF2-40B4-BE49-F238E27FC236}">
                <a16:creationId xmlns:a16="http://schemas.microsoft.com/office/drawing/2014/main" id="{C3ACC39F-39B1-432D-AA7A-5525420F7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22" y="100019"/>
            <a:ext cx="3608387" cy="34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CD7FB4D-C660-4151-B6E5-C72DEB886FD6}"/>
              </a:ext>
            </a:extLst>
          </p:cNvPr>
          <p:cNvSpPr/>
          <p:nvPr/>
        </p:nvSpPr>
        <p:spPr>
          <a:xfrm>
            <a:off x="2028829" y="3879854"/>
            <a:ext cx="2713039" cy="773113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endParaRPr lang="vi-VN"/>
          </a:p>
        </p:txBody>
      </p:sp>
      <p:pic>
        <p:nvPicPr>
          <p:cNvPr id="80901" name="Picture 2" descr="D:\ngo quyen\1920\e8\u2\tenor.gif">
            <a:hlinkClick r:id="rId3" action="ppaction://hlinksldjump"/>
            <a:extLst>
              <a:ext uri="{FF2B5EF4-FFF2-40B4-BE49-F238E27FC236}">
                <a16:creationId xmlns:a16="http://schemas.microsoft.com/office/drawing/2014/main" id="{331B0C99-2BBB-44DF-9088-D4FF391F2F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361" y="5678488"/>
            <a:ext cx="1179513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 11">
            <a:extLst>
              <a:ext uri="{FF2B5EF4-FFF2-40B4-BE49-F238E27FC236}">
                <a16:creationId xmlns:a16="http://schemas.microsoft.com/office/drawing/2014/main" id="{064CBDAA-DF39-4268-A13A-902970EFBA89}"/>
              </a:ext>
            </a:extLst>
          </p:cNvPr>
          <p:cNvGrpSpPr>
            <a:grpSpLocks/>
          </p:cNvGrpSpPr>
          <p:nvPr/>
        </p:nvGrpSpPr>
        <p:grpSpPr bwMode="auto">
          <a:xfrm>
            <a:off x="318243" y="463420"/>
            <a:ext cx="2552700" cy="1184433"/>
            <a:chOff x="922" y="1862"/>
            <a:chExt cx="4788" cy="1100"/>
          </a:xfrm>
          <a:noFill/>
        </p:grpSpPr>
        <p:sp>
          <p:nvSpPr>
            <p:cNvPr id="25" name="AutoShape 20">
              <a:extLst>
                <a:ext uri="{FF2B5EF4-FFF2-40B4-BE49-F238E27FC236}">
                  <a16:creationId xmlns:a16="http://schemas.microsoft.com/office/drawing/2014/main" id="{02564016-3681-4A39-8D29-D4F395DC6B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 Box 21">
              <a:extLst>
                <a:ext uri="{FF2B5EF4-FFF2-40B4-BE49-F238E27FC236}">
                  <a16:creationId xmlns:a16="http://schemas.microsoft.com/office/drawing/2014/main" id="{434CF2B1-FB2A-4D5A-B573-B87C6CFD626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8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must</a:t>
              </a:r>
            </a:p>
          </p:txBody>
        </p:sp>
      </p:grpSp>
      <p:grpSp>
        <p:nvGrpSpPr>
          <p:cNvPr id="27" name="Group 11">
            <a:extLst>
              <a:ext uri="{FF2B5EF4-FFF2-40B4-BE49-F238E27FC236}">
                <a16:creationId xmlns:a16="http://schemas.microsoft.com/office/drawing/2014/main" id="{9CF4BA73-1637-4F54-A8A4-FFFE63A69591}"/>
              </a:ext>
            </a:extLst>
          </p:cNvPr>
          <p:cNvGrpSpPr>
            <a:grpSpLocks/>
          </p:cNvGrpSpPr>
          <p:nvPr/>
        </p:nvGrpSpPr>
        <p:grpSpPr bwMode="auto">
          <a:xfrm>
            <a:off x="6218440" y="185081"/>
            <a:ext cx="2869011" cy="1184433"/>
            <a:chOff x="922" y="1862"/>
            <a:chExt cx="4788" cy="1100"/>
          </a:xfrm>
          <a:noFill/>
        </p:grpSpPr>
        <p:sp>
          <p:nvSpPr>
            <p:cNvPr id="28" name="AutoShape 20">
              <a:extLst>
                <a:ext uri="{FF2B5EF4-FFF2-40B4-BE49-F238E27FC236}">
                  <a16:creationId xmlns:a16="http://schemas.microsoft.com/office/drawing/2014/main" id="{E1DADC04-4BF2-4762-B947-5159694AC97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2" y="1862"/>
              <a:ext cx="4788" cy="1100"/>
            </a:xfrm>
            <a:prstGeom prst="roundRect">
              <a:avLst>
                <a:gd name="adj" fmla="val 50000"/>
              </a:avLst>
            </a:prstGeom>
            <a:grpFill/>
            <a:ln w="38100" algn="ctr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 Box 21">
              <a:extLst>
                <a:ext uri="{FF2B5EF4-FFF2-40B4-BE49-F238E27FC236}">
                  <a16:creationId xmlns:a16="http://schemas.microsoft.com/office/drawing/2014/main" id="{C49E57BF-7D47-4AD8-A7BC-A23B3A93B5C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7" y="1950"/>
              <a:ext cx="4401" cy="88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buFont typeface="Arial" charset="0"/>
                <a:buNone/>
                <a:defRPr/>
              </a:pPr>
              <a:r>
                <a:rPr lang="en-US" sz="5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mustn’t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62327B0-AA9C-4323-A4DD-5203EF9B386C}"/>
              </a:ext>
            </a:extLst>
          </p:cNvPr>
          <p:cNvSpPr/>
          <p:nvPr/>
        </p:nvSpPr>
        <p:spPr>
          <a:xfrm>
            <a:off x="711189" y="171878"/>
            <a:ext cx="836476" cy="83647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2B63F0-3381-48AD-A260-B5415916017C}"/>
              </a:ext>
            </a:extLst>
          </p:cNvPr>
          <p:cNvSpPr/>
          <p:nvPr/>
        </p:nvSpPr>
        <p:spPr>
          <a:xfrm>
            <a:off x="4083935" y="188415"/>
            <a:ext cx="836476" cy="83647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</a:t>
            </a:r>
            <a:endParaRPr lang="en-US" sz="4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CA3759-3AF2-49F0-80D0-83364ABBC71E}"/>
              </a:ext>
            </a:extLst>
          </p:cNvPr>
          <p:cNvSpPr/>
          <p:nvPr/>
        </p:nvSpPr>
        <p:spPr>
          <a:xfrm>
            <a:off x="3247459" y="188415"/>
            <a:ext cx="836476" cy="83647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</a:t>
            </a:r>
            <a:endParaRPr lang="en-US" sz="4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2000D37-127F-4D18-BDED-2E99B97E0E7B}"/>
              </a:ext>
            </a:extLst>
          </p:cNvPr>
          <p:cNvSpPr/>
          <p:nvPr/>
        </p:nvSpPr>
        <p:spPr>
          <a:xfrm>
            <a:off x="2399739" y="173616"/>
            <a:ext cx="836476" cy="8364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  <a:endParaRPr lang="en-US" sz="44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BE598-6C0C-4CDD-8802-114EC980C05E}"/>
              </a:ext>
            </a:extLst>
          </p:cNvPr>
          <p:cNvSpPr/>
          <p:nvPr/>
        </p:nvSpPr>
        <p:spPr>
          <a:xfrm>
            <a:off x="1563263" y="173616"/>
            <a:ext cx="836476" cy="83647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endParaRPr lang="en-US" sz="4400" dirty="0"/>
          </a:p>
        </p:txBody>
      </p:sp>
      <p:pic>
        <p:nvPicPr>
          <p:cNvPr id="81927" name="Picture 2" descr="D:\ngo quyen\1920\e8\u4 speak &amp; read  pp\tenor (1).gif">
            <a:extLst>
              <a:ext uri="{FF2B5EF4-FFF2-40B4-BE49-F238E27FC236}">
                <a16:creationId xmlns:a16="http://schemas.microsoft.com/office/drawing/2014/main" id="{F20543B9-08F3-43DE-99AA-90134858F7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5" y="1371600"/>
            <a:ext cx="5772151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8" name="Picture 2" descr="D:\ngo quyen\1920\e8\u2\tenor.gif">
            <a:hlinkClick r:id="rId3" action="ppaction://hlinksldjump"/>
            <a:extLst>
              <a:ext uri="{FF2B5EF4-FFF2-40B4-BE49-F238E27FC236}">
                <a16:creationId xmlns:a16="http://schemas.microsoft.com/office/drawing/2014/main" id="{C292520A-9950-4101-9A15-2961B92068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11" y="5341938"/>
            <a:ext cx="1516063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CC65E485-101E-4873-8A10-3C8F84799E59}"/>
              </a:ext>
            </a:extLst>
          </p:cNvPr>
          <p:cNvSpPr/>
          <p:nvPr/>
        </p:nvSpPr>
        <p:spPr>
          <a:xfrm>
            <a:off x="711189" y="171878"/>
            <a:ext cx="836476" cy="83647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</a:t>
            </a:r>
            <a:endParaRPr lang="en-US" sz="4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879E836-6D77-448A-BD6B-297A863F9633}"/>
              </a:ext>
            </a:extLst>
          </p:cNvPr>
          <p:cNvSpPr/>
          <p:nvPr/>
        </p:nvSpPr>
        <p:spPr>
          <a:xfrm>
            <a:off x="4083935" y="188415"/>
            <a:ext cx="836476" cy="83647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</a:t>
            </a:r>
            <a:endParaRPr lang="en-US" sz="44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C71F861-B13C-4459-9568-419F99873D40}"/>
              </a:ext>
            </a:extLst>
          </p:cNvPr>
          <p:cNvSpPr/>
          <p:nvPr/>
        </p:nvSpPr>
        <p:spPr>
          <a:xfrm>
            <a:off x="3247459" y="188415"/>
            <a:ext cx="836476" cy="83647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</a:t>
            </a:r>
            <a:endParaRPr lang="en-US" sz="4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B55B7A-1DB5-4CF5-AE24-3EC78084F070}"/>
              </a:ext>
            </a:extLst>
          </p:cNvPr>
          <p:cNvSpPr/>
          <p:nvPr/>
        </p:nvSpPr>
        <p:spPr>
          <a:xfrm>
            <a:off x="2399739" y="173616"/>
            <a:ext cx="836476" cy="8364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  <a:endParaRPr lang="en-US" sz="44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912446E-C9BA-4C64-8F7E-124CDB269FA5}"/>
              </a:ext>
            </a:extLst>
          </p:cNvPr>
          <p:cNvSpPr/>
          <p:nvPr/>
        </p:nvSpPr>
        <p:spPr>
          <a:xfrm>
            <a:off x="1563263" y="173616"/>
            <a:ext cx="836476" cy="83647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59" tIns="45678" rIns="91359" bIns="45678" anchor="ctr"/>
          <a:lstStyle/>
          <a:p>
            <a:pPr algn="ctr">
              <a:defRPr/>
            </a:pP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</a:t>
            </a:r>
            <a:endParaRPr lang="en-US" sz="4400" dirty="0"/>
          </a:p>
        </p:txBody>
      </p:sp>
      <p:pic>
        <p:nvPicPr>
          <p:cNvPr id="82951" name="Picture 2" descr="D:\ngo quyen\1920\e8\u4 speak &amp; read  pp\tenor (2).gif">
            <a:extLst>
              <a:ext uri="{FF2B5EF4-FFF2-40B4-BE49-F238E27FC236}">
                <a16:creationId xmlns:a16="http://schemas.microsoft.com/office/drawing/2014/main" id="{F7B40F43-B429-41B3-B42B-E7762F4ACF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9" y="1371601"/>
            <a:ext cx="6027739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2" name="Picture 2" descr="D:\ngo quyen\1920\e8\u2\tenor.gif">
            <a:hlinkClick r:id="rId3" action="ppaction://hlinksldjump"/>
            <a:extLst>
              <a:ext uri="{FF2B5EF4-FFF2-40B4-BE49-F238E27FC236}">
                <a16:creationId xmlns:a16="http://schemas.microsoft.com/office/drawing/2014/main" id="{C3EF8B46-CB9C-42B8-8763-E8BF1CF2E6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11" y="5341938"/>
            <a:ext cx="1516063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E94F-1747-4978-9724-94FD0FE71B9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21"/>
            <a:ext cx="9124864" cy="6827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738579" y="1237673"/>
            <a:ext cx="7647711" cy="8382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9" tIns="45678" rIns="91359" bIns="45678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3300"/>
                </a:solidFill>
                <a:latin typeface=".VnAristote" pitchFamily="34" charset="0"/>
              </a:rPr>
              <a:t>Guessing and matching</a:t>
            </a:r>
          </a:p>
        </p:txBody>
      </p:sp>
    </p:spTree>
    <p:extLst>
      <p:ext uri="{BB962C8B-B14F-4D97-AF65-F5344CB8AC3E}">
        <p14:creationId xmlns:p14="http://schemas.microsoft.com/office/powerpoint/2010/main" val="41074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>
            <a:extLst>
              <a:ext uri="{FF2B5EF4-FFF2-40B4-BE49-F238E27FC236}">
                <a16:creationId xmlns:a16="http://schemas.microsoft.com/office/drawing/2014/main" id="{5F0451F0-CADD-4DFB-88B3-DB166719F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26988"/>
            <a:ext cx="5175251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5">
            <a:extLst>
              <a:ext uri="{FF2B5EF4-FFF2-40B4-BE49-F238E27FC236}">
                <a16:creationId xmlns:a16="http://schemas.microsoft.com/office/drawing/2014/main" id="{4678C219-85B2-49B1-8C8D-2DBC65790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49" y="5105400"/>
            <a:ext cx="4387851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0FC43B-68EE-47FC-85CC-78E9326D7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" y="1981200"/>
            <a:ext cx="9137651" cy="3124200"/>
          </a:xfrm>
          <a:ln>
            <a:miter lim="800000"/>
            <a:headEnd/>
            <a:tailEnd/>
          </a:ln>
        </p:spPr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3900" indent="-296919">
              <a:lnSpc>
                <a:spcPct val="115000"/>
              </a:lnSpc>
              <a:spcBef>
                <a:spcPts val="0"/>
              </a:spcBef>
              <a:defRPr/>
            </a:pP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Review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Countale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nouns, Uncountable nouns and  “must/ mustn’t”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marL="513900" indent="-296919">
              <a:lnSpc>
                <a:spcPct val="115000"/>
              </a:lnSpc>
              <a:spcBef>
                <a:spcPts val="0"/>
              </a:spcBef>
              <a:defRPr/>
            </a:pP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Prepare the next lesson: “Communication” on page 53: t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Calibri"/>
                <a:cs typeface="Times New Roman"/>
              </a:rPr>
              <a:t>orch, waterproof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a typeface="Calibri"/>
                <a:cs typeface="Times New Roman"/>
              </a:rPr>
              <a:t>coat,diverse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a typeface="Calibri"/>
              <a:cs typeface="Times New Roman"/>
            </a:endParaRPr>
          </a:p>
          <a:p>
            <a:pPr>
              <a:defRPr/>
            </a:pP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1" y="19902"/>
            <a:ext cx="9095103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70" y="3490853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9" y="3490396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5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2" y="3490395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6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33648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3">
            <a:extLst>
              <a:ext uri="{FF2B5EF4-FFF2-40B4-BE49-F238E27FC236}">
                <a16:creationId xmlns:a16="http://schemas.microsoft.com/office/drawing/2014/main" id="{01BD963E-972E-4348-ACCA-DB347C120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305"/>
            <a:ext cx="30226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download (1)">
            <a:extLst>
              <a:ext uri="{FF2B5EF4-FFF2-40B4-BE49-F238E27FC236}">
                <a16:creationId xmlns:a16="http://schemas.microsoft.com/office/drawing/2014/main" id="{C3A12101-2512-4FC7-81C0-88C1CA925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12700"/>
            <a:ext cx="3022600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5">
            <a:extLst>
              <a:ext uri="{FF2B5EF4-FFF2-40B4-BE49-F238E27FC236}">
                <a16:creationId xmlns:a16="http://schemas.microsoft.com/office/drawing/2014/main" id="{38C5E2C6-49EA-4A18-88F8-C9344C117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1" y="0"/>
            <a:ext cx="31115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6" descr="download (2)">
            <a:extLst>
              <a:ext uri="{FF2B5EF4-FFF2-40B4-BE49-F238E27FC236}">
                <a16:creationId xmlns:a16="http://schemas.microsoft.com/office/drawing/2014/main" id="{E3C4BED8-E5F4-4F7E-8BE9-320401D2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2" y="3187701"/>
            <a:ext cx="294957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7">
            <a:extLst>
              <a:ext uri="{FF2B5EF4-FFF2-40B4-BE49-F238E27FC236}">
                <a16:creationId xmlns:a16="http://schemas.microsoft.com/office/drawing/2014/main" id="{857F4BB3-B074-4D51-8903-9B99E5877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6" y="3187701"/>
            <a:ext cx="31591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9">
            <a:extLst>
              <a:ext uri="{FF2B5EF4-FFF2-40B4-BE49-F238E27FC236}">
                <a16:creationId xmlns:a16="http://schemas.microsoft.com/office/drawing/2014/main" id="{E31F45E3-C777-412C-97A7-3C42BABFA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7752" y="6394451"/>
            <a:ext cx="23622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F. Niagara Fall</a:t>
            </a: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6B967339-D8F2-488A-9688-EDF1D99C8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5861051"/>
            <a:ext cx="24892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 Ba Be Lake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0D65C154-6DC8-4A2C-8547-25976C30E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333" y="6394450"/>
            <a:ext cx="30607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E. Mount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Fanxipan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C2048FD7-C5B1-4501-8407-550B232B5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861050"/>
            <a:ext cx="34544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B. The Amazon river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D3922915-4CD0-430A-B97A-1A9C8B11C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" y="6416675"/>
            <a:ext cx="3108325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D. The Sahara desert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2006DBC-13AA-44FE-8613-B6F82EAB6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1" y="5861050"/>
            <a:ext cx="29591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 Beach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0DE00C9-0892-4127-87BE-4CBE36478A6C}"/>
              </a:ext>
            </a:extLst>
          </p:cNvPr>
          <p:cNvSpPr/>
          <p:nvPr/>
        </p:nvSpPr>
        <p:spPr bwMode="auto">
          <a:xfrm>
            <a:off x="3111500" y="381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3DD3076-DEB8-45FA-9AE8-4726660C719D}"/>
              </a:ext>
            </a:extLst>
          </p:cNvPr>
          <p:cNvSpPr/>
          <p:nvPr/>
        </p:nvSpPr>
        <p:spPr bwMode="auto">
          <a:xfrm>
            <a:off x="6172200" y="381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05FD65E-BFD4-4AF6-9CC2-438D16F3E7D9}"/>
              </a:ext>
            </a:extLst>
          </p:cNvPr>
          <p:cNvSpPr/>
          <p:nvPr/>
        </p:nvSpPr>
        <p:spPr bwMode="auto">
          <a:xfrm>
            <a:off x="25400" y="31877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C1E19D4-4380-4008-81BE-8200A80A623C}"/>
              </a:ext>
            </a:extLst>
          </p:cNvPr>
          <p:cNvSpPr/>
          <p:nvPr/>
        </p:nvSpPr>
        <p:spPr bwMode="auto">
          <a:xfrm>
            <a:off x="3022600" y="31877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9E1E3B1-1878-44F3-A34A-181B77A8F37D}"/>
              </a:ext>
            </a:extLst>
          </p:cNvPr>
          <p:cNvSpPr/>
          <p:nvPr/>
        </p:nvSpPr>
        <p:spPr bwMode="auto">
          <a:xfrm>
            <a:off x="6159500" y="31877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pic>
        <p:nvPicPr>
          <p:cNvPr id="1026" name="Picture 2" descr="Đỉnh núi Fansipan cao thêm 4,3 mé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3022600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C6762C6F-EDF9-4144-A647-6A0D74E6C83A}"/>
              </a:ext>
            </a:extLst>
          </p:cNvPr>
          <p:cNvSpPr/>
          <p:nvPr/>
        </p:nvSpPr>
        <p:spPr bwMode="auto">
          <a:xfrm>
            <a:off x="114300" y="762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download (1)">
            <a:extLst>
              <a:ext uri="{FF2B5EF4-FFF2-40B4-BE49-F238E27FC236}">
                <a16:creationId xmlns:a16="http://schemas.microsoft.com/office/drawing/2014/main" id="{153247DB-DD00-46C7-AF51-941EC7E29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522297"/>
            <a:ext cx="3022600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5">
            <a:extLst>
              <a:ext uri="{FF2B5EF4-FFF2-40B4-BE49-F238E27FC236}">
                <a16:creationId xmlns:a16="http://schemas.microsoft.com/office/drawing/2014/main" id="{3C0F1793-3C8F-441B-853F-FEEF15D7E7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21"/>
          <a:stretch/>
        </p:blipFill>
        <p:spPr bwMode="auto">
          <a:xfrm>
            <a:off x="6045201" y="515948"/>
            <a:ext cx="3098800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6" descr="download (2)">
            <a:extLst>
              <a:ext uri="{FF2B5EF4-FFF2-40B4-BE49-F238E27FC236}">
                <a16:creationId xmlns:a16="http://schemas.microsoft.com/office/drawing/2014/main" id="{87CCDF60-5109-4C08-9621-CFB9D3048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60" y="4229100"/>
            <a:ext cx="31337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7">
            <a:extLst>
              <a:ext uri="{FF2B5EF4-FFF2-40B4-BE49-F238E27FC236}">
                <a16:creationId xmlns:a16="http://schemas.microsoft.com/office/drawing/2014/main" id="{0BE27175-DC20-452B-9B8A-B7BD6A328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6" y="4241801"/>
            <a:ext cx="31591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Rectangle 8">
            <a:extLst>
              <a:ext uri="{FF2B5EF4-FFF2-40B4-BE49-F238E27FC236}">
                <a16:creationId xmlns:a16="http://schemas.microsoft.com/office/drawing/2014/main" id="{5A28A418-E069-4F0E-B619-8A51F22AA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1" y="46038"/>
            <a:ext cx="2415308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 Ba Be Lake</a:t>
            </a:r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CCA16F22-1707-4052-BF4D-18E4FD4DA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6" y="46038"/>
            <a:ext cx="23622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F. Niagara Fall</a:t>
            </a:r>
          </a:p>
        </p:txBody>
      </p:sp>
      <p:pic>
        <p:nvPicPr>
          <p:cNvPr id="66569" name="Picture 3">
            <a:extLst>
              <a:ext uri="{FF2B5EF4-FFF2-40B4-BE49-F238E27FC236}">
                <a16:creationId xmlns:a16="http://schemas.microsoft.com/office/drawing/2014/main" id="{1888D352-DDDE-47F6-8952-E213461E3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" y="4200526"/>
            <a:ext cx="2838451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616F5274-D235-4982-8588-1686E144F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58738"/>
            <a:ext cx="2813627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E.Mount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Fanxipan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71EAE41E-50C9-43D0-BBF2-FD427F6E7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00" y="3740150"/>
            <a:ext cx="31750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B. The Amazon river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A7662F25-7101-4C1D-9309-3CA762797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0279" y="3727450"/>
            <a:ext cx="3108325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D. The Sahara desert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7BDDA4A6-051D-4EB1-818C-52EDFF1F8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46500"/>
            <a:ext cx="26670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 Beach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4DF52D5-863F-4874-898B-9A151B549773}"/>
              </a:ext>
            </a:extLst>
          </p:cNvPr>
          <p:cNvSpPr/>
          <p:nvPr/>
        </p:nvSpPr>
        <p:spPr bwMode="auto">
          <a:xfrm>
            <a:off x="3060701" y="649867"/>
            <a:ext cx="533400" cy="52863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7A5DDC9-3FAF-4C18-A5AB-83C19CF61EF9}"/>
              </a:ext>
            </a:extLst>
          </p:cNvPr>
          <p:cNvSpPr/>
          <p:nvPr/>
        </p:nvSpPr>
        <p:spPr bwMode="auto">
          <a:xfrm>
            <a:off x="6045201" y="649869"/>
            <a:ext cx="533400" cy="4953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34F68FE-E696-4BB9-A2DE-BF0934E761CA}"/>
              </a:ext>
            </a:extLst>
          </p:cNvPr>
          <p:cNvSpPr/>
          <p:nvPr/>
        </p:nvSpPr>
        <p:spPr bwMode="auto">
          <a:xfrm>
            <a:off x="25400" y="4229104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DBD25C0-F264-4B99-9F6F-2B486C52177B}"/>
              </a:ext>
            </a:extLst>
          </p:cNvPr>
          <p:cNvSpPr/>
          <p:nvPr/>
        </p:nvSpPr>
        <p:spPr bwMode="auto">
          <a:xfrm>
            <a:off x="2857500" y="4216400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30224EB-BB79-44A5-A40B-CE4DB4A91DC6}"/>
              </a:ext>
            </a:extLst>
          </p:cNvPr>
          <p:cNvSpPr/>
          <p:nvPr/>
        </p:nvSpPr>
        <p:spPr bwMode="auto">
          <a:xfrm>
            <a:off x="5972175" y="4229104"/>
            <a:ext cx="5334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" name="Picture 2" descr="Đỉnh núi Fansipan cao thêm 4,3 mé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"/>
            <a:ext cx="3022600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B924B2C2-AE45-4B1B-A01E-68281C34AD14}"/>
              </a:ext>
            </a:extLst>
          </p:cNvPr>
          <p:cNvSpPr/>
          <p:nvPr/>
        </p:nvSpPr>
        <p:spPr bwMode="auto">
          <a:xfrm>
            <a:off x="-19625" y="653484"/>
            <a:ext cx="533400" cy="550573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359" tIns="45678" rIns="91359" bIns="45678" anchor="ctr"/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7DBF7B-09F5-457B-B79E-E8C99051C40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7651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219200" y="381003"/>
            <a:ext cx="7696200" cy="70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9" tIns="45678" rIns="91359" bIns="45678">
            <a:spAutoFit/>
          </a:bodyPr>
          <a:lstStyle/>
          <a:p>
            <a:pPr defTabSz="913599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Monday, December 6 </a:t>
            </a:r>
            <a:r>
              <a:rPr lang="en-US" altLang="en-US" sz="4000" b="1" i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altLang="en-US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,2021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124200" y="1336957"/>
            <a:ext cx="3124200" cy="86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9" tIns="45678" rIns="91359" bIns="4567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3599" fontAlgn="base">
              <a:spcBef>
                <a:spcPct val="5000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000000"/>
                </a:solidFill>
                <a:latin typeface=".VnAristote" pitchFamily="34" charset="0"/>
              </a:rPr>
              <a:t>Unit 5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61261" y="2167754"/>
            <a:ext cx="8821783" cy="201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9" tIns="45678" rIns="91359" bIns="4567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3599" fontAlgn="base">
              <a:spcBef>
                <a:spcPct val="5000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FF0000"/>
                </a:solidFill>
              </a:rPr>
              <a:t>NATURAL WONDERS </a:t>
            </a:r>
          </a:p>
          <a:p>
            <a:pPr algn="ctr" defTabSz="913599" fontAlgn="base">
              <a:spcBef>
                <a:spcPct val="5000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FF0000"/>
                </a:solidFill>
              </a:rPr>
              <a:t>OF VIETNAM</a:t>
            </a:r>
            <a:endParaRPr lang="en-US" sz="4800" b="1" dirty="0">
              <a:solidFill>
                <a:srgbClr val="FF0000"/>
              </a:solidFill>
              <a:latin typeface=".VnRevue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250968" y="4373292"/>
            <a:ext cx="5498342" cy="598100"/>
          </a:xfrm>
          <a:prstGeom prst="rect">
            <a:avLst/>
          </a:prstGeom>
          <a:noFill/>
          <a:ln>
            <a:noFill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9" tIns="45678" rIns="91359" bIns="4567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3599"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i="1" u="sng" dirty="0">
                <a:solidFill>
                  <a:srgbClr val="000099"/>
                </a:solidFill>
                <a:latin typeface=".VnArabia"/>
              </a:rPr>
              <a:t>Lesson 3</a:t>
            </a:r>
            <a:r>
              <a:rPr lang="en-US" sz="3200" b="1" i="1" dirty="0">
                <a:solidFill>
                  <a:srgbClr val="000099"/>
                </a:solidFill>
                <a:latin typeface=".VnArabia"/>
              </a:rPr>
              <a:t>: 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218097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51409"/>
            <a:ext cx="4176100" cy="72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1" y="4185708"/>
            <a:ext cx="379594" cy="4124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4" y="5296236"/>
            <a:ext cx="375944" cy="37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6014620"/>
            <a:ext cx="369047" cy="390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089" y="4353053"/>
            <a:ext cx="351213" cy="3613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073" y="4176936"/>
            <a:ext cx="4117961" cy="923245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defTabSz="913599"/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underlined noun countable or uncountable? Write C (countable) or U (uncountable).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2785" y="5242840"/>
            <a:ext cx="3895483" cy="64624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algn="just" defTabSz="913599"/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correct option for each sentence.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2866" y="6014621"/>
            <a:ext cx="4319224" cy="64624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defTabSz="913599"/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each blank with </a:t>
            </a:r>
            <a:r>
              <a:rPr lang="en-US" b="1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b="1" i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0571" y="4353060"/>
            <a:ext cx="3933491" cy="646246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defTabSz="913599"/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each blank with must or mustn’t.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8154" y="2669271"/>
            <a:ext cx="1909524" cy="542258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defTabSz="913599"/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3" name="Rectangle 2"/>
          <p:cNvSpPr/>
          <p:nvPr/>
        </p:nvSpPr>
        <p:spPr>
          <a:xfrm>
            <a:off x="126127" y="3475924"/>
            <a:ext cx="4568267" cy="461580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pPr defTabSz="913599"/>
            <a:r>
              <a:rPr lang="en-US" sz="2400" b="1">
                <a:solidFill>
                  <a:prstClr val="black"/>
                </a:solidFill>
              </a:rPr>
              <a:t>Countable and uncountable nouns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33"/>
            <a:ext cx="8853992" cy="23442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6" y="5311338"/>
            <a:ext cx="351213" cy="3311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87547" y="5296236"/>
            <a:ext cx="3933491" cy="923245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defTabSz="913599"/>
            <a:r>
              <a:rPr 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the classroom rules below. Write some more rules for you and your classmates.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37699" y="3489343"/>
            <a:ext cx="3696233" cy="461580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pPr defTabSz="913599"/>
            <a:r>
              <a:rPr lang="en-US" sz="2400" b="1">
                <a:solidFill>
                  <a:prstClr val="black"/>
                </a:solidFill>
              </a:rPr>
              <a:t>Modal verb: </a:t>
            </a:r>
            <a:r>
              <a:rPr lang="en-US" sz="2400" b="1" i="1">
                <a:solidFill>
                  <a:prstClr val="black"/>
                </a:solidFill>
              </a:rPr>
              <a:t>must / mustn’t</a:t>
            </a:r>
          </a:p>
        </p:txBody>
      </p:sp>
    </p:spTree>
    <p:extLst>
      <p:ext uri="{BB962C8B-B14F-4D97-AF65-F5344CB8AC3E}">
        <p14:creationId xmlns:p14="http://schemas.microsoft.com/office/powerpoint/2010/main" val="348506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15364" name="Picture 2" descr="Image result for ná»n powerpoint tráº¯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49" y="6"/>
            <a:ext cx="9137651" cy="1323354"/>
          </a:xfrm>
          <a:prstGeom prst="rect">
            <a:avLst/>
          </a:prstGeom>
        </p:spPr>
        <p:txBody>
          <a:bodyPr lIns="91359" tIns="45678" rIns="91359" bIns="45678">
            <a:spAutoFit/>
          </a:bodyPr>
          <a:lstStyle/>
          <a:p>
            <a:pPr algn="ctr">
              <a:defRPr/>
            </a:pP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defRPr/>
            </a:pPr>
            <a:r>
              <a:rPr lang="en-US" altLang="vi-V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vi-VN" sz="40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Vocabulary:</a:t>
            </a:r>
            <a:endParaRPr lang="en-US" altLang="vi-VN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F27B70-ABED-4EC3-9BD3-B7792A3CA7A5}"/>
              </a:ext>
            </a:extLst>
          </p:cNvPr>
          <p:cNvSpPr/>
          <p:nvPr/>
        </p:nvSpPr>
        <p:spPr>
          <a:xfrm>
            <a:off x="68203" y="2183502"/>
            <a:ext cx="9144000" cy="1072755"/>
          </a:xfrm>
          <a:prstGeom prst="rect">
            <a:avLst/>
          </a:prstGeom>
        </p:spPr>
        <p:txBody>
          <a:bodyPr wrap="square" lIns="91359" tIns="45678" rIns="91359" bIns="45678">
            <a:spAutoFit/>
          </a:bodyPr>
          <a:lstStyle/>
          <a:p>
            <a:pPr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countable (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3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uncountable (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0E197-BD6B-485A-AA0E-0CBE05B0FBB3}"/>
              </a:ext>
            </a:extLst>
          </p:cNvPr>
          <p:cNvSpPr/>
          <p:nvPr/>
        </p:nvSpPr>
        <p:spPr>
          <a:xfrm>
            <a:off x="-9525" y="3216556"/>
            <a:ext cx="8196619" cy="598100"/>
          </a:xfrm>
          <a:prstGeom prst="rect">
            <a:avLst/>
          </a:prstGeom>
        </p:spPr>
        <p:txBody>
          <a:bodyPr wrap="square" lIns="91359" tIns="45678" rIns="91359" bIns="45678">
            <a:spAutoFit/>
          </a:bodyPr>
          <a:lstStyle/>
          <a:p>
            <a:pPr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tired (adj) 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03DE93-836C-4566-A6F5-1D2CA48E376F}"/>
              </a:ext>
            </a:extLst>
          </p:cNvPr>
          <p:cNvSpPr/>
          <p:nvPr/>
        </p:nvSpPr>
        <p:spPr>
          <a:xfrm>
            <a:off x="6360" y="3708720"/>
            <a:ext cx="8180735" cy="598100"/>
          </a:xfrm>
          <a:prstGeom prst="rect">
            <a:avLst/>
          </a:prstGeom>
        </p:spPr>
        <p:txBody>
          <a:bodyPr wrap="square" lIns="91359" tIns="45678" rIns="91359" bIns="45678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few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 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14F860-FCBC-4742-ACF3-5E98579A5548}"/>
              </a:ext>
            </a:extLst>
          </p:cNvPr>
          <p:cNvSpPr/>
          <p:nvPr/>
        </p:nvSpPr>
        <p:spPr>
          <a:xfrm>
            <a:off x="26386" y="4320239"/>
            <a:ext cx="8250813" cy="584691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pPr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little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397D51-6087-4B39-8D8C-32B0E022F675}"/>
              </a:ext>
            </a:extLst>
          </p:cNvPr>
          <p:cNvSpPr/>
          <p:nvPr/>
        </p:nvSpPr>
        <p:spPr>
          <a:xfrm>
            <a:off x="51197" y="4843708"/>
            <a:ext cx="3622944" cy="584691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pPr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empty (adj) 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rỗng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5F2551-98F0-4393-B008-7A5E0F6D99E4}"/>
              </a:ext>
            </a:extLst>
          </p:cNvPr>
          <p:cNvSpPr/>
          <p:nvPr/>
        </p:nvSpPr>
        <p:spPr>
          <a:xfrm>
            <a:off x="26385" y="5403956"/>
            <a:ext cx="3863395" cy="584691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pPr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allow (v) 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AE7037-F107-4AD0-9049-563AAE11B90F}"/>
              </a:ext>
            </a:extLst>
          </p:cNvPr>
          <p:cNvSpPr/>
          <p:nvPr/>
        </p:nvSpPr>
        <p:spPr>
          <a:xfrm>
            <a:off x="6356" y="5974638"/>
            <a:ext cx="3493100" cy="584691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pPr>
              <a:buFontTx/>
              <a:buChar char="-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truth (n) 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thật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7032" y="2600114"/>
            <a:ext cx="8629936" cy="3527354"/>
          </a:xfrm>
          <a:prstGeom prst="rect">
            <a:avLst/>
          </a:prstGeom>
          <a:solidFill>
            <a:srgbClr val="FDE1D8"/>
          </a:solidFill>
          <a:ln>
            <a:solidFill>
              <a:srgbClr val="FDE1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9" tIns="45678" rIns="91359" bIns="45678"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15" y="178329"/>
            <a:ext cx="4176100" cy="720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9" y="168993"/>
            <a:ext cx="961783" cy="77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1229" y="960331"/>
            <a:ext cx="1909524" cy="542258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Grammar</a:t>
            </a:r>
          </a:p>
        </p:txBody>
      </p:sp>
      <p:sp>
        <p:nvSpPr>
          <p:cNvPr id="7" name="Rectangle 6"/>
          <p:cNvSpPr/>
          <p:nvPr/>
        </p:nvSpPr>
        <p:spPr>
          <a:xfrm>
            <a:off x="891720" y="1733699"/>
            <a:ext cx="5298659" cy="523135"/>
          </a:xfrm>
          <a:prstGeom prst="rect">
            <a:avLst/>
          </a:prstGeom>
        </p:spPr>
        <p:txBody>
          <a:bodyPr wrap="none" lIns="91359" tIns="45678" rIns="91359" bIns="45678">
            <a:spAutoFit/>
          </a:bodyPr>
          <a:lstStyle/>
          <a:p>
            <a:r>
              <a:rPr lang="en-US" sz="2800" b="1"/>
              <a:t>Countable and uncountable nouns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8345" y="2952657"/>
            <a:ext cx="8548624" cy="1292577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algn="just"/>
            <a:r>
              <a:rPr lang="en-US" sz="2600"/>
              <a:t>- Countable nouns are for the people and things we can count using numbers. Countable nouns can be singular: </a:t>
            </a:r>
            <a:r>
              <a:rPr lang="en-US" sz="2600" i="1"/>
              <a:t>a rock, an island</a:t>
            </a:r>
            <a:r>
              <a:rPr lang="en-US" sz="2600"/>
              <a:t> ..., or plural: </a:t>
            </a:r>
            <a:r>
              <a:rPr lang="en-US" sz="2600" i="1"/>
              <a:t>rocks, islands ...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345" y="4364906"/>
            <a:ext cx="8548624" cy="1292577"/>
          </a:xfrm>
          <a:prstGeom prst="rect">
            <a:avLst/>
          </a:prstGeom>
          <a:noFill/>
        </p:spPr>
        <p:txBody>
          <a:bodyPr wrap="square" lIns="91359" tIns="45678" rIns="91359" bIns="45678" rtlCol="0">
            <a:spAutoFit/>
          </a:bodyPr>
          <a:lstStyle/>
          <a:p>
            <a:pPr algn="just"/>
            <a:r>
              <a:rPr lang="en-US" sz="2600"/>
              <a:t>- Uncountable nouns are for the things that we cannot count with numbers. They usually do not have a plural form: </a:t>
            </a:r>
            <a:r>
              <a:rPr lang="en-US" sz="2600" i="1"/>
              <a:t>cream, chocolate ...</a:t>
            </a:r>
          </a:p>
        </p:txBody>
      </p:sp>
    </p:spTree>
    <p:extLst>
      <p:ext uri="{BB962C8B-B14F-4D97-AF65-F5344CB8AC3E}">
        <p14:creationId xmlns:p14="http://schemas.microsoft.com/office/powerpoint/2010/main" val="397424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1667</TotalTime>
  <Words>1123</Words>
  <Application>Microsoft Office PowerPoint</Application>
  <PresentationFormat>On-screen Show (4:3)</PresentationFormat>
  <Paragraphs>253</Paragraphs>
  <Slides>31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31</vt:i4>
      </vt:variant>
    </vt:vector>
  </HeadingPairs>
  <TitlesOfParts>
    <vt:vector size="50" baseType="lpstr">
      <vt:lpstr>.VnArabia</vt:lpstr>
      <vt:lpstr>.VnAristote</vt:lpstr>
      <vt:lpstr>.VnBodoni</vt:lpstr>
      <vt:lpstr>.VnRevue</vt:lpstr>
      <vt:lpstr>Arial</vt:lpstr>
      <vt:lpstr>Calibri</vt:lpstr>
      <vt:lpstr>Calibri Light</vt:lpstr>
      <vt:lpstr>Comic Sans MS</vt:lpstr>
      <vt:lpstr>Rockwell Extra Bold</vt:lpstr>
      <vt:lpstr>Times New Roman</vt:lpstr>
      <vt:lpstr>VNI-Ariston</vt:lpstr>
      <vt:lpstr>Wingdings</vt:lpstr>
      <vt:lpstr>1_Default Design</vt:lpstr>
      <vt:lpstr>Office Theme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at the rules of classroom. Complete the sentences, by using must or mustn’t</vt:lpstr>
      <vt:lpstr>PowerPoint Presentation</vt:lpstr>
      <vt:lpstr>Put the words in the correct order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116</cp:revision>
  <dcterms:created xsi:type="dcterms:W3CDTF">2020-12-09T02:04:09Z</dcterms:created>
  <dcterms:modified xsi:type="dcterms:W3CDTF">2023-04-19T15:19:23Z</dcterms:modified>
</cp:coreProperties>
</file>