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13" r:id="rId2"/>
    <p:sldId id="314" r:id="rId3"/>
    <p:sldId id="269" r:id="rId4"/>
    <p:sldId id="256" r:id="rId5"/>
    <p:sldId id="257" r:id="rId6"/>
    <p:sldId id="258" r:id="rId7"/>
    <p:sldId id="259" r:id="rId8"/>
    <p:sldId id="260" r:id="rId9"/>
    <p:sldId id="262" r:id="rId10"/>
    <p:sldId id="273" r:id="rId11"/>
    <p:sldId id="272" r:id="rId12"/>
    <p:sldId id="274" r:id="rId13"/>
    <p:sldId id="276" r:id="rId14"/>
    <p:sldId id="275" r:id="rId15"/>
    <p:sldId id="277" r:id="rId16"/>
    <p:sldId id="278" r:id="rId17"/>
    <p:sldId id="279" r:id="rId18"/>
    <p:sldId id="282" r:id="rId19"/>
    <p:sldId id="311" r:id="rId20"/>
    <p:sldId id="312" r:id="rId21"/>
    <p:sldId id="315" r:id="rId22"/>
    <p:sldId id="317" r:id="rId23"/>
    <p:sldId id="318" r:id="rId24"/>
    <p:sldId id="319" r:id="rId25"/>
    <p:sldId id="320" r:id="rId26"/>
    <p:sldId id="316" r:id="rId27"/>
    <p:sldId id="281" r:id="rId2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28" autoAdjust="0"/>
  </p:normalViewPr>
  <p:slideViewPr>
    <p:cSldViewPr>
      <p:cViewPr varScale="1">
        <p:scale>
          <a:sx n="89" d="100"/>
          <a:sy n="89" d="100"/>
        </p:scale>
        <p:origin x="846" y="66"/>
      </p:cViewPr>
      <p:guideLst>
        <p:guide orient="horz" pos="1620"/>
        <p:guide pos="2880"/>
      </p:guideLst>
    </p:cSldViewPr>
  </p:slideViewPr>
  <p:notesTextViewPr>
    <p:cViewPr>
      <p:scale>
        <a:sx n="1" d="1"/>
        <a:sy n="1" d="1"/>
      </p:scale>
      <p:origin x="0" y="0"/>
    </p:cViewPr>
  </p:notesTextViewPr>
  <p:sorterViewPr>
    <p:cViewPr>
      <p:scale>
        <a:sx n="100" d="100"/>
        <a:sy n="100" d="100"/>
      </p:scale>
      <p:origin x="0" y="-25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67C32-4B52-4075-9DDB-ADE9F5949802}" type="datetimeFigureOut">
              <a:rPr lang="en-US" smtClean="0"/>
              <a:t>9/10/2022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664806-9676-4784-B32A-E90EC2B309DB}" type="slidenum">
              <a:rPr lang="en-US" smtClean="0"/>
              <a:t>‹#›</a:t>
            </a:fld>
            <a:endParaRPr lang="en-US"/>
          </a:p>
        </p:txBody>
      </p:sp>
    </p:spTree>
    <p:extLst>
      <p:ext uri="{BB962C8B-B14F-4D97-AF65-F5344CB8AC3E}">
        <p14:creationId xmlns:p14="http://schemas.microsoft.com/office/powerpoint/2010/main" val="130373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smtClean="0">
                <a:latin typeface="Times New Roman" panose="02020603050405020304" pitchFamily="18" charset="0"/>
                <a:cs typeface="Times New Roman" panose="02020603050405020304" pitchFamily="18" charset="0"/>
              </a:rPr>
              <a:t>“xem khắp đất Việt đó là nơi thắng địa, thực là chỗ tụ hội quan yếu của bốn phương. Đúng là nơi thượng đô kinh sư mãi muôn đời”.</a:t>
            </a:r>
            <a:endParaRPr lang="en-US" sz="4400" dirty="0" smtClean="0">
              <a:solidFill>
                <a:srgbClr val="0000FF"/>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6</a:t>
            </a:fld>
            <a:endParaRPr lang="en-US"/>
          </a:p>
        </p:txBody>
      </p:sp>
    </p:spTree>
    <p:extLst>
      <p:ext uri="{BB962C8B-B14F-4D97-AF65-F5344CB8AC3E}">
        <p14:creationId xmlns:p14="http://schemas.microsoft.com/office/powerpoint/2010/main" val="2980875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8743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8692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25</a:t>
            </a:fld>
            <a:endParaRPr lang="en-US"/>
          </a:p>
        </p:txBody>
      </p:sp>
    </p:spTree>
    <p:extLst>
      <p:ext uri="{BB962C8B-B14F-4D97-AF65-F5344CB8AC3E}">
        <p14:creationId xmlns:p14="http://schemas.microsoft.com/office/powerpoint/2010/main" val="33339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8448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1" kern="1200" dirty="0" smtClean="0">
                <a:solidFill>
                  <a:schemeClr val="tx1"/>
                </a:solidFill>
                <a:effectLst/>
                <a:latin typeface="+mn-lt"/>
                <a:ea typeface="+mn-ea"/>
                <a:cs typeface="+mn-cs"/>
              </a:rPr>
              <a:t>Tương truyền, khi rời đô Hoa Lư tiến về Đại La, từ xa Lý Thái Tổ nhìn về phía kinh đô tương lai, chợt thấy một đám mây nơi chân thành hình dáng một con rồng vàng bay lên. Vua hết sức vui mừng, cho là điềm lành, liền đặt kinh đô mới là Thăng Long (rồng bay lên</a:t>
            </a:r>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9</a:t>
            </a:fld>
            <a:endParaRPr lang="en-US"/>
          </a:p>
        </p:txBody>
      </p:sp>
    </p:spTree>
    <p:extLst>
      <p:ext uri="{BB962C8B-B14F-4D97-AF65-F5344CB8AC3E}">
        <p14:creationId xmlns:p14="http://schemas.microsoft.com/office/powerpoint/2010/main" val="27304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sz="1200" b="0" i="0" kern="1200" dirty="0" smtClean="0">
                <a:solidFill>
                  <a:schemeClr val="tx1"/>
                </a:solidFill>
                <a:effectLst/>
                <a:latin typeface="+mn-lt"/>
                <a:ea typeface="+mn-ea"/>
                <a:cs typeface="+mn-cs"/>
              </a:rPr>
              <a:t>Hà Nội thân yêu của chúng ta đã hơn một nghìn năm tuổi. Thăng Long – Đông Đô – Hà Nội đã trở thành những tên gọi đầy tự hào trong trái tim của mọi người dân Việt Nam nói chung. Và với chúng ta – Những người được sinh ra và lớn lên trên mảnh đất này – Hà Nội càng trở lên thiêng liêng và gần gũi. Hôm nay, cô trò chúng ta cùng ngược dòng lịch sử về với Hà Nội xưa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để</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tìm</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hiểu</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kiến</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trúc</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và</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những</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nét</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văn</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hóa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của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mảnh</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đất</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yêu</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thương</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này</a:t>
            </a:r>
            <a:endParaRPr dirty="0"/>
          </a:p>
        </p:txBody>
      </p:sp>
    </p:spTree>
    <p:extLst>
      <p:ext uri="{BB962C8B-B14F-4D97-AF65-F5344CB8AC3E}">
        <p14:creationId xmlns:p14="http://schemas.microsoft.com/office/powerpoint/2010/main" val="3983279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999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vi-VN" sz="1200" b="0" i="0" kern="1200" dirty="0" smtClean="0">
                <a:solidFill>
                  <a:schemeClr val="tx1"/>
                </a:solidFill>
                <a:effectLst/>
                <a:latin typeface="+mn-lt"/>
                <a:ea typeface="+mn-ea"/>
                <a:cs typeface="+mn-cs"/>
              </a:rPr>
              <a:t>Kinh thành Thăng Long xây dựng theo mô hình tam trùng thành quách: vòng ngoài là La thành, kế đến là Hoàng thành, giữa hai lớp thành này là nơi sinh sống của cư dân, trong cùng là Cấm thành là nơi ở của nhà vua. Theo mô tả, hoàng thành có bốn cửa: Đại Hưng, Tường Phù, Quảng Phúc và Diệu Đức. </a:t>
            </a:r>
          </a:p>
          <a:p>
            <a:r>
              <a:rPr lang="vi-VN" sz="1200" b="0" i="0" kern="1200" dirty="0" smtClean="0">
                <a:solidFill>
                  <a:schemeClr val="tx1"/>
                </a:solidFill>
                <a:effectLst/>
                <a:latin typeface="+mn-lt"/>
                <a:ea typeface="+mn-ea"/>
                <a:cs typeface="+mn-cs"/>
              </a:rPr>
              <a:t>Chính điện thị triều của hoàng thành Thăng Long xây dựng vào năm 1010 là điện Càn Nguyên (ĐVSL chép là Triều Nguyên). Phía trước chính điện là thềm rồng, dịch từ "long trì", tức là khoảng sân đại triều, xung quanh có hành lang bao bọc. Hướng chính nam dựng điện Cao Minh (ĐVSL chép là Cao điện), căn cứ vào tên gọi "Cao Minh" và so sánh với tên gọi-chức năng các kiến trúc trong mô hình kinh đô Lạc Dương thời Đường-Hậu Lương và Khai Phong thời Tống, các nhà khoa học đoán định điện Cao Minh là một dạng kiến trúc điện môn, tức là vừa là điện, vừa là cửa, ngăn cách cửa chính nam của cung thành với chính điện. Điện Cao Minh kết nối với hành lang hai bên, qua điện là bước vào long trì. Với phương pháp nghiên cứu tương tự, các nhà khoa học cũng cho rằng Ngũ Phượng Tinh Lâu là cửa chính nam của cung thành, nằm về phía nam của điện Cao Minh, và có khả năng được xây dựng theo lối khuyết đài (hình chữ </a:t>
            </a:r>
            <a:r>
              <a:rPr lang="ja-JP" altLang="en-US" sz="1200" b="0" i="0" kern="1200" dirty="0" smtClean="0">
                <a:solidFill>
                  <a:schemeClr val="tx1"/>
                </a:solidFill>
                <a:effectLst/>
                <a:latin typeface="+mn-lt"/>
                <a:ea typeface="+mn-ea"/>
                <a:cs typeface="+mn-cs"/>
              </a:rPr>
              <a:t>凹</a:t>
            </a:r>
            <a:r>
              <a:rPr lang="en-US" altLang="ja-JP" sz="1200" b="0" i="0" kern="1200" dirty="0" smtClean="0">
                <a:solidFill>
                  <a:schemeClr val="tx1"/>
                </a:solidFill>
                <a:effectLst/>
                <a:latin typeface="+mn-lt"/>
                <a:ea typeface="+mn-ea"/>
                <a:cs typeface="+mn-cs"/>
              </a:rPr>
              <a:t>), </a:t>
            </a:r>
            <a:r>
              <a:rPr lang="vi-VN" sz="1200" b="0" i="0" kern="1200" dirty="0" smtClean="0">
                <a:solidFill>
                  <a:schemeClr val="tx1"/>
                </a:solidFill>
                <a:effectLst/>
                <a:latin typeface="+mn-lt"/>
                <a:ea typeface="+mn-ea"/>
                <a:cs typeface="+mn-cs"/>
              </a:rPr>
              <a:t>như Đoan Môn thời Lê trung hưng và Ngọ Môn ở Huế (mà phần môn lâu cũng có tên tương tự là Ngũ Phụng lâu).</a:t>
            </a:r>
          </a:p>
          <a:p>
            <a:r>
              <a:rPr lang="vi-VN" sz="1200" b="0" i="0" kern="1200" dirty="0" smtClean="0">
                <a:solidFill>
                  <a:schemeClr val="tx1"/>
                </a:solidFill>
                <a:effectLst/>
                <a:latin typeface="+mn-lt"/>
                <a:ea typeface="+mn-ea"/>
                <a:cs typeface="+mn-cs"/>
              </a:rPr>
              <a:t>Sau phần chính điện là phần tẩm điện của nhà vua, tức nơi vua sinh hoạt, đó là điện Long An và Long Thụy. Điện Long An chính là nơi mà Lý Thái Tổ băng hà vào năm 1028.</a:t>
            </a:r>
            <a:endParaRPr lang="vi-VN"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031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679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sz="1200" b="0" i="0" kern="1200" dirty="0" smtClean="0">
                <a:solidFill>
                  <a:schemeClr val="tx1"/>
                </a:solidFill>
                <a:effectLst/>
                <a:latin typeface="+mn-lt"/>
                <a:ea typeface="+mn-ea"/>
                <a:cs typeface="+mn-cs"/>
              </a:rPr>
              <a:t>Ta thấy trong lần xây dựng lớn này vẫn giữ mô hình thời Thái Tổ, nhưng mở mang rộng lớn hơn, và tên các kiến trúc đều được thay đổi. Chính điện được đổi tên là Thiên An, đến hết thời Trần vẫn giữ tên gọi này. Điện Cao Minh được thay thế bởi điện Phụng Thiên, được xây dựng theo kiểu môn-các, dưới là cửa, trên là gác đặt cơ quan trông coi giờ khắc.</a:t>
            </a:r>
            <a:endParaRPr dirty="0"/>
          </a:p>
        </p:txBody>
      </p:sp>
    </p:spTree>
    <p:extLst>
      <p:ext uri="{BB962C8B-B14F-4D97-AF65-F5344CB8AC3E}">
        <p14:creationId xmlns:p14="http://schemas.microsoft.com/office/powerpoint/2010/main" val="2346022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vi-VN" sz="1200" b="1" i="1" kern="1200" dirty="0" smtClean="0">
                <a:solidFill>
                  <a:schemeClr val="tx1"/>
                </a:solidFill>
                <a:effectLst/>
                <a:latin typeface="+mn-lt"/>
                <a:ea typeface="+mn-ea"/>
                <a:cs typeface="+mn-cs"/>
              </a:rPr>
              <a:t>Khu Hoàng thành : </a:t>
            </a:r>
            <a:r>
              <a:rPr lang="vi-VN" sz="1200" b="0" i="0" kern="1200" dirty="0" smtClean="0">
                <a:solidFill>
                  <a:schemeClr val="tx1"/>
                </a:solidFill>
                <a:effectLst/>
                <a:latin typeface="+mn-lt"/>
                <a:ea typeface="+mn-ea"/>
                <a:cs typeface="+mn-cs"/>
              </a:rPr>
              <a:t>ở gần Hồ Tây là nơi thiết triều, tất cả được bao bọc bằng một toà thành gọi là Thăng Long Thành(từ thời Lê được gọi là Hoàng thành). Thành đắp bằng đất, sau được xây ốp bằng gạch đá phía ngoài thành có hào, mở bốn cửa : Phía Đông là cửa Tường Phù mở ra phía chợ Đông và đền Bạch Mã (Hàng Buồm ngày nay). Phía Tây là cửa Quảng Phúc. Phía Nam là cửa Đại Hưng (gần Cửa Nam hiện nay). Phía Bắc là cửa Diệu Đức nhìn ra sông Tô Lịch (phố Phan Đình Phùng hiện nay)</a:t>
            </a:r>
          </a:p>
          <a:p>
            <a:r>
              <a:rPr lang="vi-VN" sz="1200" b="1" i="1" kern="1200" dirty="0" smtClean="0">
                <a:solidFill>
                  <a:schemeClr val="tx1"/>
                </a:solidFill>
                <a:effectLst/>
                <a:latin typeface="+mn-lt"/>
                <a:ea typeface="+mn-ea"/>
                <a:cs typeface="+mn-cs"/>
              </a:rPr>
              <a:t>Khu dân sự : </a:t>
            </a:r>
            <a:r>
              <a:rPr lang="vi-VN" sz="1200" b="0" i="0" kern="1200" dirty="0" smtClean="0">
                <a:solidFill>
                  <a:schemeClr val="tx1"/>
                </a:solidFill>
                <a:effectLst/>
                <a:latin typeface="+mn-lt"/>
                <a:ea typeface="+mn-ea"/>
                <a:cs typeface="+mn-cs"/>
              </a:rPr>
              <a:t>Khu dân sự là nơi ở, làm ăn sản xuất buôn bán của dân rất sầm uất đông vui. Việc buôn bán ở khu dân sự ngày càng phát triển. Có nhiều người ngoại quốc qua lại buôn bán: In đô nê xi a, Xiêm, Chiêm Thành, Trung Quốc…</a:t>
            </a:r>
          </a:p>
          <a:p>
            <a:r>
              <a:rPr lang="vi-VN" sz="1200" b="0" i="0" kern="1200" dirty="0" smtClean="0">
                <a:solidFill>
                  <a:schemeClr val="tx1"/>
                </a:solidFill>
                <a:effectLst/>
                <a:latin typeface="+mn-lt"/>
                <a:ea typeface="+mn-ea"/>
                <a:cs typeface="+mn-cs"/>
              </a:rPr>
              <a:t>Khu dân sự được chia thành các phường, trong đó có phường nông nghiệp, phường thủ công nghiệp và phường thương nghiệp.</a:t>
            </a:r>
          </a:p>
          <a:p>
            <a:r>
              <a:rPr lang="vi-VN" sz="1200" b="0" i="0" kern="1200" dirty="0" smtClean="0">
                <a:solidFill>
                  <a:schemeClr val="tx1"/>
                </a:solidFill>
                <a:effectLst/>
                <a:latin typeface="+mn-lt"/>
                <a:ea typeface="+mn-ea"/>
                <a:cs typeface="+mn-cs"/>
              </a:rPr>
              <a:t>Ngoài hoạt động sản xuất, khu dân sự còn có nhiều công trình kiến trúc tôn giáo: đền Đồng Cổ, chùa Diên Hựu, tháp Báo Thiên, Văn Miếu – Quốc Tử Giám….</a:t>
            </a:r>
          </a:p>
          <a:p>
            <a:endParaRPr lang="vi-VN" sz="1200" b="0" i="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912606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439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46744B-6CC8-4ED2-8A71-07BEB184F142}" type="datetimeFigureOut">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183891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46744B-6CC8-4ED2-8A71-07BEB184F142}" type="datetimeFigureOut">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8425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46744B-6CC8-4ED2-8A71-07BEB184F142}" type="datetimeFigureOut">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10091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685800" y="3287213"/>
            <a:ext cx="7772400" cy="1159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a:endParaRPr/>
          </a:p>
        </p:txBody>
      </p:sp>
    </p:spTree>
    <p:extLst>
      <p:ext uri="{BB962C8B-B14F-4D97-AF65-F5344CB8AC3E}">
        <p14:creationId xmlns:p14="http://schemas.microsoft.com/office/powerpoint/2010/main" val="817538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6"/>
        <p:cNvGrpSpPr/>
        <p:nvPr/>
      </p:nvGrpSpPr>
      <p:grpSpPr>
        <a:xfrm>
          <a:off x="0" y="0"/>
          <a:ext cx="0" cy="0"/>
          <a:chOff x="0" y="0"/>
          <a:chExt cx="0" cy="0"/>
        </a:xfrm>
      </p:grpSpPr>
      <p:sp>
        <p:nvSpPr>
          <p:cNvPr id="27" name="Google Shape;27;p6"/>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6"/>
          <p:cNvSpPr txBox="1">
            <a:spLocks noGrp="1"/>
          </p:cNvSpPr>
          <p:nvPr>
            <p:ph type="title"/>
          </p:nvPr>
        </p:nvSpPr>
        <p:spPr>
          <a:xfrm>
            <a:off x="922000" y="891775"/>
            <a:ext cx="6866100" cy="857400"/>
          </a:xfrm>
          <a:prstGeom prst="rect">
            <a:avLst/>
          </a:prstGeom>
        </p:spPr>
        <p:txBody>
          <a:bodyPr spcFirstLastPara="1" wrap="square" lIns="91425" tIns="91425" rIns="91425" bIns="91425" anchor="t" anchorCtr="0">
            <a:noAutofit/>
          </a:bodyPr>
          <a:lstStyle>
            <a:lvl1pPr lvl="0">
              <a:spcBef>
                <a:spcPts val="0"/>
              </a:spcBef>
              <a:spcAft>
                <a:spcPts val="0"/>
              </a:spcAft>
              <a:buSzPts val="5800"/>
              <a:buNone/>
              <a:defRPr/>
            </a:lvl1pPr>
            <a:lvl2pPr lvl="1">
              <a:spcBef>
                <a:spcPts val="0"/>
              </a:spcBef>
              <a:spcAft>
                <a:spcPts val="0"/>
              </a:spcAft>
              <a:buSzPts val="5800"/>
              <a:buNone/>
              <a:defRPr/>
            </a:lvl2pPr>
            <a:lvl3pPr lvl="2">
              <a:spcBef>
                <a:spcPts val="0"/>
              </a:spcBef>
              <a:spcAft>
                <a:spcPts val="0"/>
              </a:spcAft>
              <a:buSzPts val="5800"/>
              <a:buNone/>
              <a:defRPr/>
            </a:lvl3pPr>
            <a:lvl4pPr lvl="3">
              <a:spcBef>
                <a:spcPts val="0"/>
              </a:spcBef>
              <a:spcAft>
                <a:spcPts val="0"/>
              </a:spcAft>
              <a:buSzPts val="5800"/>
              <a:buNone/>
              <a:defRPr/>
            </a:lvl4pPr>
            <a:lvl5pPr lvl="4">
              <a:spcBef>
                <a:spcPts val="0"/>
              </a:spcBef>
              <a:spcAft>
                <a:spcPts val="0"/>
              </a:spcAft>
              <a:buSzPts val="5800"/>
              <a:buNone/>
              <a:defRPr/>
            </a:lvl5pPr>
            <a:lvl6pPr lvl="5">
              <a:spcBef>
                <a:spcPts val="0"/>
              </a:spcBef>
              <a:spcAft>
                <a:spcPts val="0"/>
              </a:spcAft>
              <a:buSzPts val="5800"/>
              <a:buNone/>
              <a:defRPr/>
            </a:lvl6pPr>
            <a:lvl7pPr lvl="6">
              <a:spcBef>
                <a:spcPts val="0"/>
              </a:spcBef>
              <a:spcAft>
                <a:spcPts val="0"/>
              </a:spcAft>
              <a:buSzPts val="5800"/>
              <a:buNone/>
              <a:defRPr/>
            </a:lvl7pPr>
            <a:lvl8pPr lvl="7">
              <a:spcBef>
                <a:spcPts val="0"/>
              </a:spcBef>
              <a:spcAft>
                <a:spcPts val="0"/>
              </a:spcAft>
              <a:buSzPts val="5800"/>
              <a:buNone/>
              <a:defRPr/>
            </a:lvl8pPr>
            <a:lvl9pPr lvl="8">
              <a:spcBef>
                <a:spcPts val="0"/>
              </a:spcBef>
              <a:spcAft>
                <a:spcPts val="0"/>
              </a:spcAft>
              <a:buSzPts val="5800"/>
              <a:buNone/>
              <a:defRPr/>
            </a:lvl9pPr>
          </a:lstStyle>
          <a:p>
            <a:endParaRPr/>
          </a:p>
        </p:txBody>
      </p:sp>
      <p:sp>
        <p:nvSpPr>
          <p:cNvPr id="29" name="Google Shape;29;p6"/>
          <p:cNvSpPr txBox="1">
            <a:spLocks noGrp="1"/>
          </p:cNvSpPr>
          <p:nvPr>
            <p:ph type="body" idx="1"/>
          </p:nvPr>
        </p:nvSpPr>
        <p:spPr>
          <a:xfrm>
            <a:off x="922000" y="1887378"/>
            <a:ext cx="3543300" cy="30276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0" name="Google Shape;30;p6"/>
          <p:cNvSpPr txBox="1">
            <a:spLocks noGrp="1"/>
          </p:cNvSpPr>
          <p:nvPr>
            <p:ph type="body" idx="2"/>
          </p:nvPr>
        </p:nvSpPr>
        <p:spPr>
          <a:xfrm>
            <a:off x="4678687" y="1887378"/>
            <a:ext cx="3543300" cy="30276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1" name="Google Shape;31;p6"/>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18450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12"/>
        <p:cNvGrpSpPr/>
        <p:nvPr/>
      </p:nvGrpSpPr>
      <p:grpSpPr>
        <a:xfrm>
          <a:off x="0" y="0"/>
          <a:ext cx="0" cy="0"/>
          <a:chOff x="0" y="0"/>
          <a:chExt cx="0" cy="0"/>
        </a:xfrm>
      </p:grpSpPr>
      <p:sp>
        <p:nvSpPr>
          <p:cNvPr id="13" name="Google Shape;13;p3"/>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 name="Google Shape;15;p3"/>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Tree>
    <p:extLst>
      <p:ext uri="{BB962C8B-B14F-4D97-AF65-F5344CB8AC3E}">
        <p14:creationId xmlns:p14="http://schemas.microsoft.com/office/powerpoint/2010/main" val="644629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1"/>
        </a:solidFill>
        <a:effectLst/>
      </p:bgPr>
    </p:bg>
    <p:spTree>
      <p:nvGrpSpPr>
        <p:cNvPr id="1" name="Shape 16"/>
        <p:cNvGrpSpPr/>
        <p:nvPr/>
      </p:nvGrpSpPr>
      <p:grpSpPr>
        <a:xfrm>
          <a:off x="0" y="0"/>
          <a:ext cx="0" cy="0"/>
          <a:chOff x="0" y="0"/>
          <a:chExt cx="0" cy="0"/>
        </a:xfrm>
      </p:grpSpPr>
      <p:sp>
        <p:nvSpPr>
          <p:cNvPr id="17" name="Google Shape;17;p4"/>
          <p:cNvSpPr/>
          <p:nvPr/>
        </p:nvSpPr>
        <p:spPr>
          <a:xfrm flipH="1">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body" idx="1"/>
          </p:nvPr>
        </p:nvSpPr>
        <p:spPr>
          <a:xfrm>
            <a:off x="1757200" y="2161800"/>
            <a:ext cx="5629800" cy="819900"/>
          </a:xfrm>
          <a:prstGeom prst="rect">
            <a:avLst/>
          </a:prstGeom>
        </p:spPr>
        <p:txBody>
          <a:bodyPr spcFirstLastPara="1" wrap="square" lIns="91425" tIns="91425" rIns="91425" bIns="91425" anchor="ctr" anchorCtr="0">
            <a:noAutofit/>
          </a:bodyPr>
          <a:lstStyle>
            <a:lvl1pPr marL="457200" lvl="0" indent="-419100" algn="ctr" rtl="0">
              <a:spcBef>
                <a:spcPts val="600"/>
              </a:spcBef>
              <a:spcAft>
                <a:spcPts val="0"/>
              </a:spcAft>
              <a:buClr>
                <a:schemeClr val="dk1"/>
              </a:buClr>
              <a:buSzPts val="3000"/>
              <a:buChar char="●"/>
              <a:defRPr sz="3000" i="1">
                <a:solidFill>
                  <a:schemeClr val="dk1"/>
                </a:solidFill>
              </a:defRPr>
            </a:lvl1pPr>
            <a:lvl2pPr marL="914400" lvl="1" indent="-419100" algn="ctr" rtl="0">
              <a:spcBef>
                <a:spcPts val="0"/>
              </a:spcBef>
              <a:spcAft>
                <a:spcPts val="0"/>
              </a:spcAft>
              <a:buClr>
                <a:schemeClr val="dk1"/>
              </a:buClr>
              <a:buSzPts val="3000"/>
              <a:buChar char="○"/>
              <a:defRPr sz="3000" i="1">
                <a:solidFill>
                  <a:schemeClr val="dk1"/>
                </a:solidFill>
              </a:defRPr>
            </a:lvl2pPr>
            <a:lvl3pPr marL="1371600" lvl="2" indent="-419100" algn="ctr" rtl="0">
              <a:spcBef>
                <a:spcPts val="0"/>
              </a:spcBef>
              <a:spcAft>
                <a:spcPts val="0"/>
              </a:spcAft>
              <a:buClr>
                <a:schemeClr val="dk1"/>
              </a:buClr>
              <a:buSzPts val="3000"/>
              <a:buChar char="■"/>
              <a:defRPr sz="3000" i="1">
                <a:solidFill>
                  <a:schemeClr val="dk1"/>
                </a:solidFill>
              </a:defRPr>
            </a:lvl3pPr>
            <a:lvl4pPr marL="1828800" lvl="3" indent="-419100" algn="ctr" rtl="0">
              <a:spcBef>
                <a:spcPts val="0"/>
              </a:spcBef>
              <a:spcAft>
                <a:spcPts val="0"/>
              </a:spcAft>
              <a:buClr>
                <a:schemeClr val="dk1"/>
              </a:buClr>
              <a:buSzPts val="3000"/>
              <a:buChar char="●"/>
              <a:defRPr sz="3000" i="1">
                <a:solidFill>
                  <a:schemeClr val="dk1"/>
                </a:solidFill>
              </a:defRPr>
            </a:lvl4pPr>
            <a:lvl5pPr marL="2286000" lvl="4" indent="-419100" algn="ctr" rtl="0">
              <a:spcBef>
                <a:spcPts val="0"/>
              </a:spcBef>
              <a:spcAft>
                <a:spcPts val="0"/>
              </a:spcAft>
              <a:buClr>
                <a:schemeClr val="dk1"/>
              </a:buClr>
              <a:buSzPts val="3000"/>
              <a:buChar char="○"/>
              <a:defRPr sz="3000" i="1">
                <a:solidFill>
                  <a:schemeClr val="dk1"/>
                </a:solidFill>
              </a:defRPr>
            </a:lvl5pPr>
            <a:lvl6pPr marL="2743200" lvl="5" indent="-419100" algn="ctr" rtl="0">
              <a:spcBef>
                <a:spcPts val="0"/>
              </a:spcBef>
              <a:spcAft>
                <a:spcPts val="0"/>
              </a:spcAft>
              <a:buClr>
                <a:schemeClr val="dk1"/>
              </a:buClr>
              <a:buSzPts val="3000"/>
              <a:buChar char="■"/>
              <a:defRPr sz="3000" i="1">
                <a:solidFill>
                  <a:schemeClr val="dk1"/>
                </a:solidFill>
              </a:defRPr>
            </a:lvl6pPr>
            <a:lvl7pPr marL="3200400" lvl="6" indent="-419100" algn="ctr" rtl="0">
              <a:spcBef>
                <a:spcPts val="0"/>
              </a:spcBef>
              <a:spcAft>
                <a:spcPts val="0"/>
              </a:spcAft>
              <a:buClr>
                <a:schemeClr val="dk1"/>
              </a:buClr>
              <a:buSzPts val="3000"/>
              <a:buChar char="●"/>
              <a:defRPr sz="3000" i="1">
                <a:solidFill>
                  <a:schemeClr val="dk1"/>
                </a:solidFill>
              </a:defRPr>
            </a:lvl7pPr>
            <a:lvl8pPr marL="3657600" lvl="7" indent="-419100" algn="ctr" rtl="0">
              <a:spcBef>
                <a:spcPts val="0"/>
              </a:spcBef>
              <a:spcAft>
                <a:spcPts val="0"/>
              </a:spcAft>
              <a:buClr>
                <a:schemeClr val="dk1"/>
              </a:buClr>
              <a:buSzPts val="3000"/>
              <a:buChar char="○"/>
              <a:defRPr sz="3000" i="1">
                <a:solidFill>
                  <a:schemeClr val="dk1"/>
                </a:solidFill>
              </a:defRPr>
            </a:lvl8pPr>
            <a:lvl9pPr marL="4114800" lvl="8" indent="-419100" algn="ctr">
              <a:spcBef>
                <a:spcPts val="0"/>
              </a:spcBef>
              <a:spcAft>
                <a:spcPts val="0"/>
              </a:spcAft>
              <a:buClr>
                <a:schemeClr val="dk1"/>
              </a:buClr>
              <a:buSzPts val="3000"/>
              <a:buChar char="■"/>
              <a:defRPr sz="3000" i="1">
                <a:solidFill>
                  <a:schemeClr val="dk1"/>
                </a:solidFill>
              </a:defRPr>
            </a:lvl9pPr>
          </a:lstStyle>
          <a:p>
            <a:endParaRPr/>
          </a:p>
        </p:txBody>
      </p:sp>
      <p:sp>
        <p:nvSpPr>
          <p:cNvPr id="19" name="Google Shape;19;p4"/>
          <p:cNvSpPr txBox="1"/>
          <p:nvPr/>
        </p:nvSpPr>
        <p:spPr>
          <a:xfrm>
            <a:off x="205550" y="75075"/>
            <a:ext cx="7995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0" b="1">
                <a:solidFill>
                  <a:schemeClr val="dk1"/>
                </a:solidFill>
                <a:latin typeface="Raleway"/>
                <a:ea typeface="Raleway"/>
                <a:cs typeface="Raleway"/>
                <a:sym typeface="Raleway"/>
              </a:rPr>
              <a:t>“</a:t>
            </a:r>
            <a:endParaRPr sz="12000" b="1">
              <a:solidFill>
                <a:schemeClr val="dk1"/>
              </a:solidFill>
              <a:latin typeface="Raleway"/>
              <a:ea typeface="Raleway"/>
              <a:cs typeface="Raleway"/>
              <a:sym typeface="Raleway"/>
            </a:endParaRPr>
          </a:p>
        </p:txBody>
      </p:sp>
      <p:sp>
        <p:nvSpPr>
          <p:cNvPr id="20" name="Google Shape;20;p4"/>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72283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1"/>
        <p:cNvGrpSpPr/>
        <p:nvPr/>
      </p:nvGrpSpPr>
      <p:grpSpPr>
        <a:xfrm>
          <a:off x="0" y="0"/>
          <a:ext cx="0" cy="0"/>
          <a:chOff x="0" y="0"/>
          <a:chExt cx="0" cy="0"/>
        </a:xfrm>
      </p:grpSpPr>
      <p:sp>
        <p:nvSpPr>
          <p:cNvPr id="22" name="Google Shape;22;p5"/>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5"/>
          <p:cNvSpPr txBox="1">
            <a:spLocks noGrp="1"/>
          </p:cNvSpPr>
          <p:nvPr>
            <p:ph type="title"/>
          </p:nvPr>
        </p:nvSpPr>
        <p:spPr>
          <a:xfrm>
            <a:off x="922000" y="891775"/>
            <a:ext cx="6866100" cy="857400"/>
          </a:xfrm>
          <a:prstGeom prst="rect">
            <a:avLst/>
          </a:prstGeom>
        </p:spPr>
        <p:txBody>
          <a:bodyPr spcFirstLastPara="1" wrap="square" lIns="91425" tIns="91425" rIns="91425" bIns="91425" anchor="t" anchorCtr="0">
            <a:noAutofit/>
          </a:bodyPr>
          <a:lstStyle>
            <a:lvl1pPr lvl="0">
              <a:spcBef>
                <a:spcPts val="0"/>
              </a:spcBef>
              <a:spcAft>
                <a:spcPts val="0"/>
              </a:spcAft>
              <a:buSzPts val="5800"/>
              <a:buNone/>
              <a:defRPr/>
            </a:lvl1pPr>
            <a:lvl2pPr lvl="1">
              <a:spcBef>
                <a:spcPts val="0"/>
              </a:spcBef>
              <a:spcAft>
                <a:spcPts val="0"/>
              </a:spcAft>
              <a:buSzPts val="5800"/>
              <a:buNone/>
              <a:defRPr/>
            </a:lvl2pPr>
            <a:lvl3pPr lvl="2">
              <a:spcBef>
                <a:spcPts val="0"/>
              </a:spcBef>
              <a:spcAft>
                <a:spcPts val="0"/>
              </a:spcAft>
              <a:buSzPts val="5800"/>
              <a:buNone/>
              <a:defRPr/>
            </a:lvl3pPr>
            <a:lvl4pPr lvl="3">
              <a:spcBef>
                <a:spcPts val="0"/>
              </a:spcBef>
              <a:spcAft>
                <a:spcPts val="0"/>
              </a:spcAft>
              <a:buSzPts val="5800"/>
              <a:buNone/>
              <a:defRPr/>
            </a:lvl4pPr>
            <a:lvl5pPr lvl="4">
              <a:spcBef>
                <a:spcPts val="0"/>
              </a:spcBef>
              <a:spcAft>
                <a:spcPts val="0"/>
              </a:spcAft>
              <a:buSzPts val="5800"/>
              <a:buNone/>
              <a:defRPr/>
            </a:lvl5pPr>
            <a:lvl6pPr lvl="5">
              <a:spcBef>
                <a:spcPts val="0"/>
              </a:spcBef>
              <a:spcAft>
                <a:spcPts val="0"/>
              </a:spcAft>
              <a:buSzPts val="5800"/>
              <a:buNone/>
              <a:defRPr/>
            </a:lvl6pPr>
            <a:lvl7pPr lvl="6">
              <a:spcBef>
                <a:spcPts val="0"/>
              </a:spcBef>
              <a:spcAft>
                <a:spcPts val="0"/>
              </a:spcAft>
              <a:buSzPts val="5800"/>
              <a:buNone/>
              <a:defRPr/>
            </a:lvl7pPr>
            <a:lvl8pPr lvl="7">
              <a:spcBef>
                <a:spcPts val="0"/>
              </a:spcBef>
              <a:spcAft>
                <a:spcPts val="0"/>
              </a:spcAft>
              <a:buSzPts val="5800"/>
              <a:buNone/>
              <a:defRPr/>
            </a:lvl8pPr>
            <a:lvl9pPr lvl="8">
              <a:spcBef>
                <a:spcPts val="0"/>
              </a:spcBef>
              <a:spcAft>
                <a:spcPts val="0"/>
              </a:spcAft>
              <a:buSzPts val="5800"/>
              <a:buNone/>
              <a:defRPr/>
            </a:lvl9pPr>
          </a:lstStyle>
          <a:p>
            <a:endParaRPr/>
          </a:p>
        </p:txBody>
      </p:sp>
      <p:sp>
        <p:nvSpPr>
          <p:cNvPr id="24" name="Google Shape;24;p5"/>
          <p:cNvSpPr txBox="1">
            <a:spLocks noGrp="1"/>
          </p:cNvSpPr>
          <p:nvPr>
            <p:ph type="body" idx="1"/>
          </p:nvPr>
        </p:nvSpPr>
        <p:spPr>
          <a:xfrm>
            <a:off x="922000" y="1885951"/>
            <a:ext cx="6866100" cy="23661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Clr>
                <a:srgbClr val="FFB600"/>
              </a:buClr>
              <a:buSzPts val="1800"/>
              <a:buChar char="●"/>
              <a:defRPr/>
            </a:lvl1pPr>
            <a:lvl2pPr marL="914400" lvl="1" indent="-342900">
              <a:spcBef>
                <a:spcPts val="0"/>
              </a:spcBef>
              <a:spcAft>
                <a:spcPts val="0"/>
              </a:spcAft>
              <a:buClr>
                <a:srgbClr val="FFB600"/>
              </a:buClr>
              <a:buSzPts val="1800"/>
              <a:buChar char="○"/>
              <a:defRPr/>
            </a:lvl2pPr>
            <a:lvl3pPr marL="1371600" lvl="2" indent="-342900">
              <a:spcBef>
                <a:spcPts val="0"/>
              </a:spcBef>
              <a:spcAft>
                <a:spcPts val="0"/>
              </a:spcAft>
              <a:buClr>
                <a:srgbClr val="FFB600"/>
              </a:buClr>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5" name="Google Shape;25;p5"/>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a:buNone/>
              <a:defRPr>
                <a:solidFill>
                  <a:srgbClr val="FFB600"/>
                </a:solidFill>
              </a:defRPr>
            </a:lvl1pPr>
            <a:lvl2pPr lvl="1">
              <a:buNone/>
              <a:defRPr>
                <a:solidFill>
                  <a:srgbClr val="FFB600"/>
                </a:solidFill>
              </a:defRPr>
            </a:lvl2pPr>
            <a:lvl3pPr lvl="2">
              <a:buNone/>
              <a:defRPr>
                <a:solidFill>
                  <a:srgbClr val="FFB600"/>
                </a:solidFill>
              </a:defRPr>
            </a:lvl3pPr>
            <a:lvl4pPr lvl="3">
              <a:buNone/>
              <a:defRPr>
                <a:solidFill>
                  <a:srgbClr val="FFB600"/>
                </a:solidFill>
              </a:defRPr>
            </a:lvl4pPr>
            <a:lvl5pPr lvl="4">
              <a:buNone/>
              <a:defRPr>
                <a:solidFill>
                  <a:srgbClr val="FFB600"/>
                </a:solidFill>
              </a:defRPr>
            </a:lvl5pPr>
            <a:lvl6pPr lvl="5">
              <a:buNone/>
              <a:defRPr>
                <a:solidFill>
                  <a:srgbClr val="FFB600"/>
                </a:solidFill>
              </a:defRPr>
            </a:lvl6pPr>
            <a:lvl7pPr lvl="6">
              <a:buNone/>
              <a:defRPr>
                <a:solidFill>
                  <a:srgbClr val="FFB600"/>
                </a:solidFill>
              </a:defRPr>
            </a:lvl7pPr>
            <a:lvl8pPr lvl="7">
              <a:buNone/>
              <a:defRPr>
                <a:solidFill>
                  <a:srgbClr val="FFB600"/>
                </a:solidFill>
              </a:defRPr>
            </a:lvl8pPr>
            <a:lvl9pPr lvl="8">
              <a:buNone/>
              <a:defRPr>
                <a:solidFill>
                  <a:srgbClr val="FFB600"/>
                </a:solidFill>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75002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colored">
  <p:cSld name="Blank colored">
    <p:bg>
      <p:bgPr>
        <a:solidFill>
          <a:schemeClr val="accent1"/>
        </a:solidFill>
        <a:effectLst/>
      </p:bgPr>
    </p:bg>
    <p:spTree>
      <p:nvGrpSpPr>
        <p:cNvPr id="1" name="Shape 54"/>
        <p:cNvGrpSpPr/>
        <p:nvPr/>
      </p:nvGrpSpPr>
      <p:grpSpPr>
        <a:xfrm>
          <a:off x="0" y="0"/>
          <a:ext cx="0" cy="0"/>
          <a:chOff x="0" y="0"/>
          <a:chExt cx="0" cy="0"/>
        </a:xfrm>
      </p:grpSpPr>
      <p:sp>
        <p:nvSpPr>
          <p:cNvPr id="55" name="Google Shape;55;p12"/>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56" name="Google Shape;56;p12"/>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241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46744B-6CC8-4ED2-8A71-07BEB184F142}" type="datetimeFigureOut">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9288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46744B-6CC8-4ED2-8A71-07BEB184F142}" type="datetimeFigureOut">
              <a:rPr lang="en-US" smtClean="0"/>
              <a:t>9/10/2022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26322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46744B-6CC8-4ED2-8A71-07BEB184F142}" type="datetimeFigureOut">
              <a:rPr lang="en-US" smtClean="0"/>
              <a:t>9/10/2022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638243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46744B-6CC8-4ED2-8A71-07BEB184F142}" type="datetimeFigureOut">
              <a:rPr lang="en-US" smtClean="0"/>
              <a:t>9/10/2022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9691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46744B-6CC8-4ED2-8A71-07BEB184F142}" type="datetimeFigureOut">
              <a:rPr lang="en-US" smtClean="0"/>
              <a:t>9/10/2022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12375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6744B-6CC8-4ED2-8A71-07BEB184F142}" type="datetimeFigureOut">
              <a:rPr lang="en-US" smtClean="0"/>
              <a:t>9/10/2022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28908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9/10/2022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4230741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9/10/2022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451799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746744B-6CC8-4ED2-8A71-07BEB184F142}" type="datetimeFigureOut">
              <a:rPr lang="en-US" smtClean="0"/>
              <a:t>9/10/2022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F21B5B8-D539-4E5C-A527-7E3AD844CB1B}" type="slidenum">
              <a:rPr lang="en-US" smtClean="0"/>
              <a:t>‹#›</a:t>
            </a:fld>
            <a:endParaRPr lang="en-US"/>
          </a:p>
        </p:txBody>
      </p:sp>
    </p:spTree>
    <p:extLst>
      <p:ext uri="{BB962C8B-B14F-4D97-AF65-F5344CB8AC3E}">
        <p14:creationId xmlns:p14="http://schemas.microsoft.com/office/powerpoint/2010/main" val="609190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7.xml"/><Relationship Id="rId7" Type="http://schemas.openxmlformats.org/officeDocument/2006/relationships/image" Target="../media/image34.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2.png"/><Relationship Id="rId5" Type="http://schemas.openxmlformats.org/officeDocument/2006/relationships/audio" Target="../media/audio2.wav"/><Relationship Id="rId4" Type="http://schemas.openxmlformats.org/officeDocument/2006/relationships/audio" Target="../media/audio1.wav"/><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audio" Target="../media/audio1.wav"/><Relationship Id="rId4" Type="http://schemas.openxmlformats.org/officeDocument/2006/relationships/audio" Target="../media/audio2.wav"/><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audio" Target="../media/audio1.wav"/><Relationship Id="rId5" Type="http://schemas.openxmlformats.org/officeDocument/2006/relationships/audio" Target="../media/audio2.wav"/><Relationship Id="rId10" Type="http://schemas.openxmlformats.org/officeDocument/2006/relationships/image" Target="../media/image47.png"/><Relationship Id="rId4" Type="http://schemas.openxmlformats.org/officeDocument/2006/relationships/notesSlide" Target="../notesSlides/notesSlide12.xml"/><Relationship Id="rId9" Type="http://schemas.openxmlformats.org/officeDocument/2006/relationships/image" Target="../media/image34.sv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slide" Target="slide4.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6.jpe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13" Type="http://schemas.microsoft.com/office/2007/relationships/hdphoto" Target="../media/hdphoto6.wdp"/><Relationship Id="rId18" Type="http://schemas.openxmlformats.org/officeDocument/2006/relationships/slide" Target="slide9.xml"/><Relationship Id="rId26" Type="http://schemas.openxmlformats.org/officeDocument/2006/relationships/image" Target="../media/image21.png"/><Relationship Id="rId3" Type="http://schemas.openxmlformats.org/officeDocument/2006/relationships/slide" Target="slide13.xml"/><Relationship Id="rId21" Type="http://schemas.openxmlformats.org/officeDocument/2006/relationships/slide" Target="slide11.xml"/><Relationship Id="rId34" Type="http://schemas.microsoft.com/office/2007/relationships/hdphoto" Target="../media/hdphoto8.wdp"/><Relationship Id="rId7" Type="http://schemas.openxmlformats.org/officeDocument/2006/relationships/image" Target="../media/image12.png"/><Relationship Id="rId12" Type="http://schemas.openxmlformats.org/officeDocument/2006/relationships/image" Target="../media/image14.png"/><Relationship Id="rId17" Type="http://schemas.openxmlformats.org/officeDocument/2006/relationships/image" Target="../media/image16.png"/><Relationship Id="rId25" Type="http://schemas.openxmlformats.org/officeDocument/2006/relationships/slide" Target="slide12.xml"/><Relationship Id="rId33" Type="http://schemas.openxmlformats.org/officeDocument/2006/relationships/image" Target="../media/image26.png"/><Relationship Id="rId2" Type="http://schemas.openxmlformats.org/officeDocument/2006/relationships/image" Target="../media/image10.png"/><Relationship Id="rId16" Type="http://schemas.openxmlformats.org/officeDocument/2006/relationships/slide" Target="slide6.xml"/><Relationship Id="rId20" Type="http://schemas.openxmlformats.org/officeDocument/2006/relationships/image" Target="../media/image18.png"/><Relationship Id="rId29"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slide" Target="slide5.xml"/><Relationship Id="rId24" Type="http://schemas.openxmlformats.org/officeDocument/2006/relationships/image" Target="../media/image20.png"/><Relationship Id="rId32" Type="http://schemas.openxmlformats.org/officeDocument/2006/relationships/image" Target="../media/image25.png"/><Relationship Id="rId5" Type="http://schemas.microsoft.com/office/2007/relationships/hdphoto" Target="../media/hdphoto3.wdp"/><Relationship Id="rId15" Type="http://schemas.openxmlformats.org/officeDocument/2006/relationships/image" Target="../media/image15.png"/><Relationship Id="rId23" Type="http://schemas.openxmlformats.org/officeDocument/2006/relationships/slide" Target="slide14.xml"/><Relationship Id="rId28" Type="http://schemas.openxmlformats.org/officeDocument/2006/relationships/slide" Target="slide10.xml"/><Relationship Id="rId36" Type="http://schemas.openxmlformats.org/officeDocument/2006/relationships/image" Target="../media/image28.gif"/><Relationship Id="rId10" Type="http://schemas.microsoft.com/office/2007/relationships/hdphoto" Target="../media/hdphoto5.wdp"/><Relationship Id="rId19" Type="http://schemas.openxmlformats.org/officeDocument/2006/relationships/image" Target="../media/image17.png"/><Relationship Id="rId31" Type="http://schemas.openxmlformats.org/officeDocument/2006/relationships/image" Target="../media/image24.png"/><Relationship Id="rId4" Type="http://schemas.openxmlformats.org/officeDocument/2006/relationships/image" Target="../media/image11.png"/><Relationship Id="rId9" Type="http://schemas.openxmlformats.org/officeDocument/2006/relationships/image" Target="../media/image13.png"/><Relationship Id="rId14" Type="http://schemas.openxmlformats.org/officeDocument/2006/relationships/slide" Target="slide7.xml"/><Relationship Id="rId22" Type="http://schemas.openxmlformats.org/officeDocument/2006/relationships/image" Target="../media/image19.png"/><Relationship Id="rId27" Type="http://schemas.microsoft.com/office/2007/relationships/hdphoto" Target="../media/hdphoto7.wdp"/><Relationship Id="rId30" Type="http://schemas.openxmlformats.org/officeDocument/2006/relationships/image" Target="../media/image23.png"/><Relationship Id="rId35" Type="http://schemas.openxmlformats.org/officeDocument/2006/relationships/image" Target="../media/image27.gif"/><Relationship Id="rId8" Type="http://schemas.microsoft.com/office/2007/relationships/hdphoto" Target="../media/hdphoto4.wdp"/></Relationships>
</file>

<file path=ppt/slides/_rels/slide5.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30.jpe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31.png"/><Relationship Id="rId4" Type="http://schemas.openxmlformats.org/officeDocument/2006/relationships/image" Target="../media/image30.jpeg"/><Relationship Id="rId9" Type="http://schemas.microsoft.com/office/2007/relationships/hdphoto" Target="../media/hdphoto10.wdp"/></Relationships>
</file>

<file path=ppt/slides/_rels/slide7.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30.jpe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30.jpe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slide" Target="slide4.xml"/><Relationship Id="rId5" Type="http://schemas.microsoft.com/office/2007/relationships/hdphoto" Target="../media/hdphoto9.wdp"/><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31.png"/><Relationship Id="rId4" Type="http://schemas.openxmlformats.org/officeDocument/2006/relationships/image" Target="../media/image30.jpeg"/><Relationship Id="rId9" Type="http://schemas.microsoft.com/office/2007/relationships/hdphoto" Target="../media/hdphoto10.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2911079"/>
          </a:xfrm>
          <a:prstGeom prst="rect">
            <a:avLst/>
          </a:prstGeom>
        </p:spPr>
      </p:pic>
      <p:sp>
        <p:nvSpPr>
          <p:cNvPr id="5" name="Content Placeholder 4"/>
          <p:cNvSpPr>
            <a:spLocks noGrp="1"/>
          </p:cNvSpPr>
          <p:nvPr>
            <p:ph idx="1"/>
          </p:nvPr>
        </p:nvSpPr>
        <p:spPr>
          <a:xfrm>
            <a:off x="0" y="2911078"/>
            <a:ext cx="9144000" cy="2232421"/>
          </a:xfrm>
          <a:prstGeom prst="rect">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Rounded Rectangle 6"/>
          <p:cNvSpPr/>
          <p:nvPr/>
        </p:nvSpPr>
        <p:spPr>
          <a:xfrm>
            <a:off x="457200" y="3075388"/>
            <a:ext cx="8211879" cy="1903800"/>
          </a:xfrm>
          <a:prstGeom prst="roundRect">
            <a:avLst>
              <a:gd name="adj" fmla="val 232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en-US" b="1" dirty="0">
                <a:solidFill>
                  <a:srgbClr val="00B050"/>
                </a:solidFill>
                <a:latin typeface="Tahoma" panose="020B0604030504040204" pitchFamily="34" charset="0"/>
                <a:ea typeface="Tahoma" panose="020B0604030504040204" pitchFamily="34" charset="0"/>
                <a:cs typeface="Tahoma" panose="020B0604030504040204" pitchFamily="34" charset="0"/>
              </a:rPr>
              <a:t>CHÀO ĐÓN LỚP  </a:t>
            </a:r>
            <a:r>
              <a:rPr lang="en-US" b="1" dirty="0" smtClean="0">
                <a:solidFill>
                  <a:srgbClr val="00B050"/>
                </a:solidFill>
                <a:latin typeface="Tahoma" panose="020B0604030504040204" pitchFamily="34" charset="0"/>
                <a:ea typeface="Tahoma" panose="020B0604030504040204" pitchFamily="34" charset="0"/>
                <a:cs typeface="Tahoma" panose="020B0604030504040204" pitchFamily="34" charset="0"/>
              </a:rPr>
              <a:t>7A.. </a:t>
            </a:r>
            <a:r>
              <a:rPr lang="en-US" b="1" dirty="0">
                <a:solidFill>
                  <a:srgbClr val="00B050"/>
                </a:solidFill>
                <a:latin typeface="Tahoma" panose="020B0604030504040204" pitchFamily="34" charset="0"/>
                <a:ea typeface="Tahoma" panose="020B0604030504040204" pitchFamily="34" charset="0"/>
                <a:cs typeface="Tahoma" panose="020B0604030504040204" pitchFamily="34" charset="0"/>
              </a:rPr>
              <a:t>THAM GIA TIẾT HỌC </a:t>
            </a:r>
            <a:r>
              <a:rPr lang="en-US" b="1" dirty="0" smtClean="0">
                <a:solidFill>
                  <a:srgbClr val="00B050"/>
                </a:solidFill>
                <a:latin typeface="Tahoma" panose="020B0604030504040204" pitchFamily="34" charset="0"/>
                <a:ea typeface="Tahoma" panose="020B0604030504040204" pitchFamily="34" charset="0"/>
                <a:cs typeface="Tahoma" panose="020B0604030504040204" pitchFamily="34" charset="0"/>
              </a:rPr>
              <a:t>GIÁO DỤC ĐỊA PHƯƠNG </a:t>
            </a:r>
            <a:r>
              <a:rPr lang="en-US" b="1" dirty="0">
                <a:solidFill>
                  <a:srgbClr val="00B050"/>
                </a:solidFill>
                <a:latin typeface="Tahoma" panose="020B0604030504040204" pitchFamily="34" charset="0"/>
                <a:ea typeface="Tahoma" panose="020B0604030504040204" pitchFamily="34" charset="0"/>
                <a:cs typeface="Tahoma" panose="020B0604030504040204" pitchFamily="34" charset="0"/>
              </a:rPr>
              <a:t>CÙNG GIÁO VIÊN : </a:t>
            </a:r>
          </a:p>
        </p:txBody>
      </p:sp>
    </p:spTree>
    <p:extLst>
      <p:ext uri="{BB962C8B-B14F-4D97-AF65-F5344CB8AC3E}">
        <p14:creationId xmlns:p14="http://schemas.microsoft.com/office/powerpoint/2010/main" val="424937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250" fill="hold"/>
                                        <p:tgtEl>
                                          <p:spTgt spid="4"/>
                                        </p:tgtEl>
                                        <p:attrNameLst>
                                          <p:attrName>ppt_w</p:attrName>
                                        </p:attrNameLst>
                                      </p:cBhvr>
                                      <p:tavLst>
                                        <p:tav tm="0">
                                          <p:val>
                                            <p:strVal val="#ppt_w+.3"/>
                                          </p:val>
                                        </p:tav>
                                        <p:tav tm="100000">
                                          <p:val>
                                            <p:strVal val="#ppt_w"/>
                                          </p:val>
                                        </p:tav>
                                      </p:tavLst>
                                    </p:anim>
                                    <p:anim calcmode="lin" valueType="num">
                                      <p:cBhvr>
                                        <p:cTn id="8" dur="1250" fill="hold"/>
                                        <p:tgtEl>
                                          <p:spTgt spid="4"/>
                                        </p:tgtEl>
                                        <p:attrNameLst>
                                          <p:attrName>ppt_h</p:attrName>
                                        </p:attrNameLst>
                                      </p:cBhvr>
                                      <p:tavLst>
                                        <p:tav tm="0">
                                          <p:val>
                                            <p:strVal val="#ppt_h"/>
                                          </p:val>
                                        </p:tav>
                                        <p:tav tm="100000">
                                          <p:val>
                                            <p:strVal val="#ppt_h"/>
                                          </p:val>
                                        </p:tav>
                                      </p:tavLst>
                                    </p:anim>
                                    <p:animEffect transition="in" filter="fade">
                                      <p:cBhvr>
                                        <p:cTn id="9" dur="1250"/>
                                        <p:tgtEl>
                                          <p:spTgt spid="4"/>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250" fill="hold"/>
                                        <p:tgtEl>
                                          <p:spTgt spid="5"/>
                                        </p:tgtEl>
                                        <p:attrNameLst>
                                          <p:attrName>ppt_w</p:attrName>
                                        </p:attrNameLst>
                                      </p:cBhvr>
                                      <p:tavLst>
                                        <p:tav tm="0">
                                          <p:val>
                                            <p:strVal val="#ppt_w+.3"/>
                                          </p:val>
                                        </p:tav>
                                        <p:tav tm="100000">
                                          <p:val>
                                            <p:strVal val="#ppt_w"/>
                                          </p:val>
                                        </p:tav>
                                      </p:tavLst>
                                    </p:anim>
                                    <p:anim calcmode="lin" valueType="num">
                                      <p:cBhvr>
                                        <p:cTn id="13" dur="1250" fill="hold"/>
                                        <p:tgtEl>
                                          <p:spTgt spid="5"/>
                                        </p:tgtEl>
                                        <p:attrNameLst>
                                          <p:attrName>ppt_h</p:attrName>
                                        </p:attrNameLst>
                                      </p:cBhvr>
                                      <p:tavLst>
                                        <p:tav tm="0">
                                          <p:val>
                                            <p:strVal val="#ppt_h"/>
                                          </p:val>
                                        </p:tav>
                                        <p:tav tm="100000">
                                          <p:val>
                                            <p:strVal val="#ppt_h"/>
                                          </p:val>
                                        </p:tav>
                                      </p:tavLst>
                                    </p:anim>
                                    <p:animEffect transition="in" filter="fade">
                                      <p:cBhvr>
                                        <p:cTn id="14" dur="1250"/>
                                        <p:tgtEl>
                                          <p:spTgt spid="5"/>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250" fill="hold"/>
                                        <p:tgtEl>
                                          <p:spTgt spid="7"/>
                                        </p:tgtEl>
                                        <p:attrNameLst>
                                          <p:attrName>ppt_w</p:attrName>
                                        </p:attrNameLst>
                                      </p:cBhvr>
                                      <p:tavLst>
                                        <p:tav tm="0">
                                          <p:val>
                                            <p:strVal val="#ppt_w+.3"/>
                                          </p:val>
                                        </p:tav>
                                        <p:tav tm="100000">
                                          <p:val>
                                            <p:strVal val="#ppt_w"/>
                                          </p:val>
                                        </p:tav>
                                      </p:tavLst>
                                    </p:anim>
                                    <p:anim calcmode="lin" valueType="num">
                                      <p:cBhvr>
                                        <p:cTn id="18" dur="1250" fill="hold"/>
                                        <p:tgtEl>
                                          <p:spTgt spid="7"/>
                                        </p:tgtEl>
                                        <p:attrNameLst>
                                          <p:attrName>ppt_h</p:attrName>
                                        </p:attrNameLst>
                                      </p:cBhvr>
                                      <p:tavLst>
                                        <p:tav tm="0">
                                          <p:val>
                                            <p:strVal val="#ppt_h"/>
                                          </p:val>
                                        </p:tav>
                                        <p:tav tm="100000">
                                          <p:val>
                                            <p:strVal val="#ppt_h"/>
                                          </p:val>
                                        </p:tav>
                                      </p:tavLst>
                                    </p:anim>
                                    <p:animEffect transition="in" filter="fade">
                                      <p:cBhvr>
                                        <p:cTn id="19"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2050" name="Picture 2" descr="https://media-cdn.laodong.vn/Storage/newsportal/2017/12/28/583720/Van-Mieu-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636" y="101895"/>
            <a:ext cx="4786144" cy="48666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vietfuntravel.com.vn/image/data/Ha-Noi/Chua-mot-cot/Gioi-thieu-doi-net-ve-lich-su-chua-mot-cot-ha-noi-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01895"/>
            <a:ext cx="4572000" cy="23431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1.bp.blogspot.com/-0H841s7gxP8/XrPKmNHjM1I/AAAAAAAAkcE/B3IKEUbkup8FK2rvoo0cqXQ-gixV0784QCLcBGAsYHQ/s1600/Hinh-anh-Ho-Guom%2B%252815%252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533651"/>
            <a:ext cx="4582633" cy="243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136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3"/>
          <p:cNvSpPr txBox="1">
            <a:spLocks noGrp="1"/>
          </p:cNvSpPr>
          <p:nvPr>
            <p:ph type="ctrTitle"/>
          </p:nvPr>
        </p:nvSpPr>
        <p:spPr>
          <a:xfrm>
            <a:off x="514769" y="514350"/>
            <a:ext cx="7309149" cy="175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3600" b="1" dirty="0" smtClean="0">
                <a:latin typeface="Tahoma" panose="020B0604030504040204" pitchFamily="34" charset="0"/>
                <a:ea typeface="Tahoma" panose="020B0604030504040204" pitchFamily="34" charset="0"/>
                <a:cs typeface="Tahoma" panose="020B0604030504040204" pitchFamily="34" charset="0"/>
              </a:rPr>
              <a:t>Chủ đề 1: </a:t>
            </a:r>
            <a:br>
              <a:rPr lang="vi-VN" sz="3600" b="1" dirty="0" smtClean="0">
                <a:latin typeface="Tahoma" panose="020B0604030504040204" pitchFamily="34" charset="0"/>
                <a:ea typeface="Tahoma" panose="020B0604030504040204" pitchFamily="34" charset="0"/>
                <a:cs typeface="Tahoma" panose="020B0604030504040204" pitchFamily="34" charset="0"/>
              </a:rPr>
            </a:br>
            <a:r>
              <a:rPr lang="vi-VN" sz="3600" b="1" dirty="0" smtClean="0">
                <a:latin typeface="Tahoma" panose="020B0604030504040204" pitchFamily="34" charset="0"/>
                <a:ea typeface="Tahoma" panose="020B0604030504040204" pitchFamily="34" charset="0"/>
                <a:cs typeface="Tahoma" panose="020B0604030504040204" pitchFamily="34" charset="0"/>
              </a:rPr>
              <a:t>Lịch sử Hà Nội từ thế kỉ X đến thế kỉ XV</a:t>
            </a:r>
            <a:endParaRPr sz="3600" b="1" dirty="0">
              <a:latin typeface="Tahoma" panose="020B0604030504040204" pitchFamily="34" charset="0"/>
              <a:ea typeface="Tahoma" panose="020B0604030504040204" pitchFamily="34" charset="0"/>
              <a:cs typeface="Tahoma" panose="020B0604030504040204" pitchFamily="34" charset="0"/>
            </a:endParaRPr>
          </a:p>
        </p:txBody>
      </p:sp>
      <p:grpSp>
        <p:nvGrpSpPr>
          <p:cNvPr id="62" name="Google Shape;62;p13"/>
          <p:cNvGrpSpPr/>
          <p:nvPr/>
        </p:nvGrpSpPr>
        <p:grpSpPr>
          <a:xfrm>
            <a:off x="7864658" y="371176"/>
            <a:ext cx="896264" cy="896314"/>
            <a:chOff x="570875" y="4322250"/>
            <a:chExt cx="443300" cy="443325"/>
          </a:xfrm>
        </p:grpSpPr>
        <p:sp>
          <p:nvSpPr>
            <p:cNvPr id="63" name="Google Shape;63;p13"/>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685800" y="2723996"/>
            <a:ext cx="8567515" cy="646331"/>
          </a:xfrm>
          <a:prstGeom prst="rect">
            <a:avLst/>
          </a:prstGeom>
          <a:noFill/>
        </p:spPr>
        <p:txBody>
          <a:bodyPr wrap="square" rtlCol="0">
            <a:spAutoFit/>
          </a:bodyPr>
          <a:lstStyle/>
          <a:p>
            <a:r>
              <a:rPr lang="en-US" sz="3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Bài</a:t>
            </a:r>
            <a:r>
              <a:rPr lang="en-US" sz="3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1 – </a:t>
            </a:r>
            <a:r>
              <a:rPr lang="en-US" sz="3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Tiết</a:t>
            </a:r>
            <a:r>
              <a:rPr lang="en-US" sz="3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2 : </a:t>
            </a:r>
            <a:r>
              <a:rPr lang="en-US" sz="3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Thăng</a:t>
            </a:r>
            <a:r>
              <a:rPr lang="en-US" sz="3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Long </a:t>
            </a:r>
            <a:r>
              <a:rPr lang="en-US" sz="3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thời</a:t>
            </a:r>
            <a:r>
              <a:rPr lang="en-US" sz="36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Lý</a:t>
            </a:r>
            <a:endPar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0" name="Isosceles Triangle 9">
            <a:extLst>
              <a:ext uri="{FF2B5EF4-FFF2-40B4-BE49-F238E27FC236}">
                <a16:creationId xmlns:a16="http://schemas.microsoft.com/office/drawing/2014/main" id="{1E574DBF-308D-4634-BE9E-8A98D44C0ED9}"/>
              </a:ext>
            </a:extLst>
          </p:cNvPr>
          <p:cNvSpPr/>
          <p:nvPr/>
        </p:nvSpPr>
        <p:spPr>
          <a:xfrm rot="17584200">
            <a:off x="643514" y="3709006"/>
            <a:ext cx="1158236" cy="1019318"/>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
        <p:nvSpPr>
          <p:cNvPr id="11" name="Isosceles Triangle 10">
            <a:extLst>
              <a:ext uri="{FF2B5EF4-FFF2-40B4-BE49-F238E27FC236}">
                <a16:creationId xmlns:a16="http://schemas.microsoft.com/office/drawing/2014/main" id="{1E574DBF-308D-4634-BE9E-8A98D44C0ED9}"/>
              </a:ext>
            </a:extLst>
          </p:cNvPr>
          <p:cNvSpPr/>
          <p:nvPr/>
        </p:nvSpPr>
        <p:spPr>
          <a:xfrm rot="17584200">
            <a:off x="2035177" y="3686127"/>
            <a:ext cx="1158236" cy="1019318"/>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
        <p:nvSpPr>
          <p:cNvPr id="12" name="Isosceles Triangle 11">
            <a:extLst>
              <a:ext uri="{FF2B5EF4-FFF2-40B4-BE49-F238E27FC236}">
                <a16:creationId xmlns:a16="http://schemas.microsoft.com/office/drawing/2014/main" id="{1E574DBF-308D-4634-BE9E-8A98D44C0ED9}"/>
              </a:ext>
            </a:extLst>
          </p:cNvPr>
          <p:cNvSpPr/>
          <p:nvPr/>
        </p:nvSpPr>
        <p:spPr>
          <a:xfrm rot="17584200">
            <a:off x="5907913" y="3770349"/>
            <a:ext cx="1158236" cy="1019318"/>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
        <p:nvSpPr>
          <p:cNvPr id="13" name="Isosceles Triangle 12">
            <a:extLst>
              <a:ext uri="{FF2B5EF4-FFF2-40B4-BE49-F238E27FC236}">
                <a16:creationId xmlns:a16="http://schemas.microsoft.com/office/drawing/2014/main" id="{1E574DBF-308D-4634-BE9E-8A98D44C0ED9}"/>
              </a:ext>
            </a:extLst>
          </p:cNvPr>
          <p:cNvSpPr/>
          <p:nvPr/>
        </p:nvSpPr>
        <p:spPr>
          <a:xfrm rot="17584200">
            <a:off x="7401640" y="3549749"/>
            <a:ext cx="1158236" cy="1019318"/>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Tree>
    <p:extLst>
      <p:ext uri="{BB962C8B-B14F-4D97-AF65-F5344CB8AC3E}">
        <p14:creationId xmlns:p14="http://schemas.microsoft.com/office/powerpoint/2010/main" val="299888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10"/>
                                        </p:tgtEl>
                                        <p:attrNameLst>
                                          <p:attrName>r</p:attrName>
                                        </p:attrNameLst>
                                      </p:cBhvr>
                                    </p:animRot>
                                  </p:childTnLst>
                                </p:cTn>
                              </p:par>
                              <p:par>
                                <p:cTn id="7" presetID="8" presetClass="emph" presetSubtype="0" fill="hold" grpId="1" nodeType="withEffect">
                                  <p:stCondLst>
                                    <p:cond delay="0"/>
                                  </p:stCondLst>
                                  <p:childTnLst>
                                    <p:animRot by="-21600000">
                                      <p:cBhvr>
                                        <p:cTn id="8" dur="2000" fill="hold"/>
                                        <p:tgtEl>
                                          <p:spTgt spid="10"/>
                                        </p:tgtEl>
                                        <p:attrNameLst>
                                          <p:attrName>r</p:attrName>
                                        </p:attrNameLst>
                                      </p:cBhvr>
                                    </p:animRot>
                                  </p:childTnLst>
                                </p:cTn>
                              </p:par>
                              <p:par>
                                <p:cTn id="9" presetID="8" presetClass="emph" presetSubtype="0" fill="hold" grpId="2" nodeType="withEffect">
                                  <p:stCondLst>
                                    <p:cond delay="0"/>
                                  </p:stCondLst>
                                  <p:childTnLst>
                                    <p:animRot by="21600000">
                                      <p:cBhvr>
                                        <p:cTn id="10" dur="2000" fill="hold"/>
                                        <p:tgtEl>
                                          <p:spTgt spid="10"/>
                                        </p:tgtEl>
                                        <p:attrNameLst>
                                          <p:attrName>r</p:attrName>
                                        </p:attrNameLst>
                                      </p:cBhvr>
                                    </p:animRot>
                                  </p:childTnLst>
                                </p:cTn>
                              </p:par>
                              <p:par>
                                <p:cTn id="11" presetID="8" presetClass="emph" presetSubtype="0" fill="hold" grpId="3" nodeType="withEffect">
                                  <p:stCondLst>
                                    <p:cond delay="0"/>
                                  </p:stCondLst>
                                  <p:childTnLst>
                                    <p:animRot by="-21600000">
                                      <p:cBhvr>
                                        <p:cTn id="12" dur="2000" fill="hold"/>
                                        <p:tgtEl>
                                          <p:spTgt spid="10"/>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1" nodeType="withEffect">
                                  <p:stCondLst>
                                    <p:cond delay="0"/>
                                  </p:stCondLst>
                                  <p:childTnLst>
                                    <p:animRot by="-21600000">
                                      <p:cBhvr>
                                        <p:cTn id="16" dur="2000" fill="hold"/>
                                        <p:tgtEl>
                                          <p:spTgt spid="11"/>
                                        </p:tgtEl>
                                        <p:attrNameLst>
                                          <p:attrName>r</p:attrName>
                                        </p:attrNameLst>
                                      </p:cBhvr>
                                    </p:animRot>
                                  </p:childTnLst>
                                </p:cTn>
                              </p:par>
                              <p:par>
                                <p:cTn id="17" presetID="8" presetClass="emph" presetSubtype="0" fill="hold" grpId="2" nodeType="withEffect">
                                  <p:stCondLst>
                                    <p:cond delay="0"/>
                                  </p:stCondLst>
                                  <p:childTnLst>
                                    <p:animRot by="21600000">
                                      <p:cBhvr>
                                        <p:cTn id="18" dur="2000" fill="hold"/>
                                        <p:tgtEl>
                                          <p:spTgt spid="11"/>
                                        </p:tgtEl>
                                        <p:attrNameLst>
                                          <p:attrName>r</p:attrName>
                                        </p:attrNameLst>
                                      </p:cBhvr>
                                    </p:animRot>
                                  </p:childTnLst>
                                </p:cTn>
                              </p:par>
                              <p:par>
                                <p:cTn id="19" presetID="8" presetClass="emph" presetSubtype="0" fill="hold" grpId="3" nodeType="withEffect">
                                  <p:stCondLst>
                                    <p:cond delay="0"/>
                                  </p:stCondLst>
                                  <p:childTnLst>
                                    <p:animRot by="-21600000">
                                      <p:cBhvr>
                                        <p:cTn id="20" dur="2000" fill="hold"/>
                                        <p:tgtEl>
                                          <p:spTgt spid="11"/>
                                        </p:tgtEl>
                                        <p:attrNameLst>
                                          <p:attrName>r</p:attrName>
                                        </p:attrNameLst>
                                      </p:cBhvr>
                                    </p:animRot>
                                  </p:childTnLst>
                                </p:cTn>
                              </p:par>
                              <p:par>
                                <p:cTn id="21" presetID="8" presetClass="emph" presetSubtype="0" fill="hold" grpId="0" nodeType="withEffect">
                                  <p:stCondLst>
                                    <p:cond delay="0"/>
                                  </p:stCondLst>
                                  <p:childTnLst>
                                    <p:animRot by="21600000">
                                      <p:cBhvr>
                                        <p:cTn id="22" dur="2000" fill="hold"/>
                                        <p:tgtEl>
                                          <p:spTgt spid="12"/>
                                        </p:tgtEl>
                                        <p:attrNameLst>
                                          <p:attrName>r</p:attrName>
                                        </p:attrNameLst>
                                      </p:cBhvr>
                                    </p:animRot>
                                  </p:childTnLst>
                                </p:cTn>
                              </p:par>
                              <p:par>
                                <p:cTn id="23" presetID="8" presetClass="emph" presetSubtype="0" fill="hold" grpId="1" nodeType="withEffect">
                                  <p:stCondLst>
                                    <p:cond delay="0"/>
                                  </p:stCondLst>
                                  <p:childTnLst>
                                    <p:animRot by="-21600000">
                                      <p:cBhvr>
                                        <p:cTn id="24" dur="2000" fill="hold"/>
                                        <p:tgtEl>
                                          <p:spTgt spid="12"/>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12"/>
                                        </p:tgtEl>
                                        <p:attrNameLst>
                                          <p:attrName>r</p:attrName>
                                        </p:attrNameLst>
                                      </p:cBhvr>
                                    </p:animRot>
                                  </p:childTnLst>
                                </p:cTn>
                              </p:par>
                              <p:par>
                                <p:cTn id="27" presetID="8" presetClass="emph" presetSubtype="0" fill="hold" grpId="3" nodeType="withEffect">
                                  <p:stCondLst>
                                    <p:cond delay="0"/>
                                  </p:stCondLst>
                                  <p:childTnLst>
                                    <p:animRot by="-21600000">
                                      <p:cBhvr>
                                        <p:cTn id="28" dur="2000" fill="hold"/>
                                        <p:tgtEl>
                                          <p:spTgt spid="12"/>
                                        </p:tgtEl>
                                        <p:attrNameLst>
                                          <p:attrName>r</p:attrName>
                                        </p:attrNameLst>
                                      </p:cBhvr>
                                    </p:animRot>
                                  </p:childTnLst>
                                </p:cTn>
                              </p:par>
                              <p:par>
                                <p:cTn id="29" presetID="8" presetClass="emph" presetSubtype="0" fill="hold" grpId="0" nodeType="withEffect">
                                  <p:stCondLst>
                                    <p:cond delay="0"/>
                                  </p:stCondLst>
                                  <p:childTnLst>
                                    <p:animRot by="21600000">
                                      <p:cBhvr>
                                        <p:cTn id="30" dur="2000" fill="hold"/>
                                        <p:tgtEl>
                                          <p:spTgt spid="13"/>
                                        </p:tgtEl>
                                        <p:attrNameLst>
                                          <p:attrName>r</p:attrName>
                                        </p:attrNameLst>
                                      </p:cBhvr>
                                    </p:animRot>
                                  </p:childTnLst>
                                </p:cTn>
                              </p:par>
                              <p:par>
                                <p:cTn id="31" presetID="8" presetClass="emph" presetSubtype="0" fill="hold" grpId="1" nodeType="withEffect">
                                  <p:stCondLst>
                                    <p:cond delay="0"/>
                                  </p:stCondLst>
                                  <p:childTnLst>
                                    <p:animRot by="-21600000">
                                      <p:cBhvr>
                                        <p:cTn id="32" dur="2000" fill="hold"/>
                                        <p:tgtEl>
                                          <p:spTgt spid="13"/>
                                        </p:tgtEl>
                                        <p:attrNameLst>
                                          <p:attrName>r</p:attrName>
                                        </p:attrNameLst>
                                      </p:cBhvr>
                                    </p:animRot>
                                  </p:childTnLst>
                                </p:cTn>
                              </p:par>
                              <p:par>
                                <p:cTn id="33" presetID="8" presetClass="emph" presetSubtype="0" fill="hold" grpId="2" nodeType="withEffect">
                                  <p:stCondLst>
                                    <p:cond delay="0"/>
                                  </p:stCondLst>
                                  <p:childTnLst>
                                    <p:animRot by="21600000">
                                      <p:cBhvr>
                                        <p:cTn id="34" dur="2000" fill="hold"/>
                                        <p:tgtEl>
                                          <p:spTgt spid="13"/>
                                        </p:tgtEl>
                                        <p:attrNameLst>
                                          <p:attrName>r</p:attrName>
                                        </p:attrNameLst>
                                      </p:cBhvr>
                                    </p:animRot>
                                  </p:childTnLst>
                                </p:cTn>
                              </p:par>
                              <p:par>
                                <p:cTn id="35" presetID="8" presetClass="emph" presetSubtype="0" fill="hold" grpId="3" nodeType="withEffect">
                                  <p:stCondLst>
                                    <p:cond delay="0"/>
                                  </p:stCondLst>
                                  <p:childTnLst>
                                    <p:animRot by="-21600000">
                                      <p:cBhvr>
                                        <p:cTn id="36"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0" grpId="2" animBg="1"/>
      <p:bldP spid="10" grpId="3" animBg="1"/>
      <p:bldP spid="11" grpId="0" animBg="1"/>
      <p:bldP spid="11" grpId="1" animBg="1"/>
      <p:bldP spid="11" grpId="2" animBg="1"/>
      <p:bldP spid="11" grpId="3" animBg="1"/>
      <p:bldP spid="12" grpId="0" animBg="1"/>
      <p:bldP spid="12" grpId="1" animBg="1"/>
      <p:bldP spid="12" grpId="2" animBg="1"/>
      <p:bldP spid="12" grpId="3" animBg="1"/>
      <p:bldP spid="13" grpId="0" animBg="1"/>
      <p:bldP spid="13" grpId="1" animBg="1"/>
      <p:bldP spid="13" grpId="2" animBg="1"/>
      <p:bldP spid="13" grpId="3"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5"/>
          <p:cNvSpPr txBox="1">
            <a:spLocks noGrp="1"/>
          </p:cNvSpPr>
          <p:nvPr>
            <p:ph type="ctrTitle" idx="4294967295"/>
          </p:nvPr>
        </p:nvSpPr>
        <p:spPr>
          <a:xfrm>
            <a:off x="577604" y="77667"/>
            <a:ext cx="5670796" cy="533400"/>
          </a:xfrm>
          <a:prstGeom prst="rect">
            <a:avLst/>
          </a:prstGeom>
          <a:solidFill>
            <a:srgbClr val="FFFF00"/>
          </a:solidFill>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accent1"/>
                </a:solidFill>
                <a:latin typeface="Tahoma" panose="020B0604030504040204" pitchFamily="34" charset="0"/>
                <a:ea typeface="Tahoma" panose="020B0604030504040204" pitchFamily="34" charset="0"/>
                <a:cs typeface="Tahoma" panose="020B0604030504040204" pitchFamily="34" charset="0"/>
              </a:rPr>
              <a:t>2</a:t>
            </a:r>
            <a:r>
              <a:rPr lang="vi-VN" sz="2400" b="1" dirty="0" smtClean="0">
                <a:solidFill>
                  <a:schemeClr val="accent1"/>
                </a:solidFill>
                <a:latin typeface="Tahoma" panose="020B0604030504040204" pitchFamily="34" charset="0"/>
                <a:ea typeface="Tahoma" panose="020B0604030504040204" pitchFamily="34" charset="0"/>
                <a:cs typeface="Tahoma" panose="020B0604030504040204" pitchFamily="34" charset="0"/>
              </a:rPr>
              <a:t>. Kinh thành Thăng Long thời Lý</a:t>
            </a:r>
            <a:endParaRPr sz="2400" b="1" dirty="0">
              <a:solidFill>
                <a:schemeClr val="accent1"/>
              </a:solidFill>
              <a:latin typeface="Tahoma" panose="020B0604030504040204" pitchFamily="34" charset="0"/>
              <a:ea typeface="Tahoma" panose="020B0604030504040204" pitchFamily="34" charset="0"/>
              <a:cs typeface="Tahoma" panose="020B0604030504040204" pitchFamily="34" charset="0"/>
            </a:endParaRPr>
          </a:p>
        </p:txBody>
      </p:sp>
      <p:sp>
        <p:nvSpPr>
          <p:cNvPr id="87" name="Google Shape;87;p15"/>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0" name="Picture 2" descr="img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321" y="768916"/>
            <a:ext cx="7873947" cy="386715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295400" y="4563083"/>
            <a:ext cx="7395651" cy="461665"/>
          </a:xfrm>
          <a:prstGeom prst="rect">
            <a:avLst/>
          </a:prstGeom>
          <a:solidFill>
            <a:srgbClr val="FFFF00"/>
          </a:solidFill>
        </p:spPr>
        <p:txBody>
          <a:bodyPr wrap="square">
            <a:spAutoFit/>
          </a:bodyPr>
          <a:lstStyle/>
          <a:p>
            <a:r>
              <a:rPr lang="en-US" sz="2400" b="1" dirty="0" err="1">
                <a:latin typeface="Tahoma" panose="020B0604030504040204" pitchFamily="34" charset="0"/>
                <a:ea typeface="Tahoma" panose="020B0604030504040204" pitchFamily="34" charset="0"/>
                <a:cs typeface="Tahoma" panose="020B0604030504040204" pitchFamily="34" charset="0"/>
              </a:rPr>
              <a:t>Trục</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trung</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tâm</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thành</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Thăng</a:t>
            </a:r>
            <a:r>
              <a:rPr lang="en-US" sz="2400" b="1" dirty="0">
                <a:latin typeface="Tahoma" panose="020B0604030504040204" pitchFamily="34" charset="0"/>
                <a:ea typeface="Tahoma" panose="020B0604030504040204" pitchFamily="34" charset="0"/>
                <a:cs typeface="Tahoma" panose="020B0604030504040204" pitchFamily="34" charset="0"/>
              </a:rPr>
              <a:t> Long </a:t>
            </a:r>
            <a:r>
              <a:rPr lang="en-US" sz="2400" b="1" dirty="0" err="1">
                <a:latin typeface="Tahoma" panose="020B0604030504040204" pitchFamily="34" charset="0"/>
                <a:ea typeface="Tahoma" panose="020B0604030504040204" pitchFamily="34" charset="0"/>
                <a:cs typeface="Tahoma" panose="020B0604030504040204" pitchFamily="34" charset="0"/>
              </a:rPr>
              <a:t>năm</a:t>
            </a:r>
            <a:r>
              <a:rPr lang="en-US" sz="2400" b="1" dirty="0">
                <a:latin typeface="Tahoma" panose="020B0604030504040204" pitchFamily="34" charset="0"/>
                <a:ea typeface="Tahoma" panose="020B0604030504040204" pitchFamily="34" charset="0"/>
                <a:cs typeface="Tahoma" panose="020B0604030504040204" pitchFamily="34" charset="0"/>
              </a:rPr>
              <a:t> 1010</a:t>
            </a:r>
          </a:p>
        </p:txBody>
      </p:sp>
      <p:sp>
        <p:nvSpPr>
          <p:cNvPr id="12" name="Rectangle 11"/>
          <p:cNvSpPr/>
          <p:nvPr/>
        </p:nvSpPr>
        <p:spPr>
          <a:xfrm>
            <a:off x="2909758" y="851493"/>
            <a:ext cx="4572000" cy="369332"/>
          </a:xfrm>
          <a:prstGeom prst="rect">
            <a:avLst/>
          </a:prstGeom>
        </p:spPr>
        <p:txBody>
          <a:bodyPr>
            <a:spAutoFit/>
          </a:bodyPr>
          <a:lstStyle/>
          <a:p>
            <a:r>
              <a:rPr lang="en-US" b="1" dirty="0" err="1">
                <a:latin typeface="Tahoma" panose="020B0604030504040204" pitchFamily="34" charset="0"/>
                <a:ea typeface="Tahoma" panose="020B0604030504040204" pitchFamily="34" charset="0"/>
                <a:cs typeface="Tahoma" panose="020B0604030504040204" pitchFamily="34" charset="0"/>
              </a:rPr>
              <a:t>Chính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điện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smtClean="0">
                <a:latin typeface="Tahoma" panose="020B0604030504040204" pitchFamily="34" charset="0"/>
                <a:ea typeface="Tahoma" panose="020B0604030504040204" pitchFamily="34" charset="0"/>
                <a:cs typeface="Tahoma" panose="020B0604030504040204" pitchFamily="34" charset="0"/>
              </a:rPr>
              <a:t>là</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điện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Càn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Nguyên</a:t>
            </a:r>
            <a:endParaRPr lang="en-US" b="1"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4"/>
          <a:stretch>
            <a:fillRect/>
          </a:stretch>
        </p:blipFill>
        <p:spPr>
          <a:xfrm>
            <a:off x="109144" y="2317705"/>
            <a:ext cx="3361301" cy="2157412"/>
          </a:xfrm>
          <a:prstGeom prst="rect">
            <a:avLst/>
          </a:prstGeom>
        </p:spPr>
      </p:pic>
    </p:spTree>
    <p:extLst>
      <p:ext uri="{BB962C8B-B14F-4D97-AF65-F5344CB8AC3E}">
        <p14:creationId xmlns:p14="http://schemas.microsoft.com/office/powerpoint/2010/main" val="306763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ppt_w</p:attrName>
                                        </p:attrNameLst>
                                      </p:cBhvr>
                                      <p:tavLst>
                                        <p:tav tm="0">
                                          <p:val>
                                            <p:fltVal val="0"/>
                                          </p:val>
                                        </p:tav>
                                        <p:tav tm="100000">
                                          <p:val>
                                            <p:strVal val="#ppt_w"/>
                                          </p:val>
                                        </p:tav>
                                      </p:tavLst>
                                    </p:anim>
                                    <p:anim calcmode="lin" valueType="num">
                                      <p:cBhvr>
                                        <p:cTn id="21" dur="1000" fill="hold"/>
                                        <p:tgtEl>
                                          <p:spTgt spid="12"/>
                                        </p:tgtEl>
                                        <p:attrNameLst>
                                          <p:attrName>ppt_h</p:attrName>
                                        </p:attrNameLst>
                                      </p:cBhvr>
                                      <p:tavLst>
                                        <p:tav tm="0">
                                          <p:val>
                                            <p:fltVal val="0"/>
                                          </p:val>
                                        </p:tav>
                                        <p:tav tm="100000">
                                          <p:val>
                                            <p:strVal val="#ppt_h"/>
                                          </p:val>
                                        </p:tav>
                                      </p:tavLst>
                                    </p:anim>
                                    <p:anim calcmode="lin" valueType="num">
                                      <p:cBhvr>
                                        <p:cTn id="22" dur="1000" fill="hold"/>
                                        <p:tgtEl>
                                          <p:spTgt spid="12"/>
                                        </p:tgtEl>
                                        <p:attrNameLst>
                                          <p:attrName>style.rotation</p:attrName>
                                        </p:attrNameLst>
                                      </p:cBhvr>
                                      <p:tavLst>
                                        <p:tav tm="0">
                                          <p:val>
                                            <p:fltVal val="90"/>
                                          </p:val>
                                        </p:tav>
                                        <p:tav tm="100000">
                                          <p:val>
                                            <p:fltVal val="0"/>
                                          </p:val>
                                        </p:tav>
                                      </p:tavLst>
                                    </p:anim>
                                    <p:animEffect transition="in" filter="fade">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7"/>
          <p:cNvSpPr txBox="1">
            <a:spLocks noGrp="1"/>
          </p:cNvSpPr>
          <p:nvPr>
            <p:ph type="body" idx="1"/>
          </p:nvPr>
        </p:nvSpPr>
        <p:spPr>
          <a:xfrm>
            <a:off x="990600" y="2038350"/>
            <a:ext cx="7006000" cy="819900"/>
          </a:xfrm>
          <a:prstGeom prst="rect">
            <a:avLst/>
          </a:prstGeom>
        </p:spPr>
        <p:txBody>
          <a:bodyPr spcFirstLastPara="1" wrap="square" lIns="91425" tIns="91425" rIns="91425" bIns="91425" anchor="ctr" anchorCtr="0">
            <a:noAutofit/>
          </a:bodyPr>
          <a:lstStyle/>
          <a:p>
            <a:pPr marL="0" lvl="0" indent="0">
              <a:buNone/>
            </a:pPr>
            <a:r>
              <a:rPr lang="vi-VN" sz="2400" i="0" dirty="0">
                <a:latin typeface="Times New Roman" panose="02020603050405020304" pitchFamily="18" charset="0"/>
                <a:cs typeface="Times New Roman" panose="02020603050405020304" pitchFamily="18" charset="0"/>
              </a:rPr>
              <a:t>Năm 1017, điện Càn Nguyên bị sét đánh hư hại, hoàng đế phải coi chầu ở điện phía đông, tức điện Tập Hiền. Năm 1020, điện Tập Hiền lại bị sét đánh, hoàng đế phải coi chầu ở điện phía tây, tức điện Giảng Vũ. Sau đó dường như điện Càn Nguyên đã được trùng tu, vì trong loạn Tam vương vẫn thấy những ghi chép về nó. </a:t>
            </a:r>
            <a:endParaRPr lang="vi-VN" sz="2400" i="0" dirty="0" smtClean="0">
              <a:latin typeface="Times New Roman" panose="02020603050405020304" pitchFamily="18" charset="0"/>
              <a:cs typeface="Times New Roman" panose="02020603050405020304" pitchFamily="18" charset="0"/>
            </a:endParaRPr>
          </a:p>
          <a:p>
            <a:pPr marL="0" lvl="0" indent="0">
              <a:buNone/>
            </a:pPr>
            <a:r>
              <a:rPr lang="vi-VN" sz="2400" i="0" dirty="0" smtClean="0">
                <a:latin typeface="Times New Roman" panose="02020603050405020304" pitchFamily="18" charset="0"/>
                <a:cs typeface="Times New Roman" panose="02020603050405020304" pitchFamily="18" charset="0"/>
              </a:rPr>
              <a:t>Sau </a:t>
            </a:r>
            <a:r>
              <a:rPr lang="vi-VN" sz="2400" i="0" dirty="0">
                <a:latin typeface="Times New Roman" panose="02020603050405020304" pitchFamily="18" charset="0"/>
                <a:cs typeface="Times New Roman" panose="02020603050405020304" pitchFamily="18" charset="0"/>
              </a:rPr>
              <a:t>loạn Tam vương, điện Càn Nguyên vì lý do khuất tất nào đó mà đã bị san phẳng. Đến tháng 6 năm 1029, nhân sự kiện rồng thần xuất hiện trên nền điện cũ, Thái Tông cho xây dựng lại và mở mang thêm.</a:t>
            </a:r>
            <a:endParaRPr sz="2400" dirty="0">
              <a:latin typeface="Times New Roman" panose="02020603050405020304" pitchFamily="18" charset="0"/>
              <a:cs typeface="Times New Roman" panose="02020603050405020304" pitchFamily="18" charset="0"/>
            </a:endParaRPr>
          </a:p>
        </p:txBody>
      </p:sp>
      <p:sp>
        <p:nvSpPr>
          <p:cNvPr id="100" name="Google Shape;100;p17"/>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spTree>
    <p:extLst>
      <p:ext uri="{BB962C8B-B14F-4D97-AF65-F5344CB8AC3E}">
        <p14:creationId xmlns:p14="http://schemas.microsoft.com/office/powerpoint/2010/main" val="10498901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Transition headline</a:t>
            </a:r>
            <a:endParaRPr/>
          </a:p>
        </p:txBody>
      </p:sp>
      <p:sp>
        <p:nvSpPr>
          <p:cNvPr id="93" name="Google Shape;93;p16"/>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start with the first set of slides</a:t>
            </a:r>
            <a:endParaRPr/>
          </a:p>
        </p:txBody>
      </p:sp>
      <p:sp>
        <p:nvSpPr>
          <p:cNvPr id="94" name="Google Shape;94;p16"/>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a:solidFill>
                  <a:schemeClr val="dk1"/>
                </a:solidFill>
                <a:latin typeface="Raleway ExtraBold"/>
                <a:ea typeface="Raleway ExtraBold"/>
                <a:cs typeface="Raleway ExtraBold"/>
                <a:sym typeface="Raleway ExtraBold"/>
              </a:rPr>
              <a:t>1</a:t>
            </a:r>
            <a:endParaRPr sz="9600">
              <a:solidFill>
                <a:schemeClr val="dk1"/>
              </a:solidFill>
              <a:latin typeface="Raleway ExtraBold"/>
              <a:ea typeface="Raleway ExtraBold"/>
              <a:cs typeface="Raleway ExtraBold"/>
              <a:sym typeface="Raleway ExtraBold"/>
            </a:endParaRPr>
          </a:p>
        </p:txBody>
      </p:sp>
      <p:pic>
        <p:nvPicPr>
          <p:cNvPr id="6" name="Google Shape;86;p15" descr="photo-1492633423870-43d1cd2775eb"/>
          <p:cNvPicPr preferRelativeResize="0"/>
          <p:nvPr/>
        </p:nvPicPr>
        <p:blipFill rotWithShape="1">
          <a:blip r:embed="rId3">
            <a:alphaModFix/>
          </a:blip>
          <a:srcRect l="29959" t="25238" r="27296" b="10604"/>
          <a:stretch/>
        </p:blipFill>
        <p:spPr>
          <a:xfrm>
            <a:off x="7923225" y="133625"/>
            <a:ext cx="1087200" cy="1087200"/>
          </a:xfrm>
          <a:prstGeom prst="ellipse">
            <a:avLst/>
          </a:prstGeom>
          <a:noFill/>
          <a:ln>
            <a:noFill/>
          </a:ln>
        </p:spPr>
      </p:pic>
      <p:sp>
        <p:nvSpPr>
          <p:cNvPr id="7" name="Google Shape;87;p15"/>
          <p:cNvSpPr txBox="1">
            <a:spLocks/>
          </p:cNvSpPr>
          <p:nvPr/>
        </p:nvSpPr>
        <p:spPr>
          <a:xfrm>
            <a:off x="8604400" y="4590300"/>
            <a:ext cx="539700" cy="5532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0000000-1234-1234-1234-123412341234}" type="slidenum">
              <a:rPr lang="en" smtClean="0"/>
              <a:pPr algn="ctr"/>
              <a:t>14</a:t>
            </a:fld>
            <a:endParaRPr lang="en"/>
          </a:p>
        </p:txBody>
      </p:sp>
      <p:pic>
        <p:nvPicPr>
          <p:cNvPr id="8" name="Picture 6" descr="https://s3-ap-southeast-1.amazonaws.com/img.spiderum.com/sp-images/ad7e13e0368611eaa406cbc30bb0422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7" y="66960"/>
            <a:ext cx="8785225" cy="376369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9387" y="3830653"/>
            <a:ext cx="8931425" cy="1200329"/>
          </a:xfrm>
          <a:prstGeom prst="rect">
            <a:avLst/>
          </a:prstGeom>
          <a:solidFill>
            <a:srgbClr val="FFFF00"/>
          </a:solidFill>
        </p:spPr>
        <p:txBody>
          <a:bodyPr wrap="square">
            <a:spAutoFit/>
          </a:bodyPr>
          <a:lstStyle/>
          <a:p>
            <a:r>
              <a:rPr lang="vi-VN" dirty="0" smtClean="0">
                <a:latin typeface="+mj-lt"/>
              </a:rPr>
              <a:t>Cấm </a:t>
            </a:r>
            <a:r>
              <a:rPr lang="vi-VN" dirty="0">
                <a:latin typeface="+mj-lt"/>
              </a:rPr>
              <a:t>thành Thăng Long theo quy hoạch năm 1029 </a:t>
            </a:r>
            <a:endParaRPr lang="vi-VN" dirty="0" smtClean="0">
              <a:latin typeface="+mj-lt"/>
            </a:endParaRPr>
          </a:p>
          <a:p>
            <a:r>
              <a:rPr lang="vi-VN" b="1" i="1" dirty="0" smtClean="0">
                <a:latin typeface="+mj-lt"/>
              </a:rPr>
              <a:t>1</a:t>
            </a:r>
            <a:r>
              <a:rPr lang="vi-VN" b="1" i="1" dirty="0">
                <a:latin typeface="+mj-lt"/>
              </a:rPr>
              <a:t>. Ngũ Phượng Tinh Lâu; 2. Điện Phụng Thiên-Lầu Chính Dương; 3. Điện Thiên An; 4. Điện Tuyên Đức; 5. Điện Diên Phúc; 6. Điện Văn Minh; 7. Điện Quảng Vũ; 8. Lầu chuông; 9. Điện Thiên Khánh; 10. Điện Trường Xuân</a:t>
            </a:r>
            <a:endParaRPr lang="en-US" dirty="0">
              <a:latin typeface="+mj-lt"/>
            </a:endParaRPr>
          </a:p>
        </p:txBody>
      </p:sp>
    </p:spTree>
    <p:extLst>
      <p:ext uri="{BB962C8B-B14F-4D97-AF65-F5344CB8AC3E}">
        <p14:creationId xmlns:p14="http://schemas.microsoft.com/office/powerpoint/2010/main" val="3379397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228600" y="742951"/>
            <a:ext cx="8375799" cy="4104900"/>
          </a:xfrm>
          <a:prstGeom prst="rect">
            <a:avLst/>
          </a:prstGeom>
          <a:solidFill>
            <a:schemeClr val="bg1"/>
          </a:solidFill>
        </p:spPr>
        <p:txBody>
          <a:bodyPr spcFirstLastPara="1" wrap="square" lIns="91425" tIns="91425" rIns="91425" bIns="91425" anchor="t" anchorCtr="0">
            <a:noAutofit/>
          </a:bodyPr>
          <a:lstStyle/>
          <a:p>
            <a:r>
              <a:rPr lang="vi-VN" sz="2400" dirty="0"/>
              <a:t>– </a:t>
            </a:r>
            <a:r>
              <a:rPr lang="vi-VN" sz="2400" dirty="0">
                <a:latin typeface="Tahoma" panose="020B0604030504040204" pitchFamily="34" charset="0"/>
                <a:ea typeface="Tahoma" panose="020B0604030504040204" pitchFamily="34" charset="0"/>
                <a:cs typeface="Tahoma" panose="020B0604030504040204" pitchFamily="34" charset="0"/>
              </a:rPr>
              <a:t>Thành thăng Long chia làm hai khu: khu Hoàng thành và khu dân sự</a:t>
            </a:r>
            <a:br>
              <a:rPr lang="vi-VN" sz="2400" dirty="0">
                <a:latin typeface="Tahoma" panose="020B0604030504040204" pitchFamily="34" charset="0"/>
                <a:ea typeface="Tahoma" panose="020B0604030504040204" pitchFamily="34" charset="0"/>
                <a:cs typeface="Tahoma" panose="020B0604030504040204" pitchFamily="34" charset="0"/>
              </a:rPr>
            </a:br>
            <a:r>
              <a:rPr lang="vi-VN" sz="2400" dirty="0" smtClean="0">
                <a:latin typeface="Tahoma" panose="020B0604030504040204" pitchFamily="34" charset="0"/>
                <a:ea typeface="Tahoma" panose="020B0604030504040204" pitchFamily="34" charset="0"/>
                <a:cs typeface="Tahoma" panose="020B0604030504040204" pitchFamily="34" charset="0"/>
              </a:rPr>
              <a:t>+ </a:t>
            </a:r>
            <a:r>
              <a:rPr lang="vi-VN" sz="2400" dirty="0">
                <a:latin typeface="Tahoma" panose="020B0604030504040204" pitchFamily="34" charset="0"/>
                <a:ea typeface="Tahoma" panose="020B0604030504040204" pitchFamily="34" charset="0"/>
                <a:cs typeface="Tahoma" panose="020B0604030504040204" pitchFamily="34" charset="0"/>
              </a:rPr>
              <a:t>Khu Hoàng thành (Thăng Long Thành): Là nơi thiết triều</a:t>
            </a:r>
            <a:br>
              <a:rPr lang="vi-VN" sz="2400" dirty="0">
                <a:latin typeface="Tahoma" panose="020B0604030504040204" pitchFamily="34" charset="0"/>
                <a:ea typeface="Tahoma" panose="020B0604030504040204" pitchFamily="34" charset="0"/>
                <a:cs typeface="Tahoma" panose="020B0604030504040204" pitchFamily="34" charset="0"/>
              </a:rPr>
            </a:br>
            <a:r>
              <a:rPr lang="vi-VN" sz="2400" dirty="0">
                <a:latin typeface="Tahoma" panose="020B0604030504040204" pitchFamily="34" charset="0"/>
                <a:ea typeface="Tahoma" panose="020B0604030504040204" pitchFamily="34" charset="0"/>
                <a:cs typeface="Tahoma" panose="020B0604030504040204" pitchFamily="34" charset="0"/>
              </a:rPr>
              <a:t>=&gt;Nơi quyết định những vấn đề về chính trị của kinh thành.</a:t>
            </a:r>
            <a:br>
              <a:rPr lang="vi-VN" sz="2400" dirty="0">
                <a:latin typeface="Tahoma" panose="020B0604030504040204" pitchFamily="34" charset="0"/>
                <a:ea typeface="Tahoma" panose="020B0604030504040204" pitchFamily="34" charset="0"/>
                <a:cs typeface="Tahoma" panose="020B0604030504040204" pitchFamily="34" charset="0"/>
              </a:rPr>
            </a:br>
            <a:r>
              <a:rPr lang="vi-VN" sz="2400" dirty="0" smtClean="0">
                <a:latin typeface="Tahoma" panose="020B0604030504040204" pitchFamily="34" charset="0"/>
                <a:ea typeface="Tahoma" panose="020B0604030504040204" pitchFamily="34" charset="0"/>
                <a:cs typeface="Tahoma" panose="020B0604030504040204" pitchFamily="34" charset="0"/>
              </a:rPr>
              <a:t/>
            </a:r>
            <a:br>
              <a:rPr lang="vi-VN" sz="2400" dirty="0" smtClean="0">
                <a:latin typeface="Tahoma" panose="020B0604030504040204" pitchFamily="34" charset="0"/>
                <a:ea typeface="Tahoma" panose="020B0604030504040204" pitchFamily="34" charset="0"/>
                <a:cs typeface="Tahoma" panose="020B0604030504040204" pitchFamily="34" charset="0"/>
              </a:rPr>
            </a:br>
            <a:r>
              <a:rPr lang="vi-VN" sz="2400" dirty="0" smtClean="0">
                <a:latin typeface="Tahoma" panose="020B0604030504040204" pitchFamily="34" charset="0"/>
                <a:ea typeface="Tahoma" panose="020B0604030504040204" pitchFamily="34" charset="0"/>
                <a:cs typeface="Tahoma" panose="020B0604030504040204" pitchFamily="34" charset="0"/>
              </a:rPr>
              <a:t>+ </a:t>
            </a:r>
            <a:r>
              <a:rPr lang="vi-VN" sz="2400" dirty="0">
                <a:latin typeface="Tahoma" panose="020B0604030504040204" pitchFamily="34" charset="0"/>
                <a:ea typeface="Tahoma" panose="020B0604030504040204" pitchFamily="34" charset="0"/>
                <a:cs typeface="Tahoma" panose="020B0604030504040204" pitchFamily="34" charset="0"/>
              </a:rPr>
              <a:t>Khu dân sự: nơi ở của dân, nơi sản xuất nông nghiệp, thủ công nghiệp và buôn bán</a:t>
            </a:r>
            <a:br>
              <a:rPr lang="vi-VN" sz="2400" dirty="0">
                <a:latin typeface="Tahoma" panose="020B0604030504040204" pitchFamily="34" charset="0"/>
                <a:ea typeface="Tahoma" panose="020B0604030504040204" pitchFamily="34" charset="0"/>
                <a:cs typeface="Tahoma" panose="020B0604030504040204" pitchFamily="34" charset="0"/>
              </a:rPr>
            </a:br>
            <a:r>
              <a:rPr lang="vi-VN" sz="2400" dirty="0">
                <a:latin typeface="Tahoma" panose="020B0604030504040204" pitchFamily="34" charset="0"/>
                <a:ea typeface="Tahoma" panose="020B0604030504040204" pitchFamily="34" charset="0"/>
                <a:cs typeface="Tahoma" panose="020B0604030504040204" pitchFamily="34" charset="0"/>
              </a:rPr>
              <a:t>=&gt; Nơi quyết những vấn đề về kinh tế</a:t>
            </a:r>
            <a:r>
              <a:rPr lang="vi-VN" sz="2400" dirty="0" smtClean="0">
                <a:latin typeface="Tahoma" panose="020B0604030504040204" pitchFamily="34" charset="0"/>
                <a:ea typeface="Tahoma" panose="020B0604030504040204" pitchFamily="34" charset="0"/>
                <a:cs typeface="Tahoma" panose="020B0604030504040204" pitchFamily="34" charset="0"/>
              </a:rPr>
              <a:t>.</a:t>
            </a:r>
            <a:br>
              <a:rPr lang="vi-VN" sz="2400" dirty="0" smtClean="0">
                <a:latin typeface="Tahoma" panose="020B0604030504040204" pitchFamily="34" charset="0"/>
                <a:ea typeface="Tahoma" panose="020B0604030504040204" pitchFamily="34" charset="0"/>
                <a:cs typeface="Tahoma" panose="020B0604030504040204" pitchFamily="34" charset="0"/>
              </a:rPr>
            </a:br>
            <a:r>
              <a:rPr lang="vi-VN" sz="2400" dirty="0" smtClean="0">
                <a:latin typeface="Tahoma" panose="020B0604030504040204" pitchFamily="34" charset="0"/>
                <a:ea typeface="Tahoma" panose="020B0604030504040204" pitchFamily="34" charset="0"/>
                <a:cs typeface="Tahoma" panose="020B0604030504040204" pitchFamily="34" charset="0"/>
              </a:rPr>
              <a:t/>
            </a:r>
            <a:br>
              <a:rPr lang="vi-VN" sz="2400" dirty="0" smtClean="0">
                <a:latin typeface="Tahoma" panose="020B0604030504040204" pitchFamily="34" charset="0"/>
                <a:ea typeface="Tahoma" panose="020B0604030504040204" pitchFamily="34" charset="0"/>
                <a:cs typeface="Tahoma" panose="020B0604030504040204" pitchFamily="34" charset="0"/>
              </a:rPr>
            </a:br>
            <a:r>
              <a:rPr lang="vi-VN" sz="2400" dirty="0" smtClean="0">
                <a:latin typeface="Tahoma" panose="020B0604030504040204" pitchFamily="34" charset="0"/>
                <a:ea typeface="Tahoma" panose="020B0604030504040204" pitchFamily="34" charset="0"/>
                <a:cs typeface="Tahoma" panose="020B0604030504040204" pitchFamily="34" charset="0"/>
              </a:rPr>
              <a:t>– </a:t>
            </a:r>
            <a:r>
              <a:rPr lang="vi-VN" sz="2400" dirty="0">
                <a:latin typeface="Tahoma" panose="020B0604030504040204" pitchFamily="34" charset="0"/>
                <a:ea typeface="Tahoma" panose="020B0604030504040204" pitchFamily="34" charset="0"/>
                <a:cs typeface="Tahoma" panose="020B0604030504040204" pitchFamily="34" charset="0"/>
              </a:rPr>
              <a:t>Bao quanh kinh thành là La Thành</a:t>
            </a:r>
            <a:br>
              <a:rPr lang="vi-VN" sz="2400" dirty="0">
                <a:latin typeface="Tahoma" panose="020B0604030504040204" pitchFamily="34" charset="0"/>
                <a:ea typeface="Tahoma" panose="020B0604030504040204" pitchFamily="34" charset="0"/>
                <a:cs typeface="Tahoma" panose="020B0604030504040204" pitchFamily="34" charset="0"/>
              </a:rPr>
            </a:br>
            <a:endParaRPr sz="2400" dirty="0">
              <a:latin typeface="Tahoma" panose="020B0604030504040204" pitchFamily="34" charset="0"/>
              <a:ea typeface="Tahoma" panose="020B0604030504040204" pitchFamily="34" charset="0"/>
              <a:cs typeface="Tahoma" panose="020B0604030504040204" pitchFamily="34" charset="0"/>
            </a:endParaRPr>
          </a:p>
        </p:txBody>
      </p:sp>
      <p:sp>
        <p:nvSpPr>
          <p:cNvPr id="107" name="Google Shape;107;p18"/>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grpSp>
        <p:nvGrpSpPr>
          <p:cNvPr id="108" name="Google Shape;108;p18"/>
          <p:cNvGrpSpPr/>
          <p:nvPr/>
        </p:nvGrpSpPr>
        <p:grpSpPr>
          <a:xfrm>
            <a:off x="8119638" y="225980"/>
            <a:ext cx="539546" cy="879605"/>
            <a:chOff x="6730350" y="2315900"/>
            <a:chExt cx="257700" cy="420100"/>
          </a:xfrm>
        </p:grpSpPr>
        <p:sp>
          <p:nvSpPr>
            <p:cNvPr id="109" name="Google Shape;109;p18"/>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8"/>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8"/>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8"/>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8"/>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84;p15"/>
          <p:cNvSpPr txBox="1">
            <a:spLocks/>
          </p:cNvSpPr>
          <p:nvPr/>
        </p:nvSpPr>
        <p:spPr>
          <a:xfrm>
            <a:off x="577604" y="77667"/>
            <a:ext cx="5137396" cy="533400"/>
          </a:xfrm>
          <a:prstGeom prst="rect">
            <a:avLst/>
          </a:prstGeom>
          <a:solidFill>
            <a:srgbClr val="FFFF00"/>
          </a:solidFill>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400" b="1" dirty="0">
                <a:solidFill>
                  <a:schemeClr val="accent1"/>
                </a:solidFill>
                <a:latin typeface="Times New Roman" panose="02020603050405020304" pitchFamily="18" charset="0"/>
                <a:cs typeface="Times New Roman" panose="02020603050405020304" pitchFamily="18" charset="0"/>
              </a:rPr>
              <a:t>2</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Kinh</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thành</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Thăng</a:t>
            </a:r>
            <a:r>
              <a:rPr lang="en-US" sz="2400" b="1" dirty="0" smtClean="0">
                <a:solidFill>
                  <a:schemeClr val="accent1"/>
                </a:solidFill>
                <a:latin typeface="Times New Roman" panose="02020603050405020304" pitchFamily="18" charset="0"/>
                <a:cs typeface="Times New Roman" panose="02020603050405020304" pitchFamily="18" charset="0"/>
              </a:rPr>
              <a:t> Long </a:t>
            </a:r>
            <a:r>
              <a:rPr lang="en-US" sz="2400" b="1" dirty="0" err="1" smtClean="0">
                <a:solidFill>
                  <a:schemeClr val="accent1"/>
                </a:solidFill>
                <a:latin typeface="Times New Roman" panose="02020603050405020304" pitchFamily="18" charset="0"/>
                <a:cs typeface="Times New Roman" panose="02020603050405020304" pitchFamily="18" charset="0"/>
              </a:rPr>
              <a:t>thời</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Lý</a:t>
            </a:r>
            <a:endParaRPr lang="en-US" sz="24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925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randombar(horizontal)">
                                      <p:cBhvr>
                                        <p:cTn id="7"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9" name="Google Shape;119;p19"/>
          <p:cNvSpPr txBox="1">
            <a:spLocks noGrp="1"/>
          </p:cNvSpPr>
          <p:nvPr>
            <p:ph type="subTitle" idx="4294967295"/>
          </p:nvPr>
        </p:nvSpPr>
        <p:spPr>
          <a:xfrm>
            <a:off x="1661673" y="1062022"/>
            <a:ext cx="6050400" cy="3528277"/>
          </a:xfrm>
          <a:prstGeom prst="rect">
            <a:avLst/>
          </a:prstGeom>
          <a:solidFill>
            <a:schemeClr val="accent5">
              <a:lumMod val="60000"/>
              <a:lumOff val="40000"/>
            </a:schemeClr>
          </a:solidFill>
        </p:spPr>
        <p:txBody>
          <a:bodyPr spcFirstLastPara="1" wrap="square" lIns="91425" tIns="91425" rIns="91425" bIns="91425" anchor="t" anchorCtr="0">
            <a:noAutofit/>
          </a:bodyPr>
          <a:lstStyle/>
          <a:p>
            <a:pPr marL="0" lvl="0" indent="0">
              <a:spcBef>
                <a:spcPts val="600"/>
              </a:spcBef>
              <a:buNone/>
            </a:pPr>
            <a:r>
              <a:rPr lang="vi-VN" dirty="0">
                <a:latin typeface="Tahoma" panose="020B0604030504040204" pitchFamily="34" charset="0"/>
                <a:ea typeface="Tahoma" panose="020B0604030504040204" pitchFamily="34" charset="0"/>
                <a:cs typeface="Tahoma" panose="020B0604030504040204" pitchFamily="34" charset="0"/>
              </a:rPr>
              <a:t>Cùng với việc quy hoạch, xây dựng kinh đô, trong 216 năm tồn tại của mình, nhà Lý ra sức xây dựng Thăng Long thành trung tâm kinh tế, chính trị, văn hóa của cả </a:t>
            </a:r>
            <a:r>
              <a:rPr lang="vi-VN" dirty="0" smtClean="0">
                <a:latin typeface="Tahoma" panose="020B0604030504040204" pitchFamily="34" charset="0"/>
                <a:ea typeface="Tahoma" panose="020B0604030504040204" pitchFamily="34" charset="0"/>
                <a:cs typeface="Tahoma" panose="020B0604030504040204" pitchFamily="34" charset="0"/>
              </a:rPr>
              <a:t>nước</a:t>
            </a:r>
            <a:r>
              <a:rPr lang="en-US" dirty="0" smtClean="0">
                <a:latin typeface="Tahoma" panose="020B0604030504040204" pitchFamily="34" charset="0"/>
                <a:ea typeface="Tahoma" panose="020B0604030504040204" pitchFamily="34" charset="0"/>
                <a:cs typeface="Tahoma" panose="020B0604030504040204" pitchFamily="34" charset="0"/>
              </a:rPr>
              <a:t>.</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120" name="Google Shape;120;p19"/>
          <p:cNvSpPr/>
          <p:nvPr/>
        </p:nvSpPr>
        <p:spPr>
          <a:xfrm>
            <a:off x="7334564" y="2384367"/>
            <a:ext cx="299775" cy="28623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121;p19"/>
          <p:cNvGrpSpPr/>
          <p:nvPr/>
        </p:nvGrpSpPr>
        <p:grpSpPr>
          <a:xfrm>
            <a:off x="7634339" y="375167"/>
            <a:ext cx="1284369" cy="1284693"/>
            <a:chOff x="6654650" y="3665275"/>
            <a:chExt cx="409100" cy="409125"/>
          </a:xfrm>
        </p:grpSpPr>
        <p:sp>
          <p:nvSpPr>
            <p:cNvPr id="122" name="Google Shape;122;p19"/>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19"/>
          <p:cNvGrpSpPr/>
          <p:nvPr/>
        </p:nvGrpSpPr>
        <p:grpSpPr>
          <a:xfrm rot="290934">
            <a:off x="6676208" y="1840025"/>
            <a:ext cx="848543" cy="848624"/>
            <a:chOff x="570875" y="4322250"/>
            <a:chExt cx="443300" cy="443325"/>
          </a:xfrm>
        </p:grpSpPr>
        <p:sp>
          <p:nvSpPr>
            <p:cNvPr id="125" name="Google Shape;125;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19"/>
          <p:cNvSpPr/>
          <p:nvPr/>
        </p:nvSpPr>
        <p:spPr>
          <a:xfrm rot="2466717">
            <a:off x="5819909" y="1025895"/>
            <a:ext cx="416526" cy="397713"/>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p:nvPr/>
        </p:nvSpPr>
        <p:spPr>
          <a:xfrm rot="-1609245">
            <a:off x="6429073" y="1276138"/>
            <a:ext cx="299725" cy="286203"/>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9"/>
          <p:cNvSpPr/>
          <p:nvPr/>
        </p:nvSpPr>
        <p:spPr>
          <a:xfrm rot="2926063">
            <a:off x="8246537" y="1502870"/>
            <a:ext cx="224479" cy="21434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p:nvPr/>
        </p:nvSpPr>
        <p:spPr>
          <a:xfrm rot="-1609158">
            <a:off x="8202241" y="284727"/>
            <a:ext cx="202232" cy="193098"/>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spTree>
    <p:extLst>
      <p:ext uri="{BB962C8B-B14F-4D97-AF65-F5344CB8AC3E}">
        <p14:creationId xmlns:p14="http://schemas.microsoft.com/office/powerpoint/2010/main" val="26982151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body" idx="1"/>
          </p:nvPr>
        </p:nvSpPr>
        <p:spPr>
          <a:xfrm>
            <a:off x="2521978" y="1059317"/>
            <a:ext cx="3543300" cy="1584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vi-VN" sz="2400" b="1" dirty="0" smtClean="0">
                <a:latin typeface="Tahoma" panose="020B0604030504040204" pitchFamily="34" charset="0"/>
                <a:ea typeface="Tahoma" panose="020B0604030504040204" pitchFamily="34" charset="0"/>
                <a:cs typeface="Tahoma" panose="020B0604030504040204" pitchFamily="34" charset="0"/>
              </a:rPr>
              <a:t>THẢO LUẬN NHÓM</a:t>
            </a:r>
            <a:endParaRPr sz="2400" dirty="0">
              <a:latin typeface="Tahoma" panose="020B0604030504040204" pitchFamily="34" charset="0"/>
              <a:ea typeface="Tahoma" panose="020B0604030504040204" pitchFamily="34" charset="0"/>
              <a:cs typeface="Tahoma" panose="020B0604030504040204" pitchFamily="34" charset="0"/>
            </a:endParaRPr>
          </a:p>
        </p:txBody>
      </p:sp>
      <p:sp>
        <p:nvSpPr>
          <p:cNvPr id="139" name="Google Shape;139;p20"/>
          <p:cNvSpPr txBox="1">
            <a:spLocks noGrp="1"/>
          </p:cNvSpPr>
          <p:nvPr>
            <p:ph type="title"/>
          </p:nvPr>
        </p:nvSpPr>
        <p:spPr>
          <a:xfrm>
            <a:off x="365278" y="210657"/>
            <a:ext cx="7856700" cy="684693"/>
          </a:xfrm>
          <a:prstGeom prst="rect">
            <a:avLst/>
          </a:prstGeom>
          <a:solidFill>
            <a:srgbClr val="FFFF00"/>
          </a:solidFill>
        </p:spPr>
        <p:txBody>
          <a:bodyPr spcFirstLastPara="1" wrap="square" lIns="91425" tIns="91425" rIns="91425" bIns="91425" anchor="t" anchorCtr="0">
            <a:noAutofit/>
          </a:bodyPr>
          <a:lstStyle/>
          <a:p>
            <a:pPr lvl="0" algn="l"/>
            <a:r>
              <a:rPr lang="en-US" sz="2400" b="1" dirty="0">
                <a:latin typeface="Tahoma" panose="020B0604030504040204" pitchFamily="34" charset="0"/>
                <a:ea typeface="Tahoma" panose="020B0604030504040204" pitchFamily="34" charset="0"/>
                <a:cs typeface="Tahoma" panose="020B0604030504040204" pitchFamily="34" charset="0"/>
              </a:rPr>
              <a:t>3</a:t>
            </a:r>
            <a:r>
              <a:rPr lang="en-US" sz="2400" b="1" dirty="0" smtClean="0">
                <a:latin typeface="Tahoma" panose="020B0604030504040204" pitchFamily="34" charset="0"/>
                <a:ea typeface="Tahoma" panose="020B0604030504040204" pitchFamily="34" charset="0"/>
                <a:cs typeface="Tahoma" panose="020B0604030504040204" pitchFamily="34" charset="0"/>
              </a:rPr>
              <a:t>. </a:t>
            </a:r>
            <a:r>
              <a:rPr lang="en-US" sz="2400" b="1" dirty="0" err="1" smtClean="0">
                <a:latin typeface="Tahoma" panose="020B0604030504040204" pitchFamily="34" charset="0"/>
                <a:ea typeface="Tahoma" panose="020B0604030504040204" pitchFamily="34" charset="0"/>
                <a:cs typeface="Tahoma" panose="020B0604030504040204" pitchFamily="34" charset="0"/>
              </a:rPr>
              <a:t>Quân</a:t>
            </a:r>
            <a:r>
              <a:rPr lang="en-US" sz="2400" b="1" dirty="0" smtClean="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sự</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giáo</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dục</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văn</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hoá</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Thăng</a:t>
            </a:r>
            <a:r>
              <a:rPr lang="en-US" sz="2400" b="1" dirty="0">
                <a:latin typeface="Tahoma" panose="020B0604030504040204" pitchFamily="34" charset="0"/>
                <a:ea typeface="Tahoma" panose="020B0604030504040204" pitchFamily="34" charset="0"/>
                <a:cs typeface="Tahoma" panose="020B0604030504040204" pitchFamily="34" charset="0"/>
              </a:rPr>
              <a:t> Long </a:t>
            </a:r>
            <a:r>
              <a:rPr lang="en-US" sz="2400" b="1" dirty="0" err="1">
                <a:latin typeface="Tahoma" panose="020B0604030504040204" pitchFamily="34" charset="0"/>
                <a:ea typeface="Tahoma" panose="020B0604030504040204" pitchFamily="34" charset="0"/>
                <a:cs typeface="Tahoma" panose="020B0604030504040204" pitchFamily="34" charset="0"/>
              </a:rPr>
              <a:t>thời</a:t>
            </a:r>
            <a:r>
              <a:rPr lang="en-US" sz="2400" b="1" dirty="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ea typeface="Tahoma" panose="020B0604030504040204" pitchFamily="34" charset="0"/>
                <a:cs typeface="Tahoma" panose="020B0604030504040204" pitchFamily="34" charset="0"/>
              </a:rPr>
              <a:t>Lý</a:t>
            </a:r>
            <a:endParaRPr sz="2400" dirty="0">
              <a:latin typeface="Tahoma" panose="020B0604030504040204" pitchFamily="34" charset="0"/>
              <a:ea typeface="Tahoma" panose="020B0604030504040204" pitchFamily="34" charset="0"/>
              <a:cs typeface="Tahoma" panose="020B0604030504040204" pitchFamily="34" charset="0"/>
            </a:endParaRPr>
          </a:p>
        </p:txBody>
      </p:sp>
      <p:sp>
        <p:nvSpPr>
          <p:cNvPr id="140" name="Google Shape;140;p20"/>
          <p:cNvSpPr txBox="1">
            <a:spLocks noGrp="1"/>
          </p:cNvSpPr>
          <p:nvPr>
            <p:ph type="body" idx="2"/>
          </p:nvPr>
        </p:nvSpPr>
        <p:spPr>
          <a:xfrm>
            <a:off x="1143000" y="2495550"/>
            <a:ext cx="6774178" cy="1584600"/>
          </a:xfrm>
          <a:prstGeom prst="rect">
            <a:avLst/>
          </a:prstGeom>
          <a:solidFill>
            <a:schemeClr val="accent6">
              <a:lumMod val="60000"/>
              <a:lumOff val="40000"/>
            </a:schemeClr>
          </a:solidFill>
        </p:spPr>
        <p:txBody>
          <a:bodyPr spcFirstLastPara="1" wrap="square" lIns="91425" tIns="91425" rIns="91425" bIns="91425" anchor="t" anchorCtr="0">
            <a:noAutofit/>
          </a:bodyPr>
          <a:lstStyle/>
          <a:p>
            <a:pPr marL="0" lvl="0" indent="0" algn="l" rtl="0">
              <a:spcBef>
                <a:spcPts val="600"/>
              </a:spcBef>
              <a:spcAft>
                <a:spcPts val="0"/>
              </a:spcAft>
              <a:buNone/>
            </a:pPr>
            <a:r>
              <a:rPr lang="vi-VN" sz="2400" b="1" dirty="0" smtClean="0">
                <a:latin typeface="Tahoma" panose="020B0604030504040204" pitchFamily="34" charset="0"/>
                <a:ea typeface="Tahoma" panose="020B0604030504040204" pitchFamily="34" charset="0"/>
                <a:cs typeface="Tahoma" panose="020B0604030504040204" pitchFamily="34" charset="0"/>
              </a:rPr>
              <a:t>Nhóm 1: Quân sự của Thăng Long thời Lý</a:t>
            </a:r>
          </a:p>
          <a:p>
            <a:pPr marL="0" lvl="0" indent="0" algn="l" rtl="0">
              <a:spcBef>
                <a:spcPts val="600"/>
              </a:spcBef>
              <a:spcAft>
                <a:spcPts val="0"/>
              </a:spcAft>
              <a:buNone/>
            </a:pPr>
            <a:r>
              <a:rPr lang="vi-VN" sz="2400" b="1" dirty="0" smtClean="0">
                <a:latin typeface="Tahoma" panose="020B0604030504040204" pitchFamily="34" charset="0"/>
                <a:ea typeface="Tahoma" panose="020B0604030504040204" pitchFamily="34" charset="0"/>
                <a:cs typeface="Tahoma" panose="020B0604030504040204" pitchFamily="34" charset="0"/>
              </a:rPr>
              <a:t>Nhóm 2: Giáo dục</a:t>
            </a:r>
          </a:p>
          <a:p>
            <a:pPr marL="0" lvl="0" indent="0" algn="l" rtl="0">
              <a:spcBef>
                <a:spcPts val="600"/>
              </a:spcBef>
              <a:spcAft>
                <a:spcPts val="0"/>
              </a:spcAft>
              <a:buNone/>
            </a:pPr>
            <a:r>
              <a:rPr lang="vi-VN" sz="2400" b="1" dirty="0" smtClean="0">
                <a:latin typeface="Tahoma" panose="020B0604030504040204" pitchFamily="34" charset="0"/>
                <a:ea typeface="Tahoma" panose="020B0604030504040204" pitchFamily="34" charset="0"/>
                <a:cs typeface="Tahoma" panose="020B0604030504040204" pitchFamily="34" charset="0"/>
              </a:rPr>
              <a:t>Nhóm 3: Văn hóa</a:t>
            </a:r>
            <a:endParaRPr sz="2400" dirty="0">
              <a:latin typeface="Tahoma" panose="020B0604030504040204" pitchFamily="34" charset="0"/>
              <a:ea typeface="Tahoma" panose="020B0604030504040204" pitchFamily="34" charset="0"/>
              <a:cs typeface="Tahoma" panose="020B0604030504040204" pitchFamily="34" charset="0"/>
            </a:endParaRPr>
          </a:p>
        </p:txBody>
      </p:sp>
      <p:sp>
        <p:nvSpPr>
          <p:cNvPr id="141" name="Google Shape;141;p20"/>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142" name="Google Shape;142;p20"/>
          <p:cNvSpPr/>
          <p:nvPr/>
        </p:nvSpPr>
        <p:spPr>
          <a:xfrm>
            <a:off x="8055177" y="292676"/>
            <a:ext cx="796167" cy="796157"/>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161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3"/>
          <p:cNvSpPr txBox="1">
            <a:spLocks noGrp="1"/>
          </p:cNvSpPr>
          <p:nvPr>
            <p:ph type="title" idx="4294967295"/>
          </p:nvPr>
        </p:nvSpPr>
        <p:spPr>
          <a:xfrm>
            <a:off x="457200" y="1200150"/>
            <a:ext cx="8147200" cy="2294400"/>
          </a:xfrm>
          <a:prstGeom prst="rect">
            <a:avLst/>
          </a:prstGeom>
        </p:spPr>
        <p:txBody>
          <a:bodyPr spcFirstLastPara="1" wrap="square" lIns="91425" tIns="91425" rIns="91425" bIns="91425" anchor="b" anchorCtr="0">
            <a:noAutofit/>
          </a:bodyPr>
          <a:lstStyle/>
          <a:p>
            <a:r>
              <a:rPr lang="vi-VN" sz="2800" b="1" i="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a. Quân sự:</a:t>
            </a:r>
            <a:r>
              <a:rPr lang="vi-VN" sz="28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Nhân dân Thăng Long góp phần cùng cả nước đánh tan quân xâm lược Tống (1075 – 1077)</a:t>
            </a:r>
            <a:b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vi-VN" sz="2800" u="sng"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Tiêu biểu: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Lý Công Uẩn, Lý Thường Kiệt, nguyên phi Ỷ Lan.</a:t>
            </a:r>
          </a:p>
        </p:txBody>
      </p:sp>
      <p:sp>
        <p:nvSpPr>
          <p:cNvPr id="169" name="Google Shape;169;p23"/>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grpSp>
        <p:nvGrpSpPr>
          <p:cNvPr id="170" name="Google Shape;170;p23"/>
          <p:cNvGrpSpPr/>
          <p:nvPr/>
        </p:nvGrpSpPr>
        <p:grpSpPr>
          <a:xfrm>
            <a:off x="8055170" y="359331"/>
            <a:ext cx="796189" cy="662797"/>
            <a:chOff x="1244325" y="314425"/>
            <a:chExt cx="444525" cy="370050"/>
          </a:xfrm>
        </p:grpSpPr>
        <p:sp>
          <p:nvSpPr>
            <p:cNvPr id="171" name="Google Shape;171;p23"/>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73883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200150"/>
            <a:ext cx="7162800" cy="1754326"/>
          </a:xfrm>
          <a:prstGeom prst="rect">
            <a:avLst/>
          </a:prstGeom>
        </p:spPr>
        <p:txBody>
          <a:bodyPr wrap="square">
            <a:spAutoFit/>
          </a:bodyPr>
          <a:lstStyle/>
          <a:p>
            <a:r>
              <a:rPr lang="en-US" sz="3600" b="1" i="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b. </a:t>
            </a:r>
            <a:r>
              <a:rPr lang="en-US" sz="3600" b="1" i="1" dirty="0" err="1">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Giáo</a:t>
            </a:r>
            <a:r>
              <a:rPr lang="en-US" sz="3600" b="1" i="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 </a:t>
            </a:r>
            <a:r>
              <a:rPr lang="en-US" sz="3600" b="1" i="1" dirty="0" err="1">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dục</a:t>
            </a:r>
            <a:r>
              <a:rPr lang="en-US" sz="3600" b="1" i="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a:t>
            </a:r>
            <a:endParaRPr lang="en-US" sz="36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1070,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nhà</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Lý</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dựng</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Miếu</a:t>
            </a:r>
            <a:endPar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1076,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xây</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Quốc</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Tử</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Giám</a:t>
            </a:r>
            <a:endParaRPr lang="en-US" sz="3600" b="1" i="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63427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grpSp>
        <p:nvGrpSpPr>
          <p:cNvPr id="4" name="Group 3"/>
          <p:cNvGrpSpPr/>
          <p:nvPr/>
        </p:nvGrpSpPr>
        <p:grpSpPr>
          <a:xfrm>
            <a:off x="-11373" y="1"/>
            <a:ext cx="4944018" cy="5455785"/>
            <a:chOff x="0" y="-51739"/>
            <a:chExt cx="3699220" cy="3189070"/>
          </a:xfrm>
        </p:grpSpPr>
        <p:sp>
          <p:nvSpPr>
            <p:cNvPr id="5" name="Freeform 4"/>
            <p:cNvSpPr/>
            <p:nvPr/>
          </p:nvSpPr>
          <p:spPr>
            <a:xfrm>
              <a:off x="0" y="-51739"/>
              <a:ext cx="3699220" cy="3189070"/>
            </a:xfrm>
            <a:custGeom>
              <a:avLst/>
              <a:gdLst/>
              <a:ahLst/>
              <a:cxnLst/>
              <a:rect l="l" t="t" r="r" b="b"/>
              <a:pathLst>
                <a:path w="3699220" h="3137330">
                  <a:moveTo>
                    <a:pt x="0" y="0"/>
                  </a:moveTo>
                  <a:lnTo>
                    <a:pt x="3699220" y="0"/>
                  </a:lnTo>
                  <a:lnTo>
                    <a:pt x="3699220" y="3137330"/>
                  </a:lnTo>
                  <a:lnTo>
                    <a:pt x="0" y="3137330"/>
                  </a:lnTo>
                  <a:close/>
                </a:path>
              </a:pathLst>
            </a:custGeom>
            <a:solidFill>
              <a:srgbClr val="FBD304"/>
            </a:solidFill>
          </p:spPr>
        </p:sp>
        <p:sp>
          <p:nvSpPr>
            <p:cNvPr id="6"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dirty="0"/>
            </a:p>
          </p:txBody>
        </p:sp>
      </p:grpSp>
      <p:pic>
        <p:nvPicPr>
          <p:cNvPr id="7"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370111" y="1"/>
            <a:ext cx="5113511" cy="5143500"/>
          </a:xfrm>
          <a:prstGeom prst="rect">
            <a:avLst/>
          </a:prstGeom>
          <a:ln>
            <a:solidFill>
              <a:srgbClr val="F9E4D4"/>
            </a:solidFill>
          </a:ln>
        </p:spPr>
      </p:pic>
      <p:pic>
        <p:nvPicPr>
          <p:cNvPr id="8" name="Picture 7"/>
          <p:cNvPicPr>
            <a:picLocks noChangeAspect="1"/>
          </p:cNvPicPr>
          <p:nvPr/>
        </p:nvPicPr>
        <p:blipFill rotWithShape="1">
          <a:blip r:embed="rId5"/>
          <a:srcRect l="16618" t="15625" r="43558" b="30209"/>
          <a:stretch/>
        </p:blipFill>
        <p:spPr>
          <a:xfrm rot="20987349">
            <a:off x="5136904" y="673226"/>
            <a:ext cx="3415912" cy="4516113"/>
          </a:xfrm>
          <a:prstGeom prst="rect">
            <a:avLst/>
          </a:prstGeom>
          <a:ln>
            <a:noFill/>
          </a:ln>
        </p:spPr>
      </p:pic>
      <p:grpSp>
        <p:nvGrpSpPr>
          <p:cNvPr id="9" name="Group 8"/>
          <p:cNvGrpSpPr/>
          <p:nvPr/>
        </p:nvGrpSpPr>
        <p:grpSpPr>
          <a:xfrm>
            <a:off x="144342" y="2647950"/>
            <a:ext cx="930596" cy="934200"/>
            <a:chOff x="893784" y="3930779"/>
            <a:chExt cx="1620000" cy="1620000"/>
          </a:xfrm>
        </p:grpSpPr>
        <p:sp>
          <p:nvSpPr>
            <p:cNvPr id="10" name="Oval 9"/>
            <p:cNvSpPr/>
            <p:nvPr/>
          </p:nvSpPr>
          <p:spPr>
            <a:xfrm>
              <a:off x="893784" y="3930779"/>
              <a:ext cx="1620000" cy="1620000"/>
            </a:xfrm>
            <a:prstGeom prst="ellipse">
              <a:avLst/>
            </a:prstGeom>
            <a:solidFill>
              <a:srgbClr val="FF3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BD304"/>
                </a:solidFill>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3784" y="4200779"/>
              <a:ext cx="1080000" cy="1080000"/>
            </a:xfrm>
            <a:prstGeom prst="rect">
              <a:avLst/>
            </a:prstGeom>
          </p:spPr>
        </p:pic>
      </p:grpSp>
      <p:sp>
        <p:nvSpPr>
          <p:cNvPr id="12" name="Rectangle 11"/>
          <p:cNvSpPr/>
          <p:nvPr/>
        </p:nvSpPr>
        <p:spPr>
          <a:xfrm>
            <a:off x="919838" y="1170770"/>
            <a:ext cx="3694502" cy="3139321"/>
          </a:xfrm>
          <a:prstGeom prst="rect">
            <a:avLst/>
          </a:prstGeom>
        </p:spPr>
        <p:txBody>
          <a:bodyPr wrap="square">
            <a:spAutoFit/>
          </a:bodyPr>
          <a:lstStyle/>
          <a:p>
            <a:pPr algn="ctr">
              <a:lnSpc>
                <a:spcPct val="150000"/>
              </a:lnSpc>
            </a:pPr>
            <a:r>
              <a:rPr lang="en-US" sz="6600" b="1" dirty="0">
                <a:solidFill>
                  <a:srgbClr val="FF3B3B"/>
                </a:solidFill>
                <a:latin typeface="Tahoma" panose="020B0604030504040204" pitchFamily="34" charset="0"/>
                <a:ea typeface="Tahoma" panose="020B0604030504040204" pitchFamily="34" charset="0"/>
                <a:cs typeface="Tahoma" panose="020B0604030504040204" pitchFamily="34" charset="0"/>
              </a:rPr>
              <a:t>KHỞI ĐỘNG</a:t>
            </a:r>
          </a:p>
        </p:txBody>
      </p:sp>
    </p:spTree>
    <p:extLst>
      <p:ext uri="{BB962C8B-B14F-4D97-AF65-F5344CB8AC3E}">
        <p14:creationId xmlns:p14="http://schemas.microsoft.com/office/powerpoint/2010/main" val="291313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25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1500"/>
                                        <p:tgtEl>
                                          <p:spTgt spid="7"/>
                                        </p:tgtEl>
                                      </p:cBhvr>
                                    </p:animEffect>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250" fill="hold"/>
                                        <p:tgtEl>
                                          <p:spTgt spid="8"/>
                                        </p:tgtEl>
                                        <p:attrNameLst>
                                          <p:attrName>ppt_x</p:attrName>
                                        </p:attrNameLst>
                                      </p:cBhvr>
                                      <p:tavLst>
                                        <p:tav tm="0">
                                          <p:val>
                                            <p:strVal val="#ppt_x"/>
                                          </p:val>
                                        </p:tav>
                                        <p:tav tm="100000">
                                          <p:val>
                                            <p:strVal val="#ppt_x"/>
                                          </p:val>
                                        </p:tav>
                                      </p:tavLst>
                                    </p:anim>
                                    <p:anim calcmode="lin" valueType="num">
                                      <p:cBhvr additive="base">
                                        <p:cTn id="14" dur="125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61950"/>
            <a:ext cx="8458200" cy="3970318"/>
          </a:xfrm>
          <a:prstGeom prst="rect">
            <a:avLst/>
          </a:prstGeom>
        </p:spPr>
        <p:txBody>
          <a:bodyPr wrap="square">
            <a:spAutoFit/>
          </a:bodyPr>
          <a:lstStyle/>
          <a:p>
            <a:r>
              <a:rPr lang="vi-VN" sz="2800" b="1" i="1" dirty="0">
                <a:solidFill>
                  <a:schemeClr val="accent2">
                    <a:lumMod val="75000"/>
                  </a:schemeClr>
                </a:solidFill>
                <a:latin typeface="Times New Roman" panose="02020603050405020304" pitchFamily="18" charset="0"/>
                <a:cs typeface="Times New Roman" panose="02020603050405020304" pitchFamily="18" charset="0"/>
              </a:rPr>
              <a:t>c</a:t>
            </a:r>
            <a:r>
              <a:rPr lang="vi-VN" sz="2800" b="1" i="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 Văn hoá:</a:t>
            </a:r>
            <a:endParaRPr lang="vi-VN" sz="28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a:p>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Nhà Lý cho xây dựng nhiều công trình kiến trúc tôn giáo:</a:t>
            </a:r>
          </a:p>
          <a:p>
            <a:r>
              <a:rPr lang="vi-VN" sz="2800"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Chùa Một cột</a:t>
            </a:r>
          </a:p>
          <a:p>
            <a:r>
              <a:rPr lang="vi-VN" sz="2800" dirty="0" smtClean="0">
                <a:solidFill>
                  <a:schemeClr val="bg1"/>
                </a:solidFill>
                <a:latin typeface="Tahoma" panose="020B0604030504040204" pitchFamily="34" charset="0"/>
                <a:ea typeface="Tahoma" panose="020B0604030504040204" pitchFamily="34" charset="0"/>
                <a:cs typeface="Tahoma" panose="020B0604030504040204" pitchFamily="34" charset="0"/>
              </a:rPr>
              <a:t>- Đền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Hai Bà Trưng</a:t>
            </a:r>
          </a:p>
          <a:p>
            <a:r>
              <a:rPr lang="vi-VN" sz="2800" dirty="0" smtClean="0">
                <a:solidFill>
                  <a:schemeClr val="bg1"/>
                </a:solidFill>
                <a:latin typeface="Tahoma" panose="020B0604030504040204" pitchFamily="34" charset="0"/>
                <a:ea typeface="Tahoma" panose="020B0604030504040204" pitchFamily="34" charset="0"/>
                <a:cs typeface="Tahoma" panose="020B0604030504040204" pitchFamily="34" charset="0"/>
              </a:rPr>
              <a:t>- Đền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Bạch mã</a:t>
            </a:r>
          </a:p>
          <a:p>
            <a:r>
              <a:rPr lang="vi-VN" sz="2800" dirty="0" smtClean="0">
                <a:solidFill>
                  <a:schemeClr val="bg1"/>
                </a:solidFill>
                <a:latin typeface="Tahoma" panose="020B0604030504040204" pitchFamily="34" charset="0"/>
                <a:ea typeface="Tahoma" panose="020B0604030504040204" pitchFamily="34" charset="0"/>
                <a:cs typeface="Tahoma" panose="020B0604030504040204" pitchFamily="34" charset="0"/>
              </a:rPr>
              <a:t>- Đền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Linh lang</a:t>
            </a:r>
          </a:p>
          <a:p>
            <a:r>
              <a:rPr lang="vi-VN" sz="2800" dirty="0" smtClean="0">
                <a:solidFill>
                  <a:schemeClr val="bg1"/>
                </a:solidFill>
                <a:latin typeface="Tahoma" panose="020B0604030504040204" pitchFamily="34" charset="0"/>
                <a:ea typeface="Tahoma" panose="020B0604030504040204" pitchFamily="34" charset="0"/>
                <a:cs typeface="Tahoma" panose="020B0604030504040204" pitchFamily="34" charset="0"/>
              </a:rPr>
              <a:t>- Đền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Đồng Cổ</a:t>
            </a:r>
          </a:p>
          <a:p>
            <a:r>
              <a:rPr lang="vi-VN" sz="2800" dirty="0" smtClean="0">
                <a:solidFill>
                  <a:schemeClr val="bg1"/>
                </a:solidFill>
                <a:latin typeface="Tahoma" panose="020B0604030504040204" pitchFamily="34" charset="0"/>
                <a:ea typeface="Tahoma" panose="020B0604030504040204" pitchFamily="34" charset="0"/>
                <a:cs typeface="Tahoma" panose="020B0604030504040204" pitchFamily="34" charset="0"/>
              </a:rPr>
              <a:t>- Tháp </a:t>
            </a:r>
            <a:r>
              <a:rPr lang="vi-VN" sz="2800" dirty="0">
                <a:solidFill>
                  <a:schemeClr val="bg1"/>
                </a:solidFill>
                <a:latin typeface="Tahoma" panose="020B0604030504040204" pitchFamily="34" charset="0"/>
                <a:ea typeface="Tahoma" panose="020B0604030504040204" pitchFamily="34" charset="0"/>
                <a:cs typeface="Tahoma" panose="020B0604030504040204" pitchFamily="34" charset="0"/>
              </a:rPr>
              <a:t>Báo Thiên</a:t>
            </a:r>
            <a:endParaRPr lang="vi-VN" sz="2800" b="0" i="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41899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992510"/>
            <a:ext cx="5181600" cy="7334111"/>
            <a:chOff x="-199107" y="-38100"/>
            <a:chExt cx="3384818" cy="1931618"/>
          </a:xfrm>
        </p:grpSpPr>
        <p:sp>
          <p:nvSpPr>
            <p:cNvPr id="3" name="Freeform 3"/>
            <p:cNvSpPr/>
            <p:nvPr/>
          </p:nvSpPr>
          <p:spPr>
            <a:xfrm>
              <a:off x="-199107" y="487393"/>
              <a:ext cx="3384818" cy="1406125"/>
            </a:xfrm>
            <a:custGeom>
              <a:avLst/>
              <a:gdLst/>
              <a:ahLst/>
              <a:cxnLst/>
              <a:rect l="l" t="t" r="r" b="b"/>
              <a:pathLst>
                <a:path w="2615914" h="2851103">
                  <a:moveTo>
                    <a:pt x="0" y="0"/>
                  </a:moveTo>
                  <a:lnTo>
                    <a:pt x="2615914" y="0"/>
                  </a:lnTo>
                  <a:lnTo>
                    <a:pt x="2615914" y="2851103"/>
                  </a:lnTo>
                  <a:lnTo>
                    <a:pt x="0" y="2851103"/>
                  </a:lnTo>
                  <a:close/>
                </a:path>
              </a:pathLst>
            </a:custGeom>
            <a:solidFill>
              <a:srgbClr val="C8F14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4">
            <a:extLst>
              <a:ext uri="{FF2B5EF4-FFF2-40B4-BE49-F238E27FC236}">
                <a16:creationId xmlns:a16="http://schemas.microsoft.com/office/drawing/2014/main" id="{1CDEBDCD-0C8D-F152-BF9B-FA48C6018890}"/>
              </a:ext>
            </a:extLst>
          </p:cNvPr>
          <p:cNvPicPr>
            <a:picLocks noChangeAspect="1"/>
          </p:cNvPicPr>
          <p:nvPr/>
        </p:nvPicPr>
        <p:blipFill rotWithShape="1">
          <a:blip r:embed="rId2"/>
          <a:srcRect l="22474" t="33333" r="44102" b="18750"/>
          <a:stretch/>
        </p:blipFill>
        <p:spPr>
          <a:xfrm>
            <a:off x="5791200" y="285750"/>
            <a:ext cx="2636746" cy="2678480"/>
          </a:xfrm>
          <a:prstGeom prst="roundRect">
            <a:avLst/>
          </a:prstGeom>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B7C7E685-E66F-D5C0-6B57-EDB385C7634D}"/>
              </a:ext>
            </a:extLst>
          </p:cNvPr>
          <p:cNvPicPr>
            <a:picLocks noChangeAspect="1"/>
          </p:cNvPicPr>
          <p:nvPr/>
        </p:nvPicPr>
        <p:blipFill rotWithShape="1">
          <a:blip r:embed="rId3"/>
          <a:srcRect l="5490" t="42722" r="71784" b="16406"/>
          <a:stretch/>
        </p:blipFill>
        <p:spPr>
          <a:xfrm>
            <a:off x="5627460" y="3289925"/>
            <a:ext cx="1334386" cy="1471572"/>
          </a:xfrm>
          <a:prstGeom prst="roundRect">
            <a:avLst/>
          </a:prstGeom>
          <a:effectLst>
            <a:outerShdw blurRad="50800" dist="38100" dir="5400000" algn="t" rotWithShape="0">
              <a:prstClr val="black">
                <a:alpha val="40000"/>
              </a:prstClr>
            </a:outerShdw>
          </a:effectLst>
        </p:spPr>
      </p:pic>
      <p:sp>
        <p:nvSpPr>
          <p:cNvPr id="8" name="Rectangle 7"/>
          <p:cNvSpPr/>
          <p:nvPr/>
        </p:nvSpPr>
        <p:spPr>
          <a:xfrm>
            <a:off x="422115" y="193829"/>
            <a:ext cx="3321610" cy="2862322"/>
          </a:xfrm>
          <a:prstGeom prst="rect">
            <a:avLst/>
          </a:prstGeom>
        </p:spPr>
        <p:txBody>
          <a:bodyPr wrap="square">
            <a:spAutoFit/>
          </a:bodyPr>
          <a:lstStyle/>
          <a:p>
            <a:pPr algn="ctr">
              <a:lnSpc>
                <a:spcPct val="150000"/>
              </a:lnSpc>
            </a:pPr>
            <a:r>
              <a:rPr lang="en-US" sz="6000" b="1" dirty="0">
                <a:solidFill>
                  <a:srgbClr val="FF6341"/>
                </a:solidFill>
                <a:latin typeface="Tahoma" panose="020B0604030504040204" pitchFamily="34" charset="0"/>
                <a:ea typeface="Tahoma" panose="020B0604030504040204" pitchFamily="34" charset="0"/>
                <a:cs typeface="Tahoma" panose="020B0604030504040204" pitchFamily="34" charset="0"/>
              </a:rPr>
              <a:t>LUYỆN TẬP</a:t>
            </a:r>
          </a:p>
        </p:txBody>
      </p:sp>
      <p:sp>
        <p:nvSpPr>
          <p:cNvPr id="9" name="TextBox 8"/>
          <p:cNvSpPr txBox="1"/>
          <p:nvPr/>
        </p:nvSpPr>
        <p:spPr>
          <a:xfrm>
            <a:off x="-743310" y="3166189"/>
            <a:ext cx="6461147" cy="688458"/>
          </a:xfrm>
          <a:prstGeom prst="rect">
            <a:avLst/>
          </a:prstGeom>
        </p:spPr>
        <p:txBody>
          <a:bodyPr wrap="square" lIns="0" tIns="0" rIns="0" bIns="0" rtlCol="0" anchor="t">
            <a:spAutoFit/>
          </a:bodyPr>
          <a:lstStyle/>
          <a:p>
            <a:pPr algn="ctr">
              <a:lnSpc>
                <a:spcPct val="150000"/>
              </a:lnSpc>
            </a:pP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Chọn</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đáp</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án</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đúng</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nhất</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p>
          <a:p>
            <a:pPr algn="ctr">
              <a:lnSpc>
                <a:spcPct val="150000"/>
              </a:lnSpc>
            </a:pP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Thời</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gian</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suy</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nghĩ</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20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giây</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1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câu</a:t>
            </a:r>
            <a:r>
              <a:rPr lang="en-US" sz="1600" b="1" dirty="0" smtClean="0">
                <a:solidFill>
                  <a:srgbClr val="FF6341"/>
                </a:solidFill>
                <a:latin typeface="Tahoma" panose="020B0604030504040204" pitchFamily="34" charset="0"/>
                <a:ea typeface="Tahoma" panose="020B0604030504040204" pitchFamily="34" charset="0"/>
                <a:cs typeface="Tahoma" panose="020B0604030504040204" pitchFamily="34" charset="0"/>
              </a:rPr>
              <a:t> </a:t>
            </a:r>
            <a:r>
              <a:rPr lang="en-US" sz="1600" b="1" dirty="0" err="1" smtClean="0">
                <a:solidFill>
                  <a:srgbClr val="FF6341"/>
                </a:solidFill>
                <a:latin typeface="Tahoma" panose="020B0604030504040204" pitchFamily="34" charset="0"/>
                <a:ea typeface="Tahoma" panose="020B0604030504040204" pitchFamily="34" charset="0"/>
                <a:cs typeface="Tahoma" panose="020B0604030504040204" pitchFamily="34" charset="0"/>
              </a:rPr>
              <a:t>hỏi</a:t>
            </a:r>
            <a:endParaRPr lang="en-US" sz="1600" b="1" dirty="0">
              <a:solidFill>
                <a:srgbClr val="FF634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9195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125" decel="100000" fill="hold"/>
                                        <p:tgtEl>
                                          <p:spTgt spid="2"/>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2"/>
                                        </p:tgtEl>
                                        <p:attrNameLst>
                                          <p:attrName>ppt_y</p:attrName>
                                        </p:attrNameLst>
                                      </p:cBhvr>
                                      <p:tavLst>
                                        <p:tav tm="0">
                                          <p:val>
                                            <p:strVal val="#ppt_y-.03"/>
                                          </p:val>
                                        </p:tav>
                                        <p:tav tm="100000">
                                          <p:val>
                                            <p:strVal val="#ppt_y"/>
                                          </p:val>
                                        </p:tav>
                                      </p:tavLst>
                                    </p:anim>
                                  </p:childTnLst>
                                </p:cTn>
                              </p:par>
                              <p:par>
                                <p:cTn id="11" presetID="2" presetClass="entr" presetSubtype="4" fill="hold" nodeType="withEffect">
                                  <p:stCondLst>
                                    <p:cond delay="50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250" fill="hold"/>
                                        <p:tgtEl>
                                          <p:spTgt spid="5"/>
                                        </p:tgtEl>
                                        <p:attrNameLst>
                                          <p:attrName>ppt_x</p:attrName>
                                        </p:attrNameLst>
                                      </p:cBhvr>
                                      <p:tavLst>
                                        <p:tav tm="0">
                                          <p:val>
                                            <p:strVal val="#ppt_x"/>
                                          </p:val>
                                        </p:tav>
                                        <p:tav tm="100000">
                                          <p:val>
                                            <p:strVal val="#ppt_x"/>
                                          </p:val>
                                        </p:tav>
                                      </p:tavLst>
                                    </p:anim>
                                    <p:anim calcmode="lin" valueType="num">
                                      <p:cBhvr additive="base">
                                        <p:cTn id="14" dur="125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50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250" fill="hold"/>
                                        <p:tgtEl>
                                          <p:spTgt spid="6"/>
                                        </p:tgtEl>
                                        <p:attrNameLst>
                                          <p:attrName>ppt_x</p:attrName>
                                        </p:attrNameLst>
                                      </p:cBhvr>
                                      <p:tavLst>
                                        <p:tav tm="0">
                                          <p:val>
                                            <p:strVal val="#ppt_x"/>
                                          </p:val>
                                        </p:tav>
                                        <p:tav tm="100000">
                                          <p:val>
                                            <p:strVal val="#ppt_x"/>
                                          </p:val>
                                        </p:tav>
                                      </p:tavLst>
                                    </p:anim>
                                    <p:anim calcmode="lin" valueType="num">
                                      <p:cBhvr additive="base">
                                        <p:cTn id="18" dur="1250" fill="hold"/>
                                        <p:tgtEl>
                                          <p:spTgt spid="6"/>
                                        </p:tgtEl>
                                        <p:attrNameLst>
                                          <p:attrName>ppt_y</p:attrName>
                                        </p:attrNameLst>
                                      </p:cBhvr>
                                      <p:tavLst>
                                        <p:tav tm="0">
                                          <p:val>
                                            <p:strVal val="1+#ppt_h/2"/>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250"/>
                                        <p:tgtEl>
                                          <p:spTgt spid="9"/>
                                        </p:tgtEl>
                                      </p:cBhvr>
                                    </p:animEffect>
                                    <p:anim calcmode="lin" valueType="num">
                                      <p:cBhvr>
                                        <p:cTn id="22" dur="1250" fill="hold"/>
                                        <p:tgtEl>
                                          <p:spTgt spid="9"/>
                                        </p:tgtEl>
                                        <p:attrNameLst>
                                          <p:attrName>ppt_x</p:attrName>
                                        </p:attrNameLst>
                                      </p:cBhvr>
                                      <p:tavLst>
                                        <p:tav tm="0">
                                          <p:val>
                                            <p:strVal val="#ppt_x"/>
                                          </p:val>
                                        </p:tav>
                                        <p:tav tm="100000">
                                          <p:val>
                                            <p:strVal val="#ppt_x"/>
                                          </p:val>
                                        </p:tav>
                                      </p:tavLst>
                                    </p:anim>
                                    <p:anim calcmode="lin" valueType="num">
                                      <p:cBhvr>
                                        <p:cTn id="23" dur="1125" decel="100000" fill="hold"/>
                                        <p:tgtEl>
                                          <p:spTgt spid="9"/>
                                        </p:tgtEl>
                                        <p:attrNameLst>
                                          <p:attrName>ppt_y</p:attrName>
                                        </p:attrNameLst>
                                      </p:cBhvr>
                                      <p:tavLst>
                                        <p:tav tm="0">
                                          <p:val>
                                            <p:strVal val="#ppt_y+1"/>
                                          </p:val>
                                        </p:tav>
                                        <p:tav tm="100000">
                                          <p:val>
                                            <p:strVal val="#ppt_y-.03"/>
                                          </p:val>
                                        </p:tav>
                                      </p:tavLst>
                                    </p:anim>
                                    <p:anim calcmode="lin" valueType="num">
                                      <p:cBhvr>
                                        <p:cTn id="24" dur="125" accel="100000" fill="hold">
                                          <p:stCondLst>
                                            <p:cond delay="1125"/>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
          <p:cNvSpPr>
            <a:spLocks noChangeArrowheads="1"/>
          </p:cNvSpPr>
          <p:nvPr/>
        </p:nvSpPr>
        <p:spPr bwMode="auto">
          <a:xfrm>
            <a:off x="394869" y="40979"/>
            <a:ext cx="7140577" cy="57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54000" rIns="0" bIns="5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2"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2"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9pPr>
          </a:lstStyle>
          <a:p>
            <a:pPr algn="just">
              <a:lnSpc>
                <a:spcPct val="150000"/>
              </a:lnSpc>
              <a:buNone/>
            </a:pPr>
            <a:r>
              <a:rPr lang="en-US" sz="23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1.Hoàng </a:t>
            </a:r>
            <a:r>
              <a:rPr lang="en-US" sz="23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thành</a:t>
            </a:r>
            <a:r>
              <a:rPr lang="en-US" sz="23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3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Thăng</a:t>
            </a:r>
            <a:r>
              <a:rPr lang="en-US" sz="23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Long </a:t>
            </a:r>
            <a:r>
              <a:rPr lang="en-US" sz="23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có</a:t>
            </a:r>
            <a:r>
              <a:rPr lang="en-US" sz="23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3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mấy</a:t>
            </a:r>
            <a:r>
              <a:rPr lang="en-US" sz="23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3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cửa</a:t>
            </a:r>
            <a:r>
              <a:rPr lang="en-US" sz="23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endParaRPr lang="en-US" sz="23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40" name="Group 39"/>
          <p:cNvGrpSpPr/>
          <p:nvPr/>
        </p:nvGrpSpPr>
        <p:grpSpPr>
          <a:xfrm>
            <a:off x="0" y="4126473"/>
            <a:ext cx="585324" cy="1041433"/>
            <a:chOff x="0" y="8252945"/>
            <a:chExt cx="1170647" cy="2082865"/>
          </a:xfrm>
        </p:grpSpPr>
        <p:pic>
          <p:nvPicPr>
            <p:cNvPr id="41"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00000">
              <a:off x="37896" y="8503373"/>
              <a:ext cx="1383180" cy="882323"/>
            </a:xfrm>
            <a:prstGeom prst="rect">
              <a:avLst/>
            </a:prstGeom>
          </p:spPr>
        </p:pic>
        <p:grpSp>
          <p:nvGrpSpPr>
            <p:cNvPr id="42" name="Group 3"/>
            <p:cNvGrpSpPr/>
            <p:nvPr/>
          </p:nvGrpSpPr>
          <p:grpSpPr>
            <a:xfrm>
              <a:off x="0" y="8801100"/>
              <a:ext cx="864200" cy="1534710"/>
              <a:chOff x="0" y="0"/>
              <a:chExt cx="606567" cy="1874040"/>
            </a:xfrm>
          </p:grpSpPr>
          <p:sp>
            <p:nvSpPr>
              <p:cNvPr id="43" name="Freeform 4"/>
              <p:cNvSpPr/>
              <p:nvPr/>
            </p:nvSpPr>
            <p:spPr>
              <a:xfrm>
                <a:off x="0" y="0"/>
                <a:ext cx="606567" cy="1874040"/>
              </a:xfrm>
              <a:custGeom>
                <a:avLst/>
                <a:gdLst/>
                <a:ahLst/>
                <a:cxnLst/>
                <a:rect l="l" t="t" r="r" b="b"/>
                <a:pathLst>
                  <a:path w="606567" h="1874040">
                    <a:moveTo>
                      <a:pt x="0" y="0"/>
                    </a:moveTo>
                    <a:lnTo>
                      <a:pt x="606567" y="0"/>
                    </a:lnTo>
                    <a:lnTo>
                      <a:pt x="606567" y="1874040"/>
                    </a:lnTo>
                    <a:lnTo>
                      <a:pt x="0" y="1874040"/>
                    </a:lnTo>
                    <a:close/>
                  </a:path>
                </a:pathLst>
              </a:custGeom>
              <a:solidFill>
                <a:srgbClr val="C8F143"/>
              </a:solidFill>
            </p:spPr>
          </p:sp>
        </p:grpSp>
      </p:grpSp>
      <p:sp>
        <p:nvSpPr>
          <p:cNvPr id="22" name="Option 1"/>
          <p:cNvSpPr/>
          <p:nvPr/>
        </p:nvSpPr>
        <p:spPr>
          <a:xfrm>
            <a:off x="849396" y="1138641"/>
            <a:ext cx="7162800" cy="61317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 4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3" name="Option 2"/>
          <p:cNvSpPr/>
          <p:nvPr/>
        </p:nvSpPr>
        <p:spPr>
          <a:xfrm>
            <a:off x="849396" y="1863732"/>
            <a:ext cx="7162800" cy="613173"/>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B)3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4" name="Option 3"/>
          <p:cNvSpPr/>
          <p:nvPr/>
        </p:nvSpPr>
        <p:spPr>
          <a:xfrm>
            <a:off x="849396" y="2588823"/>
            <a:ext cx="7140577" cy="61198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C) 5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5" name="Option 4"/>
          <p:cNvSpPr/>
          <p:nvPr/>
        </p:nvSpPr>
        <p:spPr>
          <a:xfrm>
            <a:off x="849396" y="3325521"/>
            <a:ext cx="7140577" cy="61317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D) 2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7" name="Answer 1"/>
          <p:cNvSpPr/>
          <p:nvPr/>
        </p:nvSpPr>
        <p:spPr>
          <a:xfrm>
            <a:off x="827173" y="1163985"/>
            <a:ext cx="7162800" cy="630000"/>
          </a:xfrm>
          <a:prstGeom prst="rect">
            <a:avLst/>
          </a:prstGeom>
          <a:solidFill>
            <a:srgbClr val="ADDE10"/>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1950" b="1" dirty="0" smtClean="0">
                <a:solidFill>
                  <a:schemeClr val="bg1"/>
                </a:solidFill>
                <a:latin typeface="#9Slide03 Oswald SemiBold" panose="00000700000000000000" pitchFamily="2" charset="0"/>
                <a:cs typeface="Montserrat" panose="020B0604020202020204" charset="0"/>
              </a:rPr>
              <a:t>A) </a:t>
            </a: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4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9" name="Answer 2"/>
          <p:cNvSpPr/>
          <p:nvPr/>
        </p:nvSpPr>
        <p:spPr>
          <a:xfrm>
            <a:off x="849396" y="1860481"/>
            <a:ext cx="7162800" cy="630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1950" b="1" dirty="0">
                <a:solidFill>
                  <a:schemeClr val="bg1"/>
                </a:solidFill>
                <a:latin typeface="Tahoma" panose="020B0604030504040204" pitchFamily="34" charset="0"/>
                <a:ea typeface="Tahoma" panose="020B0604030504040204" pitchFamily="34" charset="0"/>
                <a:cs typeface="Tahoma" panose="020B0604030504040204" pitchFamily="34" charset="0"/>
              </a:rPr>
              <a:t>B</a:t>
            </a: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3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4" name="Answer 3"/>
          <p:cNvSpPr/>
          <p:nvPr/>
        </p:nvSpPr>
        <p:spPr>
          <a:xfrm>
            <a:off x="864636" y="2585573"/>
            <a:ext cx="7140577" cy="630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C) 5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5" name="Answer 4"/>
          <p:cNvSpPr/>
          <p:nvPr/>
        </p:nvSpPr>
        <p:spPr>
          <a:xfrm>
            <a:off x="860507" y="3290693"/>
            <a:ext cx="7140577" cy="648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r>
              <a:rPr lang="en-GB" sz="1950" b="1" dirty="0">
                <a:solidFill>
                  <a:schemeClr val="bg1"/>
                </a:solidFill>
                <a:latin typeface="Tahoma" panose="020B0604030504040204" pitchFamily="34" charset="0"/>
                <a:ea typeface="Tahoma" panose="020B0604030504040204" pitchFamily="34" charset="0"/>
                <a:cs typeface="Tahoma" panose="020B0604030504040204" pitchFamily="34" charset="0"/>
              </a:rPr>
              <a:t>D</a:t>
            </a:r>
            <a:r>
              <a:rPr lang="en-GB" sz="19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2 </a:t>
            </a:r>
            <a:r>
              <a:rPr lang="en-GB" sz="19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cửa</a:t>
            </a:r>
            <a:endParaRPr lang="en-US" sz="19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36" name="Tick"/>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98813" y="656524"/>
            <a:ext cx="973688" cy="1014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2">
            <a:extLst>
              <a:ext uri="{FF2B5EF4-FFF2-40B4-BE49-F238E27FC236}">
                <a16:creationId xmlns:a16="http://schemas.microsoft.com/office/drawing/2014/main" id="{EF49D917-DC51-B365-F958-5191373A9A66}"/>
              </a:ext>
            </a:extLst>
          </p:cNvPr>
          <p:cNvGrpSpPr>
            <a:grpSpLocks noChangeAspect="1"/>
          </p:cNvGrpSpPr>
          <p:nvPr/>
        </p:nvGrpSpPr>
        <p:grpSpPr>
          <a:xfrm rot="-4447534">
            <a:off x="7708817" y="4176035"/>
            <a:ext cx="1284055" cy="1284055"/>
            <a:chOff x="0" y="0"/>
            <a:chExt cx="3331210" cy="3331210"/>
          </a:xfrm>
        </p:grpSpPr>
        <p:sp>
          <p:nvSpPr>
            <p:cNvPr id="3" name="Freeform 13">
              <a:extLst>
                <a:ext uri="{FF2B5EF4-FFF2-40B4-BE49-F238E27FC236}">
                  <a16:creationId xmlns:a16="http://schemas.microsoft.com/office/drawing/2014/main" id="{9676BF00-DA2D-4DDB-337B-8597AF16E0B9}"/>
                </a:ext>
              </a:extLst>
            </p:cNvPr>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grpSp>
        <p:nvGrpSpPr>
          <p:cNvPr id="4" name="Group 14">
            <a:extLst>
              <a:ext uri="{FF2B5EF4-FFF2-40B4-BE49-F238E27FC236}">
                <a16:creationId xmlns:a16="http://schemas.microsoft.com/office/drawing/2014/main" id="{F6734F9A-661D-D57A-93F0-7C036EA195B6}"/>
              </a:ext>
            </a:extLst>
          </p:cNvPr>
          <p:cNvGrpSpPr>
            <a:grpSpLocks noChangeAspect="1"/>
          </p:cNvGrpSpPr>
          <p:nvPr/>
        </p:nvGrpSpPr>
        <p:grpSpPr>
          <a:xfrm rot="-5400000">
            <a:off x="8088808" y="4068189"/>
            <a:ext cx="1169865" cy="1169865"/>
            <a:chOff x="0" y="0"/>
            <a:chExt cx="3331210" cy="3331210"/>
          </a:xfrm>
          <a:solidFill>
            <a:srgbClr val="C8F143"/>
          </a:solidFill>
        </p:grpSpPr>
        <p:sp>
          <p:nvSpPr>
            <p:cNvPr id="5" name="Freeform 15">
              <a:extLst>
                <a:ext uri="{FF2B5EF4-FFF2-40B4-BE49-F238E27FC236}">
                  <a16:creationId xmlns:a16="http://schemas.microsoft.com/office/drawing/2014/main" id="{7DCDE31D-5227-4715-C249-CABA69220BA7}"/>
                </a:ext>
              </a:extLst>
            </p:cNvPr>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grpFill/>
          </p:spPr>
        </p:sp>
      </p:grpSp>
      <p:grpSp>
        <p:nvGrpSpPr>
          <p:cNvPr id="6" name="Group 16">
            <a:extLst>
              <a:ext uri="{FF2B5EF4-FFF2-40B4-BE49-F238E27FC236}">
                <a16:creationId xmlns:a16="http://schemas.microsoft.com/office/drawing/2014/main" id="{9AC08C4D-E24F-2D17-90CE-1A1D778B2E76}"/>
              </a:ext>
            </a:extLst>
          </p:cNvPr>
          <p:cNvGrpSpPr>
            <a:grpSpLocks noChangeAspect="1"/>
          </p:cNvGrpSpPr>
          <p:nvPr/>
        </p:nvGrpSpPr>
        <p:grpSpPr>
          <a:xfrm rot="-5963284">
            <a:off x="8031713" y="3861412"/>
            <a:ext cx="1284055" cy="1284055"/>
            <a:chOff x="0" y="0"/>
            <a:chExt cx="3331210" cy="3331210"/>
          </a:xfrm>
        </p:grpSpPr>
        <p:sp>
          <p:nvSpPr>
            <p:cNvPr id="7" name="Freeform 17">
              <a:extLst>
                <a:ext uri="{FF2B5EF4-FFF2-40B4-BE49-F238E27FC236}">
                  <a16:creationId xmlns:a16="http://schemas.microsoft.com/office/drawing/2014/main" id="{BE523168-4D71-5FFE-3D78-122E617D24C7}"/>
                </a:ext>
              </a:extLst>
            </p:cNvPr>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pic>
        <p:nvPicPr>
          <p:cNvPr id="8" name="20 seconds timer - đồng hồ đếm ngược 20 giây">
            <a:hlinkClick r:id="" action="ppaction://media"/>
            <a:extLst>
              <a:ext uri="{FF2B5EF4-FFF2-40B4-BE49-F238E27FC236}">
                <a16:creationId xmlns:a16="http://schemas.microsoft.com/office/drawing/2014/main" id="{33DCD4DF-8CC7-FBA4-83CD-DD3D9587ABAE}"/>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382842" y="4532525"/>
            <a:ext cx="818495" cy="465050"/>
          </a:xfrm>
          <a:prstGeom prst="ellipse">
            <a:avLst/>
          </a:prstGeom>
          <a:ln>
            <a:noFill/>
          </a:ln>
          <a:effectLst>
            <a:softEdge rad="112500"/>
          </a:effectLst>
        </p:spPr>
      </p:pic>
    </p:spTree>
    <p:extLst>
      <p:ext uri="{BB962C8B-B14F-4D97-AF65-F5344CB8AC3E}">
        <p14:creationId xmlns:p14="http://schemas.microsoft.com/office/powerpoint/2010/main" val="13291967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2"/>
                    </p:tgtEl>
                  </p:cond>
                </p:stCondLst>
                <p:endSync evt="end" delay="0">
                  <p:rtn val="all"/>
                </p:endSync>
                <p:childTnLst>
                  <p:par>
                    <p:cTn id="8" fill="hold">
                      <p:stCondLst>
                        <p:cond delay="0"/>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subTnLst>
                                    <p:audio>
                                      <p:cMediaNode>
                                        <p:cTn display="0" masterRel="sameClick">
                                          <p:stCondLst>
                                            <p:cond evt="begin" delay="0">
                                              <p:tn val="10"/>
                                            </p:cond>
                                          </p:stCondLst>
                                          <p:endCondLst>
                                            <p:cond evt="onStopAudio" delay="0">
                                              <p:tgtEl>
                                                <p:sldTgt/>
                                              </p:tgtEl>
                                            </p:cond>
                                          </p:endCondLst>
                                        </p:cTn>
                                        <p:tgtEl>
                                          <p:sndTgt r:embed="rId4" name="tiếng vỗ tay 6.wav"/>
                                        </p:tgtEl>
                                      </p:cMediaNode>
                                    </p:audio>
                                  </p:subTnLst>
                                </p:cTn>
                              </p:par>
                              <p:par>
                                <p:cTn id="13" presetID="10"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3"/>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subTnLst>
                                    <p:audio>
                                      <p:cMediaNode>
                                        <p:cTn display="0" masterRel="sameClick">
                                          <p:stCondLst>
                                            <p:cond evt="begin" delay="0">
                                              <p:tn val="19"/>
                                            </p:cond>
                                          </p:stCondLst>
                                          <p:endCondLst>
                                            <p:cond evt="onStopAudio" delay="0">
                                              <p:tgtEl>
                                                <p:sldTgt/>
                                              </p:tgtEl>
                                            </p:cond>
                                          </p:endCondLst>
                                        </p:cTn>
                                        <p:tgtEl>
                                          <p:sndTgt r:embed="rId5" name="Wrong Answer - Sound Effect [HD].wav"/>
                                        </p:tgtEl>
                                      </p:cMediaNode>
                                    </p:audio>
                                  </p:subTnLst>
                                </p:cTn>
                              </p:par>
                            </p:childTnLst>
                          </p:cTn>
                        </p:par>
                      </p:childTnLst>
                    </p:cTn>
                  </p:par>
                </p:childTnLst>
              </p:cTn>
              <p:nextCondLst>
                <p:cond evt="onClick" delay="0">
                  <p:tgtEl>
                    <p:spTgt spid="23"/>
                  </p:tgtEl>
                </p:cond>
              </p:nextCondLst>
            </p:seq>
            <p:seq concurrent="1" nextAc="seek">
              <p:cTn id="22" restart="whenNotActive" fill="hold" evtFilter="cancelBubble" nodeType="interactiveSeq">
                <p:stCondLst>
                  <p:cond evt="onClick" delay="0">
                    <p:tgtEl>
                      <p:spTgt spid="24"/>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subTnLst>
                                    <p:audio>
                                      <p:cMediaNode>
                                        <p:cTn display="0" masterRel="sameClick">
                                          <p:stCondLst>
                                            <p:cond evt="begin" delay="0">
                                              <p:tn val="25"/>
                                            </p:cond>
                                          </p:stCondLst>
                                          <p:endCondLst>
                                            <p:cond evt="onStopAudio" delay="0">
                                              <p:tgtEl>
                                                <p:sldTgt/>
                                              </p:tgtEl>
                                            </p:cond>
                                          </p:endCondLst>
                                        </p:cTn>
                                        <p:tgtEl>
                                          <p:sndTgt r:embed="rId5" name="Wrong Answer - Sound Effect [HD].wav"/>
                                        </p:tgtEl>
                                      </p:cMediaNode>
                                    </p:audio>
                                  </p:subTnLst>
                                </p:cTn>
                              </p:par>
                            </p:childTnLst>
                          </p:cTn>
                        </p:par>
                      </p:childTnLst>
                    </p:cTn>
                  </p:par>
                </p:childTnLst>
              </p:cTn>
              <p:nextCondLst>
                <p:cond evt="onClick" delay="0">
                  <p:tgtEl>
                    <p:spTgt spid="24"/>
                  </p:tgtEl>
                </p:cond>
              </p:nextCondLst>
            </p:seq>
            <p:seq concurrent="1" nextAc="seek">
              <p:cTn id="28" restart="whenNotActive" fill="hold" evtFilter="cancelBubble" nodeType="interactiveSeq">
                <p:stCondLst>
                  <p:cond evt="onClick" delay="0">
                    <p:tgtEl>
                      <p:spTgt spid="25"/>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subTnLst>
                                    <p:audio>
                                      <p:cMediaNode>
                                        <p:cTn display="0" masterRel="sameClick">
                                          <p:stCondLst>
                                            <p:cond evt="begin" delay="0">
                                              <p:tn val="31"/>
                                            </p:cond>
                                          </p:stCondLst>
                                          <p:endCondLst>
                                            <p:cond evt="onStopAudio" delay="0">
                                              <p:tgtEl>
                                                <p:sldTgt/>
                                              </p:tgtEl>
                                            </p:cond>
                                          </p:endCondLst>
                                        </p:cTn>
                                        <p:tgtEl>
                                          <p:sndTgt r:embed="rId5" name="Wrong Answer - Sound Effect [HD].wav"/>
                                        </p:tgtEl>
                                      </p:cMediaNode>
                                    </p:audio>
                                  </p:subTnLst>
                                </p:cTn>
                              </p:par>
                            </p:childTnLst>
                          </p:cTn>
                        </p:par>
                      </p:childTnLst>
                    </p:cTn>
                  </p:par>
                </p:childTnLst>
              </p:cTn>
              <p:nextCondLst>
                <p:cond evt="onClick" delay="0">
                  <p:tgtEl>
                    <p:spTgt spid="25"/>
                  </p:tgtEl>
                </p:cond>
              </p:nextCondLst>
            </p:seq>
            <p:video>
              <p:cMediaNode vol="80000" mute="1">
                <p:cTn id="34" fill="hold" display="0">
                  <p:stCondLst>
                    <p:cond delay="indefinite"/>
                  </p:stCondLst>
                </p:cTn>
                <p:tgtEl>
                  <p:spTgt spid="8"/>
                </p:tgtEl>
              </p:cMediaNode>
            </p:video>
          </p:childTnLst>
        </p:cTn>
      </p:par>
    </p:tnLst>
    <p:bldLst>
      <p:bldP spid="27" grpId="0" animBg="1"/>
      <p:bldP spid="29" grpId="0" animBg="1"/>
      <p:bldP spid="34" grpId="0" animBg="1"/>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2"/>
          <p:cNvGrpSpPr>
            <a:grpSpLocks noChangeAspect="1"/>
          </p:cNvGrpSpPr>
          <p:nvPr/>
        </p:nvGrpSpPr>
        <p:grpSpPr>
          <a:xfrm rot="-4447534">
            <a:off x="7708817" y="4176035"/>
            <a:ext cx="1284055" cy="1284055"/>
            <a:chOff x="0" y="0"/>
            <a:chExt cx="3331210" cy="3331210"/>
          </a:xfrm>
        </p:grpSpPr>
        <p:sp>
          <p:nvSpPr>
            <p:cNvPr id="13" name="Freeform 13"/>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grpSp>
        <p:nvGrpSpPr>
          <p:cNvPr id="14" name="Group 14"/>
          <p:cNvGrpSpPr>
            <a:grpSpLocks noChangeAspect="1"/>
          </p:cNvGrpSpPr>
          <p:nvPr/>
        </p:nvGrpSpPr>
        <p:grpSpPr>
          <a:xfrm rot="-5400000">
            <a:off x="8088808" y="4068189"/>
            <a:ext cx="1169865" cy="1169865"/>
            <a:chOff x="0" y="0"/>
            <a:chExt cx="3331210" cy="3331210"/>
          </a:xfrm>
          <a:solidFill>
            <a:srgbClr val="C8F143"/>
          </a:solidFill>
        </p:grpSpPr>
        <p:sp>
          <p:nvSpPr>
            <p:cNvPr id="15" name="Freeform 15"/>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grpFill/>
          </p:spPr>
        </p:sp>
      </p:grpSp>
      <p:grpSp>
        <p:nvGrpSpPr>
          <p:cNvPr id="16" name="Group 16"/>
          <p:cNvGrpSpPr>
            <a:grpSpLocks noChangeAspect="1"/>
          </p:cNvGrpSpPr>
          <p:nvPr/>
        </p:nvGrpSpPr>
        <p:grpSpPr>
          <a:xfrm rot="-5963284">
            <a:off x="8031713" y="3861412"/>
            <a:ext cx="1284055" cy="1284055"/>
            <a:chOff x="0" y="0"/>
            <a:chExt cx="3331210" cy="3331210"/>
          </a:xfrm>
        </p:grpSpPr>
        <p:sp>
          <p:nvSpPr>
            <p:cNvPr id="17" name="Freeform 17"/>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sp>
        <p:nvSpPr>
          <p:cNvPr id="21" name="Rectangle 4"/>
          <p:cNvSpPr>
            <a:spLocks noChangeArrowheads="1"/>
          </p:cNvSpPr>
          <p:nvPr/>
        </p:nvSpPr>
        <p:spPr bwMode="auto">
          <a:xfrm>
            <a:off x="996304" y="143009"/>
            <a:ext cx="7151393" cy="564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54000" rIns="0" bIns="5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2"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2"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9pPr>
          </a:lstStyle>
          <a:p>
            <a:pPr algn="ctr">
              <a:lnSpc>
                <a:spcPct val="150000"/>
              </a:lnSpc>
              <a:buNone/>
            </a:pPr>
            <a:r>
              <a:rPr lang="en-US" sz="225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2.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Năm</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1017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điện</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nào</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bị</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sét</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đánh</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hư</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hại</a:t>
            </a:r>
            <a:r>
              <a:rPr lang="en-US" sz="225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endParaRPr lang="en-US" sz="225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3" name="20 seconds timer - đồng hồ đếm ngược 2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82842" y="4532525"/>
            <a:ext cx="818495" cy="465050"/>
          </a:xfrm>
          <a:prstGeom prst="ellipse">
            <a:avLst/>
          </a:prstGeom>
          <a:ln>
            <a:noFill/>
          </a:ln>
          <a:effectLst>
            <a:softEdge rad="112500"/>
          </a:effectLst>
        </p:spPr>
      </p:pic>
      <p:grpSp>
        <p:nvGrpSpPr>
          <p:cNvPr id="40" name="Group 39"/>
          <p:cNvGrpSpPr/>
          <p:nvPr/>
        </p:nvGrpSpPr>
        <p:grpSpPr>
          <a:xfrm>
            <a:off x="0" y="4126473"/>
            <a:ext cx="585324" cy="1041433"/>
            <a:chOff x="0" y="8252945"/>
            <a:chExt cx="1170647" cy="2082865"/>
          </a:xfrm>
        </p:grpSpPr>
        <p:pic>
          <p:nvPicPr>
            <p:cNvPr id="41" name="Picture 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37896" y="8503373"/>
              <a:ext cx="1383180" cy="882323"/>
            </a:xfrm>
            <a:prstGeom prst="rect">
              <a:avLst/>
            </a:prstGeom>
          </p:spPr>
        </p:pic>
        <p:grpSp>
          <p:nvGrpSpPr>
            <p:cNvPr id="42" name="Group 3"/>
            <p:cNvGrpSpPr/>
            <p:nvPr/>
          </p:nvGrpSpPr>
          <p:grpSpPr>
            <a:xfrm>
              <a:off x="0" y="8801100"/>
              <a:ext cx="864200" cy="1534710"/>
              <a:chOff x="0" y="0"/>
              <a:chExt cx="606567" cy="1874040"/>
            </a:xfrm>
          </p:grpSpPr>
          <p:sp>
            <p:nvSpPr>
              <p:cNvPr id="43" name="Freeform 4"/>
              <p:cNvSpPr/>
              <p:nvPr/>
            </p:nvSpPr>
            <p:spPr>
              <a:xfrm>
                <a:off x="0" y="0"/>
                <a:ext cx="606567" cy="1874040"/>
              </a:xfrm>
              <a:custGeom>
                <a:avLst/>
                <a:gdLst/>
                <a:ahLst/>
                <a:cxnLst/>
                <a:rect l="l" t="t" r="r" b="b"/>
                <a:pathLst>
                  <a:path w="606567" h="1874040">
                    <a:moveTo>
                      <a:pt x="0" y="0"/>
                    </a:moveTo>
                    <a:lnTo>
                      <a:pt x="606567" y="0"/>
                    </a:lnTo>
                    <a:lnTo>
                      <a:pt x="606567" y="1874040"/>
                    </a:lnTo>
                    <a:lnTo>
                      <a:pt x="0" y="1874040"/>
                    </a:lnTo>
                    <a:close/>
                  </a:path>
                </a:pathLst>
              </a:custGeom>
              <a:solidFill>
                <a:srgbClr val="C8F143"/>
              </a:solidFill>
            </p:spPr>
          </p:sp>
        </p:grpSp>
      </p:grpSp>
      <p:sp>
        <p:nvSpPr>
          <p:cNvPr id="46" name="Option 1"/>
          <p:cNvSpPr/>
          <p:nvPr/>
        </p:nvSpPr>
        <p:spPr>
          <a:xfrm>
            <a:off x="144162" y="896262"/>
            <a:ext cx="8646856" cy="63103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Tập</a:t>
            </a:r>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Hiền</a:t>
            </a:r>
            <a:endPar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7" name="Option 2"/>
          <p:cNvSpPr/>
          <p:nvPr/>
        </p:nvSpPr>
        <p:spPr>
          <a:xfrm>
            <a:off x="144162" y="1683264"/>
            <a:ext cx="8646856" cy="632223"/>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B)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Cấm</a:t>
            </a:r>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endPar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8" name="Option 3"/>
          <p:cNvSpPr/>
          <p:nvPr/>
        </p:nvSpPr>
        <p:spPr>
          <a:xfrm>
            <a:off x="144162" y="2471458"/>
            <a:ext cx="8646856" cy="63103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C)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Càn</a:t>
            </a:r>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Nguyên</a:t>
            </a:r>
            <a:endPar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9" name="Option 4"/>
          <p:cNvSpPr/>
          <p:nvPr/>
        </p:nvSpPr>
        <p:spPr>
          <a:xfrm>
            <a:off x="216050" y="3186516"/>
            <a:ext cx="8646856" cy="63222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2400" b="1" dirty="0">
                <a:latin typeface="Tahoma" panose="020B0604030504040204" pitchFamily="34" charset="0"/>
                <a:ea typeface="Tahoma" panose="020B0604030504040204" pitchFamily="34" charset="0"/>
                <a:cs typeface="Tahoma" panose="020B0604030504040204" pitchFamily="34" charset="0"/>
              </a:rPr>
              <a:t>D) </a:t>
            </a:r>
            <a:r>
              <a:rPr lang="en-US" sz="2400" b="1" dirty="0" err="1">
                <a:latin typeface="Tahoma" panose="020B0604030504040204" pitchFamily="34" charset="0"/>
                <a:ea typeface="Tahoma" panose="020B0604030504040204" pitchFamily="34" charset="0"/>
                <a:cs typeface="Tahoma" panose="020B0604030504040204" pitchFamily="34" charset="0"/>
              </a:rPr>
              <a:t>Văn</a:t>
            </a:r>
            <a:r>
              <a:rPr lang="en-US" sz="2400" b="1" dirty="0">
                <a:latin typeface="Tahoma" panose="020B0604030504040204" pitchFamily="34" charset="0"/>
                <a:ea typeface="Tahoma" panose="020B0604030504040204" pitchFamily="34" charset="0"/>
                <a:cs typeface="Tahoma" panose="020B0604030504040204" pitchFamily="34" charset="0"/>
              </a:rPr>
              <a:t> Minh</a:t>
            </a:r>
          </a:p>
        </p:txBody>
      </p:sp>
      <p:sp>
        <p:nvSpPr>
          <p:cNvPr id="50" name="Answer 1"/>
          <p:cNvSpPr/>
          <p:nvPr/>
        </p:nvSpPr>
        <p:spPr>
          <a:xfrm>
            <a:off x="144161" y="903857"/>
            <a:ext cx="8656938" cy="631032"/>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r>
              <a:rPr lang="en-GB" sz="2250" b="1" dirty="0">
                <a:solidFill>
                  <a:schemeClr val="bg1"/>
                </a:solidFill>
                <a:latin typeface="Tahoma" panose="020B0604030504040204" pitchFamily="34" charset="0"/>
                <a:ea typeface="Tahoma" panose="020B0604030504040204" pitchFamily="34" charset="0"/>
                <a:cs typeface="Tahoma" panose="020B0604030504040204" pitchFamily="34" charset="0"/>
              </a:rPr>
              <a:t>A)</a:t>
            </a:r>
            <a:r>
              <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Tập</a:t>
            </a:r>
            <a:r>
              <a:rPr lang="en-US"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Hiền</a:t>
            </a:r>
            <a:endPar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1" name="Answer 2"/>
          <p:cNvSpPr/>
          <p:nvPr/>
        </p:nvSpPr>
        <p:spPr>
          <a:xfrm>
            <a:off x="144161" y="1693569"/>
            <a:ext cx="8646856" cy="648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428"/>
              </a:lnSpc>
              <a:spcBef>
                <a:spcPct val="0"/>
              </a:spcBef>
            </a:pPr>
            <a:r>
              <a:rPr lang="en-GB" sz="2250" b="1" dirty="0">
                <a:solidFill>
                  <a:schemeClr val="bg1"/>
                </a:solidFill>
                <a:latin typeface="Tahoma" panose="020B0604030504040204" pitchFamily="34" charset="0"/>
                <a:ea typeface="Tahoma" panose="020B0604030504040204" pitchFamily="34" charset="0"/>
                <a:cs typeface="Tahoma" panose="020B0604030504040204" pitchFamily="34" charset="0"/>
              </a:rPr>
              <a:t>B) </a:t>
            </a:r>
            <a:r>
              <a:rPr lang="en-US"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Cấm</a:t>
            </a:r>
            <a:r>
              <a:rPr lang="en-US"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endPar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2" name="Answer 3"/>
          <p:cNvSpPr/>
          <p:nvPr/>
        </p:nvSpPr>
        <p:spPr>
          <a:xfrm>
            <a:off x="154243" y="2459171"/>
            <a:ext cx="8646856" cy="631032"/>
          </a:xfrm>
          <a:prstGeom prst="rect">
            <a:avLst/>
          </a:prstGeom>
          <a:solidFill>
            <a:srgbClr val="ADDE10"/>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r>
              <a:rPr lang="en-GB" sz="2250" b="1" dirty="0">
                <a:solidFill>
                  <a:schemeClr val="bg1"/>
                </a:solidFill>
                <a:latin typeface="Tahoma" panose="020B0604030504040204" pitchFamily="34" charset="0"/>
                <a:ea typeface="Tahoma" panose="020B0604030504040204" pitchFamily="34" charset="0"/>
                <a:cs typeface="Tahoma" panose="020B0604030504040204" pitchFamily="34" charset="0"/>
              </a:rPr>
              <a:t>C)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Càn</a:t>
            </a:r>
            <a:r>
              <a:rPr lang="en-GB" sz="22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GB" sz="22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Nguyên</a:t>
            </a:r>
            <a:endParaRPr lang="en-US" sz="22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54" name="Tick"/>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73246" y="1908999"/>
            <a:ext cx="1038651" cy="10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288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7"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3"/>
                </p:tgtEl>
              </p:cMediaNode>
            </p:video>
            <p:seq concurrent="1" nextAc="seek">
              <p:cTn id="8" restart="whenNotActive" fill="hold" evtFilter="cancelBubble" nodeType="interactiveSeq">
                <p:stCondLst>
                  <p:cond evt="onClick" delay="0">
                    <p:tgtEl>
                      <p:spTgt spid="46"/>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subTnLst>
                                    <p:audio>
                                      <p:cMediaNode>
                                        <p:cTn display="0" masterRel="sameClick">
                                          <p:stCondLst>
                                            <p:cond evt="begin" delay="0">
                                              <p:tn val="11"/>
                                            </p:cond>
                                          </p:stCondLst>
                                          <p:endCondLst>
                                            <p:cond evt="onStopAudio" delay="0">
                                              <p:tgtEl>
                                                <p:sldTgt/>
                                              </p:tgtEl>
                                            </p:cond>
                                          </p:endCondLst>
                                        </p:cTn>
                                        <p:tgtEl>
                                          <p:sndTgt r:embed="rId4" name="Wrong Answer - Sound Effect [HD].wav"/>
                                        </p:tgtEl>
                                      </p:cMediaNode>
                                    </p:audio>
                                  </p:subTnLst>
                                </p:cTn>
                              </p:par>
                            </p:childTnLst>
                          </p:cTn>
                        </p:par>
                      </p:childTnLst>
                    </p:cTn>
                  </p:par>
                </p:childTnLst>
              </p:cTn>
              <p:nextCondLst>
                <p:cond evt="onClick" delay="0">
                  <p:tgtEl>
                    <p:spTgt spid="46"/>
                  </p:tgtEl>
                </p:cond>
              </p:nextCondLst>
            </p:seq>
            <p:seq concurrent="1" nextAc="seek">
              <p:cTn id="14" restart="whenNotActive" fill="hold" evtFilter="cancelBubble" nodeType="interactiveSeq">
                <p:stCondLst>
                  <p:cond evt="onClick" delay="0">
                    <p:tgtEl>
                      <p:spTgt spid="47"/>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fade">
                                      <p:cBhvr>
                                        <p:cTn id="19" dur="500"/>
                                        <p:tgtEl>
                                          <p:spTgt spid="51"/>
                                        </p:tgtEl>
                                      </p:cBhvr>
                                    </p:animEffect>
                                  </p:childTnLst>
                                  <p:subTnLst>
                                    <p:audio>
                                      <p:cMediaNode>
                                        <p:cTn display="0" masterRel="sameClick">
                                          <p:stCondLst>
                                            <p:cond evt="begin" delay="0">
                                              <p:tn val="17"/>
                                            </p:cond>
                                          </p:stCondLst>
                                          <p:endCondLst>
                                            <p:cond evt="onStopAudio" delay="0">
                                              <p:tgtEl>
                                                <p:sldTgt/>
                                              </p:tgtEl>
                                            </p:cond>
                                          </p:endCondLst>
                                        </p:cTn>
                                        <p:tgtEl>
                                          <p:sndTgt r:embed="rId4" name="Wrong Answer - Sound Effect [HD].wav"/>
                                        </p:tgtEl>
                                      </p:cMediaNode>
                                    </p:audio>
                                  </p:subTnLst>
                                </p:cTn>
                              </p:par>
                            </p:childTnLst>
                          </p:cTn>
                        </p:par>
                      </p:childTnLst>
                    </p:cTn>
                  </p:par>
                </p:childTnLst>
              </p:cTn>
              <p:nextCondLst>
                <p:cond evt="onClick" delay="0">
                  <p:tgtEl>
                    <p:spTgt spid="47"/>
                  </p:tgtEl>
                </p:cond>
              </p:nextCondLst>
            </p:seq>
            <p:seq concurrent="1" nextAc="seek">
              <p:cTn id="20" restart="whenNotActive" fill="hold" evtFilter="cancelBubble" nodeType="interactiveSeq">
                <p:stCondLst>
                  <p:cond evt="onClick" delay="0">
                    <p:tgtEl>
                      <p:spTgt spid="48"/>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500"/>
                                        <p:tgtEl>
                                          <p:spTgt spid="52"/>
                                        </p:tgtEl>
                                      </p:cBhvr>
                                    </p:animEffect>
                                  </p:childTnLst>
                                  <p:subTnLst>
                                    <p:audio>
                                      <p:cMediaNode>
                                        <p:cTn display="0" masterRel="sameClick">
                                          <p:stCondLst>
                                            <p:cond evt="begin" delay="0">
                                              <p:tn val="23"/>
                                            </p:cond>
                                          </p:stCondLst>
                                          <p:endCondLst>
                                            <p:cond evt="onStopAudio" delay="0">
                                              <p:tgtEl>
                                                <p:sldTgt/>
                                              </p:tgtEl>
                                            </p:cond>
                                          </p:endCondLst>
                                        </p:cTn>
                                        <p:tgtEl>
                                          <p:sndTgt r:embed="rId5" name="tiếng vỗ tay 6.wav"/>
                                        </p:tgtEl>
                                      </p:cMediaNode>
                                    </p:audio>
                                  </p:subTnLst>
                                </p:cTn>
                              </p:par>
                              <p:par>
                                <p:cTn id="26" presetID="10" presetClass="entr" presetSubtype="0" fill="hold" nodeType="with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500"/>
                                        <p:tgtEl>
                                          <p:spTgt spid="54"/>
                                        </p:tgtEl>
                                      </p:cBhvr>
                                    </p:animEffect>
                                  </p:childTnLst>
                                </p:cTn>
                              </p:par>
                            </p:childTnLst>
                          </p:cTn>
                        </p:par>
                      </p:childTnLst>
                    </p:cTn>
                  </p:par>
                </p:childTnLst>
              </p:cTn>
              <p:nextCondLst>
                <p:cond evt="onClick" delay="0">
                  <p:tgtEl>
                    <p:spTgt spid="48"/>
                  </p:tgtEl>
                </p:cond>
              </p:nextCondLst>
            </p:seq>
          </p:childTnLst>
        </p:cTn>
      </p:par>
    </p:tnLst>
    <p:bldLst>
      <p:bldP spid="50" grpId="0" animBg="1"/>
      <p:bldP spid="51" grpId="0" animBg="1"/>
      <p:bldP spid="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2"/>
          <p:cNvGrpSpPr>
            <a:grpSpLocks noChangeAspect="1"/>
          </p:cNvGrpSpPr>
          <p:nvPr/>
        </p:nvGrpSpPr>
        <p:grpSpPr>
          <a:xfrm rot="-4447534">
            <a:off x="7708817" y="4176035"/>
            <a:ext cx="1284055" cy="1284055"/>
            <a:chOff x="0" y="0"/>
            <a:chExt cx="3331210" cy="3331210"/>
          </a:xfrm>
        </p:grpSpPr>
        <p:sp>
          <p:nvSpPr>
            <p:cNvPr id="13" name="Freeform 13"/>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grpSp>
        <p:nvGrpSpPr>
          <p:cNvPr id="14" name="Group 14"/>
          <p:cNvGrpSpPr>
            <a:grpSpLocks noChangeAspect="1"/>
          </p:cNvGrpSpPr>
          <p:nvPr/>
        </p:nvGrpSpPr>
        <p:grpSpPr>
          <a:xfrm rot="-5400000">
            <a:off x="8088808" y="4068189"/>
            <a:ext cx="1169865" cy="1169865"/>
            <a:chOff x="0" y="0"/>
            <a:chExt cx="3331210" cy="3331210"/>
          </a:xfrm>
        </p:grpSpPr>
        <p:sp>
          <p:nvSpPr>
            <p:cNvPr id="15" name="Freeform 15"/>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solidFill>
          </p:spPr>
        </p:sp>
      </p:grpSp>
      <p:grpSp>
        <p:nvGrpSpPr>
          <p:cNvPr id="16" name="Group 16"/>
          <p:cNvGrpSpPr>
            <a:grpSpLocks noChangeAspect="1"/>
          </p:cNvGrpSpPr>
          <p:nvPr/>
        </p:nvGrpSpPr>
        <p:grpSpPr>
          <a:xfrm rot="-5963284">
            <a:off x="8031713" y="3861412"/>
            <a:ext cx="1284055" cy="1284055"/>
            <a:chOff x="0" y="0"/>
            <a:chExt cx="3331210" cy="3331210"/>
          </a:xfrm>
        </p:grpSpPr>
        <p:sp>
          <p:nvSpPr>
            <p:cNvPr id="17" name="Freeform 17"/>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sp>
        <p:nvSpPr>
          <p:cNvPr id="21" name="Rectangle 4"/>
          <p:cNvSpPr>
            <a:spLocks noChangeArrowheads="1"/>
          </p:cNvSpPr>
          <p:nvPr/>
        </p:nvSpPr>
        <p:spPr bwMode="auto">
          <a:xfrm>
            <a:off x="141514" y="178669"/>
            <a:ext cx="8380885" cy="593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54000" rIns="0" bIns="5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2"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2"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9pPr>
          </a:lstStyle>
          <a:p>
            <a:pPr algn="just">
              <a:lnSpc>
                <a:spcPct val="150000"/>
              </a:lnSpc>
              <a:spcBef>
                <a:spcPct val="0"/>
              </a:spcBef>
              <a:buNone/>
            </a:pPr>
            <a:r>
              <a:rPr lang="en-US" sz="21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3</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Hoàng</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thành</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Thăng</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Long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được</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chia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làm</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hai</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khu</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là</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endParaRPr lang="en-US" sz="21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3" name="20 seconds timer - đồng hồ đếm ngược 2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382842" y="4532525"/>
            <a:ext cx="818495" cy="465050"/>
          </a:xfrm>
          <a:prstGeom prst="ellipse">
            <a:avLst/>
          </a:prstGeom>
          <a:ln>
            <a:noFill/>
          </a:ln>
          <a:effectLst>
            <a:softEdge rad="112500"/>
          </a:effectLst>
        </p:spPr>
      </p:pic>
      <p:grpSp>
        <p:nvGrpSpPr>
          <p:cNvPr id="40" name="Group 39"/>
          <p:cNvGrpSpPr/>
          <p:nvPr/>
        </p:nvGrpSpPr>
        <p:grpSpPr>
          <a:xfrm>
            <a:off x="0" y="4126473"/>
            <a:ext cx="585324" cy="1041433"/>
            <a:chOff x="0" y="8252945"/>
            <a:chExt cx="1170647" cy="2082865"/>
          </a:xfrm>
        </p:grpSpPr>
        <p:pic>
          <p:nvPicPr>
            <p:cNvPr id="41" name="Picture 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400000">
              <a:off x="37896" y="8503373"/>
              <a:ext cx="1383180" cy="882323"/>
            </a:xfrm>
            <a:prstGeom prst="rect">
              <a:avLst/>
            </a:prstGeom>
          </p:spPr>
        </p:pic>
        <p:grpSp>
          <p:nvGrpSpPr>
            <p:cNvPr id="42" name="Group 3"/>
            <p:cNvGrpSpPr/>
            <p:nvPr/>
          </p:nvGrpSpPr>
          <p:grpSpPr>
            <a:xfrm>
              <a:off x="0" y="8801100"/>
              <a:ext cx="864200" cy="1534710"/>
              <a:chOff x="0" y="0"/>
              <a:chExt cx="606567" cy="1874040"/>
            </a:xfrm>
          </p:grpSpPr>
          <p:sp>
            <p:nvSpPr>
              <p:cNvPr id="43" name="Freeform 4"/>
              <p:cNvSpPr/>
              <p:nvPr/>
            </p:nvSpPr>
            <p:spPr>
              <a:xfrm>
                <a:off x="0" y="0"/>
                <a:ext cx="606567" cy="1874040"/>
              </a:xfrm>
              <a:custGeom>
                <a:avLst/>
                <a:gdLst/>
                <a:ahLst/>
                <a:cxnLst/>
                <a:rect l="l" t="t" r="r" b="b"/>
                <a:pathLst>
                  <a:path w="606567" h="1874040">
                    <a:moveTo>
                      <a:pt x="0" y="0"/>
                    </a:moveTo>
                    <a:lnTo>
                      <a:pt x="606567" y="0"/>
                    </a:lnTo>
                    <a:lnTo>
                      <a:pt x="606567" y="1874040"/>
                    </a:lnTo>
                    <a:lnTo>
                      <a:pt x="0" y="1874040"/>
                    </a:lnTo>
                    <a:close/>
                  </a:path>
                </a:pathLst>
              </a:custGeom>
              <a:solidFill>
                <a:srgbClr val="C8F143"/>
              </a:solidFill>
            </p:spPr>
          </p:sp>
        </p:grpSp>
      </p:grpSp>
      <p:sp>
        <p:nvSpPr>
          <p:cNvPr id="24" name="Option 1"/>
          <p:cNvSpPr/>
          <p:nvPr/>
        </p:nvSpPr>
        <p:spPr>
          <a:xfrm>
            <a:off x="152400" y="1004428"/>
            <a:ext cx="8371115" cy="61317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A.Hoàng</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quân</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sự</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5" name="Option 2"/>
          <p:cNvSpPr/>
          <p:nvPr/>
        </p:nvSpPr>
        <p:spPr>
          <a:xfrm>
            <a:off x="152400" y="1782664"/>
            <a:ext cx="8371115" cy="613173"/>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B.Hoàng</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Cấm</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6" name="Option 3"/>
          <p:cNvSpPr/>
          <p:nvPr/>
        </p:nvSpPr>
        <p:spPr>
          <a:xfrm>
            <a:off x="152400" y="2560902"/>
            <a:ext cx="8371115" cy="61198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a:solidFill>
                  <a:schemeClr val="bg1"/>
                </a:solidFill>
                <a:latin typeface="Tahoma" panose="020B0604030504040204" pitchFamily="34" charset="0"/>
                <a:ea typeface="Tahoma" panose="020B0604030504040204" pitchFamily="34" charset="0"/>
                <a:cs typeface="Tahoma" panose="020B0604030504040204" pitchFamily="34" charset="0"/>
              </a:rPr>
              <a:t>C. Hoàng thành và ngoại thành</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7" name="Option 4"/>
          <p:cNvSpPr/>
          <p:nvPr/>
        </p:nvSpPr>
        <p:spPr>
          <a:xfrm>
            <a:off x="152400" y="3325264"/>
            <a:ext cx="8371115" cy="61317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a:solidFill>
                  <a:schemeClr val="bg1"/>
                </a:solidFill>
                <a:latin typeface="Tahoma" panose="020B0604030504040204" pitchFamily="34" charset="0"/>
                <a:ea typeface="Tahoma" panose="020B0604030504040204" pitchFamily="34" charset="0"/>
                <a:cs typeface="Tahoma" panose="020B0604030504040204" pitchFamily="34" charset="0"/>
              </a:rPr>
              <a:t>D. Hoàng thành và dân sự</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8" name="Answer 1"/>
          <p:cNvSpPr/>
          <p:nvPr/>
        </p:nvSpPr>
        <p:spPr>
          <a:xfrm>
            <a:off x="173018" y="1003698"/>
            <a:ext cx="8371115" cy="613172"/>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rPr>
              <a:t>A.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Hoàng</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quân</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sự</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9" name="Answer 2"/>
          <p:cNvSpPr/>
          <p:nvPr/>
        </p:nvSpPr>
        <p:spPr>
          <a:xfrm>
            <a:off x="152399" y="1777506"/>
            <a:ext cx="8371115" cy="630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rPr>
              <a:t>B.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Hoàng</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cấm</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0" name="Answer 3"/>
          <p:cNvSpPr/>
          <p:nvPr/>
        </p:nvSpPr>
        <p:spPr>
          <a:xfrm>
            <a:off x="152399" y="2575768"/>
            <a:ext cx="8371115" cy="611982"/>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rPr>
              <a:t>C.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Hoàng</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ngoại</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1" name="Answer 4"/>
          <p:cNvSpPr/>
          <p:nvPr/>
        </p:nvSpPr>
        <p:spPr>
          <a:xfrm>
            <a:off x="154411" y="3295535"/>
            <a:ext cx="8370000" cy="630000"/>
          </a:xfrm>
          <a:prstGeom prst="rect">
            <a:avLst/>
          </a:prstGeom>
          <a:solidFill>
            <a:srgbClr val="ADDE10"/>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3338"/>
              </a:lnSpc>
              <a:spcBef>
                <a:spcPct val="0"/>
              </a:spcBef>
            </a:pPr>
            <a:r>
              <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rPr>
              <a:t>D.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Hoàng</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thành</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và</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dân</a:t>
            </a:r>
            <a:r>
              <a:rPr lang="en-US" sz="2150" b="1"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50" b="1"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sự</a:t>
            </a:r>
            <a:endParaRPr lang="en-US" sz="215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32" name="Tick"/>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67064" y="2845157"/>
            <a:ext cx="1007757" cy="101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4551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7"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3"/>
                </p:tgtEl>
              </p:cMediaNode>
            </p:video>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subTnLst>
                                    <p:audio>
                                      <p:cMediaNode>
                                        <p:cTn display="0" masterRel="sameClick">
                                          <p:stCondLst>
                                            <p:cond evt="begin" delay="0">
                                              <p:tn val="11"/>
                                            </p:cond>
                                          </p:stCondLst>
                                          <p:endCondLst>
                                            <p:cond evt="onStopAudio" delay="0">
                                              <p:tgtEl>
                                                <p:sldTgt/>
                                              </p:tgtEl>
                                            </p:cond>
                                          </p:endCondLst>
                                        </p:cTn>
                                        <p:tgtEl>
                                          <p:sndTgt r:embed="rId4" name="Wrong Answer - Sound Effect [HD].wav"/>
                                        </p:tgtEl>
                                      </p:cMediaNode>
                                    </p:audio>
                                  </p:sub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subTnLst>
                                    <p:audio>
                                      <p:cMediaNode>
                                        <p:cTn display="0" masterRel="sameClick">
                                          <p:stCondLst>
                                            <p:cond evt="begin" delay="0">
                                              <p:tn val="17"/>
                                            </p:cond>
                                          </p:stCondLst>
                                          <p:endCondLst>
                                            <p:cond evt="onStopAudio" delay="0">
                                              <p:tgtEl>
                                                <p:sldTgt/>
                                              </p:tgtEl>
                                            </p:cond>
                                          </p:endCondLst>
                                        </p:cTn>
                                        <p:tgtEl>
                                          <p:sndTgt r:embed="rId4" name="Wrong Answer - Sound Effect [HD].wav"/>
                                        </p:tgtEl>
                                      </p:cMediaNode>
                                    </p:audio>
                                  </p:subTnLst>
                                </p:cTn>
                              </p:par>
                            </p:childTnLst>
                          </p:cTn>
                        </p:par>
                      </p:childTnLst>
                    </p:cTn>
                  </p:par>
                </p:childTnLst>
              </p:cTn>
              <p:nextCondLst>
                <p:cond evt="onClick" delay="0">
                  <p:tgtEl>
                    <p:spTgt spid="25"/>
                  </p:tgtEl>
                </p:cond>
              </p:nextCondLst>
            </p:seq>
            <p:seq concurrent="1" nextAc="seek">
              <p:cTn id="20" restart="whenNotActive" fill="hold" evtFilter="cancelBubble" nodeType="interactiveSeq">
                <p:stCondLst>
                  <p:cond evt="onClick" delay="0">
                    <p:tgtEl>
                      <p:spTgt spid="26"/>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subTnLst>
                                    <p:audio>
                                      <p:cMediaNode>
                                        <p:cTn display="0" masterRel="sameClick">
                                          <p:stCondLst>
                                            <p:cond evt="begin" delay="0">
                                              <p:tn val="23"/>
                                            </p:cond>
                                          </p:stCondLst>
                                          <p:endCondLst>
                                            <p:cond evt="onStopAudio" delay="0">
                                              <p:tgtEl>
                                                <p:sldTgt/>
                                              </p:tgtEl>
                                            </p:cond>
                                          </p:endCondLst>
                                        </p:cTn>
                                        <p:tgtEl>
                                          <p:sndTgt r:embed="rId4" name="Wrong Answer - Sound Effect [HD].wav"/>
                                        </p:tgtEl>
                                      </p:cMediaNode>
                                    </p:audio>
                                  </p:subTnLst>
                                </p:cTn>
                              </p:par>
                            </p:childTnLst>
                          </p:cTn>
                        </p:par>
                      </p:childTnLst>
                    </p:cTn>
                  </p:par>
                </p:childTnLst>
              </p:cTn>
              <p:nextCondLst>
                <p:cond evt="onClick" delay="0">
                  <p:tgtEl>
                    <p:spTgt spid="26"/>
                  </p:tgtEl>
                </p:cond>
              </p:nextCondLst>
            </p:seq>
            <p:seq concurrent="1" nextAc="seek">
              <p:cTn id="26" restart="whenNotActive" fill="hold" evtFilter="cancelBubble" nodeType="interactiveSeq">
                <p:stCondLst>
                  <p:cond evt="onClick" delay="0">
                    <p:tgtEl>
                      <p:spTgt spid="2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subTnLst>
                                    <p:audio>
                                      <p:cMediaNode>
                                        <p:cTn display="0" masterRel="sameClick">
                                          <p:stCondLst>
                                            <p:cond evt="begin" delay="0">
                                              <p:tn val="29"/>
                                            </p:cond>
                                          </p:stCondLst>
                                          <p:endCondLst>
                                            <p:cond evt="onStopAudio" delay="0">
                                              <p:tgtEl>
                                                <p:sldTgt/>
                                              </p:tgtEl>
                                            </p:cond>
                                          </p:endCondLst>
                                        </p:cTn>
                                        <p:tgtEl>
                                          <p:sndTgt r:embed="rId5" name="tiếng vỗ tay 6.wav"/>
                                        </p:tgtEl>
                                      </p:cMediaNode>
                                    </p:audio>
                                  </p:subTnLst>
                                </p:cTn>
                              </p:par>
                              <p:par>
                                <p:cTn id="32" presetID="10"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childTnLst>
                          </p:cTn>
                        </p:par>
                      </p:childTnLst>
                    </p:cTn>
                  </p:par>
                </p:childTnLst>
              </p:cTn>
              <p:nextCondLst>
                <p:cond evt="onClick" delay="0">
                  <p:tgtEl>
                    <p:spTgt spid="27"/>
                  </p:tgtEl>
                </p:cond>
              </p:nextCondLst>
            </p:seq>
          </p:childTnLst>
        </p:cTn>
      </p:par>
    </p:tnLst>
    <p:bldLst>
      <p:bldP spid="28" grpId="0" animBg="1"/>
      <p:bldP spid="29" grpId="0" animBg="1"/>
      <p:bldP spid="30" grpId="0" animBg="1"/>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2"/>
          <p:cNvGrpSpPr>
            <a:grpSpLocks noChangeAspect="1"/>
          </p:cNvGrpSpPr>
          <p:nvPr/>
        </p:nvGrpSpPr>
        <p:grpSpPr>
          <a:xfrm rot="-4447534">
            <a:off x="7708817" y="4176035"/>
            <a:ext cx="1284055" cy="1284055"/>
            <a:chOff x="0" y="0"/>
            <a:chExt cx="3331210" cy="3331210"/>
          </a:xfrm>
        </p:grpSpPr>
        <p:sp>
          <p:nvSpPr>
            <p:cNvPr id="13" name="Freeform 13"/>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grpSp>
        <p:nvGrpSpPr>
          <p:cNvPr id="14" name="Group 14"/>
          <p:cNvGrpSpPr>
            <a:grpSpLocks noChangeAspect="1"/>
          </p:cNvGrpSpPr>
          <p:nvPr/>
        </p:nvGrpSpPr>
        <p:grpSpPr>
          <a:xfrm rot="-5400000">
            <a:off x="8088808" y="4068189"/>
            <a:ext cx="1169865" cy="1169865"/>
            <a:chOff x="0" y="0"/>
            <a:chExt cx="3331210" cy="3331210"/>
          </a:xfrm>
          <a:solidFill>
            <a:srgbClr val="C8F143"/>
          </a:solidFill>
        </p:grpSpPr>
        <p:sp>
          <p:nvSpPr>
            <p:cNvPr id="15" name="Freeform 15"/>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grpFill/>
          </p:spPr>
        </p:sp>
      </p:grpSp>
      <p:grpSp>
        <p:nvGrpSpPr>
          <p:cNvPr id="16" name="Group 16"/>
          <p:cNvGrpSpPr>
            <a:grpSpLocks noChangeAspect="1"/>
          </p:cNvGrpSpPr>
          <p:nvPr/>
        </p:nvGrpSpPr>
        <p:grpSpPr>
          <a:xfrm rot="-5963284">
            <a:off x="8031713" y="3861412"/>
            <a:ext cx="1284055" cy="1284055"/>
            <a:chOff x="0" y="0"/>
            <a:chExt cx="3331210" cy="3331210"/>
          </a:xfrm>
        </p:grpSpPr>
        <p:sp>
          <p:nvSpPr>
            <p:cNvPr id="17" name="Freeform 17"/>
            <p:cNvSpPr/>
            <p:nvPr/>
          </p:nvSpPr>
          <p:spPr>
            <a:xfrm>
              <a:off x="0" y="0"/>
              <a:ext cx="3331210" cy="3331210"/>
            </a:xfrm>
            <a:custGeom>
              <a:avLst/>
              <a:gdLst/>
              <a:ahLst/>
              <a:cxnLst/>
              <a:rect l="l" t="t" r="r" b="b"/>
              <a:pathLst>
                <a:path w="3331210" h="3331210">
                  <a:moveTo>
                    <a:pt x="0" y="3331210"/>
                  </a:moveTo>
                  <a:lnTo>
                    <a:pt x="0" y="0"/>
                  </a:lnTo>
                  <a:cubicBezTo>
                    <a:pt x="1840230" y="0"/>
                    <a:pt x="3331210" y="1490980"/>
                    <a:pt x="3331210" y="3331210"/>
                  </a:cubicBezTo>
                  <a:lnTo>
                    <a:pt x="0" y="3331210"/>
                  </a:lnTo>
                  <a:close/>
                </a:path>
              </a:pathLst>
            </a:custGeom>
            <a:solidFill>
              <a:srgbClr val="C8F143">
                <a:alpha val="61961"/>
              </a:srgbClr>
            </a:solidFill>
          </p:spPr>
        </p:sp>
      </p:grpSp>
      <p:sp>
        <p:nvSpPr>
          <p:cNvPr id="21" name="Rectangle 4"/>
          <p:cNvSpPr>
            <a:spLocks noChangeArrowheads="1"/>
          </p:cNvSpPr>
          <p:nvPr/>
        </p:nvSpPr>
        <p:spPr bwMode="auto">
          <a:xfrm>
            <a:off x="730002" y="302342"/>
            <a:ext cx="7344081" cy="53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54000" rIns="0" bIns="5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2"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2"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2" charset="0"/>
              </a:defRPr>
            </a:lvl9pPr>
          </a:lstStyle>
          <a:p>
            <a:pPr algn="just">
              <a:lnSpc>
                <a:spcPct val="150000"/>
              </a:lnSpc>
              <a:spcBef>
                <a:spcPct val="0"/>
              </a:spcBef>
              <a:buNone/>
            </a:pP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4.Văn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Miếu</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được</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xây</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dựng</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a:t>
            </a:r>
            <a:r>
              <a:rPr lang="en-US" sz="2100" b="1" dirty="0" err="1"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năm</a:t>
            </a:r>
            <a:r>
              <a:rPr lang="en-US" sz="2100" b="1" dirty="0" smtClean="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a:t>
            </a:r>
            <a:endParaRPr lang="en-US" sz="21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3" name="20 seconds timer - đồng hồ đếm ngược 2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382842" y="4532525"/>
            <a:ext cx="818495" cy="465050"/>
          </a:xfrm>
          <a:prstGeom prst="ellipse">
            <a:avLst/>
          </a:prstGeom>
          <a:ln>
            <a:noFill/>
          </a:ln>
          <a:effectLst>
            <a:softEdge rad="112500"/>
          </a:effectLst>
        </p:spPr>
      </p:pic>
      <p:grpSp>
        <p:nvGrpSpPr>
          <p:cNvPr id="40" name="Group 39"/>
          <p:cNvGrpSpPr/>
          <p:nvPr/>
        </p:nvGrpSpPr>
        <p:grpSpPr>
          <a:xfrm>
            <a:off x="0" y="4126473"/>
            <a:ext cx="585324" cy="1041433"/>
            <a:chOff x="0" y="8252945"/>
            <a:chExt cx="1170647" cy="2082865"/>
          </a:xfrm>
        </p:grpSpPr>
        <p:pic>
          <p:nvPicPr>
            <p:cNvPr id="41" name="Picture 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400000">
              <a:off x="37896" y="8503373"/>
              <a:ext cx="1383180" cy="882323"/>
            </a:xfrm>
            <a:prstGeom prst="rect">
              <a:avLst/>
            </a:prstGeom>
          </p:spPr>
        </p:pic>
        <p:grpSp>
          <p:nvGrpSpPr>
            <p:cNvPr id="42" name="Group 3"/>
            <p:cNvGrpSpPr/>
            <p:nvPr/>
          </p:nvGrpSpPr>
          <p:grpSpPr>
            <a:xfrm>
              <a:off x="0" y="8801100"/>
              <a:ext cx="864200" cy="1534710"/>
              <a:chOff x="0" y="0"/>
              <a:chExt cx="606567" cy="1874040"/>
            </a:xfrm>
          </p:grpSpPr>
          <p:sp>
            <p:nvSpPr>
              <p:cNvPr id="43" name="Freeform 4"/>
              <p:cNvSpPr/>
              <p:nvPr/>
            </p:nvSpPr>
            <p:spPr>
              <a:xfrm>
                <a:off x="0" y="0"/>
                <a:ext cx="606567" cy="1874040"/>
              </a:xfrm>
              <a:custGeom>
                <a:avLst/>
                <a:gdLst/>
                <a:ahLst/>
                <a:cxnLst/>
                <a:rect l="l" t="t" r="r" b="b"/>
                <a:pathLst>
                  <a:path w="606567" h="1874040">
                    <a:moveTo>
                      <a:pt x="0" y="0"/>
                    </a:moveTo>
                    <a:lnTo>
                      <a:pt x="606567" y="0"/>
                    </a:lnTo>
                    <a:lnTo>
                      <a:pt x="606567" y="1874040"/>
                    </a:lnTo>
                    <a:lnTo>
                      <a:pt x="0" y="1874040"/>
                    </a:lnTo>
                    <a:close/>
                  </a:path>
                </a:pathLst>
              </a:custGeom>
              <a:solidFill>
                <a:srgbClr val="C8F143"/>
              </a:solidFill>
            </p:spPr>
          </p:sp>
        </p:grpSp>
      </p:grpSp>
      <p:sp>
        <p:nvSpPr>
          <p:cNvPr id="23" name="Option 1"/>
          <p:cNvSpPr/>
          <p:nvPr/>
        </p:nvSpPr>
        <p:spPr>
          <a:xfrm>
            <a:off x="744727" y="1431742"/>
            <a:ext cx="7344081" cy="61317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A.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1069</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4" name="Option 2"/>
          <p:cNvSpPr/>
          <p:nvPr/>
        </p:nvSpPr>
        <p:spPr>
          <a:xfrm>
            <a:off x="744727" y="2156832"/>
            <a:ext cx="7344081" cy="613173"/>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B.1070</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5" name="Option 3"/>
          <p:cNvSpPr/>
          <p:nvPr/>
        </p:nvSpPr>
        <p:spPr>
          <a:xfrm>
            <a:off x="744727" y="2881923"/>
            <a:ext cx="7344081" cy="61198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C.</a:t>
            </a: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1071</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6" name="Option 4"/>
          <p:cNvSpPr/>
          <p:nvPr/>
        </p:nvSpPr>
        <p:spPr>
          <a:xfrm>
            <a:off x="744727" y="3605823"/>
            <a:ext cx="7344081" cy="613172"/>
          </a:xfrm>
          <a:prstGeom prst="rect">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D.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1072</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7" name="Answer 1"/>
          <p:cNvSpPr/>
          <p:nvPr/>
        </p:nvSpPr>
        <p:spPr>
          <a:xfrm>
            <a:off x="744727" y="1420779"/>
            <a:ext cx="7344081" cy="613172"/>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A.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1069</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8" name="Answer 2"/>
          <p:cNvSpPr/>
          <p:nvPr/>
        </p:nvSpPr>
        <p:spPr>
          <a:xfrm>
            <a:off x="747416" y="2163321"/>
            <a:ext cx="7344081" cy="613173"/>
          </a:xfrm>
          <a:prstGeom prst="rect">
            <a:avLst/>
          </a:prstGeom>
          <a:solidFill>
            <a:srgbClr val="ADDE10"/>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B.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1070</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9" name="Answer 3"/>
          <p:cNvSpPr/>
          <p:nvPr/>
        </p:nvSpPr>
        <p:spPr>
          <a:xfrm>
            <a:off x="744727" y="2819680"/>
            <a:ext cx="7362000" cy="630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C.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1071</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4" name="Answer 4"/>
          <p:cNvSpPr/>
          <p:nvPr/>
        </p:nvSpPr>
        <p:spPr>
          <a:xfrm>
            <a:off x="729486" y="3595387"/>
            <a:ext cx="7344081" cy="630000"/>
          </a:xfrm>
          <a:prstGeom prst="rect">
            <a:avLst/>
          </a:prstGeom>
          <a:solidFill>
            <a:srgbClr val="F39268"/>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anchor="ctr"/>
          <a:lstStyle/>
          <a:p>
            <a:pPr algn="just">
              <a:lnSpc>
                <a:spcPts val="2959"/>
              </a:lnSpc>
              <a:spcBef>
                <a:spcPct val="0"/>
              </a:spcBef>
            </a:pPr>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D.  </a:t>
            </a:r>
            <a:r>
              <a:rPr lang="en-US" sz="21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1072</a:t>
            </a:r>
            <a:endPar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46" name="Tick"/>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17055" y="1401961"/>
            <a:ext cx="1237059" cy="1289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59716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7"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subTnLst>
                                    <p:audio>
                                      <p:cMediaNode>
                                        <p:cTn display="0" masterRel="sameClick">
                                          <p:stCondLst>
                                            <p:cond evt="begin" delay="0">
                                              <p:tn val="11"/>
                                            </p:cond>
                                          </p:stCondLst>
                                          <p:endCondLst>
                                            <p:cond evt="onStopAudio" delay="0">
                                              <p:tgtEl>
                                                <p:sldTgt/>
                                              </p:tgtEl>
                                            </p:cond>
                                          </p:endCondLst>
                                        </p:cTn>
                                        <p:tgtEl>
                                          <p:sndTgt r:embed="rId5" name="Wrong Answer - Sound Effect [HD].wav"/>
                                        </p:tgtEl>
                                      </p:cMediaNode>
                                    </p:audio>
                                  </p:subTnLst>
                                </p:cTn>
                              </p:par>
                            </p:childTnLst>
                          </p:cTn>
                        </p:par>
                      </p:childTnLst>
                    </p:cTn>
                  </p:par>
                </p:childTnLst>
              </p:cTn>
              <p:nextCondLst>
                <p:cond evt="onClick" delay="0">
                  <p:tgtEl>
                    <p:spTgt spid="23"/>
                  </p:tgtEl>
                </p:cond>
              </p:nextCondLst>
            </p:seq>
            <p:seq concurrent="1" nextAc="seek">
              <p:cTn id="14" restart="whenNotActive" fill="hold" evtFilter="cancelBubble" nodeType="interactiveSeq">
                <p:stCondLst>
                  <p:cond evt="onClick" delay="0">
                    <p:tgtEl>
                      <p:spTgt spid="34"/>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subTnLst>
                                    <p:audio>
                                      <p:cMediaNode>
                                        <p:cTn display="0" masterRel="sameClick">
                                          <p:stCondLst>
                                            <p:cond evt="begin" delay="0">
                                              <p:tn val="17"/>
                                            </p:cond>
                                          </p:stCondLst>
                                          <p:endCondLst>
                                            <p:cond evt="onStopAudio" delay="0">
                                              <p:tgtEl>
                                                <p:sldTgt/>
                                              </p:tgtEl>
                                            </p:cond>
                                          </p:endCondLst>
                                        </p:cTn>
                                        <p:tgtEl>
                                          <p:sndTgt r:embed="rId6" name="tiếng vỗ tay 6.wav"/>
                                        </p:tgtEl>
                                      </p:cMediaNode>
                                    </p:audio>
                                  </p:subTnLst>
                                </p:cTn>
                              </p:par>
                              <p:par>
                                <p:cTn id="20" presetID="10" presetClass="entr" presetSubtype="0" fill="hold"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childTnLst>
                          </p:cTn>
                        </p:par>
                      </p:childTnLst>
                    </p:cTn>
                  </p:par>
                </p:childTnLst>
              </p:cTn>
              <p:nextCondLst>
                <p:cond evt="onClick" delay="0">
                  <p:tgtEl>
                    <p:spTgt spid="34"/>
                  </p:tgtEl>
                </p:cond>
              </p:nextCondLst>
            </p:seq>
            <p:seq concurrent="1" nextAc="seek">
              <p:cTn id="23" restart="whenNotActive" fill="hold" evtFilter="cancelBubble" nodeType="interactiveSeq">
                <p:stCondLst>
                  <p:cond evt="onClick" delay="0">
                    <p:tgtEl>
                      <p:spTgt spid="35"/>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subTnLst>
                                    <p:audio>
                                      <p:cMediaNode>
                                        <p:cTn display="0" masterRel="sameClick">
                                          <p:stCondLst>
                                            <p:cond evt="begin" delay="0">
                                              <p:tn val="26"/>
                                            </p:cond>
                                          </p:stCondLst>
                                          <p:endCondLst>
                                            <p:cond evt="onStopAudio" delay="0">
                                              <p:tgtEl>
                                                <p:sldTgt/>
                                              </p:tgtEl>
                                            </p:cond>
                                          </p:endCondLst>
                                        </p:cTn>
                                        <p:tgtEl>
                                          <p:sndTgt r:embed="rId5" name="Wrong Answer - Sound Effect [HD].wav"/>
                                        </p:tgtEl>
                                      </p:cMediaNode>
                                    </p:audio>
                                  </p:subTnLst>
                                </p:cTn>
                              </p:par>
                            </p:childTnLst>
                          </p:cTn>
                        </p:par>
                      </p:childTnLst>
                    </p:cTn>
                  </p:par>
                </p:childTnLst>
              </p:cTn>
              <p:nextCondLst>
                <p:cond evt="onClick" delay="0">
                  <p:tgtEl>
                    <p:spTgt spid="35"/>
                  </p:tgtEl>
                </p:cond>
              </p:nextCondLst>
            </p:seq>
            <p:seq concurrent="1" nextAc="seek">
              <p:cTn id="29" restart="whenNotActive" fill="hold" evtFilter="cancelBubble" nodeType="interactiveSeq">
                <p:stCondLst>
                  <p:cond evt="onClick" delay="0">
                    <p:tgtEl>
                      <p:spTgt spid="36"/>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500"/>
                                        <p:tgtEl>
                                          <p:spTgt spid="44"/>
                                        </p:tgtEl>
                                      </p:cBhvr>
                                    </p:animEffect>
                                  </p:childTnLst>
                                  <p:subTnLst>
                                    <p:audio>
                                      <p:cMediaNode>
                                        <p:cTn display="0" masterRel="sameClick">
                                          <p:stCondLst>
                                            <p:cond evt="begin" delay="0">
                                              <p:tn val="32"/>
                                            </p:cond>
                                          </p:stCondLst>
                                          <p:endCondLst>
                                            <p:cond evt="onStopAudio" delay="0">
                                              <p:tgtEl>
                                                <p:sldTgt/>
                                              </p:tgtEl>
                                            </p:cond>
                                          </p:endCondLst>
                                        </p:cTn>
                                        <p:tgtEl>
                                          <p:sndTgt r:embed="rId5" name="Wrong Answer - Sound Effect [HD].wav"/>
                                        </p:tgtEl>
                                      </p:cMediaNode>
                                    </p:audio>
                                  </p:subTnLst>
                                </p:cTn>
                              </p:par>
                            </p:childTnLst>
                          </p:cTn>
                        </p:par>
                      </p:childTnLst>
                    </p:cTn>
                  </p:par>
                </p:childTnLst>
              </p:cTn>
              <p:nextCondLst>
                <p:cond evt="onClick" delay="0">
                  <p:tgtEl>
                    <p:spTgt spid="36"/>
                  </p:tgtEl>
                </p:cond>
              </p:nextCondLst>
            </p:seq>
          </p:childTnLst>
        </p:cTn>
      </p:par>
    </p:tnLst>
    <p:bldLst>
      <p:bldP spid="37" grpId="0" animBg="1"/>
      <p:bldP spid="38" grpId="0" animBg="1"/>
      <p:bldP spid="39"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p:cNvSpPr/>
          <p:nvPr/>
        </p:nvSpPr>
        <p:spPr>
          <a:xfrm>
            <a:off x="-1" y="0"/>
            <a:ext cx="9144001" cy="5143500"/>
          </a:xfrm>
          <a:custGeom>
            <a:avLst/>
            <a:gdLst/>
            <a:ahLst/>
            <a:cxnLst/>
            <a:rect l="l" t="t" r="r" b="b"/>
            <a:pathLst>
              <a:path w="5106856" h="4621537">
                <a:moveTo>
                  <a:pt x="0" y="0"/>
                </a:moveTo>
                <a:lnTo>
                  <a:pt x="5106856" y="0"/>
                </a:lnTo>
                <a:lnTo>
                  <a:pt x="5106856" y="4621537"/>
                </a:lnTo>
                <a:lnTo>
                  <a:pt x="0" y="4621537"/>
                </a:lnTo>
                <a:close/>
              </a:path>
            </a:pathLst>
          </a:custGeom>
          <a:solidFill>
            <a:srgbClr val="FF6341"/>
          </a:solidFill>
        </p:spPr>
      </p:sp>
      <p:sp>
        <p:nvSpPr>
          <p:cNvPr id="3" name="Flowchart: Delay 2"/>
          <p:cNvSpPr/>
          <p:nvPr/>
        </p:nvSpPr>
        <p:spPr>
          <a:xfrm rot="16200000">
            <a:off x="5320788" y="934680"/>
            <a:ext cx="4191000" cy="3124200"/>
          </a:xfrm>
          <a:prstGeom prst="flowChartDelay">
            <a:avLst/>
          </a:prstGeom>
          <a:solidFill>
            <a:schemeClr val="bg1"/>
          </a:solidFill>
          <a:ln w="57150">
            <a:solidFill>
              <a:srgbClr val="C8F1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rotWithShape="1">
          <a:blip r:embed="rId2"/>
          <a:srcRect l="23060" t="18750" r="44729" b="22917"/>
          <a:stretch/>
        </p:blipFill>
        <p:spPr>
          <a:xfrm>
            <a:off x="6570677" y="1733064"/>
            <a:ext cx="1915885" cy="2140618"/>
          </a:xfrm>
          <a:prstGeom prst="roundRect">
            <a:avLst>
              <a:gd name="adj" fmla="val 32869"/>
            </a:avLst>
          </a:prstGeom>
        </p:spPr>
      </p:pic>
      <p:sp>
        <p:nvSpPr>
          <p:cNvPr id="5" name="Rounded Rectangle 4"/>
          <p:cNvSpPr/>
          <p:nvPr/>
        </p:nvSpPr>
        <p:spPr>
          <a:xfrm>
            <a:off x="265758" y="2796841"/>
            <a:ext cx="5048835" cy="1036658"/>
          </a:xfrm>
          <a:prstGeom prst="roundRect">
            <a:avLst>
              <a:gd name="adj" fmla="val 41466"/>
            </a:avLst>
          </a:prstGeom>
          <a:solidFill>
            <a:schemeClr val="bg1"/>
          </a:solidFill>
          <a:ln>
            <a:solidFill>
              <a:srgbClr val="C8F1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9"/>
          <p:cNvSpPr txBox="1"/>
          <p:nvPr/>
        </p:nvSpPr>
        <p:spPr>
          <a:xfrm>
            <a:off x="350595" y="2675086"/>
            <a:ext cx="4652211" cy="1009379"/>
          </a:xfrm>
          <a:prstGeom prst="rect">
            <a:avLst/>
          </a:prstGeom>
        </p:spPr>
        <p:txBody>
          <a:bodyPr wrap="square" lIns="0" tIns="0" rIns="0" bIns="0" rtlCol="0" anchor="t">
            <a:spAutoFit/>
          </a:bodyPr>
          <a:lstStyle/>
          <a:p>
            <a:pPr algn="ctr">
              <a:lnSpc>
                <a:spcPts val="9379"/>
              </a:lnSpc>
            </a:pPr>
            <a:r>
              <a:rPr lang="en-US" sz="4000" b="1" dirty="0">
                <a:solidFill>
                  <a:srgbClr val="BEEF21"/>
                </a:solidFill>
                <a:latin typeface="Tahoma" panose="020B0604030504040204" pitchFamily="34" charset="0"/>
                <a:ea typeface="Tahoma" panose="020B0604030504040204" pitchFamily="34" charset="0"/>
                <a:cs typeface="Tahoma" panose="020B0604030504040204" pitchFamily="34" charset="0"/>
              </a:rPr>
              <a:t>VẬN DỤNG</a:t>
            </a:r>
          </a:p>
        </p:txBody>
      </p:sp>
      <p:sp>
        <p:nvSpPr>
          <p:cNvPr id="7" name="TextBox 6"/>
          <p:cNvSpPr txBox="1"/>
          <p:nvPr/>
        </p:nvSpPr>
        <p:spPr>
          <a:xfrm>
            <a:off x="152400" y="401280"/>
            <a:ext cx="6581356" cy="1200329"/>
          </a:xfrm>
          <a:prstGeom prst="rect">
            <a:avLst/>
          </a:prstGeom>
          <a:noFill/>
        </p:spPr>
        <p:txBody>
          <a:bodyPr wrap="square" rtlCol="0">
            <a:spAutoFit/>
          </a:bodyPr>
          <a:lstStyle/>
          <a:p>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Viết</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cảm</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nhận</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của</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em</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về</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hoàng</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thành</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Thăng</a:t>
            </a:r>
            <a:r>
              <a:rPr lang="en-US" sz="3600" b="1" dirty="0" smtClean="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 Long</a:t>
            </a:r>
            <a:endParaRPr lang="en-US" sz="3600" b="1"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6479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1250"/>
                                        <p:tgtEl>
                                          <p:spTgt spid="3"/>
                                        </p:tgtEl>
                                      </p:cBhvr>
                                    </p:animEffect>
                                  </p:childTnLst>
                                </p:cTn>
                              </p:par>
                              <p:par>
                                <p:cTn id="8" presetID="18" presetClass="entr" presetSubtype="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Right)">
                                      <p:cBhvr>
                                        <p:cTn id="10" dur="1250"/>
                                        <p:tgtEl>
                                          <p:spTgt spid="4"/>
                                        </p:tgtEl>
                                      </p:cBhvr>
                                    </p:animEffect>
                                  </p:childTnLst>
                                </p:cTn>
                              </p:par>
                              <p:par>
                                <p:cTn id="11" presetID="18" presetClass="entr" presetSubtype="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Right)">
                                      <p:cBhvr>
                                        <p:cTn id="13" dur="1250"/>
                                        <p:tgtEl>
                                          <p:spTgt spid="5"/>
                                        </p:tgtEl>
                                      </p:cBhvr>
                                    </p:animEffect>
                                  </p:childTnLst>
                                </p:cTn>
                              </p:par>
                              <p:par>
                                <p:cTn id="14" presetID="18" presetClass="entr" presetSubtype="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Right)">
                                      <p:cBhvr>
                                        <p:cTn id="16"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60" name="Google Shape;160;p22"/>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27</a:t>
            </a:fld>
            <a:endParaRPr/>
          </a:p>
        </p:txBody>
      </p:sp>
      <p:grpSp>
        <p:nvGrpSpPr>
          <p:cNvPr id="161" name="Google Shape;161;p22"/>
          <p:cNvGrpSpPr/>
          <p:nvPr/>
        </p:nvGrpSpPr>
        <p:grpSpPr>
          <a:xfrm>
            <a:off x="8120067" y="370812"/>
            <a:ext cx="729938" cy="641867"/>
            <a:chOff x="1928175" y="312600"/>
            <a:chExt cx="425000" cy="373700"/>
          </a:xfrm>
        </p:grpSpPr>
        <p:sp>
          <p:nvSpPr>
            <p:cNvPr id="162" name="Google Shape;162;p22"/>
            <p:cNvSpPr/>
            <p:nvPr/>
          </p:nvSpPr>
          <p:spPr>
            <a:xfrm>
              <a:off x="1928175" y="312600"/>
              <a:ext cx="425000" cy="373700"/>
            </a:xfrm>
            <a:custGeom>
              <a:avLst/>
              <a:gdLst/>
              <a:ahLst/>
              <a:cxnLst/>
              <a:rect l="l" t="t" r="r" b="b"/>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2"/>
            <p:cNvSpPr/>
            <p:nvPr/>
          </p:nvSpPr>
          <p:spPr>
            <a:xfrm>
              <a:off x="1964825" y="349250"/>
              <a:ext cx="351700" cy="300425"/>
            </a:xfrm>
            <a:custGeom>
              <a:avLst/>
              <a:gdLst/>
              <a:ahLst/>
              <a:cxnLst/>
              <a:rect l="l" t="t" r="r" b="b"/>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idx="1"/>
          </p:nvPr>
        </p:nvSpPr>
        <p:spPr/>
        <p:txBody>
          <a:bodyPr/>
          <a:lstStyle/>
          <a:p>
            <a:endParaRPr lang="en-US" dirty="0"/>
          </a:p>
        </p:txBody>
      </p:sp>
      <p:sp>
        <p:nvSpPr>
          <p:cNvPr id="11" name="Freeform: Shape 21">
            <a:extLst>
              <a:ext uri="{FF2B5EF4-FFF2-40B4-BE49-F238E27FC236}">
                <a16:creationId xmlns:a16="http://schemas.microsoft.com/office/drawing/2014/main" id="{C1F25E9B-26D7-496F-A694-0367EDB4E80F}"/>
              </a:ext>
            </a:extLst>
          </p:cNvPr>
          <p:cNvSpPr/>
          <p:nvPr/>
        </p:nvSpPr>
        <p:spPr>
          <a:xfrm>
            <a:off x="76200" y="437572"/>
            <a:ext cx="6477000" cy="4809805"/>
          </a:xfrm>
          <a:custGeom>
            <a:avLst/>
            <a:gdLst>
              <a:gd name="connsiteX0" fmla="*/ 6509479 w 10469903"/>
              <a:gd name="connsiteY0" fmla="*/ 0 h 6858000"/>
              <a:gd name="connsiteX1" fmla="*/ 10469903 w 10469903"/>
              <a:gd name="connsiteY1" fmla="*/ 0 h 6858000"/>
              <a:gd name="connsiteX2" fmla="*/ 9191298 w 10469903"/>
              <a:gd name="connsiteY2" fmla="*/ 6858000 h 6858000"/>
              <a:gd name="connsiteX3" fmla="*/ 4529602 w 10469903"/>
              <a:gd name="connsiteY3" fmla="*/ 6858000 h 6858000"/>
              <a:gd name="connsiteX4" fmla="*/ 0 w 10469903"/>
              <a:gd name="connsiteY4" fmla="*/ 4751499 h 6858000"/>
              <a:gd name="connsiteX5" fmla="*/ 0 w 10469903"/>
              <a:gd name="connsiteY5" fmla="*/ 33524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69903" h="6858000">
                <a:moveTo>
                  <a:pt x="6509479" y="0"/>
                </a:moveTo>
                <a:lnTo>
                  <a:pt x="10469903" y="0"/>
                </a:lnTo>
                <a:lnTo>
                  <a:pt x="9191298" y="6858000"/>
                </a:lnTo>
                <a:lnTo>
                  <a:pt x="4529602" y="6858000"/>
                </a:lnTo>
                <a:lnTo>
                  <a:pt x="0" y="4751499"/>
                </a:lnTo>
                <a:lnTo>
                  <a:pt x="0" y="3352468"/>
                </a:lnTo>
                <a:close/>
              </a:path>
            </a:pathLst>
          </a:custGeom>
          <a:solidFill>
            <a:srgbClr val="FF3B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10390">
            <a:off x="5408813" y="379494"/>
            <a:ext cx="3523674" cy="4627606"/>
          </a:xfrm>
          <a:prstGeom prst="rect">
            <a:avLst/>
          </a:prstGeom>
        </p:spPr>
      </p:pic>
      <p:sp>
        <p:nvSpPr>
          <p:cNvPr id="13" name="Title 3">
            <a:extLst>
              <a:ext uri="{FF2B5EF4-FFF2-40B4-BE49-F238E27FC236}">
                <a16:creationId xmlns:a16="http://schemas.microsoft.com/office/drawing/2014/main" id="{76416F38-2A23-403E-BA0B-513B41317FEE}"/>
              </a:ext>
            </a:extLst>
          </p:cNvPr>
          <p:cNvSpPr txBox="1">
            <a:spLocks/>
          </p:cNvSpPr>
          <p:nvPr/>
        </p:nvSpPr>
        <p:spPr>
          <a:xfrm>
            <a:off x="-1510762" y="1985167"/>
            <a:ext cx="9150886" cy="2144526"/>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lnSpc>
                <a:spcPct val="150000"/>
              </a:lnSpc>
              <a:defRPr/>
            </a:pP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TIẾT HỌC KẾT THÚC</a:t>
            </a:r>
          </a:p>
          <a:p>
            <a:pPr algn="ctr" defTabSz="1371600">
              <a:lnSpc>
                <a:spcPct val="150000"/>
              </a:lnSpc>
              <a:defRPr/>
            </a:pP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CHÀO CÁC EM</a:t>
            </a:r>
          </a:p>
        </p:txBody>
      </p:sp>
      <p:sp>
        <p:nvSpPr>
          <p:cNvPr id="14" name="Isosceles Triangle 13">
            <a:extLst>
              <a:ext uri="{FF2B5EF4-FFF2-40B4-BE49-F238E27FC236}">
                <a16:creationId xmlns:a16="http://schemas.microsoft.com/office/drawing/2014/main" id="{1E574DBF-308D-4634-BE9E-8A98D44C0ED9}"/>
              </a:ext>
            </a:extLst>
          </p:cNvPr>
          <p:cNvSpPr/>
          <p:nvPr/>
        </p:nvSpPr>
        <p:spPr>
          <a:xfrm rot="17584200">
            <a:off x="1564512" y="258608"/>
            <a:ext cx="1158236" cy="1019318"/>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
        <p:nvSpPr>
          <p:cNvPr id="15" name="Isosceles Triangle 14">
            <a:extLst>
              <a:ext uri="{FF2B5EF4-FFF2-40B4-BE49-F238E27FC236}">
                <a16:creationId xmlns:a16="http://schemas.microsoft.com/office/drawing/2014/main" id="{1E574DBF-308D-4634-BE9E-8A98D44C0ED9}"/>
              </a:ext>
            </a:extLst>
          </p:cNvPr>
          <p:cNvSpPr/>
          <p:nvPr/>
        </p:nvSpPr>
        <p:spPr>
          <a:xfrm rot="17584200">
            <a:off x="342882" y="4080641"/>
            <a:ext cx="1158236" cy="1019318"/>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
        <p:nvSpPr>
          <p:cNvPr id="16" name="Isosceles Triangle 15">
            <a:extLst>
              <a:ext uri="{FF2B5EF4-FFF2-40B4-BE49-F238E27FC236}">
                <a16:creationId xmlns:a16="http://schemas.microsoft.com/office/drawing/2014/main" id="{1E574DBF-308D-4634-BE9E-8A98D44C0ED9}"/>
              </a:ext>
            </a:extLst>
          </p:cNvPr>
          <p:cNvSpPr/>
          <p:nvPr/>
        </p:nvSpPr>
        <p:spPr>
          <a:xfrm rot="17584200">
            <a:off x="3057648" y="531895"/>
            <a:ext cx="463667" cy="527305"/>
          </a:xfrm>
          <a:prstGeom prst="triangle">
            <a:avLst/>
          </a:prstGeom>
          <a:solidFill>
            <a:srgbClr val="FB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GB" sz="2700">
              <a:solidFill>
                <a:prstClr val="white"/>
              </a:solidFill>
              <a:latin typeface="Calibri" panose="020F0502020204030204"/>
            </a:endParaRPr>
          </a:p>
        </p:txBody>
      </p:sp>
    </p:spTree>
    <p:extLst>
      <p:ext uri="{BB962C8B-B14F-4D97-AF65-F5344CB8AC3E}">
        <p14:creationId xmlns:p14="http://schemas.microsoft.com/office/powerpoint/2010/main" val="366501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14"/>
                                        </p:tgtEl>
                                        <p:attrNameLst>
                                          <p:attrName>r</p:attrName>
                                        </p:attrNameLst>
                                      </p:cBhvr>
                                    </p:animRot>
                                  </p:childTnLst>
                                </p:cTn>
                              </p:par>
                              <p:par>
                                <p:cTn id="7" presetID="8" presetClass="emph" presetSubtype="0" fill="hold" grpId="1" nodeType="withEffect">
                                  <p:stCondLst>
                                    <p:cond delay="0"/>
                                  </p:stCondLst>
                                  <p:childTnLst>
                                    <p:animRot by="-21600000">
                                      <p:cBhvr>
                                        <p:cTn id="8" dur="2000" fill="hold"/>
                                        <p:tgtEl>
                                          <p:spTgt spid="14"/>
                                        </p:tgtEl>
                                        <p:attrNameLst>
                                          <p:attrName>r</p:attrName>
                                        </p:attrNameLst>
                                      </p:cBhvr>
                                    </p:animRot>
                                  </p:childTnLst>
                                </p:cTn>
                              </p:par>
                              <p:par>
                                <p:cTn id="9" presetID="8" presetClass="emph" presetSubtype="0" fill="hold" grpId="2" nodeType="withEffect">
                                  <p:stCondLst>
                                    <p:cond delay="0"/>
                                  </p:stCondLst>
                                  <p:childTnLst>
                                    <p:animRot by="21600000">
                                      <p:cBhvr>
                                        <p:cTn id="10" dur="2000" fill="hold"/>
                                        <p:tgtEl>
                                          <p:spTgt spid="14"/>
                                        </p:tgtEl>
                                        <p:attrNameLst>
                                          <p:attrName>r</p:attrName>
                                        </p:attrNameLst>
                                      </p:cBhvr>
                                    </p:animRot>
                                  </p:childTnLst>
                                </p:cTn>
                              </p:par>
                              <p:par>
                                <p:cTn id="11" presetID="8" presetClass="emph" presetSubtype="0" fill="hold" grpId="3" nodeType="withEffect">
                                  <p:stCondLst>
                                    <p:cond delay="0"/>
                                  </p:stCondLst>
                                  <p:childTnLst>
                                    <p:animRot by="-21600000">
                                      <p:cBhvr>
                                        <p:cTn id="12" dur="2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5"/>
                                        </p:tgtEl>
                                        <p:attrNameLst>
                                          <p:attrName>r</p:attrName>
                                        </p:attrNameLst>
                                      </p:cBhvr>
                                    </p:animRot>
                                  </p:childTnLst>
                                </p:cTn>
                              </p:par>
                              <p:par>
                                <p:cTn id="15" presetID="8" presetClass="emph" presetSubtype="0" fill="hold" grpId="1" nodeType="withEffect">
                                  <p:stCondLst>
                                    <p:cond delay="0"/>
                                  </p:stCondLst>
                                  <p:childTnLst>
                                    <p:animRot by="-21600000">
                                      <p:cBhvr>
                                        <p:cTn id="16" dur="2000" fill="hold"/>
                                        <p:tgtEl>
                                          <p:spTgt spid="15"/>
                                        </p:tgtEl>
                                        <p:attrNameLst>
                                          <p:attrName>r</p:attrName>
                                        </p:attrNameLst>
                                      </p:cBhvr>
                                    </p:animRot>
                                  </p:childTnLst>
                                </p:cTn>
                              </p:par>
                              <p:par>
                                <p:cTn id="17" presetID="8" presetClass="emph" presetSubtype="0" fill="hold" grpId="2" nodeType="withEffect">
                                  <p:stCondLst>
                                    <p:cond delay="0"/>
                                  </p:stCondLst>
                                  <p:childTnLst>
                                    <p:animRot by="21600000">
                                      <p:cBhvr>
                                        <p:cTn id="18" dur="2000" fill="hold"/>
                                        <p:tgtEl>
                                          <p:spTgt spid="15"/>
                                        </p:tgtEl>
                                        <p:attrNameLst>
                                          <p:attrName>r</p:attrName>
                                        </p:attrNameLst>
                                      </p:cBhvr>
                                    </p:animRot>
                                  </p:childTnLst>
                                </p:cTn>
                              </p:par>
                              <p:par>
                                <p:cTn id="19" presetID="8" presetClass="emph" presetSubtype="0" fill="hold" grpId="3" nodeType="withEffect">
                                  <p:stCondLst>
                                    <p:cond delay="0"/>
                                  </p:stCondLst>
                                  <p:childTnLst>
                                    <p:animRot by="-21600000">
                                      <p:cBhvr>
                                        <p:cTn id="20" dur="2000" fill="hold"/>
                                        <p:tgtEl>
                                          <p:spTgt spid="15"/>
                                        </p:tgtEl>
                                        <p:attrNameLst>
                                          <p:attrName>r</p:attrName>
                                        </p:attrNameLst>
                                      </p:cBhvr>
                                    </p:animRot>
                                  </p:childTnLst>
                                </p:cTn>
                              </p:par>
                              <p:par>
                                <p:cTn id="21" presetID="8" presetClass="emph" presetSubtype="0" fill="hold" grpId="0" nodeType="withEffect">
                                  <p:stCondLst>
                                    <p:cond delay="0"/>
                                  </p:stCondLst>
                                  <p:childTnLst>
                                    <p:animRot by="21600000">
                                      <p:cBhvr>
                                        <p:cTn id="22" dur="2000" fill="hold"/>
                                        <p:tgtEl>
                                          <p:spTgt spid="16"/>
                                        </p:tgtEl>
                                        <p:attrNameLst>
                                          <p:attrName>r</p:attrName>
                                        </p:attrNameLst>
                                      </p:cBhvr>
                                    </p:animRot>
                                  </p:childTnLst>
                                </p:cTn>
                              </p:par>
                              <p:par>
                                <p:cTn id="23" presetID="8" presetClass="emph" presetSubtype="0" fill="hold" grpId="1" nodeType="withEffect">
                                  <p:stCondLst>
                                    <p:cond delay="0"/>
                                  </p:stCondLst>
                                  <p:childTnLst>
                                    <p:animRot by="-21600000">
                                      <p:cBhvr>
                                        <p:cTn id="24" dur="2000" fill="hold"/>
                                        <p:tgtEl>
                                          <p:spTgt spid="1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16"/>
                                        </p:tgtEl>
                                        <p:attrNameLst>
                                          <p:attrName>r</p:attrName>
                                        </p:attrNameLst>
                                      </p:cBhvr>
                                    </p:animRot>
                                  </p:childTnLst>
                                </p:cTn>
                              </p:par>
                              <p:par>
                                <p:cTn id="27" presetID="8" presetClass="emph" presetSubtype="0" fill="hold" grpId="3" nodeType="withEffect">
                                  <p:stCondLst>
                                    <p:cond delay="0"/>
                                  </p:stCondLst>
                                  <p:childTnLst>
                                    <p:animRot by="-21600000">
                                      <p:cBhvr>
                                        <p:cTn id="28" dur="20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4" grpId="2" animBg="1"/>
      <p:bldP spid="14" grpId="3" animBg="1"/>
      <p:bldP spid="15" grpId="0" animBg="1"/>
      <p:bldP spid="15" grpId="1" animBg="1"/>
      <p:bldP spid="15" grpId="2" animBg="1"/>
      <p:bldP spid="15" grpId="3" animBg="1"/>
      <p:bldP spid="16" grpId="0" animBg="1"/>
      <p:bldP spid="16" grpId="1" animBg="1"/>
      <p:bldP spid="16" grpId="2" animBg="1"/>
      <p:bldP spid="16" grpId="3"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6" name="Picture 2" descr="C:\Users\ADMIN\Desktop\Tai nguyen thiet ke tro choi\Bảng gỗ\images.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0" y="-1162050"/>
            <a:ext cx="3657600" cy="3200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420893"/>
            <a:ext cx="2438400" cy="1877437"/>
          </a:xfrm>
          <a:prstGeom prst="rect">
            <a:avLst/>
          </a:prstGeom>
          <a:noFill/>
        </p:spPr>
        <p:txBody>
          <a:bodyPr wrap="square" rtlCol="0">
            <a:spAutoFit/>
          </a:bodyPr>
          <a:lstStyle/>
          <a:p>
            <a:pPr algn="ctr"/>
            <a:r>
              <a:rPr lang="en-US" sz="3600" b="1" dirty="0" err="1" smtClean="0">
                <a:solidFill>
                  <a:srgbClr val="006600"/>
                </a:solidFill>
                <a:latin typeface="Tahoma" panose="020B0604030504040204" pitchFamily="34" charset="0"/>
                <a:ea typeface="Tahoma" panose="020B0604030504040204" pitchFamily="34" charset="0"/>
                <a:cs typeface="Tahoma" panose="020B0604030504040204" pitchFamily="34" charset="0"/>
              </a:rPr>
              <a:t>Cuộc</a:t>
            </a:r>
            <a:r>
              <a:rPr lang="en-US" sz="3600" b="1" dirty="0" smtClean="0">
                <a:solidFill>
                  <a:srgbClr val="006600"/>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rgbClr val="006600"/>
                </a:solidFill>
                <a:latin typeface="Tahoma" panose="020B0604030504040204" pitchFamily="34" charset="0"/>
                <a:ea typeface="Tahoma" panose="020B0604030504040204" pitchFamily="34" charset="0"/>
                <a:cs typeface="Tahoma" panose="020B0604030504040204" pitchFamily="34" charset="0"/>
              </a:rPr>
              <a:t>Đua</a:t>
            </a:r>
            <a:endParaRPr lang="en-US" sz="3600" b="1" dirty="0" smtClean="0">
              <a:solidFill>
                <a:srgbClr val="006600"/>
              </a:solidFill>
              <a:latin typeface="Tahoma" panose="020B0604030504040204" pitchFamily="34" charset="0"/>
              <a:ea typeface="Tahoma" panose="020B0604030504040204" pitchFamily="34" charset="0"/>
              <a:cs typeface="Tahoma" panose="020B0604030504040204" pitchFamily="34" charset="0"/>
            </a:endParaRPr>
          </a:p>
          <a:p>
            <a:pPr algn="ctr"/>
            <a:r>
              <a:rPr lang="en-US" sz="3600" b="1" dirty="0" smtClean="0">
                <a:solidFill>
                  <a:srgbClr val="006600"/>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rgbClr val="006600"/>
                </a:solidFill>
                <a:latin typeface="Tahoma" panose="020B0604030504040204" pitchFamily="34" charset="0"/>
                <a:ea typeface="Tahoma" panose="020B0604030504040204" pitchFamily="34" charset="0"/>
                <a:cs typeface="Tahoma" panose="020B0604030504040204" pitchFamily="34" charset="0"/>
              </a:rPr>
              <a:t>Kỳ</a:t>
            </a:r>
            <a:r>
              <a:rPr lang="en-US" sz="3600" b="1" dirty="0" smtClean="0">
                <a:solidFill>
                  <a:srgbClr val="006600"/>
                </a:solidFill>
                <a:latin typeface="Tahoma" panose="020B0604030504040204" pitchFamily="34" charset="0"/>
                <a:ea typeface="Tahoma" panose="020B0604030504040204" pitchFamily="34" charset="0"/>
                <a:cs typeface="Tahoma" panose="020B0604030504040204" pitchFamily="34" charset="0"/>
              </a:rPr>
              <a:t> </a:t>
            </a:r>
            <a:r>
              <a:rPr lang="en-US" sz="3600" b="1" dirty="0" err="1" smtClean="0">
                <a:solidFill>
                  <a:srgbClr val="006600"/>
                </a:solidFill>
                <a:latin typeface="Tahoma" panose="020B0604030504040204" pitchFamily="34" charset="0"/>
                <a:ea typeface="Tahoma" panose="020B0604030504040204" pitchFamily="34" charset="0"/>
                <a:cs typeface="Tahoma" panose="020B0604030504040204" pitchFamily="34" charset="0"/>
              </a:rPr>
              <a:t>Thú</a:t>
            </a:r>
            <a:endParaRPr lang="en-US" sz="3600" b="1" dirty="0" smtClean="0">
              <a:solidFill>
                <a:srgbClr val="006600"/>
              </a:solidFill>
              <a:latin typeface="Tahoma" panose="020B0604030504040204" pitchFamily="34" charset="0"/>
              <a:ea typeface="Tahoma" panose="020B0604030504040204" pitchFamily="34" charset="0"/>
              <a:cs typeface="Tahoma" panose="020B0604030504040204" pitchFamily="34" charset="0"/>
            </a:endParaRPr>
          </a:p>
          <a:p>
            <a:pPr algn="ctr"/>
            <a:endParaRPr lang="en-US" sz="44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pic>
        <p:nvPicPr>
          <p:cNvPr id="1028" name="Picture 4" descr="C:\Users\ADMIN\Desktop\Tai nguyen thiet ke tro choi\Bảng gỗ\bat dau.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455" b="100000" l="0" r="100000"/>
                    </a14:imgEffect>
                  </a14:imgLayer>
                </a14:imgProps>
              </a:ext>
              <a:ext uri="{28A0092B-C50C-407E-A947-70E740481C1C}">
                <a14:useLocalDpi xmlns:a14="http://schemas.microsoft.com/office/drawing/2010/main" val="0"/>
              </a:ext>
            </a:extLst>
          </a:blip>
          <a:srcRect/>
          <a:stretch>
            <a:fillRect/>
          </a:stretch>
        </p:blipFill>
        <p:spPr bwMode="auto">
          <a:xfrm>
            <a:off x="7010400" y="4153894"/>
            <a:ext cx="2014537" cy="856256"/>
          </a:xfrm>
          <a:prstGeom prst="rect">
            <a:avLst/>
          </a:prstGeom>
          <a:noFill/>
          <a:extLst>
            <a:ext uri="{909E8E84-426E-40DD-AFC4-6F175D3DCCD1}">
              <a14:hiddenFill xmlns:a14="http://schemas.microsoft.com/office/drawing/2010/main">
                <a:solidFill>
                  <a:srgbClr val="FFFFFF"/>
                </a:solidFill>
              </a14:hiddenFill>
            </a:ext>
          </a:extLst>
        </p:spPr>
      </p:pic>
      <p:pic>
        <p:nvPicPr>
          <p:cNvPr id="5" name="Nhac Gunbound.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48800" y="4277222"/>
            <a:ext cx="609600" cy="609600"/>
          </a:xfrm>
          <a:prstGeom prst="rect">
            <a:avLst/>
          </a:prstGeom>
        </p:spPr>
      </p:pic>
    </p:spTree>
    <p:extLst>
      <p:ext uri="{BB962C8B-B14F-4D97-AF65-F5344CB8AC3E}">
        <p14:creationId xmlns:p14="http://schemas.microsoft.com/office/powerpoint/2010/main" val="402507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pic>
        <p:nvPicPr>
          <p:cNvPr id="1030" name="Picture 6" descr="C:\Users\ADMIN\Desktop\Baby Panda\zuize_post_61b57e73ce10529cb023fc5bcfca651a (2).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239000" y="399016"/>
            <a:ext cx="737209" cy="77564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Baby Panda\zuize_post_61b57e73ce10529cb023fc5bcfca651a (3).jp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3649" y1="31466" x2="35545" y2="40086"/>
                        <a14:foregroundMark x1="63033" y1="26293" x2="70142" y2="38362"/>
                      </a14:backgroundRemoval>
                    </a14:imgEffect>
                  </a14:imgLayer>
                </a14:imgProps>
              </a:ext>
              <a:ext uri="{28A0092B-C50C-407E-A947-70E740481C1C}">
                <a14:useLocalDpi xmlns:a14="http://schemas.microsoft.com/office/drawing/2010/main" val="0"/>
              </a:ext>
            </a:extLst>
          </a:blip>
          <a:srcRect/>
          <a:stretch>
            <a:fillRect/>
          </a:stretch>
        </p:blipFill>
        <p:spPr bwMode="auto">
          <a:xfrm>
            <a:off x="2895600" y="361950"/>
            <a:ext cx="674686" cy="7418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Baby Panda\0d25afb0d2617e2_w1000_h1000 (2).jpg">
            <a:hlinkClick r:id="rId6" action="ppaction://hlinksldjump"/>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286000" y="514350"/>
            <a:ext cx="536664" cy="660308"/>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Baby Panda\0d25afb0d2617e2_w1000_h1000 (3).jpg">
            <a:hlinkClick r:id="rId11" action="ppaction://hlinksldjump"/>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200" y="400144"/>
            <a:ext cx="661009" cy="80000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ADMIN\Desktop\Picture2 (2).png">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47800" y="147093"/>
            <a:ext cx="779463" cy="10429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ADMIN\Desktop\Picture1 (2).png">
            <a:hlinkClick r:id="rId16"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19125" y="407987"/>
            <a:ext cx="828675" cy="7921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ADMIN\Desktop\Picture3 (2).png">
            <a:hlinkClick r:id="rId18" action="ppaction://hlinksldjump"/>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81400" y="269330"/>
            <a:ext cx="665163" cy="920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ADMIN\Desktop\Picture4 (2).png">
            <a:hlinkClick r:id="rId18"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43400" y="415380"/>
            <a:ext cx="682625" cy="774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ADMIN\Desktop\Picture5 (2).png">
            <a:hlinkClick r:id="rId21" action="ppaction://hlinksldjump"/>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562600" y="328613"/>
            <a:ext cx="774700" cy="8778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Users\ADMIN\Desktop\Picture6 (2).png">
            <a:hlinkClick r:id="rId23" action="ppaction://hlinksldjump"/>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924800" y="-55563"/>
            <a:ext cx="695325" cy="12620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C:\Users\ADMIN\Desktop\Tai nguyen thiet ke tro choi\Baby Panda\brown-bear-clipart-happy-bear-10.jpg">
            <a:hlinkClick r:id="rId25" action="ppaction://hlinksldjump"/>
          </p:cNvPr>
          <p:cNvPicPr>
            <a:picLocks noChangeAspect="1" noChangeArrowheads="1"/>
          </p:cNvPicPr>
          <p:nvPr/>
        </p:nvPicPr>
        <p:blipFill>
          <a:blip r:embed="rId26" cstate="print">
            <a:extLst>
              <a:ext uri="{BEBA8EAE-BF5A-486C-A8C5-ECC9F3942E4B}">
                <a14:imgProps xmlns:a14="http://schemas.microsoft.com/office/drawing/2010/main">
                  <a14:imgLayer r:embed="rId27">
                    <a14:imgEffect>
                      <a14:backgroundRemoval t="0" b="100000" l="0" r="100000">
                        <a14:foregroundMark x1="54871" y1="9314" x2="32604" y2="21569"/>
                        <a14:foregroundMark x1="62823" y1="9804" x2="69781" y2="19444"/>
                        <a14:foregroundMark x1="80318" y1="4085" x2="73559" y2="9314"/>
                        <a14:foregroundMark x1="35388" y1="2451" x2="41153" y2="8497"/>
                        <a14:foregroundMark x1="3976" y1="18954" x2="16700" y2="27614"/>
                        <a14:foregroundMark x1="15109" y1="19771" x2="5169" y2="17157"/>
                        <a14:foregroundMark x1="48111" y1="16340" x2="71372" y2="15033"/>
                        <a14:foregroundMark x1="51292" y1="35458" x2="62425" y2="42974"/>
                      </a14:backgroundRemoval>
                    </a14:imgEffect>
                  </a14:imgLayer>
                </a14:imgProps>
              </a:ext>
              <a:ext uri="{28A0092B-C50C-407E-A947-70E740481C1C}">
                <a14:useLocalDpi xmlns:a14="http://schemas.microsoft.com/office/drawing/2010/main" val="0"/>
              </a:ext>
            </a:extLst>
          </a:blip>
          <a:srcRect/>
          <a:stretch>
            <a:fillRect/>
          </a:stretch>
        </p:blipFill>
        <p:spPr bwMode="auto">
          <a:xfrm>
            <a:off x="6261100" y="57150"/>
            <a:ext cx="901700" cy="10970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descr="C:\Users\ADMIN\Desktop\Tai nguyen thiet ke tro choi\Baby Panda\d6bf31e6d6611693ad238db294ea956a.png">
            <a:hlinkClick r:id="rId28" action="ppaction://hlinksldjump"/>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5029200" y="438150"/>
            <a:ext cx="563259" cy="65782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C:\Users\ADMIN\Desktop\Picture1 (2).png"/>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10211" y="864446"/>
            <a:ext cx="1458011" cy="109770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descr="C:\Users\ADMIN\Desktop\Picture3a (2).png"/>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186132" y="1910706"/>
            <a:ext cx="1280250" cy="96584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C:\Users\ADMIN\Desktop\Picture6a.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0" y="2983420"/>
            <a:ext cx="1815269" cy="102242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1" descr="C:\Users\ADMIN\Desktop\Picture7 (2).png"/>
          <p:cNvPicPr>
            <a:picLocks noChangeAspect="1" noChangeArrowheads="1"/>
          </p:cNvPicPr>
          <p:nvPr/>
        </p:nvPicPr>
        <p:blipFill>
          <a:blip r:embed="rId33" cstate="print">
            <a:extLst>
              <a:ext uri="{BEBA8EAE-BF5A-486C-A8C5-ECC9F3942E4B}">
                <a14:imgProps xmlns:a14="http://schemas.microsoft.com/office/drawing/2010/main">
                  <a14:imgLayer r:embed="rId3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4123210"/>
            <a:ext cx="1652321" cy="991715"/>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1341775" y="-19050"/>
            <a:ext cx="6029215" cy="120032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pic>
        <p:nvPicPr>
          <p:cNvPr id="31" name="Picture 2" descr="Kết quả hình ảnh cho FIREWORK GIF"/>
          <p:cNvPicPr>
            <a:picLocks noChangeAspect="1" noChangeArrowheads="1" noCrop="1"/>
          </p:cNvPicPr>
          <p:nvPr/>
        </p:nvPicPr>
        <p:blipFill>
          <a:blip r:embed="rId35">
            <a:extLst>
              <a:ext uri="{28A0092B-C50C-407E-A947-70E740481C1C}">
                <a14:useLocalDpi xmlns:a14="http://schemas.microsoft.com/office/drawing/2010/main" val="0"/>
              </a:ext>
            </a:extLst>
          </a:blip>
          <a:srcRect/>
          <a:stretch>
            <a:fillRect/>
          </a:stretch>
        </p:blipFill>
        <p:spPr bwMode="auto">
          <a:xfrm>
            <a:off x="5275123" y="1020678"/>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ình ảnh có liên quan"/>
          <p:cNvPicPr>
            <a:picLocks noChangeAspect="1" noChangeArrowheads="1" noCrop="1"/>
          </p:cNvPicPr>
          <p:nvPr/>
        </p:nvPicPr>
        <p:blipFill>
          <a:blip r:embed="rId36">
            <a:extLst>
              <a:ext uri="{28A0092B-C50C-407E-A947-70E740481C1C}">
                <a14:useLocalDpi xmlns:a14="http://schemas.microsoft.com/office/drawing/2010/main" val="0"/>
              </a:ext>
            </a:extLst>
          </a:blip>
          <a:srcRect/>
          <a:stretch>
            <a:fillRect/>
          </a:stretch>
        </p:blipFill>
        <p:spPr bwMode="auto">
          <a:xfrm>
            <a:off x="76200" y="447674"/>
            <a:ext cx="4762500" cy="4667251"/>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1341775" y="-19050"/>
            <a:ext cx="6029215" cy="120032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pic>
        <p:nvPicPr>
          <p:cNvPr id="34" name="Picture 2" descr="Kết quả hình ảnh cho FIREWORK GIF"/>
          <p:cNvPicPr>
            <a:picLocks noChangeAspect="1" noChangeArrowheads="1" noCrop="1"/>
          </p:cNvPicPr>
          <p:nvPr/>
        </p:nvPicPr>
        <p:blipFill>
          <a:blip r:embed="rId35">
            <a:extLst>
              <a:ext uri="{28A0092B-C50C-407E-A947-70E740481C1C}">
                <a14:useLocalDpi xmlns:a14="http://schemas.microsoft.com/office/drawing/2010/main" val="0"/>
              </a:ext>
            </a:extLst>
          </a:blip>
          <a:srcRect/>
          <a:stretch>
            <a:fillRect/>
          </a:stretch>
        </p:blipFill>
        <p:spPr bwMode="auto">
          <a:xfrm>
            <a:off x="5275123" y="1020678"/>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ình ảnh có liên quan"/>
          <p:cNvPicPr>
            <a:picLocks noChangeAspect="1" noChangeArrowheads="1" noCrop="1"/>
          </p:cNvPicPr>
          <p:nvPr/>
        </p:nvPicPr>
        <p:blipFill>
          <a:blip r:embed="rId36">
            <a:extLst>
              <a:ext uri="{28A0092B-C50C-407E-A947-70E740481C1C}">
                <a14:useLocalDpi xmlns:a14="http://schemas.microsoft.com/office/drawing/2010/main" val="0"/>
              </a:ext>
            </a:extLst>
          </a:blip>
          <a:srcRect/>
          <a:stretch>
            <a:fillRect/>
          </a:stretch>
        </p:blipFill>
        <p:spPr bwMode="auto">
          <a:xfrm>
            <a:off x="76200" y="447674"/>
            <a:ext cx="4762500" cy="4667251"/>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p:cNvSpPr/>
          <p:nvPr/>
        </p:nvSpPr>
        <p:spPr>
          <a:xfrm>
            <a:off x="1356939" y="-19050"/>
            <a:ext cx="6029215" cy="120032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pic>
        <p:nvPicPr>
          <p:cNvPr id="37" name="Picture 2" descr="Kết quả hình ảnh cho FIREWORK GIF"/>
          <p:cNvPicPr>
            <a:picLocks noChangeAspect="1" noChangeArrowheads="1" noCrop="1"/>
          </p:cNvPicPr>
          <p:nvPr/>
        </p:nvPicPr>
        <p:blipFill>
          <a:blip r:embed="rId35">
            <a:extLst>
              <a:ext uri="{28A0092B-C50C-407E-A947-70E740481C1C}">
                <a14:useLocalDpi xmlns:a14="http://schemas.microsoft.com/office/drawing/2010/main" val="0"/>
              </a:ext>
            </a:extLst>
          </a:blip>
          <a:srcRect/>
          <a:stretch>
            <a:fillRect/>
          </a:stretch>
        </p:blipFill>
        <p:spPr bwMode="auto">
          <a:xfrm>
            <a:off x="5290287" y="1020678"/>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ình ảnh có liên quan"/>
          <p:cNvPicPr>
            <a:picLocks noChangeAspect="1" noChangeArrowheads="1" noCrop="1"/>
          </p:cNvPicPr>
          <p:nvPr/>
        </p:nvPicPr>
        <p:blipFill>
          <a:blip r:embed="rId36">
            <a:extLst>
              <a:ext uri="{28A0092B-C50C-407E-A947-70E740481C1C}">
                <a14:useLocalDpi xmlns:a14="http://schemas.microsoft.com/office/drawing/2010/main" val="0"/>
              </a:ext>
            </a:extLst>
          </a:blip>
          <a:srcRect/>
          <a:stretch>
            <a:fillRect/>
          </a:stretch>
        </p:blipFill>
        <p:spPr bwMode="auto">
          <a:xfrm>
            <a:off x="91364" y="447674"/>
            <a:ext cx="4762500" cy="4667251"/>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1341775" y="-19050"/>
            <a:ext cx="6029215" cy="120032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rPr>
              <a:t>CHÚC MỪNG</a:t>
            </a:r>
            <a:endParaRPr lang="en-US" sz="7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anose="020B0604020202020204" pitchFamily="34" charset="0"/>
              <a:cs typeface="Arial" panose="020B0604020202020204" pitchFamily="34" charset="0"/>
            </a:endParaRPr>
          </a:p>
        </p:txBody>
      </p:sp>
      <p:pic>
        <p:nvPicPr>
          <p:cNvPr id="40" name="Picture 2" descr="Kết quả hình ảnh cho FIREWORK GIF"/>
          <p:cNvPicPr>
            <a:picLocks noChangeAspect="1" noChangeArrowheads="1" noCrop="1"/>
          </p:cNvPicPr>
          <p:nvPr/>
        </p:nvPicPr>
        <p:blipFill>
          <a:blip r:embed="rId35">
            <a:extLst>
              <a:ext uri="{28A0092B-C50C-407E-A947-70E740481C1C}">
                <a14:useLocalDpi xmlns:a14="http://schemas.microsoft.com/office/drawing/2010/main" val="0"/>
              </a:ext>
            </a:extLst>
          </a:blip>
          <a:srcRect/>
          <a:stretch>
            <a:fillRect/>
          </a:stretch>
        </p:blipFill>
        <p:spPr bwMode="auto">
          <a:xfrm>
            <a:off x="5275123" y="1020678"/>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Hình ảnh có liên quan"/>
          <p:cNvPicPr>
            <a:picLocks noChangeAspect="1" noChangeArrowheads="1" noCrop="1"/>
          </p:cNvPicPr>
          <p:nvPr/>
        </p:nvPicPr>
        <p:blipFill>
          <a:blip r:embed="rId36">
            <a:extLst>
              <a:ext uri="{28A0092B-C50C-407E-A947-70E740481C1C}">
                <a14:useLocalDpi xmlns:a14="http://schemas.microsoft.com/office/drawing/2010/main" val="0"/>
              </a:ext>
            </a:extLst>
          </a:blip>
          <a:srcRect/>
          <a:stretch>
            <a:fillRect/>
          </a:stretch>
        </p:blipFill>
        <p:spPr bwMode="auto">
          <a:xfrm>
            <a:off x="76200" y="447674"/>
            <a:ext cx="4762500" cy="4667251"/>
          </a:xfrm>
          <a:prstGeom prst="rect">
            <a:avLst/>
          </a:prstGeom>
          <a:noFill/>
          <a:extLst>
            <a:ext uri="{909E8E84-426E-40DD-AFC4-6F175D3DCCD1}">
              <a14:hiddenFill xmlns:a14="http://schemas.microsoft.com/office/drawing/2010/main">
                <a:solidFill>
                  <a:srgbClr val="FFFFFF"/>
                </a:solidFill>
              </a14:hiddenFill>
            </a:ext>
          </a:extLst>
        </p:spPr>
      </p:pic>
      <p:sp>
        <p:nvSpPr>
          <p:cNvPr id="6" name="5-Point Star 5">
            <a:hlinkClick r:id="rId28" action="ppaction://hlinksldjump"/>
          </p:cNvPr>
          <p:cNvSpPr/>
          <p:nvPr/>
        </p:nvSpPr>
        <p:spPr>
          <a:xfrm>
            <a:off x="56518" y="36004"/>
            <a:ext cx="38100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401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1033"/>
                                        </p:tgtEl>
                                        <p:attrNameLst>
                                          <p:attrName>r</p:attrName>
                                        </p:attrNameLst>
                                      </p:cBhvr>
                                    </p:animRot>
                                    <p:animRot by="-240000">
                                      <p:cBhvr>
                                        <p:cTn id="7" dur="400" fill="hold">
                                          <p:stCondLst>
                                            <p:cond delay="400"/>
                                          </p:stCondLst>
                                        </p:cTn>
                                        <p:tgtEl>
                                          <p:spTgt spid="1033"/>
                                        </p:tgtEl>
                                        <p:attrNameLst>
                                          <p:attrName>r</p:attrName>
                                        </p:attrNameLst>
                                      </p:cBhvr>
                                    </p:animRot>
                                    <p:animRot by="240000">
                                      <p:cBhvr>
                                        <p:cTn id="8" dur="400" fill="hold">
                                          <p:stCondLst>
                                            <p:cond delay="800"/>
                                          </p:stCondLst>
                                        </p:cTn>
                                        <p:tgtEl>
                                          <p:spTgt spid="1033"/>
                                        </p:tgtEl>
                                        <p:attrNameLst>
                                          <p:attrName>r</p:attrName>
                                        </p:attrNameLst>
                                      </p:cBhvr>
                                    </p:animRot>
                                    <p:animRot by="-240000">
                                      <p:cBhvr>
                                        <p:cTn id="9" dur="400" fill="hold">
                                          <p:stCondLst>
                                            <p:cond delay="1200"/>
                                          </p:stCondLst>
                                        </p:cTn>
                                        <p:tgtEl>
                                          <p:spTgt spid="1033"/>
                                        </p:tgtEl>
                                        <p:attrNameLst>
                                          <p:attrName>r</p:attrName>
                                        </p:attrNameLst>
                                      </p:cBhvr>
                                    </p:animRot>
                                    <p:animRot by="120000">
                                      <p:cBhvr>
                                        <p:cTn id="10" dur="400" fill="hold">
                                          <p:stCondLst>
                                            <p:cond delay="1600"/>
                                          </p:stCondLst>
                                        </p:cTn>
                                        <p:tgtEl>
                                          <p:spTgt spid="103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032"/>
                                        </p:tgtEl>
                                        <p:attrNameLst>
                                          <p:attrName>r</p:attrName>
                                        </p:attrNameLst>
                                      </p:cBhvr>
                                    </p:animRot>
                                    <p:animRot by="-240000">
                                      <p:cBhvr>
                                        <p:cTn id="13" dur="400" fill="hold">
                                          <p:stCondLst>
                                            <p:cond delay="400"/>
                                          </p:stCondLst>
                                        </p:cTn>
                                        <p:tgtEl>
                                          <p:spTgt spid="1032"/>
                                        </p:tgtEl>
                                        <p:attrNameLst>
                                          <p:attrName>r</p:attrName>
                                        </p:attrNameLst>
                                      </p:cBhvr>
                                    </p:animRot>
                                    <p:animRot by="240000">
                                      <p:cBhvr>
                                        <p:cTn id="14" dur="400" fill="hold">
                                          <p:stCondLst>
                                            <p:cond delay="800"/>
                                          </p:stCondLst>
                                        </p:cTn>
                                        <p:tgtEl>
                                          <p:spTgt spid="1032"/>
                                        </p:tgtEl>
                                        <p:attrNameLst>
                                          <p:attrName>r</p:attrName>
                                        </p:attrNameLst>
                                      </p:cBhvr>
                                    </p:animRot>
                                    <p:animRot by="-240000">
                                      <p:cBhvr>
                                        <p:cTn id="15" dur="400" fill="hold">
                                          <p:stCondLst>
                                            <p:cond delay="1200"/>
                                          </p:stCondLst>
                                        </p:cTn>
                                        <p:tgtEl>
                                          <p:spTgt spid="1032"/>
                                        </p:tgtEl>
                                        <p:attrNameLst>
                                          <p:attrName>r</p:attrName>
                                        </p:attrNameLst>
                                      </p:cBhvr>
                                    </p:animRot>
                                    <p:animRot by="120000">
                                      <p:cBhvr>
                                        <p:cTn id="16" dur="400" fill="hold">
                                          <p:stCondLst>
                                            <p:cond delay="1600"/>
                                          </p:stCondLst>
                                        </p:cTn>
                                        <p:tgtEl>
                                          <p:spTgt spid="10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1031"/>
                                        </p:tgtEl>
                                        <p:attrNameLst>
                                          <p:attrName>r</p:attrName>
                                        </p:attrNameLst>
                                      </p:cBhvr>
                                    </p:animRot>
                                    <p:animRot by="-240000">
                                      <p:cBhvr>
                                        <p:cTn id="19" dur="400" fill="hold">
                                          <p:stCondLst>
                                            <p:cond delay="400"/>
                                          </p:stCondLst>
                                        </p:cTn>
                                        <p:tgtEl>
                                          <p:spTgt spid="1031"/>
                                        </p:tgtEl>
                                        <p:attrNameLst>
                                          <p:attrName>r</p:attrName>
                                        </p:attrNameLst>
                                      </p:cBhvr>
                                    </p:animRot>
                                    <p:animRot by="240000">
                                      <p:cBhvr>
                                        <p:cTn id="20" dur="400" fill="hold">
                                          <p:stCondLst>
                                            <p:cond delay="800"/>
                                          </p:stCondLst>
                                        </p:cTn>
                                        <p:tgtEl>
                                          <p:spTgt spid="1031"/>
                                        </p:tgtEl>
                                        <p:attrNameLst>
                                          <p:attrName>r</p:attrName>
                                        </p:attrNameLst>
                                      </p:cBhvr>
                                    </p:animRot>
                                    <p:animRot by="-240000">
                                      <p:cBhvr>
                                        <p:cTn id="21" dur="400" fill="hold">
                                          <p:stCondLst>
                                            <p:cond delay="1200"/>
                                          </p:stCondLst>
                                        </p:cTn>
                                        <p:tgtEl>
                                          <p:spTgt spid="1031"/>
                                        </p:tgtEl>
                                        <p:attrNameLst>
                                          <p:attrName>r</p:attrName>
                                        </p:attrNameLst>
                                      </p:cBhvr>
                                    </p:animRot>
                                    <p:animRot by="120000">
                                      <p:cBhvr>
                                        <p:cTn id="22" dur="400" fill="hold">
                                          <p:stCondLst>
                                            <p:cond delay="1600"/>
                                          </p:stCondLst>
                                        </p:cTn>
                                        <p:tgtEl>
                                          <p:spTgt spid="1031"/>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200" fill="hold">
                                          <p:stCondLst>
                                            <p:cond delay="0"/>
                                          </p:stCondLst>
                                        </p:cTn>
                                        <p:tgtEl>
                                          <p:spTgt spid="1030"/>
                                        </p:tgtEl>
                                        <p:attrNameLst>
                                          <p:attrName>r</p:attrName>
                                        </p:attrNameLst>
                                      </p:cBhvr>
                                    </p:animRot>
                                    <p:animRot by="-240000">
                                      <p:cBhvr>
                                        <p:cTn id="25" dur="400" fill="hold">
                                          <p:stCondLst>
                                            <p:cond delay="400"/>
                                          </p:stCondLst>
                                        </p:cTn>
                                        <p:tgtEl>
                                          <p:spTgt spid="1030"/>
                                        </p:tgtEl>
                                        <p:attrNameLst>
                                          <p:attrName>r</p:attrName>
                                        </p:attrNameLst>
                                      </p:cBhvr>
                                    </p:animRot>
                                    <p:animRot by="240000">
                                      <p:cBhvr>
                                        <p:cTn id="26" dur="400" fill="hold">
                                          <p:stCondLst>
                                            <p:cond delay="800"/>
                                          </p:stCondLst>
                                        </p:cTn>
                                        <p:tgtEl>
                                          <p:spTgt spid="1030"/>
                                        </p:tgtEl>
                                        <p:attrNameLst>
                                          <p:attrName>r</p:attrName>
                                        </p:attrNameLst>
                                      </p:cBhvr>
                                    </p:animRot>
                                    <p:animRot by="-240000">
                                      <p:cBhvr>
                                        <p:cTn id="27" dur="400" fill="hold">
                                          <p:stCondLst>
                                            <p:cond delay="1200"/>
                                          </p:stCondLst>
                                        </p:cTn>
                                        <p:tgtEl>
                                          <p:spTgt spid="1030"/>
                                        </p:tgtEl>
                                        <p:attrNameLst>
                                          <p:attrName>r</p:attrName>
                                        </p:attrNameLst>
                                      </p:cBhvr>
                                    </p:animRot>
                                    <p:animRot by="120000">
                                      <p:cBhvr>
                                        <p:cTn id="28" dur="400" fill="hold">
                                          <p:stCondLst>
                                            <p:cond delay="1600"/>
                                          </p:stCondLst>
                                        </p:cTn>
                                        <p:tgtEl>
                                          <p:spTgt spid="1030"/>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200" fill="hold">
                                          <p:stCondLst>
                                            <p:cond delay="0"/>
                                          </p:stCondLst>
                                        </p:cTn>
                                        <p:tgtEl>
                                          <p:spTgt spid="3"/>
                                        </p:tgtEl>
                                        <p:attrNameLst>
                                          <p:attrName>r</p:attrName>
                                        </p:attrNameLst>
                                      </p:cBhvr>
                                    </p:animRot>
                                    <p:animRot by="-240000">
                                      <p:cBhvr>
                                        <p:cTn id="31" dur="400" fill="hold">
                                          <p:stCondLst>
                                            <p:cond delay="400"/>
                                          </p:stCondLst>
                                        </p:cTn>
                                        <p:tgtEl>
                                          <p:spTgt spid="3"/>
                                        </p:tgtEl>
                                        <p:attrNameLst>
                                          <p:attrName>r</p:attrName>
                                        </p:attrNameLst>
                                      </p:cBhvr>
                                    </p:animRot>
                                    <p:animRot by="240000">
                                      <p:cBhvr>
                                        <p:cTn id="32" dur="400" fill="hold">
                                          <p:stCondLst>
                                            <p:cond delay="800"/>
                                          </p:stCondLst>
                                        </p:cTn>
                                        <p:tgtEl>
                                          <p:spTgt spid="3"/>
                                        </p:tgtEl>
                                        <p:attrNameLst>
                                          <p:attrName>r</p:attrName>
                                        </p:attrNameLst>
                                      </p:cBhvr>
                                    </p:animRot>
                                    <p:animRot by="-240000">
                                      <p:cBhvr>
                                        <p:cTn id="33" dur="400" fill="hold">
                                          <p:stCondLst>
                                            <p:cond delay="1200"/>
                                          </p:stCondLst>
                                        </p:cTn>
                                        <p:tgtEl>
                                          <p:spTgt spid="3"/>
                                        </p:tgtEl>
                                        <p:attrNameLst>
                                          <p:attrName>r</p:attrName>
                                        </p:attrNameLst>
                                      </p:cBhvr>
                                    </p:animRot>
                                    <p:animRot by="120000">
                                      <p:cBhvr>
                                        <p:cTn id="34" dur="400" fill="hold">
                                          <p:stCondLst>
                                            <p:cond delay="1600"/>
                                          </p:stCondLst>
                                        </p:cTn>
                                        <p:tgtEl>
                                          <p:spTgt spid="3"/>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200" fill="hold">
                                          <p:stCondLst>
                                            <p:cond delay="0"/>
                                          </p:stCondLst>
                                        </p:cTn>
                                        <p:tgtEl>
                                          <p:spTgt spid="2"/>
                                        </p:tgtEl>
                                        <p:attrNameLst>
                                          <p:attrName>r</p:attrName>
                                        </p:attrNameLst>
                                      </p:cBhvr>
                                    </p:animRot>
                                    <p:animRot by="-240000">
                                      <p:cBhvr>
                                        <p:cTn id="37" dur="400" fill="hold">
                                          <p:stCondLst>
                                            <p:cond delay="400"/>
                                          </p:stCondLst>
                                        </p:cTn>
                                        <p:tgtEl>
                                          <p:spTgt spid="2"/>
                                        </p:tgtEl>
                                        <p:attrNameLst>
                                          <p:attrName>r</p:attrName>
                                        </p:attrNameLst>
                                      </p:cBhvr>
                                    </p:animRot>
                                    <p:animRot by="240000">
                                      <p:cBhvr>
                                        <p:cTn id="38" dur="400" fill="hold">
                                          <p:stCondLst>
                                            <p:cond delay="800"/>
                                          </p:stCondLst>
                                        </p:cTn>
                                        <p:tgtEl>
                                          <p:spTgt spid="2"/>
                                        </p:tgtEl>
                                        <p:attrNameLst>
                                          <p:attrName>r</p:attrName>
                                        </p:attrNameLst>
                                      </p:cBhvr>
                                    </p:animRot>
                                    <p:animRot by="-240000">
                                      <p:cBhvr>
                                        <p:cTn id="39" dur="400" fill="hold">
                                          <p:stCondLst>
                                            <p:cond delay="1200"/>
                                          </p:stCondLst>
                                        </p:cTn>
                                        <p:tgtEl>
                                          <p:spTgt spid="2"/>
                                        </p:tgtEl>
                                        <p:attrNameLst>
                                          <p:attrName>r</p:attrName>
                                        </p:attrNameLst>
                                      </p:cBhvr>
                                    </p:animRot>
                                    <p:animRot by="120000">
                                      <p:cBhvr>
                                        <p:cTn id="40" dur="400" fill="hold">
                                          <p:stCondLst>
                                            <p:cond delay="1600"/>
                                          </p:stCondLst>
                                        </p:cTn>
                                        <p:tgtEl>
                                          <p:spTgt spid="2"/>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200" fill="hold">
                                          <p:stCondLst>
                                            <p:cond delay="0"/>
                                          </p:stCondLst>
                                        </p:cTn>
                                        <p:tgtEl>
                                          <p:spTgt spid="4"/>
                                        </p:tgtEl>
                                        <p:attrNameLst>
                                          <p:attrName>r</p:attrName>
                                        </p:attrNameLst>
                                      </p:cBhvr>
                                    </p:animRot>
                                    <p:animRot by="-240000">
                                      <p:cBhvr>
                                        <p:cTn id="43" dur="400" fill="hold">
                                          <p:stCondLst>
                                            <p:cond delay="400"/>
                                          </p:stCondLst>
                                        </p:cTn>
                                        <p:tgtEl>
                                          <p:spTgt spid="4"/>
                                        </p:tgtEl>
                                        <p:attrNameLst>
                                          <p:attrName>r</p:attrName>
                                        </p:attrNameLst>
                                      </p:cBhvr>
                                    </p:animRot>
                                    <p:animRot by="240000">
                                      <p:cBhvr>
                                        <p:cTn id="44" dur="400" fill="hold">
                                          <p:stCondLst>
                                            <p:cond delay="800"/>
                                          </p:stCondLst>
                                        </p:cTn>
                                        <p:tgtEl>
                                          <p:spTgt spid="4"/>
                                        </p:tgtEl>
                                        <p:attrNameLst>
                                          <p:attrName>r</p:attrName>
                                        </p:attrNameLst>
                                      </p:cBhvr>
                                    </p:animRot>
                                    <p:animRot by="-240000">
                                      <p:cBhvr>
                                        <p:cTn id="45" dur="400" fill="hold">
                                          <p:stCondLst>
                                            <p:cond delay="1200"/>
                                          </p:stCondLst>
                                        </p:cTn>
                                        <p:tgtEl>
                                          <p:spTgt spid="4"/>
                                        </p:tgtEl>
                                        <p:attrNameLst>
                                          <p:attrName>r</p:attrName>
                                        </p:attrNameLst>
                                      </p:cBhvr>
                                    </p:animRot>
                                    <p:animRot by="120000">
                                      <p:cBhvr>
                                        <p:cTn id="46" dur="400" fill="hold">
                                          <p:stCondLst>
                                            <p:cond delay="1600"/>
                                          </p:stCondLst>
                                        </p:cTn>
                                        <p:tgtEl>
                                          <p:spTgt spid="4"/>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200" fill="hold">
                                          <p:stCondLst>
                                            <p:cond delay="0"/>
                                          </p:stCondLst>
                                        </p:cTn>
                                        <p:tgtEl>
                                          <p:spTgt spid="5"/>
                                        </p:tgtEl>
                                        <p:attrNameLst>
                                          <p:attrName>r</p:attrName>
                                        </p:attrNameLst>
                                      </p:cBhvr>
                                    </p:animRot>
                                    <p:animRot by="-240000">
                                      <p:cBhvr>
                                        <p:cTn id="49" dur="400" fill="hold">
                                          <p:stCondLst>
                                            <p:cond delay="400"/>
                                          </p:stCondLst>
                                        </p:cTn>
                                        <p:tgtEl>
                                          <p:spTgt spid="5"/>
                                        </p:tgtEl>
                                        <p:attrNameLst>
                                          <p:attrName>r</p:attrName>
                                        </p:attrNameLst>
                                      </p:cBhvr>
                                    </p:animRot>
                                    <p:animRot by="240000">
                                      <p:cBhvr>
                                        <p:cTn id="50" dur="400" fill="hold">
                                          <p:stCondLst>
                                            <p:cond delay="800"/>
                                          </p:stCondLst>
                                        </p:cTn>
                                        <p:tgtEl>
                                          <p:spTgt spid="5"/>
                                        </p:tgtEl>
                                        <p:attrNameLst>
                                          <p:attrName>r</p:attrName>
                                        </p:attrNameLst>
                                      </p:cBhvr>
                                    </p:animRot>
                                    <p:animRot by="-240000">
                                      <p:cBhvr>
                                        <p:cTn id="51" dur="400" fill="hold">
                                          <p:stCondLst>
                                            <p:cond delay="1200"/>
                                          </p:stCondLst>
                                        </p:cTn>
                                        <p:tgtEl>
                                          <p:spTgt spid="5"/>
                                        </p:tgtEl>
                                        <p:attrNameLst>
                                          <p:attrName>r</p:attrName>
                                        </p:attrNameLst>
                                      </p:cBhvr>
                                    </p:animRot>
                                    <p:animRot by="120000">
                                      <p:cBhvr>
                                        <p:cTn id="52" dur="400" fill="hold">
                                          <p:stCondLst>
                                            <p:cond delay="1600"/>
                                          </p:stCondLst>
                                        </p:cTn>
                                        <p:tgtEl>
                                          <p:spTgt spid="5"/>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200" fill="hold">
                                          <p:stCondLst>
                                            <p:cond delay="0"/>
                                          </p:stCondLst>
                                        </p:cTn>
                                        <p:tgtEl>
                                          <p:spTgt spid="11"/>
                                        </p:tgtEl>
                                        <p:attrNameLst>
                                          <p:attrName>r</p:attrName>
                                        </p:attrNameLst>
                                      </p:cBhvr>
                                    </p:animRot>
                                    <p:animRot by="-240000">
                                      <p:cBhvr>
                                        <p:cTn id="55" dur="400" fill="hold">
                                          <p:stCondLst>
                                            <p:cond delay="400"/>
                                          </p:stCondLst>
                                        </p:cTn>
                                        <p:tgtEl>
                                          <p:spTgt spid="11"/>
                                        </p:tgtEl>
                                        <p:attrNameLst>
                                          <p:attrName>r</p:attrName>
                                        </p:attrNameLst>
                                      </p:cBhvr>
                                    </p:animRot>
                                    <p:animRot by="240000">
                                      <p:cBhvr>
                                        <p:cTn id="56" dur="400" fill="hold">
                                          <p:stCondLst>
                                            <p:cond delay="800"/>
                                          </p:stCondLst>
                                        </p:cTn>
                                        <p:tgtEl>
                                          <p:spTgt spid="11"/>
                                        </p:tgtEl>
                                        <p:attrNameLst>
                                          <p:attrName>r</p:attrName>
                                        </p:attrNameLst>
                                      </p:cBhvr>
                                    </p:animRot>
                                    <p:animRot by="-240000">
                                      <p:cBhvr>
                                        <p:cTn id="57" dur="400" fill="hold">
                                          <p:stCondLst>
                                            <p:cond delay="1200"/>
                                          </p:stCondLst>
                                        </p:cTn>
                                        <p:tgtEl>
                                          <p:spTgt spid="11"/>
                                        </p:tgtEl>
                                        <p:attrNameLst>
                                          <p:attrName>r</p:attrName>
                                        </p:attrNameLst>
                                      </p:cBhvr>
                                    </p:animRot>
                                    <p:animRot by="120000">
                                      <p:cBhvr>
                                        <p:cTn id="58" dur="400" fill="hold">
                                          <p:stCondLst>
                                            <p:cond delay="1600"/>
                                          </p:stCondLst>
                                        </p:cTn>
                                        <p:tgtEl>
                                          <p:spTgt spid="11"/>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200" fill="hold">
                                          <p:stCondLst>
                                            <p:cond delay="0"/>
                                          </p:stCondLst>
                                        </p:cTn>
                                        <p:tgtEl>
                                          <p:spTgt spid="8"/>
                                        </p:tgtEl>
                                        <p:attrNameLst>
                                          <p:attrName>r</p:attrName>
                                        </p:attrNameLst>
                                      </p:cBhvr>
                                    </p:animRot>
                                    <p:animRot by="-240000">
                                      <p:cBhvr>
                                        <p:cTn id="61" dur="400" fill="hold">
                                          <p:stCondLst>
                                            <p:cond delay="400"/>
                                          </p:stCondLst>
                                        </p:cTn>
                                        <p:tgtEl>
                                          <p:spTgt spid="8"/>
                                        </p:tgtEl>
                                        <p:attrNameLst>
                                          <p:attrName>r</p:attrName>
                                        </p:attrNameLst>
                                      </p:cBhvr>
                                    </p:animRot>
                                    <p:animRot by="240000">
                                      <p:cBhvr>
                                        <p:cTn id="62" dur="400" fill="hold">
                                          <p:stCondLst>
                                            <p:cond delay="800"/>
                                          </p:stCondLst>
                                        </p:cTn>
                                        <p:tgtEl>
                                          <p:spTgt spid="8"/>
                                        </p:tgtEl>
                                        <p:attrNameLst>
                                          <p:attrName>r</p:attrName>
                                        </p:attrNameLst>
                                      </p:cBhvr>
                                    </p:animRot>
                                    <p:animRot by="-240000">
                                      <p:cBhvr>
                                        <p:cTn id="63" dur="400" fill="hold">
                                          <p:stCondLst>
                                            <p:cond delay="1200"/>
                                          </p:stCondLst>
                                        </p:cTn>
                                        <p:tgtEl>
                                          <p:spTgt spid="8"/>
                                        </p:tgtEl>
                                        <p:attrNameLst>
                                          <p:attrName>r</p:attrName>
                                        </p:attrNameLst>
                                      </p:cBhvr>
                                    </p:animRot>
                                    <p:animRot by="120000">
                                      <p:cBhvr>
                                        <p:cTn id="64" dur="400" fill="hold">
                                          <p:stCondLst>
                                            <p:cond delay="1600"/>
                                          </p:stCondLst>
                                        </p:cTn>
                                        <p:tgtEl>
                                          <p:spTgt spid="8"/>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200" fill="hold">
                                          <p:stCondLst>
                                            <p:cond delay="0"/>
                                          </p:stCondLst>
                                        </p:cTn>
                                        <p:tgtEl>
                                          <p:spTgt spid="9"/>
                                        </p:tgtEl>
                                        <p:attrNameLst>
                                          <p:attrName>r</p:attrName>
                                        </p:attrNameLst>
                                      </p:cBhvr>
                                    </p:animRot>
                                    <p:animRot by="-240000">
                                      <p:cBhvr>
                                        <p:cTn id="67" dur="400" fill="hold">
                                          <p:stCondLst>
                                            <p:cond delay="400"/>
                                          </p:stCondLst>
                                        </p:cTn>
                                        <p:tgtEl>
                                          <p:spTgt spid="9"/>
                                        </p:tgtEl>
                                        <p:attrNameLst>
                                          <p:attrName>r</p:attrName>
                                        </p:attrNameLst>
                                      </p:cBhvr>
                                    </p:animRot>
                                    <p:animRot by="240000">
                                      <p:cBhvr>
                                        <p:cTn id="68" dur="400" fill="hold">
                                          <p:stCondLst>
                                            <p:cond delay="800"/>
                                          </p:stCondLst>
                                        </p:cTn>
                                        <p:tgtEl>
                                          <p:spTgt spid="9"/>
                                        </p:tgtEl>
                                        <p:attrNameLst>
                                          <p:attrName>r</p:attrName>
                                        </p:attrNameLst>
                                      </p:cBhvr>
                                    </p:animRot>
                                    <p:animRot by="-240000">
                                      <p:cBhvr>
                                        <p:cTn id="69" dur="400" fill="hold">
                                          <p:stCondLst>
                                            <p:cond delay="1200"/>
                                          </p:stCondLst>
                                        </p:cTn>
                                        <p:tgtEl>
                                          <p:spTgt spid="9"/>
                                        </p:tgtEl>
                                        <p:attrNameLst>
                                          <p:attrName>r</p:attrName>
                                        </p:attrNameLst>
                                      </p:cBhvr>
                                    </p:animRot>
                                    <p:animRot by="120000">
                                      <p:cBhvr>
                                        <p:cTn id="70" dur="400" fill="hold">
                                          <p:stCondLst>
                                            <p:cond delay="1600"/>
                                          </p:stCondLst>
                                        </p:cTn>
                                        <p:tgtEl>
                                          <p:spTgt spid="9"/>
                                        </p:tgtEl>
                                        <p:attrNameLst>
                                          <p:attrName>r</p:attrName>
                                        </p:attrNameLst>
                                      </p:cBhvr>
                                    </p:animRot>
                                  </p:childTnLst>
                                </p:cTn>
                              </p:par>
                              <p:par>
                                <p:cTn id="71" presetID="32" presetClass="emph" presetSubtype="0" repeatCount="indefinite" fill="hold" nodeType="withEffect">
                                  <p:stCondLst>
                                    <p:cond delay="0"/>
                                  </p:stCondLst>
                                  <p:childTnLst>
                                    <p:animRot by="120000">
                                      <p:cBhvr>
                                        <p:cTn id="72" dur="200" fill="hold">
                                          <p:stCondLst>
                                            <p:cond delay="0"/>
                                          </p:stCondLst>
                                        </p:cTn>
                                        <p:tgtEl>
                                          <p:spTgt spid="10"/>
                                        </p:tgtEl>
                                        <p:attrNameLst>
                                          <p:attrName>r</p:attrName>
                                        </p:attrNameLst>
                                      </p:cBhvr>
                                    </p:animRot>
                                    <p:animRot by="-240000">
                                      <p:cBhvr>
                                        <p:cTn id="73" dur="400" fill="hold">
                                          <p:stCondLst>
                                            <p:cond delay="400"/>
                                          </p:stCondLst>
                                        </p:cTn>
                                        <p:tgtEl>
                                          <p:spTgt spid="10"/>
                                        </p:tgtEl>
                                        <p:attrNameLst>
                                          <p:attrName>r</p:attrName>
                                        </p:attrNameLst>
                                      </p:cBhvr>
                                    </p:animRot>
                                    <p:animRot by="240000">
                                      <p:cBhvr>
                                        <p:cTn id="74" dur="400" fill="hold">
                                          <p:stCondLst>
                                            <p:cond delay="800"/>
                                          </p:stCondLst>
                                        </p:cTn>
                                        <p:tgtEl>
                                          <p:spTgt spid="10"/>
                                        </p:tgtEl>
                                        <p:attrNameLst>
                                          <p:attrName>r</p:attrName>
                                        </p:attrNameLst>
                                      </p:cBhvr>
                                    </p:animRot>
                                    <p:animRot by="-240000">
                                      <p:cBhvr>
                                        <p:cTn id="75" dur="400" fill="hold">
                                          <p:stCondLst>
                                            <p:cond delay="1200"/>
                                          </p:stCondLst>
                                        </p:cTn>
                                        <p:tgtEl>
                                          <p:spTgt spid="10"/>
                                        </p:tgtEl>
                                        <p:attrNameLst>
                                          <p:attrName>r</p:attrName>
                                        </p:attrNameLst>
                                      </p:cBhvr>
                                    </p:animRot>
                                    <p:animRot by="120000">
                                      <p:cBhvr>
                                        <p:cTn id="76" dur="400" fill="hold">
                                          <p:stCondLst>
                                            <p:cond delay="1600"/>
                                          </p:stCondLst>
                                        </p:cTn>
                                        <p:tgtEl>
                                          <p:spTgt spid="10"/>
                                        </p:tgtEl>
                                        <p:attrNameLst>
                                          <p:attrName>r</p:attrName>
                                        </p:attrNameLst>
                                      </p:cBhvr>
                                    </p:animRot>
                                  </p:childTnLst>
                                </p:cTn>
                              </p:par>
                              <p:par>
                                <p:cTn id="77" presetID="32" presetClass="emph" presetSubtype="0" repeatCount="indefinite" fill="hold" nodeType="withEffect">
                                  <p:stCondLst>
                                    <p:cond delay="0"/>
                                  </p:stCondLst>
                                  <p:childTnLst>
                                    <p:animRot by="120000">
                                      <p:cBhvr>
                                        <p:cTn id="78" dur="300" fill="hold">
                                          <p:stCondLst>
                                            <p:cond delay="0"/>
                                          </p:stCondLst>
                                        </p:cTn>
                                        <p:tgtEl>
                                          <p:spTgt spid="26"/>
                                        </p:tgtEl>
                                        <p:attrNameLst>
                                          <p:attrName>r</p:attrName>
                                        </p:attrNameLst>
                                      </p:cBhvr>
                                    </p:animRot>
                                    <p:animRot by="-240000">
                                      <p:cBhvr>
                                        <p:cTn id="79" dur="600" fill="hold">
                                          <p:stCondLst>
                                            <p:cond delay="600"/>
                                          </p:stCondLst>
                                        </p:cTn>
                                        <p:tgtEl>
                                          <p:spTgt spid="26"/>
                                        </p:tgtEl>
                                        <p:attrNameLst>
                                          <p:attrName>r</p:attrName>
                                        </p:attrNameLst>
                                      </p:cBhvr>
                                    </p:animRot>
                                    <p:animRot by="240000">
                                      <p:cBhvr>
                                        <p:cTn id="80" dur="600" fill="hold">
                                          <p:stCondLst>
                                            <p:cond delay="1200"/>
                                          </p:stCondLst>
                                        </p:cTn>
                                        <p:tgtEl>
                                          <p:spTgt spid="26"/>
                                        </p:tgtEl>
                                        <p:attrNameLst>
                                          <p:attrName>r</p:attrName>
                                        </p:attrNameLst>
                                      </p:cBhvr>
                                    </p:animRot>
                                    <p:animRot by="-240000">
                                      <p:cBhvr>
                                        <p:cTn id="81" dur="600" fill="hold">
                                          <p:stCondLst>
                                            <p:cond delay="1800"/>
                                          </p:stCondLst>
                                        </p:cTn>
                                        <p:tgtEl>
                                          <p:spTgt spid="26"/>
                                        </p:tgtEl>
                                        <p:attrNameLst>
                                          <p:attrName>r</p:attrName>
                                        </p:attrNameLst>
                                      </p:cBhvr>
                                    </p:animRot>
                                    <p:animRot by="120000">
                                      <p:cBhvr>
                                        <p:cTn id="82" dur="600" fill="hold">
                                          <p:stCondLst>
                                            <p:cond delay="2400"/>
                                          </p:stCondLst>
                                        </p:cTn>
                                        <p:tgtEl>
                                          <p:spTgt spid="26"/>
                                        </p:tgtEl>
                                        <p:attrNameLst>
                                          <p:attrName>r</p:attrName>
                                        </p:attrNameLst>
                                      </p:cBhvr>
                                    </p:animRot>
                                  </p:childTnLst>
                                </p:cTn>
                              </p:par>
                              <p:par>
                                <p:cTn id="83" presetID="32" presetClass="emph" presetSubtype="0" repeatCount="indefinite" fill="hold" nodeType="withEffect">
                                  <p:stCondLst>
                                    <p:cond delay="0"/>
                                  </p:stCondLst>
                                  <p:childTnLst>
                                    <p:animRot by="120000">
                                      <p:cBhvr>
                                        <p:cTn id="84" dur="300" fill="hold">
                                          <p:stCondLst>
                                            <p:cond delay="0"/>
                                          </p:stCondLst>
                                        </p:cTn>
                                        <p:tgtEl>
                                          <p:spTgt spid="27"/>
                                        </p:tgtEl>
                                        <p:attrNameLst>
                                          <p:attrName>r</p:attrName>
                                        </p:attrNameLst>
                                      </p:cBhvr>
                                    </p:animRot>
                                    <p:animRot by="-240000">
                                      <p:cBhvr>
                                        <p:cTn id="85" dur="600" fill="hold">
                                          <p:stCondLst>
                                            <p:cond delay="600"/>
                                          </p:stCondLst>
                                        </p:cTn>
                                        <p:tgtEl>
                                          <p:spTgt spid="27"/>
                                        </p:tgtEl>
                                        <p:attrNameLst>
                                          <p:attrName>r</p:attrName>
                                        </p:attrNameLst>
                                      </p:cBhvr>
                                    </p:animRot>
                                    <p:animRot by="240000">
                                      <p:cBhvr>
                                        <p:cTn id="86" dur="600" fill="hold">
                                          <p:stCondLst>
                                            <p:cond delay="1200"/>
                                          </p:stCondLst>
                                        </p:cTn>
                                        <p:tgtEl>
                                          <p:spTgt spid="27"/>
                                        </p:tgtEl>
                                        <p:attrNameLst>
                                          <p:attrName>r</p:attrName>
                                        </p:attrNameLst>
                                      </p:cBhvr>
                                    </p:animRot>
                                    <p:animRot by="-240000">
                                      <p:cBhvr>
                                        <p:cTn id="87" dur="600" fill="hold">
                                          <p:stCondLst>
                                            <p:cond delay="1800"/>
                                          </p:stCondLst>
                                        </p:cTn>
                                        <p:tgtEl>
                                          <p:spTgt spid="27"/>
                                        </p:tgtEl>
                                        <p:attrNameLst>
                                          <p:attrName>r</p:attrName>
                                        </p:attrNameLst>
                                      </p:cBhvr>
                                    </p:animRot>
                                    <p:animRot by="120000">
                                      <p:cBhvr>
                                        <p:cTn id="88" dur="600" fill="hold">
                                          <p:stCondLst>
                                            <p:cond delay="2400"/>
                                          </p:stCondLst>
                                        </p:cTn>
                                        <p:tgtEl>
                                          <p:spTgt spid="27"/>
                                        </p:tgtEl>
                                        <p:attrNameLst>
                                          <p:attrName>r</p:attrName>
                                        </p:attrNameLst>
                                      </p:cBhvr>
                                    </p:animRot>
                                  </p:childTnLst>
                                </p:cTn>
                              </p:par>
                              <p:par>
                                <p:cTn id="89" presetID="32" presetClass="emph" presetSubtype="0" repeatCount="indefinite" fill="hold" nodeType="withEffect">
                                  <p:stCondLst>
                                    <p:cond delay="0"/>
                                  </p:stCondLst>
                                  <p:childTnLst>
                                    <p:animRot by="120000">
                                      <p:cBhvr>
                                        <p:cTn id="90" dur="300" fill="hold">
                                          <p:stCondLst>
                                            <p:cond delay="0"/>
                                          </p:stCondLst>
                                        </p:cTn>
                                        <p:tgtEl>
                                          <p:spTgt spid="28"/>
                                        </p:tgtEl>
                                        <p:attrNameLst>
                                          <p:attrName>r</p:attrName>
                                        </p:attrNameLst>
                                      </p:cBhvr>
                                    </p:animRot>
                                    <p:animRot by="-240000">
                                      <p:cBhvr>
                                        <p:cTn id="91" dur="600" fill="hold">
                                          <p:stCondLst>
                                            <p:cond delay="600"/>
                                          </p:stCondLst>
                                        </p:cTn>
                                        <p:tgtEl>
                                          <p:spTgt spid="28"/>
                                        </p:tgtEl>
                                        <p:attrNameLst>
                                          <p:attrName>r</p:attrName>
                                        </p:attrNameLst>
                                      </p:cBhvr>
                                    </p:animRot>
                                    <p:animRot by="240000">
                                      <p:cBhvr>
                                        <p:cTn id="92" dur="600" fill="hold">
                                          <p:stCondLst>
                                            <p:cond delay="1200"/>
                                          </p:stCondLst>
                                        </p:cTn>
                                        <p:tgtEl>
                                          <p:spTgt spid="28"/>
                                        </p:tgtEl>
                                        <p:attrNameLst>
                                          <p:attrName>r</p:attrName>
                                        </p:attrNameLst>
                                      </p:cBhvr>
                                    </p:animRot>
                                    <p:animRot by="-240000">
                                      <p:cBhvr>
                                        <p:cTn id="93" dur="600" fill="hold">
                                          <p:stCondLst>
                                            <p:cond delay="1800"/>
                                          </p:stCondLst>
                                        </p:cTn>
                                        <p:tgtEl>
                                          <p:spTgt spid="28"/>
                                        </p:tgtEl>
                                        <p:attrNameLst>
                                          <p:attrName>r</p:attrName>
                                        </p:attrNameLst>
                                      </p:cBhvr>
                                    </p:animRot>
                                    <p:animRot by="120000">
                                      <p:cBhvr>
                                        <p:cTn id="94" dur="600" fill="hold">
                                          <p:stCondLst>
                                            <p:cond delay="2400"/>
                                          </p:stCondLst>
                                        </p:cTn>
                                        <p:tgtEl>
                                          <p:spTgt spid="28"/>
                                        </p:tgtEl>
                                        <p:attrNameLst>
                                          <p:attrName>r</p:attrName>
                                        </p:attrNameLst>
                                      </p:cBhvr>
                                    </p:animRot>
                                  </p:childTnLst>
                                </p:cTn>
                              </p:par>
                              <p:par>
                                <p:cTn id="95" presetID="32" presetClass="emph" presetSubtype="0" repeatCount="indefinite" fill="hold" nodeType="withEffect">
                                  <p:stCondLst>
                                    <p:cond delay="0"/>
                                  </p:stCondLst>
                                  <p:childTnLst>
                                    <p:animRot by="120000">
                                      <p:cBhvr>
                                        <p:cTn id="96" dur="300" fill="hold">
                                          <p:stCondLst>
                                            <p:cond delay="0"/>
                                          </p:stCondLst>
                                        </p:cTn>
                                        <p:tgtEl>
                                          <p:spTgt spid="29"/>
                                        </p:tgtEl>
                                        <p:attrNameLst>
                                          <p:attrName>r</p:attrName>
                                        </p:attrNameLst>
                                      </p:cBhvr>
                                    </p:animRot>
                                    <p:animRot by="-240000">
                                      <p:cBhvr>
                                        <p:cTn id="97" dur="600" fill="hold">
                                          <p:stCondLst>
                                            <p:cond delay="600"/>
                                          </p:stCondLst>
                                        </p:cTn>
                                        <p:tgtEl>
                                          <p:spTgt spid="29"/>
                                        </p:tgtEl>
                                        <p:attrNameLst>
                                          <p:attrName>r</p:attrName>
                                        </p:attrNameLst>
                                      </p:cBhvr>
                                    </p:animRot>
                                    <p:animRot by="240000">
                                      <p:cBhvr>
                                        <p:cTn id="98" dur="600" fill="hold">
                                          <p:stCondLst>
                                            <p:cond delay="1200"/>
                                          </p:stCondLst>
                                        </p:cTn>
                                        <p:tgtEl>
                                          <p:spTgt spid="29"/>
                                        </p:tgtEl>
                                        <p:attrNameLst>
                                          <p:attrName>r</p:attrName>
                                        </p:attrNameLst>
                                      </p:cBhvr>
                                    </p:animRot>
                                    <p:animRot by="-240000">
                                      <p:cBhvr>
                                        <p:cTn id="99" dur="600" fill="hold">
                                          <p:stCondLst>
                                            <p:cond delay="1800"/>
                                          </p:stCondLst>
                                        </p:cTn>
                                        <p:tgtEl>
                                          <p:spTgt spid="29"/>
                                        </p:tgtEl>
                                        <p:attrNameLst>
                                          <p:attrName>r</p:attrName>
                                        </p:attrNameLst>
                                      </p:cBhvr>
                                    </p:animRot>
                                    <p:animRot by="120000">
                                      <p:cBhvr>
                                        <p:cTn id="100" dur="600" fill="hold">
                                          <p:stCondLst>
                                            <p:cond delay="24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1" restart="whenNotActive" fill="hold" evtFilter="cancelBubble" nodeType="interactiveSeq">
                <p:stCondLst>
                  <p:cond evt="onClick" delay="0">
                    <p:tgtEl>
                      <p:spTgt spid="26"/>
                    </p:tgtEl>
                  </p:cond>
                </p:stCondLst>
                <p:endSync evt="end" delay="0">
                  <p:rtn val="all"/>
                </p:endSync>
                <p:childTnLst>
                  <p:par>
                    <p:cTn id="102" fill="hold">
                      <p:stCondLst>
                        <p:cond delay="0"/>
                      </p:stCondLst>
                      <p:childTnLst>
                        <p:par>
                          <p:cTn id="103" fill="hold">
                            <p:stCondLst>
                              <p:cond delay="0"/>
                            </p:stCondLst>
                            <p:childTnLst>
                              <p:par>
                                <p:cTn id="104" presetID="63" presetClass="path" presetSubtype="0" accel="50000" decel="50000" fill="hold" nodeType="clickEffect">
                                  <p:stCondLst>
                                    <p:cond delay="0"/>
                                  </p:stCondLst>
                                  <p:childTnLst>
                                    <p:animMotion origin="layout" path="M 8.33333E-7 4.68393E-6 L 0.18802 -0.00062 " pathEditMode="relative" rAng="0" ptsTypes="AA">
                                      <p:cBhvr>
                                        <p:cTn id="105" dur="2000" fill="hold"/>
                                        <p:tgtEl>
                                          <p:spTgt spid="26"/>
                                        </p:tgtEl>
                                        <p:attrNameLst>
                                          <p:attrName>ppt_x</p:attrName>
                                          <p:attrName>ppt_y</p:attrName>
                                        </p:attrNameLst>
                                      </p:cBhvr>
                                      <p:rCtr x="9392" y="-31"/>
                                    </p:animMotion>
                                  </p:childTnLst>
                                </p:cTn>
                              </p:par>
                            </p:childTnLst>
                          </p:cTn>
                        </p:par>
                      </p:childTnLst>
                    </p:cTn>
                  </p:par>
                  <p:par>
                    <p:cTn id="106" fill="hold">
                      <p:stCondLst>
                        <p:cond delay="indefinite"/>
                      </p:stCondLst>
                      <p:childTnLst>
                        <p:par>
                          <p:cTn id="107" fill="hold">
                            <p:stCondLst>
                              <p:cond delay="0"/>
                            </p:stCondLst>
                            <p:childTnLst>
                              <p:par>
                                <p:cTn id="108" presetID="63" presetClass="path" presetSubtype="0" accel="50000" decel="50000" fill="hold" nodeType="clickEffect">
                                  <p:stCondLst>
                                    <p:cond delay="0"/>
                                  </p:stCondLst>
                                  <p:childTnLst>
                                    <p:animMotion origin="layout" path="M 0.18802 -0.00062 L 0.46302 -0.00062 " pathEditMode="relative" rAng="0" ptsTypes="AA">
                                      <p:cBhvr>
                                        <p:cTn id="109" dur="2000" fill="hold"/>
                                        <p:tgtEl>
                                          <p:spTgt spid="26"/>
                                        </p:tgtEl>
                                        <p:attrNameLst>
                                          <p:attrName>ppt_x</p:attrName>
                                          <p:attrName>ppt_y</p:attrName>
                                        </p:attrNameLst>
                                      </p:cBhvr>
                                      <p:rCtr x="13750" y="0"/>
                                    </p:animMotion>
                                  </p:childTnLst>
                                </p:cTn>
                              </p:par>
                            </p:childTnLst>
                          </p:cTn>
                        </p:par>
                      </p:childTnLst>
                    </p:cTn>
                  </p:par>
                  <p:par>
                    <p:cTn id="110" fill="hold">
                      <p:stCondLst>
                        <p:cond delay="indefinite"/>
                      </p:stCondLst>
                      <p:childTnLst>
                        <p:par>
                          <p:cTn id="111" fill="hold">
                            <p:stCondLst>
                              <p:cond delay="0"/>
                            </p:stCondLst>
                            <p:childTnLst>
                              <p:par>
                                <p:cTn id="112" presetID="63" presetClass="path" presetSubtype="0" accel="50000" decel="50000" fill="hold" nodeType="clickEffect">
                                  <p:stCondLst>
                                    <p:cond delay="0"/>
                                  </p:stCondLst>
                                  <p:childTnLst>
                                    <p:animMotion origin="layout" path="M 0.46302 -0.00062 L 0.85469 -0.00062 " pathEditMode="relative" rAng="0" ptsTypes="AA">
                                      <p:cBhvr>
                                        <p:cTn id="113" dur="2000" fill="hold"/>
                                        <p:tgtEl>
                                          <p:spTgt spid="26"/>
                                        </p:tgtEl>
                                        <p:attrNameLst>
                                          <p:attrName>ppt_x</p:attrName>
                                          <p:attrName>ppt_y</p:attrName>
                                        </p:attrNameLst>
                                      </p:cBhvr>
                                      <p:rCtr x="19583" y="0"/>
                                    </p:animMotion>
                                  </p:childTnLst>
                                </p:cTn>
                              </p:par>
                            </p:childTnLst>
                          </p:cTn>
                        </p:par>
                        <p:par>
                          <p:cTn id="114" fill="hold">
                            <p:stCondLst>
                              <p:cond delay="2000"/>
                            </p:stCondLst>
                            <p:childTnLst>
                              <p:par>
                                <p:cTn id="115" presetID="1" presetClass="entr" presetSubtype="0" fill="hold" nodeType="afterEffect">
                                  <p:stCondLst>
                                    <p:cond delay="0"/>
                                  </p:stCondLst>
                                  <p:childTnLst>
                                    <p:set>
                                      <p:cBhvr>
                                        <p:cTn id="116" dur="1" fill="hold">
                                          <p:stCondLst>
                                            <p:cond delay="0"/>
                                          </p:stCondLst>
                                        </p:cTn>
                                        <p:tgtEl>
                                          <p:spTgt spid="31"/>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3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0"/>
                                        </p:tgtEl>
                                        <p:attrNameLst>
                                          <p:attrName>style.visibility</p:attrName>
                                        </p:attrNameLst>
                                      </p:cBhvr>
                                      <p:to>
                                        <p:strVal val="visible"/>
                                      </p:to>
                                    </p:set>
                                  </p:childTnLst>
                                </p:cTn>
                              </p:par>
                              <p:par>
                                <p:cTn id="121" presetID="1" presetClass="exit" presetSubtype="0" fill="hold" nodeType="withEffect">
                                  <p:stCondLst>
                                    <p:cond delay="1500"/>
                                  </p:stCondLst>
                                  <p:childTnLst>
                                    <p:set>
                                      <p:cBhvr>
                                        <p:cTn id="122" dur="1" fill="hold">
                                          <p:stCondLst>
                                            <p:cond delay="0"/>
                                          </p:stCondLst>
                                        </p:cTn>
                                        <p:tgtEl>
                                          <p:spTgt spid="31"/>
                                        </p:tgtEl>
                                        <p:attrNameLst>
                                          <p:attrName>style.visibility</p:attrName>
                                        </p:attrNameLst>
                                      </p:cBhvr>
                                      <p:to>
                                        <p:strVal val="hidden"/>
                                      </p:to>
                                    </p:set>
                                  </p:childTnLst>
                                </p:cTn>
                              </p:par>
                              <p:par>
                                <p:cTn id="123" presetID="1" presetClass="exit" presetSubtype="0" fill="hold" nodeType="withEffect">
                                  <p:stCondLst>
                                    <p:cond delay="1500"/>
                                  </p:stCondLst>
                                  <p:childTnLst>
                                    <p:set>
                                      <p:cBhvr>
                                        <p:cTn id="124" dur="1" fill="hold">
                                          <p:stCondLst>
                                            <p:cond delay="0"/>
                                          </p:stCondLst>
                                        </p:cTn>
                                        <p:tgtEl>
                                          <p:spTgt spid="32"/>
                                        </p:tgtEl>
                                        <p:attrNameLst>
                                          <p:attrName>style.visibility</p:attrName>
                                        </p:attrNameLst>
                                      </p:cBhvr>
                                      <p:to>
                                        <p:strVal val="hidden"/>
                                      </p:to>
                                    </p:set>
                                  </p:childTnLst>
                                </p:cTn>
                              </p:par>
                              <p:par>
                                <p:cTn id="125" presetID="1" presetClass="exit" presetSubtype="0" fill="hold" grpId="1" nodeType="withEffect">
                                  <p:stCondLst>
                                    <p:cond delay="1500"/>
                                  </p:stCondLst>
                                  <p:childTnLst>
                                    <p:set>
                                      <p:cBhvr>
                                        <p:cTn id="12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27" restart="whenNotActive" fill="hold" evtFilter="cancelBubble" nodeType="interactiveSeq">
                <p:stCondLst>
                  <p:cond evt="onClick" delay="0">
                    <p:tgtEl>
                      <p:spTgt spid="27"/>
                    </p:tgtEl>
                  </p:cond>
                </p:stCondLst>
                <p:endSync evt="end" delay="0">
                  <p:rtn val="all"/>
                </p:endSync>
                <p:childTnLst>
                  <p:par>
                    <p:cTn id="128" fill="hold">
                      <p:stCondLst>
                        <p:cond delay="0"/>
                      </p:stCondLst>
                      <p:childTnLst>
                        <p:par>
                          <p:cTn id="129" fill="hold">
                            <p:stCondLst>
                              <p:cond delay="0"/>
                            </p:stCondLst>
                            <p:childTnLst>
                              <p:par>
                                <p:cTn id="130" presetID="63" presetClass="path" presetSubtype="0" accel="50000" decel="50000" fill="hold" nodeType="clickEffect">
                                  <p:stCondLst>
                                    <p:cond delay="0"/>
                                  </p:stCondLst>
                                  <p:childTnLst>
                                    <p:animMotion origin="layout" path="M 5.55556E-7 -3.03423E-6 L 0.17743 -3.03423E-6 " pathEditMode="relative" rAng="0" ptsTypes="AA">
                                      <p:cBhvr>
                                        <p:cTn id="131" dur="2000" fill="hold"/>
                                        <p:tgtEl>
                                          <p:spTgt spid="27"/>
                                        </p:tgtEl>
                                        <p:attrNameLst>
                                          <p:attrName>ppt_x</p:attrName>
                                          <p:attrName>ppt_y</p:attrName>
                                        </p:attrNameLst>
                                      </p:cBhvr>
                                      <p:rCtr x="8872" y="0"/>
                                    </p:animMotion>
                                  </p:childTnLst>
                                </p:cTn>
                              </p:par>
                            </p:childTnLst>
                          </p:cTn>
                        </p:par>
                      </p:childTnLst>
                    </p:cTn>
                  </p:par>
                  <p:par>
                    <p:cTn id="132" fill="hold">
                      <p:stCondLst>
                        <p:cond delay="indefinite"/>
                      </p:stCondLst>
                      <p:childTnLst>
                        <p:par>
                          <p:cTn id="133" fill="hold">
                            <p:stCondLst>
                              <p:cond delay="0"/>
                            </p:stCondLst>
                            <p:childTnLst>
                              <p:par>
                                <p:cTn id="134" presetID="63" presetClass="path" presetSubtype="0" accel="50000" decel="50000" fill="hold" nodeType="clickEffect">
                                  <p:stCondLst>
                                    <p:cond delay="0"/>
                                  </p:stCondLst>
                                  <p:childTnLst>
                                    <p:animMotion origin="layout" path="M 0.17743 -4.13506E-6 L 0.45243 -4.13506E-6 " pathEditMode="relative" rAng="0" ptsTypes="AA">
                                      <p:cBhvr>
                                        <p:cTn id="135" dur="2000" fill="hold"/>
                                        <p:tgtEl>
                                          <p:spTgt spid="27"/>
                                        </p:tgtEl>
                                        <p:attrNameLst>
                                          <p:attrName>ppt_x</p:attrName>
                                          <p:attrName>ppt_y</p:attrName>
                                        </p:attrNameLst>
                                      </p:cBhvr>
                                      <p:rCtr x="13750" y="0"/>
                                    </p:animMotion>
                                  </p:childTnLst>
                                </p:cTn>
                              </p:par>
                            </p:childTnLst>
                          </p:cTn>
                        </p:par>
                      </p:childTnLst>
                    </p:cTn>
                  </p:par>
                  <p:par>
                    <p:cTn id="136" fill="hold">
                      <p:stCondLst>
                        <p:cond delay="indefinite"/>
                      </p:stCondLst>
                      <p:childTnLst>
                        <p:par>
                          <p:cTn id="137" fill="hold">
                            <p:stCondLst>
                              <p:cond delay="0"/>
                            </p:stCondLst>
                            <p:childTnLst>
                              <p:par>
                                <p:cTn id="138" presetID="63" presetClass="path" presetSubtype="0" accel="50000" decel="50000" fill="hold" nodeType="clickEffect">
                                  <p:stCondLst>
                                    <p:cond delay="0"/>
                                  </p:stCondLst>
                                  <p:childTnLst>
                                    <p:animMotion origin="layout" path="M 0.45243 4.44444E-6 L 0.82743 4.44444E-6 " pathEditMode="relative" rAng="0" ptsTypes="AA">
                                      <p:cBhvr>
                                        <p:cTn id="139" dur="2000" fill="hold"/>
                                        <p:tgtEl>
                                          <p:spTgt spid="27"/>
                                        </p:tgtEl>
                                        <p:attrNameLst>
                                          <p:attrName>ppt_x</p:attrName>
                                          <p:attrName>ppt_y</p:attrName>
                                        </p:attrNameLst>
                                      </p:cBhvr>
                                      <p:rCtr x="18750" y="0"/>
                                    </p:animMotion>
                                  </p:childTnLst>
                                </p:cTn>
                              </p:par>
                            </p:childTnLst>
                          </p:cTn>
                        </p:par>
                        <p:par>
                          <p:cTn id="140" fill="hold">
                            <p:stCondLst>
                              <p:cond delay="2000"/>
                            </p:stCondLst>
                            <p:childTnLst>
                              <p:par>
                                <p:cTn id="141" presetID="1" presetClass="entr" presetSubtype="0" fill="hold" nodeType="afterEffect">
                                  <p:stCondLst>
                                    <p:cond delay="0"/>
                                  </p:stCondLst>
                                  <p:childTnLst>
                                    <p:set>
                                      <p:cBhvr>
                                        <p:cTn id="142" dur="1" fill="hold">
                                          <p:stCondLst>
                                            <p:cond delay="0"/>
                                          </p:stCondLst>
                                        </p:cTn>
                                        <p:tgtEl>
                                          <p:spTgt spid="34"/>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3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33"/>
                                        </p:tgtEl>
                                        <p:attrNameLst>
                                          <p:attrName>style.visibility</p:attrName>
                                        </p:attrNameLst>
                                      </p:cBhvr>
                                      <p:to>
                                        <p:strVal val="visible"/>
                                      </p:to>
                                    </p:set>
                                  </p:childTnLst>
                                </p:cTn>
                              </p:par>
                              <p:par>
                                <p:cTn id="147" presetID="1" presetClass="exit" presetSubtype="0" fill="hold" nodeType="withEffect">
                                  <p:stCondLst>
                                    <p:cond delay="1500"/>
                                  </p:stCondLst>
                                  <p:childTnLst>
                                    <p:set>
                                      <p:cBhvr>
                                        <p:cTn id="148" dur="1" fill="hold">
                                          <p:stCondLst>
                                            <p:cond delay="0"/>
                                          </p:stCondLst>
                                        </p:cTn>
                                        <p:tgtEl>
                                          <p:spTgt spid="34"/>
                                        </p:tgtEl>
                                        <p:attrNameLst>
                                          <p:attrName>style.visibility</p:attrName>
                                        </p:attrNameLst>
                                      </p:cBhvr>
                                      <p:to>
                                        <p:strVal val="hidden"/>
                                      </p:to>
                                    </p:set>
                                  </p:childTnLst>
                                </p:cTn>
                              </p:par>
                              <p:par>
                                <p:cTn id="149" presetID="1" presetClass="exit" presetSubtype="0" fill="hold" nodeType="withEffect">
                                  <p:stCondLst>
                                    <p:cond delay="1500"/>
                                  </p:stCondLst>
                                  <p:childTnLst>
                                    <p:set>
                                      <p:cBhvr>
                                        <p:cTn id="150" dur="1" fill="hold">
                                          <p:stCondLst>
                                            <p:cond delay="0"/>
                                          </p:stCondLst>
                                        </p:cTn>
                                        <p:tgtEl>
                                          <p:spTgt spid="35"/>
                                        </p:tgtEl>
                                        <p:attrNameLst>
                                          <p:attrName>style.visibility</p:attrName>
                                        </p:attrNameLst>
                                      </p:cBhvr>
                                      <p:to>
                                        <p:strVal val="hidden"/>
                                      </p:to>
                                    </p:set>
                                  </p:childTnLst>
                                </p:cTn>
                              </p:par>
                              <p:par>
                                <p:cTn id="151" presetID="1" presetClass="exit" presetSubtype="0" fill="hold" grpId="1" nodeType="withEffect">
                                  <p:stCondLst>
                                    <p:cond delay="1500"/>
                                  </p:stCondLst>
                                  <p:childTnLst>
                                    <p:set>
                                      <p:cBhvr>
                                        <p:cTn id="152"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53" restart="whenNotActive" fill="hold" evtFilter="cancelBubble" nodeType="interactiveSeq">
                <p:stCondLst>
                  <p:cond evt="onClick" delay="0">
                    <p:tgtEl>
                      <p:spTgt spid="28"/>
                    </p:tgtEl>
                  </p:cond>
                </p:stCondLst>
                <p:endSync evt="end" delay="0">
                  <p:rtn val="all"/>
                </p:endSync>
                <p:childTnLst>
                  <p:par>
                    <p:cTn id="154" fill="hold">
                      <p:stCondLst>
                        <p:cond delay="0"/>
                      </p:stCondLst>
                      <p:childTnLst>
                        <p:par>
                          <p:cTn id="155" fill="hold">
                            <p:stCondLst>
                              <p:cond delay="0"/>
                            </p:stCondLst>
                            <p:childTnLst>
                              <p:par>
                                <p:cTn id="156" presetID="63" presetClass="path" presetSubtype="0" accel="50000" decel="50000" fill="hold" nodeType="clickEffect">
                                  <p:stCondLst>
                                    <p:cond delay="0"/>
                                  </p:stCondLst>
                                  <p:childTnLst>
                                    <p:animMotion origin="layout" path="M 1.38889E-6 1.55103E-6 L 0.16545 0.00894 " pathEditMode="relative" rAng="0" ptsTypes="AA">
                                      <p:cBhvr>
                                        <p:cTn id="157" dur="2000" fill="hold"/>
                                        <p:tgtEl>
                                          <p:spTgt spid="28"/>
                                        </p:tgtEl>
                                        <p:attrNameLst>
                                          <p:attrName>ppt_x</p:attrName>
                                          <p:attrName>ppt_y</p:attrName>
                                        </p:attrNameLst>
                                      </p:cBhvr>
                                      <p:rCtr x="8264" y="432"/>
                                    </p:animMotion>
                                  </p:childTnLst>
                                </p:cTn>
                              </p:par>
                            </p:childTnLst>
                          </p:cTn>
                        </p:par>
                      </p:childTnLst>
                    </p:cTn>
                  </p:par>
                  <p:par>
                    <p:cTn id="158" fill="hold">
                      <p:stCondLst>
                        <p:cond delay="indefinite"/>
                      </p:stCondLst>
                      <p:childTnLst>
                        <p:par>
                          <p:cTn id="159" fill="hold">
                            <p:stCondLst>
                              <p:cond delay="0"/>
                            </p:stCondLst>
                            <p:childTnLst>
                              <p:par>
                                <p:cTn id="160" presetID="63" presetClass="path" presetSubtype="0" accel="50000" decel="50000" fill="hold" nodeType="clickEffect">
                                  <p:stCondLst>
                                    <p:cond delay="0"/>
                                  </p:stCondLst>
                                  <p:childTnLst>
                                    <p:animMotion origin="layout" path="M 0.16545 0.00894 L 0.44045 0.00894 " pathEditMode="relative" rAng="0" ptsTypes="AA">
                                      <p:cBhvr>
                                        <p:cTn id="161" dur="2000" fill="hold"/>
                                        <p:tgtEl>
                                          <p:spTgt spid="28"/>
                                        </p:tgtEl>
                                        <p:attrNameLst>
                                          <p:attrName>ppt_x</p:attrName>
                                          <p:attrName>ppt_y</p:attrName>
                                        </p:attrNameLst>
                                      </p:cBhvr>
                                      <p:rCtr x="13750" y="0"/>
                                    </p:animMotion>
                                  </p:childTnLst>
                                </p:cTn>
                              </p:par>
                            </p:childTnLst>
                          </p:cTn>
                        </p:par>
                      </p:childTnLst>
                    </p:cTn>
                  </p:par>
                  <p:par>
                    <p:cTn id="162" fill="hold">
                      <p:stCondLst>
                        <p:cond delay="indefinite"/>
                      </p:stCondLst>
                      <p:childTnLst>
                        <p:par>
                          <p:cTn id="163" fill="hold">
                            <p:stCondLst>
                              <p:cond delay="0"/>
                            </p:stCondLst>
                            <p:childTnLst>
                              <p:par>
                                <p:cTn id="164" presetID="63" presetClass="path" presetSubtype="0" accel="50000" decel="50000" fill="hold" nodeType="clickEffect">
                                  <p:stCondLst>
                                    <p:cond delay="0"/>
                                  </p:stCondLst>
                                  <p:childTnLst>
                                    <p:animMotion origin="layout" path="M 0.44045 0.00895 L 0.81545 0.00895 " pathEditMode="relative" rAng="0" ptsTypes="AA">
                                      <p:cBhvr>
                                        <p:cTn id="165" dur="2000" fill="hold"/>
                                        <p:tgtEl>
                                          <p:spTgt spid="28"/>
                                        </p:tgtEl>
                                        <p:attrNameLst>
                                          <p:attrName>ppt_x</p:attrName>
                                          <p:attrName>ppt_y</p:attrName>
                                        </p:attrNameLst>
                                      </p:cBhvr>
                                      <p:rCtr x="18750" y="0"/>
                                    </p:animMotion>
                                  </p:childTnLst>
                                </p:cTn>
                              </p:par>
                            </p:childTnLst>
                          </p:cTn>
                        </p:par>
                        <p:par>
                          <p:cTn id="166" fill="hold">
                            <p:stCondLst>
                              <p:cond delay="2000"/>
                            </p:stCondLst>
                            <p:childTnLst>
                              <p:par>
                                <p:cTn id="167" presetID="1" presetClass="entr" presetSubtype="0" fill="hold" nodeType="afterEffect">
                                  <p:stCondLst>
                                    <p:cond delay="0"/>
                                  </p:stCondLst>
                                  <p:childTnLst>
                                    <p:set>
                                      <p:cBhvr>
                                        <p:cTn id="168" dur="1" fill="hold">
                                          <p:stCondLst>
                                            <p:cond delay="0"/>
                                          </p:stCondLst>
                                        </p:cTn>
                                        <p:tgtEl>
                                          <p:spTgt spid="37"/>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38"/>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36"/>
                                        </p:tgtEl>
                                        <p:attrNameLst>
                                          <p:attrName>style.visibility</p:attrName>
                                        </p:attrNameLst>
                                      </p:cBhvr>
                                      <p:to>
                                        <p:strVal val="visible"/>
                                      </p:to>
                                    </p:set>
                                  </p:childTnLst>
                                </p:cTn>
                              </p:par>
                              <p:par>
                                <p:cTn id="173" presetID="1" presetClass="exit" presetSubtype="0" fill="hold" nodeType="withEffect">
                                  <p:stCondLst>
                                    <p:cond delay="1500"/>
                                  </p:stCondLst>
                                  <p:childTnLst>
                                    <p:set>
                                      <p:cBhvr>
                                        <p:cTn id="174" dur="1" fill="hold">
                                          <p:stCondLst>
                                            <p:cond delay="0"/>
                                          </p:stCondLst>
                                        </p:cTn>
                                        <p:tgtEl>
                                          <p:spTgt spid="37"/>
                                        </p:tgtEl>
                                        <p:attrNameLst>
                                          <p:attrName>style.visibility</p:attrName>
                                        </p:attrNameLst>
                                      </p:cBhvr>
                                      <p:to>
                                        <p:strVal val="hidden"/>
                                      </p:to>
                                    </p:set>
                                  </p:childTnLst>
                                </p:cTn>
                              </p:par>
                              <p:par>
                                <p:cTn id="175" presetID="1" presetClass="exit" presetSubtype="0" fill="hold" nodeType="withEffect">
                                  <p:stCondLst>
                                    <p:cond delay="1500"/>
                                  </p:stCondLst>
                                  <p:childTnLst>
                                    <p:set>
                                      <p:cBhvr>
                                        <p:cTn id="176" dur="1" fill="hold">
                                          <p:stCondLst>
                                            <p:cond delay="0"/>
                                          </p:stCondLst>
                                        </p:cTn>
                                        <p:tgtEl>
                                          <p:spTgt spid="38"/>
                                        </p:tgtEl>
                                        <p:attrNameLst>
                                          <p:attrName>style.visibility</p:attrName>
                                        </p:attrNameLst>
                                      </p:cBhvr>
                                      <p:to>
                                        <p:strVal val="hidden"/>
                                      </p:to>
                                    </p:set>
                                  </p:childTnLst>
                                </p:cTn>
                              </p:par>
                              <p:par>
                                <p:cTn id="177" presetID="1" presetClass="exit" presetSubtype="0" fill="hold" grpId="1" nodeType="withEffect">
                                  <p:stCondLst>
                                    <p:cond delay="1500"/>
                                  </p:stCondLst>
                                  <p:childTnLst>
                                    <p:set>
                                      <p:cBhvr>
                                        <p:cTn id="17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29"/>
                    </p:tgtEl>
                  </p:cond>
                </p:stCondLst>
                <p:endSync evt="end" delay="0">
                  <p:rtn val="all"/>
                </p:endSync>
                <p:childTnLst>
                  <p:par>
                    <p:cTn id="180" fill="hold">
                      <p:stCondLst>
                        <p:cond delay="0"/>
                      </p:stCondLst>
                      <p:childTnLst>
                        <p:par>
                          <p:cTn id="181" fill="hold">
                            <p:stCondLst>
                              <p:cond delay="0"/>
                            </p:stCondLst>
                            <p:childTnLst>
                              <p:par>
                                <p:cTn id="182" presetID="63" presetClass="path" presetSubtype="0" accel="50000" decel="50000" fill="hold" nodeType="clickEffect">
                                  <p:stCondLst>
                                    <p:cond delay="0"/>
                                  </p:stCondLst>
                                  <p:childTnLst>
                                    <p:animMotion origin="layout" path="M 2.77778E-7 -1.53562E-6 L 0.14184 -0.00277 " pathEditMode="relative" rAng="0" ptsTypes="AA">
                                      <p:cBhvr>
                                        <p:cTn id="183" dur="2000" fill="hold"/>
                                        <p:tgtEl>
                                          <p:spTgt spid="29"/>
                                        </p:tgtEl>
                                        <p:attrNameLst>
                                          <p:attrName>ppt_x</p:attrName>
                                          <p:attrName>ppt_y</p:attrName>
                                        </p:attrNameLst>
                                      </p:cBhvr>
                                      <p:rCtr x="7083" y="-154"/>
                                    </p:animMotion>
                                  </p:childTnLst>
                                </p:cTn>
                              </p:par>
                            </p:childTnLst>
                          </p:cTn>
                        </p:par>
                      </p:childTnLst>
                    </p:cTn>
                  </p:par>
                  <p:par>
                    <p:cTn id="184" fill="hold">
                      <p:stCondLst>
                        <p:cond delay="indefinite"/>
                      </p:stCondLst>
                      <p:childTnLst>
                        <p:par>
                          <p:cTn id="185" fill="hold">
                            <p:stCondLst>
                              <p:cond delay="0"/>
                            </p:stCondLst>
                            <p:childTnLst>
                              <p:par>
                                <p:cTn id="186" presetID="63" presetClass="path" presetSubtype="0" accel="50000" decel="50000" fill="hold" nodeType="clickEffect">
                                  <p:stCondLst>
                                    <p:cond delay="0"/>
                                  </p:stCondLst>
                                  <p:childTnLst>
                                    <p:animMotion origin="layout" path="M 0.14184 -0.00277 L 0.44184 -0.00277 " pathEditMode="relative" rAng="0" ptsTypes="AA">
                                      <p:cBhvr>
                                        <p:cTn id="187" dur="2000" fill="hold"/>
                                        <p:tgtEl>
                                          <p:spTgt spid="29"/>
                                        </p:tgtEl>
                                        <p:attrNameLst>
                                          <p:attrName>ppt_x</p:attrName>
                                          <p:attrName>ppt_y</p:attrName>
                                        </p:attrNameLst>
                                      </p:cBhvr>
                                      <p:rCtr x="15000" y="0"/>
                                    </p:animMotion>
                                  </p:childTnLst>
                                </p:cTn>
                              </p:par>
                            </p:childTnLst>
                          </p:cTn>
                        </p:par>
                      </p:childTnLst>
                    </p:cTn>
                  </p:par>
                  <p:par>
                    <p:cTn id="188" fill="hold">
                      <p:stCondLst>
                        <p:cond delay="indefinite"/>
                      </p:stCondLst>
                      <p:childTnLst>
                        <p:par>
                          <p:cTn id="189" fill="hold">
                            <p:stCondLst>
                              <p:cond delay="0"/>
                            </p:stCondLst>
                            <p:childTnLst>
                              <p:par>
                                <p:cTn id="190" presetID="63" presetClass="path" presetSubtype="0" accel="50000" decel="50000" fill="hold" nodeType="clickEffect">
                                  <p:stCondLst>
                                    <p:cond delay="0"/>
                                  </p:stCondLst>
                                  <p:childTnLst>
                                    <p:animMotion origin="layout" path="M 0.44184 -0.00277 L 0.80017 -0.00277 " pathEditMode="relative" rAng="0" ptsTypes="AA">
                                      <p:cBhvr>
                                        <p:cTn id="191" dur="2000" fill="hold"/>
                                        <p:tgtEl>
                                          <p:spTgt spid="29"/>
                                        </p:tgtEl>
                                        <p:attrNameLst>
                                          <p:attrName>ppt_x</p:attrName>
                                          <p:attrName>ppt_y</p:attrName>
                                        </p:attrNameLst>
                                      </p:cBhvr>
                                      <p:rCtr x="17917" y="0"/>
                                    </p:animMotion>
                                  </p:childTnLst>
                                </p:cTn>
                              </p:par>
                            </p:childTnLst>
                          </p:cTn>
                        </p:par>
                        <p:par>
                          <p:cTn id="192" fill="hold">
                            <p:stCondLst>
                              <p:cond delay="2000"/>
                            </p:stCondLst>
                            <p:childTnLst>
                              <p:par>
                                <p:cTn id="193" presetID="1" presetClass="entr" presetSubtype="0" fill="hold" nodeType="afterEffect">
                                  <p:stCondLst>
                                    <p:cond delay="0"/>
                                  </p:stCondLst>
                                  <p:childTnLst>
                                    <p:set>
                                      <p:cBhvr>
                                        <p:cTn id="194" dur="1" fill="hold">
                                          <p:stCondLst>
                                            <p:cond delay="0"/>
                                          </p:stCondLst>
                                        </p:cTn>
                                        <p:tgtEl>
                                          <p:spTgt spid="40"/>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41"/>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39"/>
                                        </p:tgtEl>
                                        <p:attrNameLst>
                                          <p:attrName>style.visibility</p:attrName>
                                        </p:attrNameLst>
                                      </p:cBhvr>
                                      <p:to>
                                        <p:strVal val="visible"/>
                                      </p:to>
                                    </p:set>
                                  </p:childTnLst>
                                </p:cTn>
                              </p:par>
                              <p:par>
                                <p:cTn id="199" presetID="1" presetClass="exit" presetSubtype="0" fill="hold" nodeType="withEffect">
                                  <p:stCondLst>
                                    <p:cond delay="1500"/>
                                  </p:stCondLst>
                                  <p:childTnLst>
                                    <p:set>
                                      <p:cBhvr>
                                        <p:cTn id="200" dur="1" fill="hold">
                                          <p:stCondLst>
                                            <p:cond delay="0"/>
                                          </p:stCondLst>
                                        </p:cTn>
                                        <p:tgtEl>
                                          <p:spTgt spid="40"/>
                                        </p:tgtEl>
                                        <p:attrNameLst>
                                          <p:attrName>style.visibility</p:attrName>
                                        </p:attrNameLst>
                                      </p:cBhvr>
                                      <p:to>
                                        <p:strVal val="hidden"/>
                                      </p:to>
                                    </p:set>
                                  </p:childTnLst>
                                </p:cTn>
                              </p:par>
                              <p:par>
                                <p:cTn id="201" presetID="1" presetClass="exit" presetSubtype="0" fill="hold" nodeType="withEffect">
                                  <p:stCondLst>
                                    <p:cond delay="1500"/>
                                  </p:stCondLst>
                                  <p:childTnLst>
                                    <p:set>
                                      <p:cBhvr>
                                        <p:cTn id="202" dur="1" fill="hold">
                                          <p:stCondLst>
                                            <p:cond delay="0"/>
                                          </p:stCondLst>
                                        </p:cTn>
                                        <p:tgtEl>
                                          <p:spTgt spid="41"/>
                                        </p:tgtEl>
                                        <p:attrNameLst>
                                          <p:attrName>style.visibility</p:attrName>
                                        </p:attrNameLst>
                                      </p:cBhvr>
                                      <p:to>
                                        <p:strVal val="hidden"/>
                                      </p:to>
                                    </p:set>
                                  </p:childTnLst>
                                </p:cTn>
                              </p:par>
                              <p:par>
                                <p:cTn id="203" presetID="1" presetClass="exit" presetSubtype="0" fill="hold" grpId="1" nodeType="withEffect">
                                  <p:stCondLst>
                                    <p:cond delay="1500"/>
                                  </p:stCondLst>
                                  <p:childTnLst>
                                    <p:set>
                                      <p:cBhvr>
                                        <p:cTn id="204"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30" grpId="0"/>
      <p:bldP spid="30" grpId="1"/>
      <p:bldP spid="33" grpId="0"/>
      <p:bldP spid="33" grpId="1"/>
      <p:bldP spid="36" grpId="0"/>
      <p:bldP spid="36" grpId="1"/>
      <p:bldP spid="39" grpId="0"/>
      <p:bldP spid="3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29000" y="2977126"/>
            <a:ext cx="4572000" cy="1569660"/>
          </a:xfrm>
          <a:prstGeom prst="rect">
            <a:avLst/>
          </a:prstGeom>
          <a:noFill/>
        </p:spPr>
        <p:txBody>
          <a:bodyPr wrap="square" rtlCol="0">
            <a:spAutoFit/>
          </a:bodyPr>
          <a:lstStyle/>
          <a:p>
            <a:pPr algn="ctr"/>
            <a:r>
              <a:rPr lang="vi-VN" sz="3200" b="1" dirty="0">
                <a:latin typeface="+mj-lt"/>
              </a:rPr>
              <a:t>Em cho biết trước khi dời đô về Đại La thì kinh đô của Đại Việt ở đâu?</a:t>
            </a:r>
            <a:endParaRPr lang="en-US" sz="3200" b="1" dirty="0">
              <a:solidFill>
                <a:srgbClr val="0000FF"/>
              </a:solidFill>
              <a:latin typeface="+mj-lt"/>
              <a:cs typeface="Arial" panose="020B0604020202020204" pitchFamily="34" charset="0"/>
            </a:endParaRPr>
          </a:p>
        </p:txBody>
      </p:sp>
      <p:sp>
        <p:nvSpPr>
          <p:cNvPr id="6" name="TextBox 5"/>
          <p:cNvSpPr txBox="1"/>
          <p:nvPr/>
        </p:nvSpPr>
        <p:spPr>
          <a:xfrm>
            <a:off x="4869570" y="692407"/>
            <a:ext cx="1462260" cy="523220"/>
          </a:xfrm>
          <a:prstGeom prst="rect">
            <a:avLst/>
          </a:prstGeom>
          <a:noFill/>
        </p:spPr>
        <p:txBody>
          <a:bodyPr wrap="none" rtlCol="0">
            <a:spAutoFit/>
          </a:bodyPr>
          <a:lstStyle/>
          <a:p>
            <a:pPr algn="ctr"/>
            <a:r>
              <a:rPr lang="vi-VN"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Hoa Lư</a:t>
            </a:r>
            <a:endParaRPr lang="en-US" sz="28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5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2144035" y="-613009"/>
            <a:ext cx="5183961"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90900" y="2767094"/>
            <a:ext cx="4495800" cy="1569660"/>
          </a:xfrm>
          <a:prstGeom prst="rect">
            <a:avLst/>
          </a:prstGeom>
          <a:noFill/>
        </p:spPr>
        <p:txBody>
          <a:bodyPr wrap="square" rtlCol="0">
            <a:spAutoFit/>
          </a:bodyPr>
          <a:lstStyle/>
          <a:p>
            <a:pPr algn="ctr"/>
            <a:r>
              <a:rPr lang="vi-VN" sz="3200" b="1" dirty="0">
                <a:latin typeface="Tahoma" panose="020B0604030504040204" pitchFamily="34" charset="0"/>
                <a:ea typeface="Tahoma" panose="020B0604030504040204" pitchFamily="34" charset="0"/>
                <a:cs typeface="Tahoma" panose="020B0604030504040204" pitchFamily="34" charset="0"/>
              </a:rPr>
              <a:t>Tại sao Lý Công Uẩn quyết định dời đô từ Hoa Lư về Đại </a:t>
            </a:r>
            <a:r>
              <a:rPr lang="vi-VN" sz="3200" b="1" dirty="0" smtClean="0">
                <a:latin typeface="Tahoma" panose="020B0604030504040204" pitchFamily="34" charset="0"/>
                <a:ea typeface="Tahoma" panose="020B0604030504040204" pitchFamily="34" charset="0"/>
                <a:cs typeface="Tahoma" panose="020B0604030504040204" pitchFamily="34" charset="0"/>
              </a:rPr>
              <a:t>La?</a:t>
            </a:r>
            <a:endParaRPr lang="en-US" sz="32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362200" y="473302"/>
            <a:ext cx="4601561" cy="1077218"/>
          </a:xfrm>
          <a:prstGeom prst="rect">
            <a:avLst/>
          </a:prstGeom>
          <a:noFill/>
        </p:spPr>
        <p:txBody>
          <a:bodyPr wrap="square" rtlCol="0">
            <a:spAutoFit/>
          </a:bodyPr>
          <a:lstStyle/>
          <a:p>
            <a:pPr algn="ctr"/>
            <a:r>
              <a:rPr lang="vi-VN" sz="32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Đại La là </a:t>
            </a:r>
            <a:r>
              <a:rPr lang="vi-VN" sz="3200" b="1" dirty="0">
                <a:solidFill>
                  <a:schemeClr val="tx2"/>
                </a:solidFill>
                <a:latin typeface="Tahoma" panose="020B0604030504040204" pitchFamily="34" charset="0"/>
                <a:ea typeface="Tahoma" panose="020B0604030504040204" pitchFamily="34" charset="0"/>
                <a:cs typeface="Tahoma" panose="020B0604030504040204" pitchFamily="34" charset="0"/>
              </a:rPr>
              <a:t>nơi có vị trí thích hợp </a:t>
            </a:r>
            <a:r>
              <a:rPr lang="vi-VN" sz="3200" b="1" dirty="0" smtClean="0">
                <a:solidFill>
                  <a:schemeClr val="tx2"/>
                </a:solidFill>
                <a:latin typeface="Tahoma" panose="020B0604030504040204" pitchFamily="34" charset="0"/>
                <a:ea typeface="Tahoma" panose="020B0604030504040204" pitchFamily="34" charset="0"/>
                <a:cs typeface="Tahoma" panose="020B0604030504040204" pitchFamily="34" charset="0"/>
              </a:rPr>
              <a:t>nhất</a:t>
            </a:r>
            <a:endParaRPr lang="en-US" sz="88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92342" y="2831503"/>
            <a:ext cx="4303857" cy="1077218"/>
          </a:xfrm>
          <a:prstGeom prst="rect">
            <a:avLst/>
          </a:prstGeom>
          <a:noFill/>
        </p:spPr>
        <p:txBody>
          <a:bodyPr wrap="square" rtlCol="0">
            <a:spAutoFit/>
          </a:bodyPr>
          <a:lstStyle/>
          <a:p>
            <a:pPr algn="ctr"/>
            <a:r>
              <a:rPr lang="en-US" sz="3200" b="1" dirty="0" err="1">
                <a:latin typeface="Tahoma" panose="020B0604030504040204" pitchFamily="34" charset="0"/>
                <a:ea typeface="Tahoma" panose="020B0604030504040204" pitchFamily="34" charset="0"/>
                <a:cs typeface="Tahoma" panose="020B0604030504040204" pitchFamily="34" charset="0"/>
              </a:rPr>
              <a:t>Lý</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Công</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Uẩn</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dời</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đô</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về</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Đại</a:t>
            </a:r>
            <a:r>
              <a:rPr lang="en-US" sz="3200" b="1" dirty="0">
                <a:latin typeface="Tahoma" panose="020B0604030504040204" pitchFamily="34" charset="0"/>
                <a:ea typeface="Tahoma" panose="020B0604030504040204" pitchFamily="34" charset="0"/>
                <a:cs typeface="Tahoma" panose="020B0604030504040204" pitchFamily="34" charset="0"/>
              </a:rPr>
              <a:t> La </a:t>
            </a:r>
            <a:r>
              <a:rPr lang="en-US" sz="3200" b="1" dirty="0" err="1" smtClean="0">
                <a:latin typeface="Tahoma" panose="020B0604030504040204" pitchFamily="34" charset="0"/>
                <a:ea typeface="Tahoma" panose="020B0604030504040204" pitchFamily="34" charset="0"/>
                <a:cs typeface="Tahoma" panose="020B0604030504040204" pitchFamily="34" charset="0"/>
              </a:rPr>
              <a:t>năm</a:t>
            </a:r>
            <a:r>
              <a:rPr lang="en-US" sz="3200" b="1" dirty="0" smtClean="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nào</a:t>
            </a:r>
            <a:r>
              <a:rPr lang="en-US" sz="3200" b="1" dirty="0">
                <a:latin typeface="Tahoma" panose="020B0604030504040204" pitchFamily="34" charset="0"/>
                <a:ea typeface="Tahoma" panose="020B0604030504040204" pitchFamily="34" charset="0"/>
                <a:cs typeface="Tahoma" panose="020B0604030504040204" pitchFamily="34" charset="0"/>
              </a:rPr>
              <a:t>?</a:t>
            </a:r>
            <a:endParaRPr lang="en-US" sz="32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3962400" y="488772"/>
            <a:ext cx="3200400" cy="1200329"/>
          </a:xfrm>
          <a:prstGeom prst="rect">
            <a:avLst/>
          </a:prstGeom>
          <a:noFill/>
        </p:spPr>
        <p:txBody>
          <a:bodyPr wrap="square" rtlCol="0">
            <a:spAutoFit/>
          </a:bodyPr>
          <a:lstStyle/>
          <a:p>
            <a:pPr algn="ctr"/>
            <a:r>
              <a:rPr lang="vi-VN" sz="2400" b="1" dirty="0">
                <a:solidFill>
                  <a:schemeClr val="tx2"/>
                </a:solidFill>
                <a:latin typeface="Tahoma" panose="020B0604030504040204" pitchFamily="34" charset="0"/>
                <a:ea typeface="Tahoma" panose="020B0604030504040204" pitchFamily="34" charset="0"/>
                <a:cs typeface="Tahoma" panose="020B0604030504040204" pitchFamily="34" charset="0"/>
              </a:rPr>
              <a:t>Năm 1010 Lý Công Uẩn dời đô từ Hoa Lư về Đại La.</a:t>
            </a:r>
            <a:endParaRPr lang="en-US" sz="36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356" y="2365036"/>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124200" y="2718013"/>
            <a:ext cx="4495800" cy="1938992"/>
          </a:xfrm>
          <a:prstGeom prst="rect">
            <a:avLst/>
          </a:prstGeom>
          <a:noFill/>
        </p:spPr>
        <p:txBody>
          <a:bodyPr wrap="square" rtlCol="0">
            <a:spAutoFit/>
          </a:bodyPr>
          <a:lstStyle/>
          <a:p>
            <a:pPr algn="ctr"/>
            <a:r>
              <a:rPr lang="vi-VN" sz="4000" b="1" dirty="0" smtClean="0">
                <a:latin typeface="Tahoma" panose="020B0604030504040204" pitchFamily="34" charset="0"/>
                <a:ea typeface="Tahoma" panose="020B0604030504040204" pitchFamily="34" charset="0"/>
                <a:cs typeface="Tahoma" panose="020B0604030504040204" pitchFamily="34" charset="0"/>
              </a:rPr>
              <a:t>Sau khi dời đô về Đại La, đổi tên thành gì?</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4468984" y="881920"/>
            <a:ext cx="2291013" cy="523220"/>
          </a:xfrm>
          <a:prstGeom prst="rect">
            <a:avLst/>
          </a:prstGeom>
          <a:noFill/>
        </p:spPr>
        <p:txBody>
          <a:bodyPr wrap="none" rtlCol="0">
            <a:spAutoFit/>
          </a:bodyPr>
          <a:lstStyle/>
          <a:p>
            <a:pPr algn="ctr"/>
            <a:r>
              <a:rPr lang="vi-VN"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Thăng Long</a:t>
            </a:r>
            <a:endParaRPr lang="en-US" sz="28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657600" y="-599437"/>
            <a:ext cx="35814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72430" y="2614632"/>
            <a:ext cx="4652370" cy="2062103"/>
          </a:xfrm>
          <a:prstGeom prst="rect">
            <a:avLst/>
          </a:prstGeom>
          <a:noFill/>
        </p:spPr>
        <p:txBody>
          <a:bodyPr wrap="square" rtlCol="0">
            <a:spAutoFit/>
          </a:bodyPr>
          <a:lstStyle/>
          <a:p>
            <a:pPr algn="ctr"/>
            <a:r>
              <a:rPr lang="en-US" sz="3200" b="1" dirty="0">
                <a:latin typeface="Tahoma" panose="020B0604030504040204" pitchFamily="34" charset="0"/>
                <a:ea typeface="Tahoma" panose="020B0604030504040204" pitchFamily="34" charset="0"/>
                <a:cs typeface="Tahoma" panose="020B0604030504040204" pitchFamily="34" charset="0"/>
              </a:rPr>
              <a:t>Theo </a:t>
            </a:r>
            <a:r>
              <a:rPr lang="en-US" sz="3200" b="1" dirty="0" err="1">
                <a:latin typeface="Tahoma" panose="020B0604030504040204" pitchFamily="34" charset="0"/>
                <a:ea typeface="Tahoma" panose="020B0604030504040204" pitchFamily="34" charset="0"/>
                <a:cs typeface="Tahoma" panose="020B0604030504040204" pitchFamily="34" charset="0"/>
              </a:rPr>
              <a:t>em</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vì</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sao</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Lý</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Công</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Uẩn</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đổi</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tên</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Đại</a:t>
            </a:r>
            <a:r>
              <a:rPr lang="en-US" sz="3200" b="1" dirty="0">
                <a:latin typeface="Tahoma" panose="020B0604030504040204" pitchFamily="34" charset="0"/>
                <a:ea typeface="Tahoma" panose="020B0604030504040204" pitchFamily="34" charset="0"/>
                <a:cs typeface="Tahoma" panose="020B0604030504040204" pitchFamily="34" charset="0"/>
              </a:rPr>
              <a:t> </a:t>
            </a:r>
            <a:r>
              <a:rPr lang="vi-VN" sz="3200" b="1" dirty="0" smtClean="0">
                <a:latin typeface="Tahoma" panose="020B0604030504040204" pitchFamily="34" charset="0"/>
                <a:ea typeface="Tahoma" panose="020B0604030504040204" pitchFamily="34" charset="0"/>
                <a:cs typeface="Tahoma" panose="020B0604030504040204" pitchFamily="34" charset="0"/>
              </a:rPr>
              <a:t>L</a:t>
            </a:r>
            <a:r>
              <a:rPr lang="en-US" sz="3200" b="1" dirty="0" smtClean="0">
                <a:latin typeface="Tahoma" panose="020B0604030504040204" pitchFamily="34" charset="0"/>
                <a:ea typeface="Tahoma" panose="020B0604030504040204" pitchFamily="34" charset="0"/>
                <a:cs typeface="Tahoma" panose="020B0604030504040204" pitchFamily="34" charset="0"/>
              </a:rPr>
              <a:t>a </a:t>
            </a:r>
            <a:r>
              <a:rPr lang="en-US" sz="3200" b="1" dirty="0" err="1">
                <a:latin typeface="Tahoma" panose="020B0604030504040204" pitchFamily="34" charset="0"/>
                <a:ea typeface="Tahoma" panose="020B0604030504040204" pitchFamily="34" charset="0"/>
                <a:cs typeface="Tahoma" panose="020B0604030504040204" pitchFamily="34" charset="0"/>
              </a:rPr>
              <a:t>thành</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Thăng</a:t>
            </a:r>
            <a:r>
              <a:rPr lang="en-US" sz="3200" b="1" dirty="0">
                <a:latin typeface="Tahoma" panose="020B0604030504040204" pitchFamily="34" charset="0"/>
                <a:ea typeface="Tahoma" panose="020B0604030504040204" pitchFamily="34" charset="0"/>
                <a:cs typeface="Tahoma" panose="020B0604030504040204" pitchFamily="34" charset="0"/>
              </a:rPr>
              <a:t> Long?</a:t>
            </a:r>
            <a:endParaRPr lang="en-US" sz="32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3810000" y="374835"/>
            <a:ext cx="3276600" cy="1569660"/>
          </a:xfrm>
          <a:prstGeom prst="rect">
            <a:avLst/>
          </a:prstGeom>
          <a:noFill/>
        </p:spPr>
        <p:txBody>
          <a:bodyPr wrap="square" rtlCol="0">
            <a:spAutoFit/>
          </a:bodyPr>
          <a:lstStyle/>
          <a:p>
            <a:pPr algn="ctr"/>
            <a:r>
              <a:rPr lang="vi-VN" sz="2400" b="1" i="1" dirty="0" smtClean="0">
                <a:solidFill>
                  <a:schemeClr val="tx2"/>
                </a:solidFill>
                <a:latin typeface="Tahoma" panose="020B0604030504040204" pitchFamily="34" charset="0"/>
                <a:ea typeface="Tahoma" panose="020B0604030504040204" pitchFamily="34" charset="0"/>
                <a:cs typeface="Tahoma" panose="020B0604030504040204" pitchFamily="34" charset="0"/>
              </a:rPr>
              <a:t>Vua thấy </a:t>
            </a:r>
            <a:r>
              <a:rPr lang="vi-VN" sz="2400" b="1" i="1" dirty="0">
                <a:solidFill>
                  <a:schemeClr val="tx2"/>
                </a:solidFill>
                <a:latin typeface="Tahoma" panose="020B0604030504040204" pitchFamily="34" charset="0"/>
                <a:ea typeface="Tahoma" panose="020B0604030504040204" pitchFamily="34" charset="0"/>
                <a:cs typeface="Tahoma" panose="020B0604030504040204" pitchFamily="34" charset="0"/>
              </a:rPr>
              <a:t>một đám mây nơi chân thành hình dáng một con rồng vàng bay lên.</a:t>
            </a: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860</TotalTime>
  <Words>1131</Words>
  <Application>Microsoft Office PowerPoint</Application>
  <PresentationFormat>On-screen Show (16:9)</PresentationFormat>
  <Paragraphs>114</Paragraphs>
  <Slides>27</Slides>
  <Notes>13</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游ゴシック</vt:lpstr>
      <vt:lpstr>#9Slide03 Oswald SemiBold</vt:lpstr>
      <vt:lpstr>Arial</vt:lpstr>
      <vt:lpstr>Calibri</vt:lpstr>
      <vt:lpstr>Montserrat</vt:lpstr>
      <vt:lpstr>Raleway</vt:lpstr>
      <vt:lpstr>Raleway ExtraBold</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Chủ đề 1:  Lịch sử Hà Nội từ thế kỉ X đến thế kỉ XV</vt:lpstr>
      <vt:lpstr>2. Kinh thành Thăng Long thời Lý</vt:lpstr>
      <vt:lpstr>PowerPoint Presentation</vt:lpstr>
      <vt:lpstr>Transition headline</vt:lpstr>
      <vt:lpstr>– Thành thăng Long chia làm hai khu: khu Hoàng thành và khu dân sự + Khu Hoàng thành (Thăng Long Thành): Là nơi thiết triều =&gt;Nơi quyết định những vấn đề về chính trị của kinh thành.  + Khu dân sự: nơi ở của dân, nơi sản xuất nông nghiệp, thủ công nghiệp và buôn bán =&gt; Nơi quyết những vấn đề về kinh tế.  – Bao quanh kinh thành là La Thành </vt:lpstr>
      <vt:lpstr>PowerPoint Presentation</vt:lpstr>
      <vt:lpstr>3. Quân sự, giáo dục, văn hoá Thăng Long thời Lý</vt:lpstr>
      <vt:lpstr>a. Quân sự: Nhân dân Thăng Long góp phần cùng cả nước đánh tan quân xâm lược Tống (1075 – 1077) Tiêu biểu: Lý Công Uẩn, Lý Thường Kiệt, nguyên phi Ỷ 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DELL</cp:lastModifiedBy>
  <cp:revision>68</cp:revision>
  <dcterms:created xsi:type="dcterms:W3CDTF">2018-01-02T14:41:22Z</dcterms:created>
  <dcterms:modified xsi:type="dcterms:W3CDTF">2022-09-10T16:46:04Z</dcterms:modified>
</cp:coreProperties>
</file>