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97" r:id="rId3"/>
    <p:sldId id="307" r:id="rId4"/>
    <p:sldId id="291" r:id="rId5"/>
    <p:sldId id="304" r:id="rId6"/>
    <p:sldId id="308" r:id="rId7"/>
    <p:sldId id="309" r:id="rId8"/>
    <p:sldId id="305" r:id="rId9"/>
    <p:sldId id="306" r:id="rId10"/>
    <p:sldId id="29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2" roundtripDataSignature="AMtx7mjA22CB6ASMZGyPZ9J+sfcxl2Ot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5F2C09"/>
    <a:srgbClr val="91420D"/>
    <a:srgbClr val="374557"/>
    <a:srgbClr val="313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97" autoAdjust="0"/>
    <p:restoredTop sz="94660"/>
  </p:normalViewPr>
  <p:slideViewPr>
    <p:cSldViewPr snapToGrid="0">
      <p:cViewPr varScale="1">
        <p:scale>
          <a:sx n="78" d="100"/>
          <a:sy n="78" d="100"/>
        </p:scale>
        <p:origin x="54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7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42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631786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1" name="Google Shape;2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7741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454969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434239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/>
        </p:nvSpPr>
        <p:spPr>
          <a:xfrm>
            <a:off x="0" y="-1604665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CFCFCF"/>
                </a:solidFill>
                <a:latin typeface="Arial"/>
                <a:ea typeface="Arial"/>
                <a:cs typeface="Arial"/>
                <a:sym typeface="Arial"/>
              </a:rPr>
              <a:t>www.9slide.vn</a:t>
            </a:r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" name="Google Shape;12;p10"/>
          <p:cNvSpPr/>
          <p:nvPr/>
        </p:nvSpPr>
        <p:spPr>
          <a:xfrm>
            <a:off x="-1892300" y="0"/>
            <a:ext cx="1079500" cy="1079500"/>
          </a:xfrm>
          <a:prstGeom prst="ellipse">
            <a:avLst/>
          </a:prstGeom>
          <a:blipFill rotWithShape="1">
            <a:blip r:embed="rId12">
              <a:alphaModFix/>
            </a:blip>
            <a:stretch>
              <a:fillRect r="-7529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0"/>
          <p:cNvSpPr/>
          <p:nvPr/>
        </p:nvSpPr>
        <p:spPr>
          <a:xfrm>
            <a:off x="-1200150" y="5692775"/>
            <a:ext cx="1079500" cy="1079500"/>
          </a:xfrm>
          <a:prstGeom prst="ellipse">
            <a:avLst/>
          </a:prstGeom>
          <a:blipFill rotWithShape="1">
            <a:blip r:embed="rId12">
              <a:alphaModFix amt="0"/>
            </a:blip>
            <a:stretch>
              <a:fillRect r="-11175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" descr="Premium Vector | Set of cupcake cartoon illustration"/>
          <p:cNvPicPr preferRelativeResize="0"/>
          <p:nvPr/>
        </p:nvPicPr>
        <p:blipFill rotWithShape="1">
          <a:blip r:embed="rId3">
            <a:alphaModFix/>
          </a:blip>
          <a:srcRect l="50243" t="-1359" r="2588" b="49742"/>
          <a:stretch/>
        </p:blipFill>
        <p:spPr>
          <a:xfrm rot="568457">
            <a:off x="-105388" y="-195379"/>
            <a:ext cx="2032131" cy="222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" descr="Premium Vector | Set of cupcake cartoon illustration"/>
          <p:cNvPicPr preferRelativeResize="0"/>
          <p:nvPr/>
        </p:nvPicPr>
        <p:blipFill rotWithShape="1">
          <a:blip r:embed="rId3">
            <a:alphaModFix/>
          </a:blip>
          <a:srcRect l="49694" t="49237" r="4686" b="6055"/>
          <a:stretch/>
        </p:blipFill>
        <p:spPr>
          <a:xfrm rot="829727">
            <a:off x="10399724" y="5197469"/>
            <a:ext cx="1695773" cy="16592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20">
            <a:extLst>
              <a:ext uri="{FF2B5EF4-FFF2-40B4-BE49-F238E27FC236}">
                <a16:creationId xmlns:a16="http://schemas.microsoft.com/office/drawing/2014/main" id="{9EDF027A-0D26-4798-8012-0022075AC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747" y="391576"/>
            <a:ext cx="59319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noProof="1">
                <a:solidFill>
                  <a:srgbClr val="0070C0"/>
                </a:solidFill>
                <a:latin typeface="Times New Roman" panose="02020603050405020304" pitchFamily="18" charset="0"/>
              </a:rPr>
              <a:t>Thứ      ngày    tháng 11 năm 2022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9146A1-A1DA-4E1B-924C-E6BED639F6A6}"/>
              </a:ext>
            </a:extLst>
          </p:cNvPr>
          <p:cNvSpPr/>
          <p:nvPr/>
        </p:nvSpPr>
        <p:spPr>
          <a:xfrm>
            <a:off x="3268141" y="1390725"/>
            <a:ext cx="56557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400" b="1" cap="none" spc="0" noProof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j-lt"/>
              </a:rPr>
              <a:t>Hoạt động trải nghiệm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873A19-7AED-460F-9F5C-AA4911C6D4D4}"/>
              </a:ext>
            </a:extLst>
          </p:cNvPr>
          <p:cNvSpPr/>
          <p:nvPr/>
        </p:nvSpPr>
        <p:spPr>
          <a:xfrm>
            <a:off x="4532360" y="4680922"/>
            <a:ext cx="3558746" cy="150031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noProof="1">
                <a:solidFill>
                  <a:srgbClr val="002060"/>
                </a:solidFill>
                <a:latin typeface="+mj-lt"/>
              </a:rPr>
              <a:t>TUẦN 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B54195-6EAE-4B2B-973A-5D8E76B39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5140" y="2432633"/>
            <a:ext cx="9073183" cy="1975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82EE613-742A-4A66-BE8B-8DD14CFFB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4F867B-B067-4FAB-98A2-54DB232756DB}"/>
              </a:ext>
            </a:extLst>
          </p:cNvPr>
          <p:cNvSpPr txBox="1"/>
          <p:nvPr/>
        </p:nvSpPr>
        <p:spPr>
          <a:xfrm>
            <a:off x="1" y="18288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noProof="1">
                <a:solidFill>
                  <a:srgbClr val="FFFF00"/>
                </a:solidFill>
                <a:latin typeface="+mj-lt"/>
              </a:rPr>
              <a:t>Hẹn gặp lại các em vào tiết học sau</a:t>
            </a:r>
          </a:p>
        </p:txBody>
      </p:sp>
    </p:spTree>
    <p:extLst>
      <p:ext uri="{BB962C8B-B14F-4D97-AF65-F5344CB8AC3E}">
        <p14:creationId xmlns:p14="http://schemas.microsoft.com/office/powerpoint/2010/main" val="167597725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FA6247-4012-4419-9F49-611F124E7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202049" cy="6858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1974777"/>
      </p:ext>
    </p:extLst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B82CA8-D095-4A79-963A-02DFD335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78513" cy="988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79D6016-CAFC-4562-9F59-8BBCCE542F6A}"/>
              </a:ext>
            </a:extLst>
          </p:cNvPr>
          <p:cNvSpPr txBox="1"/>
          <p:nvPr/>
        </p:nvSpPr>
        <p:spPr>
          <a:xfrm>
            <a:off x="1278513" y="232660"/>
            <a:ext cx="10785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i="0" noProof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Tham gia tổng kết hoạt động " Em là học sinh thân thiện"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74707D-7010-4069-A704-44A7C45D4E0B}"/>
              </a:ext>
            </a:extLst>
          </p:cNvPr>
          <p:cNvSpPr txBox="1"/>
          <p:nvPr/>
        </p:nvSpPr>
        <p:spPr>
          <a:xfrm>
            <a:off x="1278513" y="928813"/>
            <a:ext cx="10283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i="0" noProof="1">
                <a:solidFill>
                  <a:srgbClr val="1C1C1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Chia sẻ những điều em đã làm được trong tháng hành động.</a:t>
            </a:r>
            <a:endParaRPr lang="vi-VN" sz="2800" noProof="1">
              <a:solidFill>
                <a:srgbClr val="1C1C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FBE40BA-0B2D-4AA0-AF37-050567DCC291}"/>
              </a:ext>
            </a:extLst>
          </p:cNvPr>
          <p:cNvSpPr/>
          <p:nvPr/>
        </p:nvSpPr>
        <p:spPr>
          <a:xfrm>
            <a:off x="369182" y="2236574"/>
            <a:ext cx="6301946" cy="9885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Em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đã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được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học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cách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giao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tiếp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,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ứng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xử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với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bạn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bè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. </a:t>
            </a:r>
            <a:endParaRPr lang="vi-VN" sz="32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A79FD60-CC23-4112-9CB6-3FE77DFFCAC0}"/>
              </a:ext>
            </a:extLst>
          </p:cNvPr>
          <p:cNvSpPr/>
          <p:nvPr/>
        </p:nvSpPr>
        <p:spPr>
          <a:xfrm>
            <a:off x="369182" y="4940645"/>
            <a:ext cx="6301946" cy="9885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Biết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cách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giải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quyết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mâu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thuẫn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trong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hoà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binh.</a:t>
            </a:r>
            <a:endParaRPr lang="vi-VN" sz="32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1026" name="Picture 2" descr="Kể lại những hành vi giao tiếp ứng xử có văn hóa của người khác mà em đã  từng thấy khi tham gia các hoạt động đồng. | VietJack.com">
            <a:extLst>
              <a:ext uri="{FF2B5EF4-FFF2-40B4-BE49-F238E27FC236}">
                <a16:creationId xmlns:a16="http://schemas.microsoft.com/office/drawing/2014/main" id="{15D12845-9D76-4147-9F12-8A4FCFBF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740" y="1525945"/>
            <a:ext cx="4322658" cy="253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ch giải quyết mâu thuẫn với khách hàng trong tình huống khó xử">
            <a:extLst>
              <a:ext uri="{FF2B5EF4-FFF2-40B4-BE49-F238E27FC236}">
                <a16:creationId xmlns:a16="http://schemas.microsoft.com/office/drawing/2014/main" id="{7DE2CC3F-FC04-4E5A-BAE3-15A80401C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740" y="4325034"/>
            <a:ext cx="4322658" cy="253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35649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C19A88-F612-41B3-AD6A-97BD038E8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9252"/>
            <a:ext cx="1148699" cy="900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863A0-B772-40F5-BB6F-46668F9B869A}"/>
              </a:ext>
            </a:extLst>
          </p:cNvPr>
          <p:cNvSpPr txBox="1"/>
          <p:nvPr/>
        </p:nvSpPr>
        <p:spPr>
          <a:xfrm>
            <a:off x="1148699" y="159304"/>
            <a:ext cx="10785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noProof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8: Trò chơi kết bạn</a:t>
            </a:r>
            <a:r>
              <a:rPr lang="vi-VN" sz="2800" noProof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endParaRPr lang="vi-VN" sz="2400" noProof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B95DCA-8BED-4B90-BE56-5C6AA2D80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46366"/>
            <a:ext cx="12192000" cy="601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64670"/>
      </p:ext>
    </p:extLst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C19A88-F612-41B3-AD6A-97BD038E8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252"/>
            <a:ext cx="1148699" cy="900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863A0-B772-40F5-BB6F-46668F9B869A}"/>
              </a:ext>
            </a:extLst>
          </p:cNvPr>
          <p:cNvSpPr txBox="1"/>
          <p:nvPr/>
        </p:nvSpPr>
        <p:spPr>
          <a:xfrm>
            <a:off x="1148699" y="159304"/>
            <a:ext cx="10785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noProof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9: Thực hành tìm kiếm sự hỗ trợ khi hoà giải.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20D64B-CFF3-498C-862A-DD34D2E21E00}"/>
              </a:ext>
            </a:extLst>
          </p:cNvPr>
          <p:cNvSpPr txBox="1"/>
          <p:nvPr/>
        </p:nvSpPr>
        <p:spPr>
          <a:xfrm>
            <a:off x="577119" y="884865"/>
            <a:ext cx="11356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Sắm vai tìm kiếm sự hỗ trợ khi có mâu thuẫn với bạn theo các tình huống sau: </a:t>
            </a:r>
            <a:endParaRPr lang="vi-VN" sz="24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F95B1F-BE77-4572-850B-15093F2C3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1870"/>
            <a:ext cx="12192000" cy="543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0629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C19A88-F612-41B3-AD6A-97BD038E8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252"/>
            <a:ext cx="1148699" cy="900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863A0-B772-40F5-BB6F-46668F9B869A}"/>
              </a:ext>
            </a:extLst>
          </p:cNvPr>
          <p:cNvSpPr txBox="1"/>
          <p:nvPr/>
        </p:nvSpPr>
        <p:spPr>
          <a:xfrm>
            <a:off x="1148699" y="159304"/>
            <a:ext cx="10785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noProof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9: Thực hành tìm kiếm sự hỗ trợ khi hoà giải.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20D64B-CFF3-498C-862A-DD34D2E21E00}"/>
              </a:ext>
            </a:extLst>
          </p:cNvPr>
          <p:cNvSpPr txBox="1"/>
          <p:nvPr/>
        </p:nvSpPr>
        <p:spPr>
          <a:xfrm>
            <a:off x="577119" y="884865"/>
            <a:ext cx="11356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Sắm vai tìm kiếm sự hỗ trợ khi có mâu thuẫn với bạn theo các tình huống sau: </a:t>
            </a:r>
            <a:endParaRPr lang="vi-VN" sz="24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7B425-309C-4E63-8F54-5A233CC72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1870"/>
            <a:ext cx="6794881" cy="5449915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B4E43431-7E1E-4B06-B7FB-01288561915C}"/>
              </a:ext>
            </a:extLst>
          </p:cNvPr>
          <p:cNvSpPr/>
          <p:nvPr/>
        </p:nvSpPr>
        <p:spPr>
          <a:xfrm>
            <a:off x="7030995" y="3793524"/>
            <a:ext cx="939113" cy="63019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C449E56-EDFB-4D45-B24A-DD0560E7E899}"/>
              </a:ext>
            </a:extLst>
          </p:cNvPr>
          <p:cNvSpPr/>
          <p:nvPr/>
        </p:nvSpPr>
        <p:spPr>
          <a:xfrm>
            <a:off x="8206222" y="2804984"/>
            <a:ext cx="3985778" cy="22489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Em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sẽ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khuyên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các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bạn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: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chúng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ta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nối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lại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và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chơi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tiếp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là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được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.</a:t>
            </a:r>
            <a:endParaRPr lang="vi-VN" sz="3200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452660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C19A88-F612-41B3-AD6A-97BD038E8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252"/>
            <a:ext cx="1148699" cy="900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863A0-B772-40F5-BB6F-46668F9B869A}"/>
              </a:ext>
            </a:extLst>
          </p:cNvPr>
          <p:cNvSpPr txBox="1"/>
          <p:nvPr/>
        </p:nvSpPr>
        <p:spPr>
          <a:xfrm>
            <a:off x="1148699" y="159304"/>
            <a:ext cx="10785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noProof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9: Thực hành tìm kiếm sự hỗ trợ khi hoà giải.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20D64B-CFF3-498C-862A-DD34D2E21E00}"/>
              </a:ext>
            </a:extLst>
          </p:cNvPr>
          <p:cNvSpPr txBox="1"/>
          <p:nvPr/>
        </p:nvSpPr>
        <p:spPr>
          <a:xfrm>
            <a:off x="577119" y="884865"/>
            <a:ext cx="11356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Sắm vai tìm kiếm sự hỗ trợ khi có mâu thuẫn với bạn theo các tình huống sau: </a:t>
            </a:r>
            <a:endParaRPr lang="vi-VN" sz="24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4E43431-7E1E-4B06-B7FB-01288561915C}"/>
              </a:ext>
            </a:extLst>
          </p:cNvPr>
          <p:cNvSpPr/>
          <p:nvPr/>
        </p:nvSpPr>
        <p:spPr>
          <a:xfrm>
            <a:off x="7030995" y="3793524"/>
            <a:ext cx="939113" cy="63019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C449E56-EDFB-4D45-B24A-DD0560E7E899}"/>
              </a:ext>
            </a:extLst>
          </p:cNvPr>
          <p:cNvSpPr/>
          <p:nvPr/>
        </p:nvSpPr>
        <p:spPr>
          <a:xfrm>
            <a:off x="8206222" y="2804984"/>
            <a:ext cx="3985778" cy="22489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Hai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bạn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hãy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ngồi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</a:t>
            </a:r>
            <a:r>
              <a:rPr lang="vi-VN" sz="3200" b="1" i="0" dirty="0" err="1">
                <a:solidFill>
                  <a:srgbClr val="0070C0"/>
                </a:solidFill>
                <a:effectLst/>
                <a:latin typeface="+mj-lt"/>
              </a:rPr>
              <a:t>đọc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</a:rPr>
              <a:t> chung.</a:t>
            </a:r>
            <a:endParaRPr lang="vi-VN" sz="32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C78365-8BD2-4AE3-B2CC-296DFFFF3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08085"/>
            <a:ext cx="6794881" cy="544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702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C19A88-F612-41B3-AD6A-97BD038E8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252"/>
            <a:ext cx="1148699" cy="900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863A0-B772-40F5-BB6F-46668F9B869A}"/>
              </a:ext>
            </a:extLst>
          </p:cNvPr>
          <p:cNvSpPr txBox="1"/>
          <p:nvPr/>
        </p:nvSpPr>
        <p:spPr>
          <a:xfrm>
            <a:off x="1148699" y="159304"/>
            <a:ext cx="107852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noProof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5: Nghe và hát bài “Lớp chúng ta đoàn kết”.</a:t>
            </a:r>
          </a:p>
          <a:p>
            <a:r>
              <a:rPr lang="vi-VN" sz="2800" noProof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vi-VN" sz="2800" i="1" noProof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tác: Mộng Lân</a:t>
            </a:r>
            <a:endParaRPr lang="vi-VN" sz="2400" noProof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52D6EE-EB3A-4DDD-9A91-FB6B0670F6D3}"/>
              </a:ext>
            </a:extLst>
          </p:cNvPr>
          <p:cNvSpPr txBox="1"/>
          <p:nvPr/>
        </p:nvSpPr>
        <p:spPr>
          <a:xfrm>
            <a:off x="703384" y="804617"/>
            <a:ext cx="10785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 đổi với các bạn về nội dung và ý nghĩa bài hát</a:t>
            </a:r>
            <a:endParaRPr lang="vi-VN" sz="24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6FDE43-EDCF-4520-82C5-315BCEF4C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857" y="2743200"/>
            <a:ext cx="6866771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9CDC042C-CE12-48D7-9E7B-441AF8363D89}"/>
              </a:ext>
            </a:extLst>
          </p:cNvPr>
          <p:cNvSpPr/>
          <p:nvPr/>
        </p:nvSpPr>
        <p:spPr>
          <a:xfrm>
            <a:off x="7344229" y="1327836"/>
            <a:ext cx="4484914" cy="2649077"/>
          </a:xfrm>
          <a:prstGeom prst="wedgeEllipseCallout">
            <a:avLst>
              <a:gd name="adj1" fmla="val -53777"/>
              <a:gd name="adj2" fmla="val 1950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i="0" noProof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tình đoàn kết và gắn bó của các bạn trong lớp.</a:t>
            </a:r>
            <a:endParaRPr lang="en-US" sz="3000" b="1" noProof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9889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1401F1-5F15-4311-B4C7-422EB50EB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98120"/>
      </p:ext>
    </p:extLst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</TotalTime>
  <Words>266</Words>
  <Application>Microsoft Office PowerPoint</Application>
  <PresentationFormat>Widescreen</PresentationFormat>
  <Paragraphs>21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Times New Roman</vt:lpstr>
      <vt:lpstr>Arial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Chí Quận Nguyễn</cp:lastModifiedBy>
  <cp:revision>106</cp:revision>
  <dcterms:created xsi:type="dcterms:W3CDTF">2021-12-07T06:49:20Z</dcterms:created>
  <dcterms:modified xsi:type="dcterms:W3CDTF">2022-11-18T08:10:11Z</dcterms:modified>
</cp:coreProperties>
</file>