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slideLayouts/slideLayout590.xml" ContentType="application/vnd.openxmlformats-officedocument.presentationml.slideLayout+xml"/>
  <Override PartName="/ppt/slideLayouts/slideLayout591.xml" ContentType="application/vnd.openxmlformats-officedocument.presentationml.slideLayout+xml"/>
  <Override PartName="/ppt/slideLayouts/slideLayout592.xml" ContentType="application/vnd.openxmlformats-officedocument.presentationml.slideLayout+xml"/>
  <Override PartName="/ppt/slideLayouts/slideLayout593.xml" ContentType="application/vnd.openxmlformats-officedocument.presentationml.slideLayout+xml"/>
  <Override PartName="/ppt/slideLayouts/slideLayout594.xml" ContentType="application/vnd.openxmlformats-officedocument.presentationml.slideLayout+xml"/>
  <Override PartName="/ppt/slideLayouts/slideLayout595.xml" ContentType="application/vnd.openxmlformats-officedocument.presentationml.slideLayout+xml"/>
  <Override PartName="/ppt/slideLayouts/slideLayout596.xml" ContentType="application/vnd.openxmlformats-officedocument.presentationml.slideLayout+xml"/>
  <Override PartName="/ppt/slideLayouts/slideLayout597.xml" ContentType="application/vnd.openxmlformats-officedocument.presentationml.slideLayout+xml"/>
  <Override PartName="/ppt/slideLayouts/slideLayout598.xml" ContentType="application/vnd.openxmlformats-officedocument.presentationml.slideLayout+xml"/>
  <Override PartName="/ppt/slideLayouts/slideLayout599.xml" ContentType="application/vnd.openxmlformats-officedocument.presentationml.slideLayout+xml"/>
  <Override PartName="/ppt/slideLayouts/slideLayout600.xml" ContentType="application/vnd.openxmlformats-officedocument.presentationml.slideLayout+xml"/>
  <Override PartName="/ppt/slideLayouts/slideLayout601.xml" ContentType="application/vnd.openxmlformats-officedocument.presentationml.slideLayout+xml"/>
  <Override PartName="/ppt/slideLayouts/slideLayout602.xml" ContentType="application/vnd.openxmlformats-officedocument.presentationml.slideLayout+xml"/>
  <Override PartName="/ppt/slideLayouts/slideLayout603.xml" ContentType="application/vnd.openxmlformats-officedocument.presentationml.slideLayout+xml"/>
  <Override PartName="/ppt/slideLayouts/slideLayout604.xml" ContentType="application/vnd.openxmlformats-officedocument.presentationml.slideLayout+xml"/>
  <Override PartName="/ppt/slideLayouts/slideLayout605.xml" ContentType="application/vnd.openxmlformats-officedocument.presentationml.slideLayout+xml"/>
  <Override PartName="/ppt/slideLayouts/slideLayout606.xml" ContentType="application/vnd.openxmlformats-officedocument.presentationml.slideLayout+xml"/>
  <Override PartName="/ppt/slideLayouts/slideLayout607.xml" ContentType="application/vnd.openxmlformats-officedocument.presentationml.slideLayout+xml"/>
  <Override PartName="/ppt/slideLayouts/slideLayout608.xml" ContentType="application/vnd.openxmlformats-officedocument.presentationml.slideLayout+xml"/>
  <Override PartName="/ppt/slideLayouts/slideLayout609.xml" ContentType="application/vnd.openxmlformats-officedocument.presentationml.slideLayout+xml"/>
  <Override PartName="/ppt/slideLayouts/slideLayout610.xml" ContentType="application/vnd.openxmlformats-officedocument.presentationml.slideLayout+xml"/>
  <Override PartName="/ppt/slideLayouts/slideLayout611.xml" ContentType="application/vnd.openxmlformats-officedocument.presentationml.slideLayout+xml"/>
  <Override PartName="/ppt/slideLayouts/slideLayout612.xml" ContentType="application/vnd.openxmlformats-officedocument.presentationml.slideLayout+xml"/>
  <Override PartName="/ppt/slideLayouts/slideLayout613.xml" ContentType="application/vnd.openxmlformats-officedocument.presentationml.slideLayout+xml"/>
  <Override PartName="/ppt/slideLayouts/slideLayout614.xml" ContentType="application/vnd.openxmlformats-officedocument.presentationml.slideLayout+xml"/>
  <Override PartName="/ppt/slideLayouts/slideLayout615.xml" ContentType="application/vnd.openxmlformats-officedocument.presentationml.slideLayout+xml"/>
  <Override PartName="/ppt/slideLayouts/slideLayout616.xml" ContentType="application/vnd.openxmlformats-officedocument.presentationml.slideLayout+xml"/>
  <Override PartName="/ppt/slideLayouts/slideLayout617.xml" ContentType="application/vnd.openxmlformats-officedocument.presentationml.slideLayout+xml"/>
  <Override PartName="/ppt/slideLayouts/slideLayout618.xml" ContentType="application/vnd.openxmlformats-officedocument.presentationml.slideLayout+xml"/>
  <Override PartName="/ppt/slideLayouts/slideLayout619.xml" ContentType="application/vnd.openxmlformats-officedocument.presentationml.slideLayout+xml"/>
  <Override PartName="/ppt/slideLayouts/slideLayout620.xml" ContentType="application/vnd.openxmlformats-officedocument.presentationml.slideLayout+xml"/>
  <Override PartName="/ppt/slideLayouts/slideLayout621.xml" ContentType="application/vnd.openxmlformats-officedocument.presentationml.slideLayout+xml"/>
  <Override PartName="/ppt/slideLayouts/slideLayout622.xml" ContentType="application/vnd.openxmlformats-officedocument.presentationml.slideLayout+xml"/>
  <Override PartName="/ppt/slideLayouts/slideLayout623.xml" ContentType="application/vnd.openxmlformats-officedocument.presentationml.slideLayout+xml"/>
  <Override PartName="/ppt/slideLayouts/slideLayout624.xml" ContentType="application/vnd.openxmlformats-officedocument.presentationml.slideLayout+xml"/>
  <Override PartName="/ppt/slideLayouts/slideLayout625.xml" ContentType="application/vnd.openxmlformats-officedocument.presentationml.slideLayout+xml"/>
  <Override PartName="/ppt/slideLayouts/slideLayout626.xml" ContentType="application/vnd.openxmlformats-officedocument.presentationml.slideLayout+xml"/>
  <Override PartName="/ppt/slideLayouts/slideLayout627.xml" ContentType="application/vnd.openxmlformats-officedocument.presentationml.slideLayout+xml"/>
  <Override PartName="/ppt/slideLayouts/slideLayout628.xml" ContentType="application/vnd.openxmlformats-officedocument.presentationml.slideLayout+xml"/>
  <Override PartName="/ppt/slideLayouts/slideLayout629.xml" ContentType="application/vnd.openxmlformats-officedocument.presentationml.slideLayout+xml"/>
  <Override PartName="/ppt/slideLayouts/slideLayout630.xml" ContentType="application/vnd.openxmlformats-officedocument.presentationml.slideLayout+xml"/>
  <Override PartName="/ppt/slideLayouts/slideLayout631.xml" ContentType="application/vnd.openxmlformats-officedocument.presentationml.slideLayout+xml"/>
  <Override PartName="/ppt/slideLayouts/slideLayout632.xml" ContentType="application/vnd.openxmlformats-officedocument.presentationml.slideLayout+xml"/>
  <Override PartName="/ppt/slideLayouts/slideLayout633.xml" ContentType="application/vnd.openxmlformats-officedocument.presentationml.slideLayout+xml"/>
  <Override PartName="/ppt/slideLayouts/slideLayout634.xml" ContentType="application/vnd.openxmlformats-officedocument.presentationml.slideLayout+xml"/>
  <Override PartName="/ppt/slideLayouts/slideLayout635.xml" ContentType="application/vnd.openxmlformats-officedocument.presentationml.slideLayout+xml"/>
  <Override PartName="/ppt/slideLayouts/slideLayout636.xml" ContentType="application/vnd.openxmlformats-officedocument.presentationml.slideLayout+xml"/>
  <Override PartName="/ppt/slideLayouts/slideLayout637.xml" ContentType="application/vnd.openxmlformats-officedocument.presentationml.slideLayout+xml"/>
  <Override PartName="/ppt/slideLayouts/slideLayout638.xml" ContentType="application/vnd.openxmlformats-officedocument.presentationml.slideLayout+xml"/>
  <Override PartName="/ppt/slideLayouts/slideLayout639.xml" ContentType="application/vnd.openxmlformats-officedocument.presentationml.slideLayout+xml"/>
  <Override PartName="/ppt/slideLayouts/slideLayout640.xml" ContentType="application/vnd.openxmlformats-officedocument.presentationml.slideLayout+xml"/>
  <Override PartName="/ppt/slideLayouts/slideLayout641.xml" ContentType="application/vnd.openxmlformats-officedocument.presentationml.slideLayout+xml"/>
  <Override PartName="/ppt/slideLayouts/slideLayout642.xml" ContentType="application/vnd.openxmlformats-officedocument.presentationml.slideLayout+xml"/>
  <Override PartName="/ppt/slideLayouts/slideLayout643.xml" ContentType="application/vnd.openxmlformats-officedocument.presentationml.slideLayout+xml"/>
  <Override PartName="/ppt/slideLayouts/slideLayout644.xml" ContentType="application/vnd.openxmlformats-officedocument.presentationml.slideLayout+xml"/>
  <Override PartName="/ppt/slideLayouts/slideLayout645.xml" ContentType="application/vnd.openxmlformats-officedocument.presentationml.slideLayout+xml"/>
  <Override PartName="/ppt/slideLayouts/slideLayout646.xml" ContentType="application/vnd.openxmlformats-officedocument.presentationml.slideLayout+xml"/>
  <Override PartName="/ppt/slideLayouts/slideLayout647.xml" ContentType="application/vnd.openxmlformats-officedocument.presentationml.slideLayout+xml"/>
  <Override PartName="/ppt/slideLayouts/slideLayout648.xml" ContentType="application/vnd.openxmlformats-officedocument.presentationml.slideLayout+xml"/>
  <Override PartName="/ppt/slideLayouts/slideLayout649.xml" ContentType="application/vnd.openxmlformats-officedocument.presentationml.slideLayout+xml"/>
  <Override PartName="/ppt/slideLayouts/slideLayout650.xml" ContentType="application/vnd.openxmlformats-officedocument.presentationml.slideLayout+xml"/>
  <Override PartName="/ppt/slideLayouts/slideLayout651.xml" ContentType="application/vnd.openxmlformats-officedocument.presentationml.slideLayout+xml"/>
  <Override PartName="/ppt/slideLayouts/slideLayout652.xml" ContentType="application/vnd.openxmlformats-officedocument.presentationml.slideLayout+xml"/>
  <Override PartName="/ppt/slideLayouts/slideLayout653.xml" ContentType="application/vnd.openxmlformats-officedocument.presentationml.slideLayout+xml"/>
  <Override PartName="/ppt/slideLayouts/slideLayout654.xml" ContentType="application/vnd.openxmlformats-officedocument.presentationml.slideLayout+xml"/>
  <Override PartName="/ppt/slideLayouts/slideLayout655.xml" ContentType="application/vnd.openxmlformats-officedocument.presentationml.slideLayout+xml"/>
  <Override PartName="/ppt/slideLayouts/slideLayout656.xml" ContentType="application/vnd.openxmlformats-officedocument.presentationml.slideLayout+xml"/>
  <Override PartName="/ppt/slideLayouts/slideLayout657.xml" ContentType="application/vnd.openxmlformats-officedocument.presentationml.slideLayout+xml"/>
  <Override PartName="/ppt/slideLayouts/slideLayout658.xml" ContentType="application/vnd.openxmlformats-officedocument.presentationml.slideLayout+xml"/>
  <Override PartName="/ppt/slideLayouts/slideLayout659.xml" ContentType="application/vnd.openxmlformats-officedocument.presentationml.slideLayout+xml"/>
  <Override PartName="/ppt/slideLayouts/slideLayout660.xml" ContentType="application/vnd.openxmlformats-officedocument.presentationml.slideLayout+xml"/>
  <Override PartName="/ppt/slideLayouts/slideLayout661.xml" ContentType="application/vnd.openxmlformats-officedocument.presentationml.slideLayout+xml"/>
  <Override PartName="/ppt/slideLayouts/slideLayout662.xml" ContentType="application/vnd.openxmlformats-officedocument.presentationml.slideLayout+xml"/>
  <Override PartName="/ppt/slideLayouts/slideLayout663.xml" ContentType="application/vnd.openxmlformats-officedocument.presentationml.slideLayout+xml"/>
  <Override PartName="/ppt/slideLayouts/slideLayout664.xml" ContentType="application/vnd.openxmlformats-officedocument.presentationml.slideLayout+xml"/>
  <Override PartName="/ppt/slideLayouts/slideLayout665.xml" ContentType="application/vnd.openxmlformats-officedocument.presentationml.slideLayout+xml"/>
  <Override PartName="/ppt/slideLayouts/slideLayout666.xml" ContentType="application/vnd.openxmlformats-officedocument.presentationml.slideLayout+xml"/>
  <Override PartName="/ppt/slideLayouts/slideLayout667.xml" ContentType="application/vnd.openxmlformats-officedocument.presentationml.slideLayout+xml"/>
  <Override PartName="/ppt/slideLayouts/slideLayout668.xml" ContentType="application/vnd.openxmlformats-officedocument.presentationml.slideLayout+xml"/>
  <Override PartName="/ppt/slideLayouts/slideLayout669.xml" ContentType="application/vnd.openxmlformats-officedocument.presentationml.slideLayout+xml"/>
  <Override PartName="/ppt/slideLayouts/slideLayout670.xml" ContentType="application/vnd.openxmlformats-officedocument.presentationml.slideLayout+xml"/>
  <Override PartName="/ppt/slideLayouts/slideLayout671.xml" ContentType="application/vnd.openxmlformats-officedocument.presentationml.slideLayout+xml"/>
  <Override PartName="/ppt/slideLayouts/slideLayout672.xml" ContentType="application/vnd.openxmlformats-officedocument.presentationml.slideLayout+xml"/>
  <Override PartName="/ppt/slideLayouts/slideLayout673.xml" ContentType="application/vnd.openxmlformats-officedocument.presentationml.slideLayout+xml"/>
  <Override PartName="/ppt/slideLayouts/slideLayout674.xml" ContentType="application/vnd.openxmlformats-officedocument.presentationml.slideLayout+xml"/>
  <Override PartName="/ppt/slideLayouts/slideLayout675.xml" ContentType="application/vnd.openxmlformats-officedocument.presentationml.slideLayout+xml"/>
  <Override PartName="/ppt/slideLayouts/slideLayout676.xml" ContentType="application/vnd.openxmlformats-officedocument.presentationml.slideLayout+xml"/>
  <Override PartName="/ppt/slideLayouts/slideLayout677.xml" ContentType="application/vnd.openxmlformats-officedocument.presentationml.slideLayout+xml"/>
  <Override PartName="/ppt/slideLayouts/slideLayout678.xml" ContentType="application/vnd.openxmlformats-officedocument.presentationml.slideLayout+xml"/>
  <Override PartName="/ppt/slideLayouts/slideLayout679.xml" ContentType="application/vnd.openxmlformats-officedocument.presentationml.slideLayout+xml"/>
  <Override PartName="/ppt/slideLayouts/slideLayout680.xml" ContentType="application/vnd.openxmlformats-officedocument.presentationml.slideLayout+xml"/>
  <Override PartName="/ppt/slideLayouts/slideLayout681.xml" ContentType="application/vnd.openxmlformats-officedocument.presentationml.slideLayout+xml"/>
  <Override PartName="/ppt/slideLayouts/slideLayout682.xml" ContentType="application/vnd.openxmlformats-officedocument.presentationml.slideLayout+xml"/>
  <Override PartName="/ppt/slideLayouts/slideLayout683.xml" ContentType="application/vnd.openxmlformats-officedocument.presentationml.slideLayout+xml"/>
  <Override PartName="/ppt/slideLayouts/slideLayout684.xml" ContentType="application/vnd.openxmlformats-officedocument.presentationml.slideLayout+xml"/>
  <Override PartName="/ppt/slideLayouts/slideLayout685.xml" ContentType="application/vnd.openxmlformats-officedocument.presentationml.slideLayout+xml"/>
  <Override PartName="/ppt/slideLayouts/slideLayout686.xml" ContentType="application/vnd.openxmlformats-officedocument.presentationml.slideLayout+xml"/>
  <Override PartName="/ppt/slideLayouts/slideLayout687.xml" ContentType="application/vnd.openxmlformats-officedocument.presentationml.slideLayout+xml"/>
  <Override PartName="/ppt/slideLayouts/slideLayout688.xml" ContentType="application/vnd.openxmlformats-officedocument.presentationml.slideLayout+xml"/>
  <Override PartName="/ppt/slideLayouts/slideLayout689.xml" ContentType="application/vnd.openxmlformats-officedocument.presentationml.slideLayout+xml"/>
  <Override PartName="/ppt/slideLayouts/slideLayout690.xml" ContentType="application/vnd.openxmlformats-officedocument.presentationml.slideLayout+xml"/>
  <Override PartName="/ppt/slideLayouts/slideLayout691.xml" ContentType="application/vnd.openxmlformats-officedocument.presentationml.slideLayout+xml"/>
  <Override PartName="/ppt/slideLayouts/slideLayout692.xml" ContentType="application/vnd.openxmlformats-officedocument.presentationml.slideLayout+xml"/>
  <Override PartName="/ppt/slideLayouts/slideLayout693.xml" ContentType="application/vnd.openxmlformats-officedocument.presentationml.slideLayout+xml"/>
  <Override PartName="/ppt/slideLayouts/slideLayout694.xml" ContentType="application/vnd.openxmlformats-officedocument.presentationml.slideLayout+xml"/>
  <Override PartName="/ppt/slideLayouts/slideLayout695.xml" ContentType="application/vnd.openxmlformats-officedocument.presentationml.slideLayout+xml"/>
  <Override PartName="/ppt/slideLayouts/slideLayout696.xml" ContentType="application/vnd.openxmlformats-officedocument.presentationml.slideLayout+xml"/>
  <Override PartName="/ppt/slideLayouts/slideLayout697.xml" ContentType="application/vnd.openxmlformats-officedocument.presentationml.slideLayout+xml"/>
  <Override PartName="/ppt/slideLayouts/slideLayout698.xml" ContentType="application/vnd.openxmlformats-officedocument.presentationml.slideLayout+xml"/>
  <Override PartName="/ppt/slideLayouts/slideLayout699.xml" ContentType="application/vnd.openxmlformats-officedocument.presentationml.slideLayout+xml"/>
  <Override PartName="/ppt/slideLayouts/slideLayout700.xml" ContentType="application/vnd.openxmlformats-officedocument.presentationml.slideLayout+xml"/>
  <Override PartName="/ppt/slideLayouts/slideLayout701.xml" ContentType="application/vnd.openxmlformats-officedocument.presentationml.slideLayout+xml"/>
  <Override PartName="/ppt/slideLayouts/slideLayout702.xml" ContentType="application/vnd.openxmlformats-officedocument.presentationml.slideLayout+xml"/>
  <Override PartName="/ppt/slideLayouts/slideLayout703.xml" ContentType="application/vnd.openxmlformats-officedocument.presentationml.slideLayout+xml"/>
  <Override PartName="/ppt/slideLayouts/slideLayout704.xml" ContentType="application/vnd.openxmlformats-officedocument.presentationml.slideLayout+xml"/>
  <Override PartName="/ppt/slideLayouts/slideLayout705.xml" ContentType="application/vnd.openxmlformats-officedocument.presentationml.slideLayout+xml"/>
  <Override PartName="/ppt/slideLayouts/slideLayout706.xml" ContentType="application/vnd.openxmlformats-officedocument.presentationml.slideLayout+xml"/>
  <Override PartName="/ppt/slideLayouts/slideLayout707.xml" ContentType="application/vnd.openxmlformats-officedocument.presentationml.slideLayout+xml"/>
  <Override PartName="/ppt/slideLayouts/slideLayout708.xml" ContentType="application/vnd.openxmlformats-officedocument.presentationml.slideLayout+xml"/>
  <Override PartName="/ppt/slideLayouts/slideLayout709.xml" ContentType="application/vnd.openxmlformats-officedocument.presentationml.slideLayout+xml"/>
  <Override PartName="/ppt/slideLayouts/slideLayout710.xml" ContentType="application/vnd.openxmlformats-officedocument.presentationml.slideLayout+xml"/>
  <Override PartName="/ppt/slideLayouts/slideLayout711.xml" ContentType="application/vnd.openxmlformats-officedocument.presentationml.slideLayout+xml"/>
  <Override PartName="/ppt/slideLayouts/slideLayout712.xml" ContentType="application/vnd.openxmlformats-officedocument.presentationml.slideLayout+xml"/>
  <Override PartName="/ppt/slideLayouts/slideLayout713.xml" ContentType="application/vnd.openxmlformats-officedocument.presentationml.slideLayout+xml"/>
  <Override PartName="/ppt/slideLayouts/slideLayout714.xml" ContentType="application/vnd.openxmlformats-officedocument.presentationml.slideLayout+xml"/>
  <Override PartName="/ppt/slideLayouts/slideLayout715.xml" ContentType="application/vnd.openxmlformats-officedocument.presentationml.slideLayout+xml"/>
  <Override PartName="/ppt/slideLayouts/slideLayout716.xml" ContentType="application/vnd.openxmlformats-officedocument.presentationml.slideLayout+xml"/>
  <Override PartName="/ppt/slideLayouts/slideLayout717.xml" ContentType="application/vnd.openxmlformats-officedocument.presentationml.slideLayout+xml"/>
  <Override PartName="/ppt/slideLayouts/slideLayout718.xml" ContentType="application/vnd.openxmlformats-officedocument.presentationml.slideLayout+xml"/>
  <Override PartName="/ppt/slideLayouts/slideLayout719.xml" ContentType="application/vnd.openxmlformats-officedocument.presentationml.slideLayout+xml"/>
  <Override PartName="/ppt/slideLayouts/slideLayout720.xml" ContentType="application/vnd.openxmlformats-officedocument.presentationml.slideLayout+xml"/>
  <Override PartName="/ppt/slideLayouts/slideLayout721.xml" ContentType="application/vnd.openxmlformats-officedocument.presentationml.slideLayout+xml"/>
  <Override PartName="/ppt/slideLayouts/slideLayout722.xml" ContentType="application/vnd.openxmlformats-officedocument.presentationml.slideLayout+xml"/>
  <Override PartName="/ppt/slideLayouts/slideLayout723.xml" ContentType="application/vnd.openxmlformats-officedocument.presentationml.slideLayout+xml"/>
  <Override PartName="/ppt/slideLayouts/slideLayout724.xml" ContentType="application/vnd.openxmlformats-officedocument.presentationml.slideLayout+xml"/>
  <Override PartName="/ppt/slideLayouts/slideLayout725.xml" ContentType="application/vnd.openxmlformats-officedocument.presentationml.slideLayout+xml"/>
  <Override PartName="/ppt/slideLayouts/slideLayout726.xml" ContentType="application/vnd.openxmlformats-officedocument.presentationml.slideLayout+xml"/>
  <Override PartName="/ppt/slideLayouts/slideLayout727.xml" ContentType="application/vnd.openxmlformats-officedocument.presentationml.slideLayout+xml"/>
  <Override PartName="/ppt/slideLayouts/slideLayout728.xml" ContentType="application/vnd.openxmlformats-officedocument.presentationml.slideLayout+xml"/>
  <Override PartName="/ppt/slideLayouts/slideLayout729.xml" ContentType="application/vnd.openxmlformats-officedocument.presentationml.slideLayout+xml"/>
  <Override PartName="/ppt/slideLayouts/slideLayout730.xml" ContentType="application/vnd.openxmlformats-officedocument.presentationml.slideLayout+xml"/>
  <Override PartName="/ppt/slideLayouts/slideLayout731.xml" ContentType="application/vnd.openxmlformats-officedocument.presentationml.slideLayout+xml"/>
  <Override PartName="/ppt/slideLayouts/slideLayout732.xml" ContentType="application/vnd.openxmlformats-officedocument.presentationml.slideLayout+xml"/>
  <Override PartName="/ppt/slideLayouts/slideLayout733.xml" ContentType="application/vnd.openxmlformats-officedocument.presentationml.slideLayout+xml"/>
  <Override PartName="/ppt/slideLayouts/slideLayout734.xml" ContentType="application/vnd.openxmlformats-officedocument.presentationml.slideLayout+xml"/>
  <Override PartName="/ppt/slideLayouts/slideLayout735.xml" ContentType="application/vnd.openxmlformats-officedocument.presentationml.slideLayout+xml"/>
  <Override PartName="/ppt/slideLayouts/slideLayout736.xml" ContentType="application/vnd.openxmlformats-officedocument.presentationml.slideLayout+xml"/>
  <Override PartName="/ppt/slideLayouts/slideLayout737.xml" ContentType="application/vnd.openxmlformats-officedocument.presentationml.slideLayout+xml"/>
  <Override PartName="/ppt/slideLayouts/slideLayout738.xml" ContentType="application/vnd.openxmlformats-officedocument.presentationml.slideLayout+xml"/>
  <Override PartName="/ppt/slideLayouts/slideLayout739.xml" ContentType="application/vnd.openxmlformats-officedocument.presentationml.slideLayout+xml"/>
  <Override PartName="/ppt/slideLayouts/slideLayout740.xml" ContentType="application/vnd.openxmlformats-officedocument.presentationml.slideLayout+xml"/>
  <Override PartName="/ppt/slideLayouts/slideLayout741.xml" ContentType="application/vnd.openxmlformats-officedocument.presentationml.slideLayout+xml"/>
  <Override PartName="/ppt/slideLayouts/slideLayout742.xml" ContentType="application/vnd.openxmlformats-officedocument.presentationml.slideLayout+xml"/>
  <Override PartName="/ppt/slideLayouts/slideLayout743.xml" ContentType="application/vnd.openxmlformats-officedocument.presentationml.slideLayout+xml"/>
  <Override PartName="/ppt/slideLayouts/slideLayout744.xml" ContentType="application/vnd.openxmlformats-officedocument.presentationml.slideLayout+xml"/>
  <Override PartName="/ppt/slideLayouts/slideLayout745.xml" ContentType="application/vnd.openxmlformats-officedocument.presentationml.slideLayout+xml"/>
  <Override PartName="/ppt/slideLayouts/slideLayout746.xml" ContentType="application/vnd.openxmlformats-officedocument.presentationml.slideLayout+xml"/>
  <Override PartName="/ppt/slideLayouts/slideLayout747.xml" ContentType="application/vnd.openxmlformats-officedocument.presentationml.slideLayout+xml"/>
  <Override PartName="/ppt/slideLayouts/slideLayout748.xml" ContentType="application/vnd.openxmlformats-officedocument.presentationml.slideLayout+xml"/>
  <Override PartName="/ppt/slideLayouts/slideLayout749.xml" ContentType="application/vnd.openxmlformats-officedocument.presentationml.slideLayout+xml"/>
  <Override PartName="/ppt/slideLayouts/slideLayout750.xml" ContentType="application/vnd.openxmlformats-officedocument.presentationml.slideLayout+xml"/>
  <Override PartName="/ppt/slideLayouts/slideLayout751.xml" ContentType="application/vnd.openxmlformats-officedocument.presentationml.slideLayout+xml"/>
  <Override PartName="/ppt/slideLayouts/slideLayout752.xml" ContentType="application/vnd.openxmlformats-officedocument.presentationml.slideLayout+xml"/>
  <Override PartName="/ppt/slideLayouts/slideLayout753.xml" ContentType="application/vnd.openxmlformats-officedocument.presentationml.slideLayout+xml"/>
  <Override PartName="/ppt/slideLayouts/slideLayout754.xml" ContentType="application/vnd.openxmlformats-officedocument.presentationml.slideLayout+xml"/>
  <Override PartName="/ppt/slideLayouts/slideLayout755.xml" ContentType="application/vnd.openxmlformats-officedocument.presentationml.slideLayout+xml"/>
  <Override PartName="/ppt/slideLayouts/slideLayout756.xml" ContentType="application/vnd.openxmlformats-officedocument.presentationml.slideLayout+xml"/>
  <Override PartName="/ppt/slideLayouts/slideLayout757.xml" ContentType="application/vnd.openxmlformats-officedocument.presentationml.slideLayout+xml"/>
  <Override PartName="/ppt/slideLayouts/slideLayout758.xml" ContentType="application/vnd.openxmlformats-officedocument.presentationml.slideLayout+xml"/>
  <Override PartName="/ppt/slideLayouts/slideLayout759.xml" ContentType="application/vnd.openxmlformats-officedocument.presentationml.slideLayout+xml"/>
  <Override PartName="/ppt/slideLayouts/slideLayout760.xml" ContentType="application/vnd.openxmlformats-officedocument.presentationml.slideLayout+xml"/>
  <Override PartName="/ppt/slideLayouts/slideLayout761.xml" ContentType="application/vnd.openxmlformats-officedocument.presentationml.slideLayout+xml"/>
  <Override PartName="/ppt/slideLayouts/slideLayout762.xml" ContentType="application/vnd.openxmlformats-officedocument.presentationml.slideLayout+xml"/>
  <Override PartName="/ppt/slideLayouts/slideLayout763.xml" ContentType="application/vnd.openxmlformats-officedocument.presentationml.slideLayout+xml"/>
  <Override PartName="/ppt/slideLayouts/slideLayout764.xml" ContentType="application/vnd.openxmlformats-officedocument.presentationml.slideLayout+xml"/>
  <Override PartName="/ppt/slideLayouts/slideLayout765.xml" ContentType="application/vnd.openxmlformats-officedocument.presentationml.slideLayout+xml"/>
  <Override PartName="/ppt/slideLayouts/slideLayout766.xml" ContentType="application/vnd.openxmlformats-officedocument.presentationml.slideLayout+xml"/>
  <Override PartName="/ppt/slideLayouts/slideLayout767.xml" ContentType="application/vnd.openxmlformats-officedocument.presentationml.slideLayout+xml"/>
  <Override PartName="/ppt/slideLayouts/slideLayout768.xml" ContentType="application/vnd.openxmlformats-officedocument.presentationml.slideLayout+xml"/>
  <Override PartName="/ppt/slideLayouts/slideLayout769.xml" ContentType="application/vnd.openxmlformats-officedocument.presentationml.slideLayout+xml"/>
  <Override PartName="/ppt/slideLayouts/slideLayout770.xml" ContentType="application/vnd.openxmlformats-officedocument.presentationml.slideLayout+xml"/>
  <Override PartName="/ppt/slideLayouts/slideLayout771.xml" ContentType="application/vnd.openxmlformats-officedocument.presentationml.slideLayout+xml"/>
  <Override PartName="/ppt/slideLayouts/slideLayout772.xml" ContentType="application/vnd.openxmlformats-officedocument.presentationml.slideLayout+xml"/>
  <Override PartName="/ppt/slideLayouts/slideLayout773.xml" ContentType="application/vnd.openxmlformats-officedocument.presentationml.slideLayout+xml"/>
  <Override PartName="/ppt/slideLayouts/slideLayout774.xml" ContentType="application/vnd.openxmlformats-officedocument.presentationml.slideLayout+xml"/>
  <Override PartName="/ppt/slideLayouts/slideLayout775.xml" ContentType="application/vnd.openxmlformats-officedocument.presentationml.slideLayout+xml"/>
  <Override PartName="/ppt/slideLayouts/slideLayout776.xml" ContentType="application/vnd.openxmlformats-officedocument.presentationml.slideLayout+xml"/>
  <Override PartName="/ppt/slideLayouts/slideLayout777.xml" ContentType="application/vnd.openxmlformats-officedocument.presentationml.slideLayout+xml"/>
  <Override PartName="/ppt/slideLayouts/slideLayout778.xml" ContentType="application/vnd.openxmlformats-officedocument.presentationml.slideLayout+xml"/>
  <Override PartName="/ppt/slideLayouts/slideLayout779.xml" ContentType="application/vnd.openxmlformats-officedocument.presentationml.slideLayout+xml"/>
  <Override PartName="/ppt/slideLayouts/slideLayout780.xml" ContentType="application/vnd.openxmlformats-officedocument.presentationml.slideLayout+xml"/>
  <Override PartName="/ppt/slideLayouts/slideLayout781.xml" ContentType="application/vnd.openxmlformats-officedocument.presentationml.slideLayout+xml"/>
  <Override PartName="/ppt/slideLayouts/slideLayout782.xml" ContentType="application/vnd.openxmlformats-officedocument.presentationml.slideLayout+xml"/>
  <Override PartName="/ppt/slideLayouts/slideLayout783.xml" ContentType="application/vnd.openxmlformats-officedocument.presentationml.slideLayout+xml"/>
  <Override PartName="/ppt/slideLayouts/slideLayout784.xml" ContentType="application/vnd.openxmlformats-officedocument.presentationml.slideLayout+xml"/>
  <Override PartName="/ppt/slideLayouts/slideLayout785.xml" ContentType="application/vnd.openxmlformats-officedocument.presentationml.slideLayout+xml"/>
  <Override PartName="/ppt/slideLayouts/slideLayout786.xml" ContentType="application/vnd.openxmlformats-officedocument.presentationml.slideLayout+xml"/>
  <Override PartName="/ppt/slideLayouts/slideLayout787.xml" ContentType="application/vnd.openxmlformats-officedocument.presentationml.slideLayout+xml"/>
  <Override PartName="/ppt/slideLayouts/slideLayout788.xml" ContentType="application/vnd.openxmlformats-officedocument.presentationml.slideLayout+xml"/>
  <Override PartName="/ppt/slideLayouts/slideLayout789.xml" ContentType="application/vnd.openxmlformats-officedocument.presentationml.slideLayout+xml"/>
  <Override PartName="/ppt/slideLayouts/slideLayout790.xml" ContentType="application/vnd.openxmlformats-officedocument.presentationml.slideLayout+xml"/>
  <Override PartName="/ppt/slideLayouts/slideLayout791.xml" ContentType="application/vnd.openxmlformats-officedocument.presentationml.slideLayout+xml"/>
  <Override PartName="/ppt/slideLayouts/slideLayout792.xml" ContentType="application/vnd.openxmlformats-officedocument.presentationml.slideLayout+xml"/>
  <Override PartName="/ppt/slideLayouts/slideLayout793.xml" ContentType="application/vnd.openxmlformats-officedocument.presentationml.slideLayout+xml"/>
  <Override PartName="/ppt/slideLayouts/slideLayout794.xml" ContentType="application/vnd.openxmlformats-officedocument.presentationml.slideLayout+xml"/>
  <Override PartName="/ppt/slideLayouts/slideLayout795.xml" ContentType="application/vnd.openxmlformats-officedocument.presentationml.slideLayout+xml"/>
  <Override PartName="/ppt/slideLayouts/slideLayout796.xml" ContentType="application/vnd.openxmlformats-officedocument.presentationml.slideLayout+xml"/>
  <Override PartName="/ppt/slideLayouts/slideLayout797.xml" ContentType="application/vnd.openxmlformats-officedocument.presentationml.slideLayout+xml"/>
  <Override PartName="/ppt/slideLayouts/slideLayout798.xml" ContentType="application/vnd.openxmlformats-officedocument.presentationml.slideLayout+xml"/>
  <Override PartName="/ppt/slideLayouts/slideLayout799.xml" ContentType="application/vnd.openxmlformats-officedocument.presentationml.slideLayout+xml"/>
  <Override PartName="/ppt/slideLayouts/slideLayout800.xml" ContentType="application/vnd.openxmlformats-officedocument.presentationml.slideLayout+xml"/>
  <Override PartName="/ppt/slideLayouts/slideLayout801.xml" ContentType="application/vnd.openxmlformats-officedocument.presentationml.slideLayout+xml"/>
  <Override PartName="/ppt/slideLayouts/slideLayout802.xml" ContentType="application/vnd.openxmlformats-officedocument.presentationml.slideLayout+xml"/>
  <Override PartName="/ppt/slideLayouts/slideLayout803.xml" ContentType="application/vnd.openxmlformats-officedocument.presentationml.slideLayout+xml"/>
  <Override PartName="/ppt/slideLayouts/slideLayout804.xml" ContentType="application/vnd.openxmlformats-officedocument.presentationml.slideLayout+xml"/>
  <Override PartName="/ppt/slideLayouts/slideLayout805.xml" ContentType="application/vnd.openxmlformats-officedocument.presentationml.slideLayout+xml"/>
  <Override PartName="/ppt/slideLayouts/slideLayout806.xml" ContentType="application/vnd.openxmlformats-officedocument.presentationml.slideLayout+xml"/>
  <Override PartName="/ppt/slideLayouts/slideLayout807.xml" ContentType="application/vnd.openxmlformats-officedocument.presentationml.slideLayout+xml"/>
  <Override PartName="/ppt/slideLayouts/slideLayout808.xml" ContentType="application/vnd.openxmlformats-officedocument.presentationml.slideLayout+xml"/>
  <Override PartName="/ppt/slideLayouts/slideLayout809.xml" ContentType="application/vnd.openxmlformats-officedocument.presentationml.slideLayout+xml"/>
  <Override PartName="/ppt/slideLayouts/slideLayout810.xml" ContentType="application/vnd.openxmlformats-officedocument.presentationml.slideLayout+xml"/>
  <Override PartName="/ppt/slideLayouts/slideLayout811.xml" ContentType="application/vnd.openxmlformats-officedocument.presentationml.slideLayout+xml"/>
  <Override PartName="/ppt/slideLayouts/slideLayout812.xml" ContentType="application/vnd.openxmlformats-officedocument.presentationml.slideLayout+xml"/>
  <Override PartName="/ppt/slideLayouts/slideLayout813.xml" ContentType="application/vnd.openxmlformats-officedocument.presentationml.slideLayout+xml"/>
  <Override PartName="/ppt/slideLayouts/slideLayout814.xml" ContentType="application/vnd.openxmlformats-officedocument.presentationml.slideLayout+xml"/>
  <Override PartName="/ppt/slideLayouts/slideLayout815.xml" ContentType="application/vnd.openxmlformats-officedocument.presentationml.slideLayout+xml"/>
  <Override PartName="/ppt/slideLayouts/slideLayout816.xml" ContentType="application/vnd.openxmlformats-officedocument.presentationml.slideLayout+xml"/>
  <Override PartName="/ppt/slideLayouts/slideLayout817.xml" ContentType="application/vnd.openxmlformats-officedocument.presentationml.slideLayout+xml"/>
  <Override PartName="/ppt/slideLayouts/slideLayout818.xml" ContentType="application/vnd.openxmlformats-officedocument.presentationml.slideLayout+xml"/>
  <Override PartName="/ppt/slideLayouts/slideLayout819.xml" ContentType="application/vnd.openxmlformats-officedocument.presentationml.slideLayout+xml"/>
  <Override PartName="/ppt/slideLayouts/slideLayout820.xml" ContentType="application/vnd.openxmlformats-officedocument.presentationml.slideLayout+xml"/>
  <Override PartName="/ppt/slideLayouts/slideLayout821.xml" ContentType="application/vnd.openxmlformats-officedocument.presentationml.slideLayout+xml"/>
  <Override PartName="/ppt/slideLayouts/slideLayout822.xml" ContentType="application/vnd.openxmlformats-officedocument.presentationml.slideLayout+xml"/>
  <Override PartName="/ppt/slideLayouts/slideLayout823.xml" ContentType="application/vnd.openxmlformats-officedocument.presentationml.slideLayout+xml"/>
  <Override PartName="/ppt/slideLayouts/slideLayout824.xml" ContentType="application/vnd.openxmlformats-officedocument.presentationml.slideLayout+xml"/>
  <Override PartName="/ppt/slideLayouts/slideLayout825.xml" ContentType="application/vnd.openxmlformats-officedocument.presentationml.slideLayout+xml"/>
  <Override PartName="/ppt/slideLayouts/slideLayout826.xml" ContentType="application/vnd.openxmlformats-officedocument.presentationml.slideLayout+xml"/>
  <Override PartName="/ppt/slideLayouts/slideLayout827.xml" ContentType="application/vnd.openxmlformats-officedocument.presentationml.slideLayout+xml"/>
  <Override PartName="/ppt/slideLayouts/slideLayout828.xml" ContentType="application/vnd.openxmlformats-officedocument.presentationml.slideLayout+xml"/>
  <Override PartName="/ppt/slideLayouts/slideLayout829.xml" ContentType="application/vnd.openxmlformats-officedocument.presentationml.slideLayout+xml"/>
  <Override PartName="/ppt/slideLayouts/slideLayout830.xml" ContentType="application/vnd.openxmlformats-officedocument.presentationml.slideLayout+xml"/>
  <Override PartName="/ppt/slideLayouts/slideLayout831.xml" ContentType="application/vnd.openxmlformats-officedocument.presentationml.slideLayout+xml"/>
  <Override PartName="/ppt/slideLayouts/slideLayout832.xml" ContentType="application/vnd.openxmlformats-officedocument.presentationml.slideLayout+xml"/>
  <Override PartName="/ppt/slideLayouts/slideLayout833.xml" ContentType="application/vnd.openxmlformats-officedocument.presentationml.slideLayout+xml"/>
  <Override PartName="/ppt/slideLayouts/slideLayout834.xml" ContentType="application/vnd.openxmlformats-officedocument.presentationml.slideLayout+xml"/>
  <Override PartName="/ppt/slideLayouts/slideLayout835.xml" ContentType="application/vnd.openxmlformats-officedocument.presentationml.slideLayout+xml"/>
  <Override PartName="/ppt/slideLayouts/slideLayout836.xml" ContentType="application/vnd.openxmlformats-officedocument.presentationml.slideLayout+xml"/>
  <Override PartName="/ppt/slideLayouts/slideLayout837.xml" ContentType="application/vnd.openxmlformats-officedocument.presentationml.slideLayout+xml"/>
  <Override PartName="/ppt/slideLayouts/slideLayout838.xml" ContentType="application/vnd.openxmlformats-officedocument.presentationml.slideLayout+xml"/>
  <Override PartName="/ppt/slideLayouts/slideLayout839.xml" ContentType="application/vnd.openxmlformats-officedocument.presentationml.slideLayout+xml"/>
  <Override PartName="/ppt/slideLayouts/slideLayout840.xml" ContentType="application/vnd.openxmlformats-officedocument.presentationml.slideLayout+xml"/>
  <Override PartName="/ppt/slideLayouts/slideLayout841.xml" ContentType="application/vnd.openxmlformats-officedocument.presentationml.slideLayout+xml"/>
  <Override PartName="/ppt/slideLayouts/slideLayout842.xml" ContentType="application/vnd.openxmlformats-officedocument.presentationml.slideLayout+xml"/>
  <Override PartName="/ppt/slideLayouts/slideLayout843.xml" ContentType="application/vnd.openxmlformats-officedocument.presentationml.slideLayout+xml"/>
  <Override PartName="/ppt/slideLayouts/slideLayout844.xml" ContentType="application/vnd.openxmlformats-officedocument.presentationml.slideLayout+xml"/>
  <Override PartName="/ppt/slideLayouts/slideLayout845.xml" ContentType="application/vnd.openxmlformats-officedocument.presentationml.slideLayout+xml"/>
  <Override PartName="/ppt/slideLayouts/slideLayout846.xml" ContentType="application/vnd.openxmlformats-officedocument.presentationml.slideLayout+xml"/>
  <Override PartName="/ppt/slideLayouts/slideLayout847.xml" ContentType="application/vnd.openxmlformats-officedocument.presentationml.slideLayout+xml"/>
  <Override PartName="/ppt/slideLayouts/slideLayout848.xml" ContentType="application/vnd.openxmlformats-officedocument.presentationml.slideLayout+xml"/>
  <Override PartName="/ppt/slideLayouts/slideLayout849.xml" ContentType="application/vnd.openxmlformats-officedocument.presentationml.slideLayout+xml"/>
  <Override PartName="/ppt/slideLayouts/slideLayout850.xml" ContentType="application/vnd.openxmlformats-officedocument.presentationml.slideLayout+xml"/>
  <Override PartName="/ppt/slideLayouts/slideLayout851.xml" ContentType="application/vnd.openxmlformats-officedocument.presentationml.slideLayout+xml"/>
  <Override PartName="/ppt/slideLayouts/slideLayout852.xml" ContentType="application/vnd.openxmlformats-officedocument.presentationml.slideLayout+xml"/>
  <Override PartName="/ppt/slideLayouts/slideLayout853.xml" ContentType="application/vnd.openxmlformats-officedocument.presentationml.slideLayout+xml"/>
  <Override PartName="/ppt/slideLayouts/slideLayout854.xml" ContentType="application/vnd.openxmlformats-officedocument.presentationml.slideLayout+xml"/>
  <Override PartName="/ppt/slideLayouts/slideLayout855.xml" ContentType="application/vnd.openxmlformats-officedocument.presentationml.slideLayout+xml"/>
  <Override PartName="/ppt/slideLayouts/slideLayout856.xml" ContentType="application/vnd.openxmlformats-officedocument.presentationml.slideLayout+xml"/>
  <Override PartName="/ppt/slideLayouts/slideLayout857.xml" ContentType="application/vnd.openxmlformats-officedocument.presentationml.slideLayout+xml"/>
  <Override PartName="/ppt/slideLayouts/slideLayout858.xml" ContentType="application/vnd.openxmlformats-officedocument.presentationml.slideLayout+xml"/>
  <Override PartName="/ppt/slideLayouts/slideLayout859.xml" ContentType="application/vnd.openxmlformats-officedocument.presentationml.slideLayout+xml"/>
  <Override PartName="/ppt/slideLayouts/slideLayout860.xml" ContentType="application/vnd.openxmlformats-officedocument.presentationml.slideLayout+xml"/>
  <Override PartName="/ppt/slideLayouts/slideLayout861.xml" ContentType="application/vnd.openxmlformats-officedocument.presentationml.slideLayout+xml"/>
  <Override PartName="/ppt/slideLayouts/slideLayout862.xml" ContentType="application/vnd.openxmlformats-officedocument.presentationml.slideLayout+xml"/>
  <Override PartName="/ppt/slideLayouts/slideLayout863.xml" ContentType="application/vnd.openxmlformats-officedocument.presentationml.slideLayout+xml"/>
  <Override PartName="/ppt/slideLayouts/slideLayout864.xml" ContentType="application/vnd.openxmlformats-officedocument.presentationml.slideLayout+xml"/>
  <Override PartName="/ppt/slideLayouts/slideLayout865.xml" ContentType="application/vnd.openxmlformats-officedocument.presentationml.slideLayout+xml"/>
  <Override PartName="/ppt/slideLayouts/slideLayout866.xml" ContentType="application/vnd.openxmlformats-officedocument.presentationml.slideLayout+xml"/>
  <Override PartName="/ppt/slideLayouts/slideLayout867.xml" ContentType="application/vnd.openxmlformats-officedocument.presentationml.slideLayout+xml"/>
  <Override PartName="/ppt/slideLayouts/slideLayout868.xml" ContentType="application/vnd.openxmlformats-officedocument.presentationml.slideLayout+xml"/>
  <Override PartName="/ppt/slideLayouts/slideLayout869.xml" ContentType="application/vnd.openxmlformats-officedocument.presentationml.slideLayout+xml"/>
  <Override PartName="/ppt/slideLayouts/slideLayout870.xml" ContentType="application/vnd.openxmlformats-officedocument.presentationml.slideLayout+xml"/>
  <Override PartName="/ppt/slideLayouts/slideLayout871.xml" ContentType="application/vnd.openxmlformats-officedocument.presentationml.slideLayout+xml"/>
  <Override PartName="/ppt/slideLayouts/slideLayout872.xml" ContentType="application/vnd.openxmlformats-officedocument.presentationml.slideLayout+xml"/>
  <Override PartName="/ppt/slideLayouts/slideLayout873.xml" ContentType="application/vnd.openxmlformats-officedocument.presentationml.slideLayout+xml"/>
  <Override PartName="/ppt/slideLayouts/slideLayout874.xml" ContentType="application/vnd.openxmlformats-officedocument.presentationml.slideLayout+xml"/>
  <Override PartName="/ppt/slideLayouts/slideLayout875.xml" ContentType="application/vnd.openxmlformats-officedocument.presentationml.slideLayout+xml"/>
  <Override PartName="/ppt/slideLayouts/slideLayout876.xml" ContentType="application/vnd.openxmlformats-officedocument.presentationml.slideLayout+xml"/>
  <Override PartName="/ppt/slideLayouts/slideLayout877.xml" ContentType="application/vnd.openxmlformats-officedocument.presentationml.slideLayout+xml"/>
  <Override PartName="/ppt/slideLayouts/slideLayout878.xml" ContentType="application/vnd.openxmlformats-officedocument.presentationml.slideLayout+xml"/>
  <Override PartName="/ppt/slideLayouts/slideLayout879.xml" ContentType="application/vnd.openxmlformats-officedocument.presentationml.slideLayout+xml"/>
  <Override PartName="/ppt/slideLayouts/slideLayout880.xml" ContentType="application/vnd.openxmlformats-officedocument.presentationml.slideLayout+xml"/>
  <Override PartName="/ppt/slideLayouts/slideLayout881.xml" ContentType="application/vnd.openxmlformats-officedocument.presentationml.slideLayout+xml"/>
  <Override PartName="/ppt/slideLayouts/slideLayout882.xml" ContentType="application/vnd.openxmlformats-officedocument.presentationml.slideLayout+xml"/>
  <Override PartName="/ppt/slideLayouts/slideLayout883.xml" ContentType="application/vnd.openxmlformats-officedocument.presentationml.slideLayout+xml"/>
  <Override PartName="/ppt/slideLayouts/slideLayout884.xml" ContentType="application/vnd.openxmlformats-officedocument.presentationml.slideLayout+xml"/>
  <Override PartName="/ppt/slideLayouts/slideLayout885.xml" ContentType="application/vnd.openxmlformats-officedocument.presentationml.slideLayout+xml"/>
  <Override PartName="/ppt/slideLayouts/slideLayout886.xml" ContentType="application/vnd.openxmlformats-officedocument.presentationml.slideLayout+xml"/>
  <Override PartName="/ppt/slideLayouts/slideLayout887.xml" ContentType="application/vnd.openxmlformats-officedocument.presentationml.slideLayout+xml"/>
  <Override PartName="/ppt/slideLayouts/slideLayout888.xml" ContentType="application/vnd.openxmlformats-officedocument.presentationml.slideLayout+xml"/>
  <Override PartName="/ppt/slideLayouts/slideLayout889.xml" ContentType="application/vnd.openxmlformats-officedocument.presentationml.slideLayout+xml"/>
  <Override PartName="/ppt/slideLayouts/slideLayout890.xml" ContentType="application/vnd.openxmlformats-officedocument.presentationml.slideLayout+xml"/>
  <Override PartName="/ppt/slideLayouts/slideLayout891.xml" ContentType="application/vnd.openxmlformats-officedocument.presentationml.slideLayout+xml"/>
  <Override PartName="/ppt/slideLayouts/slideLayout892.xml" ContentType="application/vnd.openxmlformats-officedocument.presentationml.slideLayout+xml"/>
  <Override PartName="/ppt/slideLayouts/slideLayout893.xml" ContentType="application/vnd.openxmlformats-officedocument.presentationml.slideLayout+xml"/>
  <Override PartName="/ppt/slideLayouts/slideLayout894.xml" ContentType="application/vnd.openxmlformats-officedocument.presentationml.slideLayout+xml"/>
  <Override PartName="/ppt/slideLayouts/slideLayout895.xml" ContentType="application/vnd.openxmlformats-officedocument.presentationml.slideLayout+xml"/>
  <Override PartName="/ppt/slideLayouts/slideLayout896.xml" ContentType="application/vnd.openxmlformats-officedocument.presentationml.slideLayout+xml"/>
  <Override PartName="/ppt/slideLayouts/slideLayout897.xml" ContentType="application/vnd.openxmlformats-officedocument.presentationml.slideLayout+xml"/>
  <Override PartName="/ppt/slideLayouts/slideLayout898.xml" ContentType="application/vnd.openxmlformats-officedocument.presentationml.slideLayout+xml"/>
  <Override PartName="/ppt/slideLayouts/slideLayout899.xml" ContentType="application/vnd.openxmlformats-officedocument.presentationml.slideLayout+xml"/>
  <Override PartName="/ppt/slideLayouts/slideLayout900.xml" ContentType="application/vnd.openxmlformats-officedocument.presentationml.slideLayout+xml"/>
  <Override PartName="/ppt/slideLayouts/slideLayout901.xml" ContentType="application/vnd.openxmlformats-officedocument.presentationml.slideLayout+xml"/>
  <Override PartName="/ppt/slideLayouts/slideLayout902.xml" ContentType="application/vnd.openxmlformats-officedocument.presentationml.slideLayout+xml"/>
  <Override PartName="/ppt/slideLayouts/slideLayout903.xml" ContentType="application/vnd.openxmlformats-officedocument.presentationml.slideLayout+xml"/>
  <Override PartName="/ppt/slideLayouts/slideLayout904.xml" ContentType="application/vnd.openxmlformats-officedocument.presentationml.slideLayout+xml"/>
  <Override PartName="/ppt/slideLayouts/slideLayout905.xml" ContentType="application/vnd.openxmlformats-officedocument.presentationml.slideLayout+xml"/>
  <Override PartName="/ppt/slideLayouts/slideLayout906.xml" ContentType="application/vnd.openxmlformats-officedocument.presentationml.slideLayout+xml"/>
  <Override PartName="/ppt/slideLayouts/slideLayout907.xml" ContentType="application/vnd.openxmlformats-officedocument.presentationml.slideLayout+xml"/>
  <Override PartName="/ppt/slideLayouts/slideLayout908.xml" ContentType="application/vnd.openxmlformats-officedocument.presentationml.slideLayout+xml"/>
  <Override PartName="/ppt/slideLayouts/slideLayout909.xml" ContentType="application/vnd.openxmlformats-officedocument.presentationml.slideLayout+xml"/>
  <Override PartName="/ppt/slideLayouts/slideLayout910.xml" ContentType="application/vnd.openxmlformats-officedocument.presentationml.slideLayout+xml"/>
  <Override PartName="/ppt/slideLayouts/slideLayout911.xml" ContentType="application/vnd.openxmlformats-officedocument.presentationml.slideLayout+xml"/>
  <Override PartName="/ppt/slideLayouts/slideLayout912.xml" ContentType="application/vnd.openxmlformats-officedocument.presentationml.slideLayout+xml"/>
  <Override PartName="/ppt/slideLayouts/slideLayout913.xml" ContentType="application/vnd.openxmlformats-officedocument.presentationml.slideLayout+xml"/>
  <Override PartName="/ppt/slideLayouts/slideLayout914.xml" ContentType="application/vnd.openxmlformats-officedocument.presentationml.slideLayout+xml"/>
  <Override PartName="/ppt/slideLayouts/slideLayout915.xml" ContentType="application/vnd.openxmlformats-officedocument.presentationml.slideLayout+xml"/>
  <Override PartName="/ppt/slideLayouts/slideLayout916.xml" ContentType="application/vnd.openxmlformats-officedocument.presentationml.slideLayout+xml"/>
  <Override PartName="/ppt/slideLayouts/slideLayout917.xml" ContentType="application/vnd.openxmlformats-officedocument.presentationml.slideLayout+xml"/>
  <Override PartName="/ppt/slideLayouts/slideLayout918.xml" ContentType="application/vnd.openxmlformats-officedocument.presentationml.slideLayout+xml"/>
  <Override PartName="/ppt/slideLayouts/slideLayout919.xml" ContentType="application/vnd.openxmlformats-officedocument.presentationml.slideLayout+xml"/>
  <Override PartName="/ppt/slideLayouts/slideLayout920.xml" ContentType="application/vnd.openxmlformats-officedocument.presentationml.slideLayout+xml"/>
  <Override PartName="/ppt/slideLayouts/slideLayout921.xml" ContentType="application/vnd.openxmlformats-officedocument.presentationml.slideLayout+xml"/>
  <Override PartName="/ppt/slideLayouts/slideLayout922.xml" ContentType="application/vnd.openxmlformats-officedocument.presentationml.slideLayout+xml"/>
  <Override PartName="/ppt/slideLayouts/slideLayout923.xml" ContentType="application/vnd.openxmlformats-officedocument.presentationml.slideLayout+xml"/>
  <Override PartName="/ppt/slideLayouts/slideLayout924.xml" ContentType="application/vnd.openxmlformats-officedocument.presentationml.slideLayout+xml"/>
  <Override PartName="/ppt/slideLayouts/slideLayout925.xml" ContentType="application/vnd.openxmlformats-officedocument.presentationml.slideLayout+xml"/>
  <Override PartName="/ppt/slideLayouts/slideLayout926.xml" ContentType="application/vnd.openxmlformats-officedocument.presentationml.slideLayout+xml"/>
  <Override PartName="/ppt/slideLayouts/slideLayout927.xml" ContentType="application/vnd.openxmlformats-officedocument.presentationml.slideLayout+xml"/>
  <Override PartName="/ppt/slideLayouts/slideLayout928.xml" ContentType="application/vnd.openxmlformats-officedocument.presentationml.slideLayout+xml"/>
  <Override PartName="/ppt/slideLayouts/slideLayout929.xml" ContentType="application/vnd.openxmlformats-officedocument.presentationml.slideLayout+xml"/>
  <Override PartName="/ppt/slideLayouts/slideLayout930.xml" ContentType="application/vnd.openxmlformats-officedocument.presentationml.slideLayout+xml"/>
  <Override PartName="/ppt/slideLayouts/slideLayout931.xml" ContentType="application/vnd.openxmlformats-officedocument.presentationml.slideLayout+xml"/>
  <Override PartName="/ppt/slideLayouts/slideLayout932.xml" ContentType="application/vnd.openxmlformats-officedocument.presentationml.slideLayout+xml"/>
  <Override PartName="/ppt/slideLayouts/slideLayout933.xml" ContentType="application/vnd.openxmlformats-officedocument.presentationml.slideLayout+xml"/>
  <Override PartName="/ppt/slideLayouts/slideLayout934.xml" ContentType="application/vnd.openxmlformats-officedocument.presentationml.slideLayout+xml"/>
  <Override PartName="/ppt/slideLayouts/slideLayout935.xml" ContentType="application/vnd.openxmlformats-officedocument.presentationml.slideLayout+xml"/>
  <Override PartName="/ppt/slideLayouts/slideLayout936.xml" ContentType="application/vnd.openxmlformats-officedocument.presentationml.slideLayout+xml"/>
  <Override PartName="/ppt/slideLayouts/slideLayout937.xml" ContentType="application/vnd.openxmlformats-officedocument.presentationml.slideLayout+xml"/>
  <Override PartName="/ppt/slideLayouts/slideLayout938.xml" ContentType="application/vnd.openxmlformats-officedocument.presentationml.slideLayout+xml"/>
  <Override PartName="/ppt/slideLayouts/slideLayout939.xml" ContentType="application/vnd.openxmlformats-officedocument.presentationml.slideLayout+xml"/>
  <Override PartName="/ppt/slideLayouts/slideLayout940.xml" ContentType="application/vnd.openxmlformats-officedocument.presentationml.slideLayout+xml"/>
  <Override PartName="/ppt/slideLayouts/slideLayout941.xml" ContentType="application/vnd.openxmlformats-officedocument.presentationml.slideLayout+xml"/>
  <Override PartName="/ppt/slideLayouts/slideLayout942.xml" ContentType="application/vnd.openxmlformats-officedocument.presentationml.slideLayout+xml"/>
  <Override PartName="/ppt/slideLayouts/slideLayout943.xml" ContentType="application/vnd.openxmlformats-officedocument.presentationml.slideLayout+xml"/>
  <Override PartName="/ppt/slideLayouts/slideLayout944.xml" ContentType="application/vnd.openxmlformats-officedocument.presentationml.slideLayout+xml"/>
  <Override PartName="/ppt/slideLayouts/slideLayout945.xml" ContentType="application/vnd.openxmlformats-officedocument.presentationml.slideLayout+xml"/>
  <Override PartName="/ppt/slideLayouts/slideLayout946.xml" ContentType="application/vnd.openxmlformats-officedocument.presentationml.slideLayout+xml"/>
  <Override PartName="/ppt/slideLayouts/slideLayout947.xml" ContentType="application/vnd.openxmlformats-officedocument.presentationml.slideLayout+xml"/>
  <Override PartName="/ppt/slideLayouts/slideLayout948.xml" ContentType="application/vnd.openxmlformats-officedocument.presentationml.slideLayout+xml"/>
  <Override PartName="/ppt/slideLayouts/slideLayout949.xml" ContentType="application/vnd.openxmlformats-officedocument.presentationml.slideLayout+xml"/>
  <Override PartName="/ppt/slideLayouts/slideLayout950.xml" ContentType="application/vnd.openxmlformats-officedocument.presentationml.slideLayout+xml"/>
  <Override PartName="/ppt/slideLayouts/slideLayout951.xml" ContentType="application/vnd.openxmlformats-officedocument.presentationml.slideLayout+xml"/>
  <Override PartName="/ppt/slideLayouts/slideLayout952.xml" ContentType="application/vnd.openxmlformats-officedocument.presentationml.slideLayout+xml"/>
  <Override PartName="/ppt/slideLayouts/slideLayout953.xml" ContentType="application/vnd.openxmlformats-officedocument.presentationml.slideLayout+xml"/>
  <Override PartName="/ppt/slideLayouts/slideLayout954.xml" ContentType="application/vnd.openxmlformats-officedocument.presentationml.slideLayout+xml"/>
  <Override PartName="/ppt/slideLayouts/slideLayout955.xml" ContentType="application/vnd.openxmlformats-officedocument.presentationml.slideLayout+xml"/>
  <Override PartName="/ppt/slideLayouts/slideLayout956.xml" ContentType="application/vnd.openxmlformats-officedocument.presentationml.slideLayout+xml"/>
  <Override PartName="/ppt/slideLayouts/slideLayout957.xml" ContentType="application/vnd.openxmlformats-officedocument.presentationml.slideLayout+xml"/>
  <Override PartName="/ppt/slideLayouts/slideLayout958.xml" ContentType="application/vnd.openxmlformats-officedocument.presentationml.slideLayout+xml"/>
  <Override PartName="/ppt/slideLayouts/slideLayout959.xml" ContentType="application/vnd.openxmlformats-officedocument.presentationml.slideLayout+xml"/>
  <Override PartName="/ppt/slideLayouts/slideLayout960.xml" ContentType="application/vnd.openxmlformats-officedocument.presentationml.slideLayout+xml"/>
  <Override PartName="/ppt/slideLayouts/slideLayout961.xml" ContentType="application/vnd.openxmlformats-officedocument.presentationml.slideLayout+xml"/>
  <Override PartName="/ppt/slideLayouts/slideLayout962.xml" ContentType="application/vnd.openxmlformats-officedocument.presentationml.slideLayout+xml"/>
  <Override PartName="/ppt/slideLayouts/slideLayout963.xml" ContentType="application/vnd.openxmlformats-officedocument.presentationml.slideLayout+xml"/>
  <Override PartName="/ppt/slideLayouts/slideLayout964.xml" ContentType="application/vnd.openxmlformats-officedocument.presentationml.slideLayout+xml"/>
  <Override PartName="/ppt/slideLayouts/slideLayout965.xml" ContentType="application/vnd.openxmlformats-officedocument.presentationml.slideLayout+xml"/>
  <Override PartName="/ppt/slideLayouts/slideLayout966.xml" ContentType="application/vnd.openxmlformats-officedocument.presentationml.slideLayout+xml"/>
  <Override PartName="/ppt/slideLayouts/slideLayout967.xml" ContentType="application/vnd.openxmlformats-officedocument.presentationml.slideLayout+xml"/>
  <Override PartName="/ppt/slideLayouts/slideLayout968.xml" ContentType="application/vnd.openxmlformats-officedocument.presentationml.slideLayout+xml"/>
  <Override PartName="/ppt/slideLayouts/slideLayout969.xml" ContentType="application/vnd.openxmlformats-officedocument.presentationml.slideLayout+xml"/>
  <Override PartName="/ppt/slideLayouts/slideLayout970.xml" ContentType="application/vnd.openxmlformats-officedocument.presentationml.slideLayout+xml"/>
  <Override PartName="/ppt/slideLayouts/slideLayout971.xml" ContentType="application/vnd.openxmlformats-officedocument.presentationml.slideLayout+xml"/>
  <Override PartName="/ppt/slideLayouts/slideLayout972.xml" ContentType="application/vnd.openxmlformats-officedocument.presentationml.slideLayout+xml"/>
  <Override PartName="/ppt/slideLayouts/slideLayout973.xml" ContentType="application/vnd.openxmlformats-officedocument.presentationml.slideLayout+xml"/>
  <Override PartName="/ppt/slideLayouts/slideLayout974.xml" ContentType="application/vnd.openxmlformats-officedocument.presentationml.slideLayout+xml"/>
  <Override PartName="/ppt/slideLayouts/slideLayout975.xml" ContentType="application/vnd.openxmlformats-officedocument.presentationml.slideLayout+xml"/>
  <Override PartName="/ppt/slideLayouts/slideLayout976.xml" ContentType="application/vnd.openxmlformats-officedocument.presentationml.slideLayout+xml"/>
  <Override PartName="/ppt/slideLayouts/slideLayout977.xml" ContentType="application/vnd.openxmlformats-officedocument.presentationml.slideLayout+xml"/>
  <Override PartName="/ppt/slideLayouts/slideLayout978.xml" ContentType="application/vnd.openxmlformats-officedocument.presentationml.slideLayout+xml"/>
  <Override PartName="/ppt/slideLayouts/slideLayout979.xml" ContentType="application/vnd.openxmlformats-officedocument.presentationml.slideLayout+xml"/>
  <Override PartName="/ppt/slideLayouts/slideLayout980.xml" ContentType="application/vnd.openxmlformats-officedocument.presentationml.slideLayout+xml"/>
  <Override PartName="/ppt/slideLayouts/slideLayout981.xml" ContentType="application/vnd.openxmlformats-officedocument.presentationml.slideLayout+xml"/>
  <Override PartName="/ppt/slideLayouts/slideLayout982.xml" ContentType="application/vnd.openxmlformats-officedocument.presentationml.slideLayout+xml"/>
  <Override PartName="/ppt/slideLayouts/slideLayout983.xml" ContentType="application/vnd.openxmlformats-officedocument.presentationml.slideLayout+xml"/>
  <Override PartName="/ppt/slideLayouts/slideLayout984.xml" ContentType="application/vnd.openxmlformats-officedocument.presentationml.slideLayout+xml"/>
  <Override PartName="/ppt/slideLayouts/slideLayout985.xml" ContentType="application/vnd.openxmlformats-officedocument.presentationml.slideLayout+xml"/>
  <Override PartName="/ppt/slideLayouts/slideLayout986.xml" ContentType="application/vnd.openxmlformats-officedocument.presentationml.slideLayout+xml"/>
  <Override PartName="/ppt/slideLayouts/slideLayout987.xml" ContentType="application/vnd.openxmlformats-officedocument.presentationml.slideLayout+xml"/>
  <Override PartName="/ppt/slideLayouts/slideLayout988.xml" ContentType="application/vnd.openxmlformats-officedocument.presentationml.slideLayout+xml"/>
  <Override PartName="/ppt/slideLayouts/slideLayout989.xml" ContentType="application/vnd.openxmlformats-officedocument.presentationml.slideLayout+xml"/>
  <Override PartName="/ppt/slideLayouts/slideLayout990.xml" ContentType="application/vnd.openxmlformats-officedocument.presentationml.slideLayout+xml"/>
  <Override PartName="/ppt/slideLayouts/slideLayout991.xml" ContentType="application/vnd.openxmlformats-officedocument.presentationml.slideLayout+xml"/>
  <Override PartName="/ppt/slideLayouts/slideLayout992.xml" ContentType="application/vnd.openxmlformats-officedocument.presentationml.slideLayout+xml"/>
  <Override PartName="/ppt/slideLayouts/slideLayout993.xml" ContentType="application/vnd.openxmlformats-officedocument.presentationml.slideLayout+xml"/>
  <Override PartName="/ppt/slideLayouts/slideLayout994.xml" ContentType="application/vnd.openxmlformats-officedocument.presentationml.slideLayout+xml"/>
  <Override PartName="/ppt/slideLayouts/slideLayout995.xml" ContentType="application/vnd.openxmlformats-officedocument.presentationml.slideLayout+xml"/>
  <Override PartName="/ppt/slideLayouts/slideLayout996.xml" ContentType="application/vnd.openxmlformats-officedocument.presentationml.slideLayout+xml"/>
  <Override PartName="/ppt/slideLayouts/slideLayout997.xml" ContentType="application/vnd.openxmlformats-officedocument.presentationml.slideLayout+xml"/>
  <Override PartName="/ppt/slideLayouts/slideLayout998.xml" ContentType="application/vnd.openxmlformats-officedocument.presentationml.slideLayout+xml"/>
  <Override PartName="/ppt/slideLayouts/slideLayout999.xml" ContentType="application/vnd.openxmlformats-officedocument.presentationml.slideLayout+xml"/>
  <Override PartName="/ppt/slideLayouts/slideLayout1000.xml" ContentType="application/vnd.openxmlformats-officedocument.presentationml.slideLayout+xml"/>
  <Override PartName="/ppt/slideLayouts/slideLayout1001.xml" ContentType="application/vnd.openxmlformats-officedocument.presentationml.slideLayout+xml"/>
  <Override PartName="/ppt/slideLayouts/slideLayout1002.xml" ContentType="application/vnd.openxmlformats-officedocument.presentationml.slideLayout+xml"/>
  <Override PartName="/ppt/slideLayouts/slideLayout1003.xml" ContentType="application/vnd.openxmlformats-officedocument.presentationml.slideLayout+xml"/>
  <Override PartName="/ppt/slideLayouts/slideLayout1004.xml" ContentType="application/vnd.openxmlformats-officedocument.presentationml.slideLayout+xml"/>
  <Override PartName="/ppt/slideLayouts/slideLayout1005.xml" ContentType="application/vnd.openxmlformats-officedocument.presentationml.slideLayout+xml"/>
  <Override PartName="/ppt/slideLayouts/slideLayout1006.xml" ContentType="application/vnd.openxmlformats-officedocument.presentationml.slideLayout+xml"/>
  <Override PartName="/ppt/slideLayouts/slideLayout1007.xml" ContentType="application/vnd.openxmlformats-officedocument.presentationml.slideLayout+xml"/>
  <Override PartName="/ppt/slideLayouts/slideLayout1008.xml" ContentType="application/vnd.openxmlformats-officedocument.presentationml.slideLayout+xml"/>
  <Override PartName="/ppt/slideLayouts/slideLayout1009.xml" ContentType="application/vnd.openxmlformats-officedocument.presentationml.slideLayout+xml"/>
  <Override PartName="/ppt/slideLayouts/slideLayout1010.xml" ContentType="application/vnd.openxmlformats-officedocument.presentationml.slideLayout+xml"/>
  <Override PartName="/ppt/slideLayouts/slideLayout1011.xml" ContentType="application/vnd.openxmlformats-officedocument.presentationml.slideLayout+xml"/>
  <Override PartName="/ppt/slideLayouts/slideLayout1012.xml" ContentType="application/vnd.openxmlformats-officedocument.presentationml.slideLayout+xml"/>
  <Override PartName="/ppt/slideLayouts/slideLayout1013.xml" ContentType="application/vnd.openxmlformats-officedocument.presentationml.slideLayout+xml"/>
  <Override PartName="/ppt/slideLayouts/slideLayout1014.xml" ContentType="application/vnd.openxmlformats-officedocument.presentationml.slideLayout+xml"/>
  <Override PartName="/ppt/slideLayouts/slideLayout1015.xml" ContentType="application/vnd.openxmlformats-officedocument.presentationml.slideLayout+xml"/>
  <Override PartName="/ppt/slideLayouts/slideLayout1016.xml" ContentType="application/vnd.openxmlformats-officedocument.presentationml.slideLayout+xml"/>
  <Override PartName="/ppt/slideLayouts/slideLayout1017.xml" ContentType="application/vnd.openxmlformats-officedocument.presentationml.slideLayout+xml"/>
  <Override PartName="/ppt/slideLayouts/slideLayout1018.xml" ContentType="application/vnd.openxmlformats-officedocument.presentationml.slideLayout+xml"/>
  <Override PartName="/ppt/slideLayouts/slideLayout1019.xml" ContentType="application/vnd.openxmlformats-officedocument.presentationml.slideLayout+xml"/>
  <Override PartName="/ppt/slideLayouts/slideLayout1020.xml" ContentType="application/vnd.openxmlformats-officedocument.presentationml.slideLayout+xml"/>
  <Override PartName="/ppt/slideLayouts/slideLayout1021.xml" ContentType="application/vnd.openxmlformats-officedocument.presentationml.slideLayout+xml"/>
  <Override PartName="/ppt/slideLayouts/slideLayout1022.xml" ContentType="application/vnd.openxmlformats-officedocument.presentationml.slideLayout+xml"/>
  <Override PartName="/ppt/slideLayouts/slideLayout1023.xml" ContentType="application/vnd.openxmlformats-officedocument.presentationml.slideLayout+xml"/>
  <Override PartName="/ppt/slideLayouts/slideLayout1024.xml" ContentType="application/vnd.openxmlformats-officedocument.presentationml.slideLayout+xml"/>
  <Override PartName="/ppt/slideLayouts/slideLayout1025.xml" ContentType="application/vnd.openxmlformats-officedocument.presentationml.slideLayout+xml"/>
  <Override PartName="/ppt/slideLayouts/slideLayout1026.xml" ContentType="application/vnd.openxmlformats-officedocument.presentationml.slideLayout+xml"/>
  <Override PartName="/ppt/slideLayouts/slideLayout1027.xml" ContentType="application/vnd.openxmlformats-officedocument.presentationml.slideLayout+xml"/>
  <Override PartName="/ppt/slideLayouts/slideLayout1028.xml" ContentType="application/vnd.openxmlformats-officedocument.presentationml.slideLayout+xml"/>
  <Override PartName="/ppt/slideLayouts/slideLayout1029.xml" ContentType="application/vnd.openxmlformats-officedocument.presentationml.slideLayout+xml"/>
  <Override PartName="/ppt/slideLayouts/slideLayout1030.xml" ContentType="application/vnd.openxmlformats-officedocument.presentationml.slideLayout+xml"/>
  <Override PartName="/ppt/slideLayouts/slideLayout1031.xml" ContentType="application/vnd.openxmlformats-officedocument.presentationml.slideLayout+xml"/>
  <Override PartName="/ppt/slideLayouts/slideLayout1032.xml" ContentType="application/vnd.openxmlformats-officedocument.presentationml.slideLayout+xml"/>
  <Override PartName="/ppt/slideLayouts/slideLayout1033.xml" ContentType="application/vnd.openxmlformats-officedocument.presentationml.slideLayout+xml"/>
  <Override PartName="/ppt/slideLayouts/slideLayout1034.xml" ContentType="application/vnd.openxmlformats-officedocument.presentationml.slideLayout+xml"/>
  <Override PartName="/ppt/slideLayouts/slideLayout1035.xml" ContentType="application/vnd.openxmlformats-officedocument.presentationml.slideLayout+xml"/>
  <Override PartName="/ppt/slideLayouts/slideLayout1036.xml" ContentType="application/vnd.openxmlformats-officedocument.presentationml.slideLayout+xml"/>
  <Override PartName="/ppt/slideLayouts/slideLayout1037.xml" ContentType="application/vnd.openxmlformats-officedocument.presentationml.slideLayout+xml"/>
  <Override PartName="/ppt/slideLayouts/slideLayout1038.xml" ContentType="application/vnd.openxmlformats-officedocument.presentationml.slideLayout+xml"/>
  <Override PartName="/ppt/slideLayouts/slideLayout1039.xml" ContentType="application/vnd.openxmlformats-officedocument.presentationml.slideLayout+xml"/>
  <Override PartName="/ppt/slideLayouts/slideLayout1040.xml" ContentType="application/vnd.openxmlformats-officedocument.presentationml.slideLayout+xml"/>
  <Override PartName="/ppt/slideLayouts/slideLayout1041.xml" ContentType="application/vnd.openxmlformats-officedocument.presentationml.slideLayout+xml"/>
  <Override PartName="/ppt/slideLayouts/slideLayout1042.xml" ContentType="application/vnd.openxmlformats-officedocument.presentationml.slideLayout+xml"/>
  <Override PartName="/ppt/slideLayouts/slideLayout1043.xml" ContentType="application/vnd.openxmlformats-officedocument.presentationml.slideLayout+xml"/>
  <Override PartName="/ppt/slideLayouts/slideLayout1044.xml" ContentType="application/vnd.openxmlformats-officedocument.presentationml.slideLayout+xml"/>
  <Override PartName="/ppt/slideLayouts/slideLayout1045.xml" ContentType="application/vnd.openxmlformats-officedocument.presentationml.slideLayout+xml"/>
  <Override PartName="/ppt/slideLayouts/slideLayout1046.xml" ContentType="application/vnd.openxmlformats-officedocument.presentationml.slideLayout+xml"/>
  <Override PartName="/ppt/slideLayouts/slideLayout1047.xml" ContentType="application/vnd.openxmlformats-officedocument.presentationml.slideLayout+xml"/>
  <Override PartName="/ppt/slideLayouts/slideLayout1048.xml" ContentType="application/vnd.openxmlformats-officedocument.presentationml.slideLayout+xml"/>
  <Override PartName="/ppt/slideLayouts/slideLayout1049.xml" ContentType="application/vnd.openxmlformats-officedocument.presentationml.slideLayout+xml"/>
  <Override PartName="/ppt/slideLayouts/slideLayout1050.xml" ContentType="application/vnd.openxmlformats-officedocument.presentationml.slideLayout+xml"/>
  <Override PartName="/ppt/slideLayouts/slideLayout1051.xml" ContentType="application/vnd.openxmlformats-officedocument.presentationml.slideLayout+xml"/>
  <Override PartName="/ppt/slideLayouts/slideLayout1052.xml" ContentType="application/vnd.openxmlformats-officedocument.presentationml.slideLayout+xml"/>
  <Override PartName="/ppt/slideLayouts/slideLayout1053.xml" ContentType="application/vnd.openxmlformats-officedocument.presentationml.slideLayout+xml"/>
  <Override PartName="/ppt/slideLayouts/slideLayout1054.xml" ContentType="application/vnd.openxmlformats-officedocument.presentationml.slideLayout+xml"/>
  <Override PartName="/ppt/slideLayouts/slideLayout1055.xml" ContentType="application/vnd.openxmlformats-officedocument.presentationml.slideLayout+xml"/>
  <Override PartName="/ppt/slideLayouts/slideLayout1056.xml" ContentType="application/vnd.openxmlformats-officedocument.presentationml.slideLayout+xml"/>
  <Override PartName="/ppt/slideLayouts/slideLayout1057.xml" ContentType="application/vnd.openxmlformats-officedocument.presentationml.slideLayout+xml"/>
  <Override PartName="/ppt/slideLayouts/slideLayout1058.xml" ContentType="application/vnd.openxmlformats-officedocument.presentationml.slideLayout+xml"/>
  <Override PartName="/ppt/slideLayouts/slideLayout1059.xml" ContentType="application/vnd.openxmlformats-officedocument.presentationml.slideLayout+xml"/>
  <Override PartName="/ppt/slideLayouts/slideLayout1060.xml" ContentType="application/vnd.openxmlformats-officedocument.presentationml.slideLayout+xml"/>
  <Override PartName="/ppt/slideLayouts/slideLayout1061.xml" ContentType="application/vnd.openxmlformats-officedocument.presentationml.slideLayout+xml"/>
  <Override PartName="/ppt/slideLayouts/slideLayout1062.xml" ContentType="application/vnd.openxmlformats-officedocument.presentationml.slideLayout+xml"/>
  <Override PartName="/ppt/slideLayouts/slideLayout1063.xml" ContentType="application/vnd.openxmlformats-officedocument.presentationml.slideLayout+xml"/>
  <Override PartName="/ppt/slideLayouts/slideLayout1064.xml" ContentType="application/vnd.openxmlformats-officedocument.presentationml.slideLayout+xml"/>
  <Override PartName="/ppt/slideLayouts/slideLayout1065.xml" ContentType="application/vnd.openxmlformats-officedocument.presentationml.slideLayout+xml"/>
  <Override PartName="/ppt/slideLayouts/slideLayout1066.xml" ContentType="application/vnd.openxmlformats-officedocument.presentationml.slideLayout+xml"/>
  <Override PartName="/ppt/slideLayouts/slideLayout1067.xml" ContentType="application/vnd.openxmlformats-officedocument.presentationml.slideLayout+xml"/>
  <Override PartName="/ppt/slideLayouts/slideLayout1068.xml" ContentType="application/vnd.openxmlformats-officedocument.presentationml.slideLayout+xml"/>
  <Override PartName="/ppt/slideLayouts/slideLayout1069.xml" ContentType="application/vnd.openxmlformats-officedocument.presentationml.slideLayout+xml"/>
  <Override PartName="/ppt/slideLayouts/slideLayout1070.xml" ContentType="application/vnd.openxmlformats-officedocument.presentationml.slideLayout+xml"/>
  <Override PartName="/ppt/slideLayouts/slideLayout1071.xml" ContentType="application/vnd.openxmlformats-officedocument.presentationml.slideLayout+xml"/>
  <Override PartName="/ppt/slideLayouts/slideLayout1072.xml" ContentType="application/vnd.openxmlformats-officedocument.presentationml.slideLayout+xml"/>
  <Override PartName="/ppt/slideLayouts/slideLayout1073.xml" ContentType="application/vnd.openxmlformats-officedocument.presentationml.slideLayout+xml"/>
  <Override PartName="/ppt/slideLayouts/slideLayout1074.xml" ContentType="application/vnd.openxmlformats-officedocument.presentationml.slideLayout+xml"/>
  <Override PartName="/ppt/slideLayouts/slideLayout1075.xml" ContentType="application/vnd.openxmlformats-officedocument.presentationml.slideLayout+xml"/>
  <Override PartName="/ppt/slideLayouts/slideLayout1076.xml" ContentType="application/vnd.openxmlformats-officedocument.presentationml.slideLayout+xml"/>
  <Override PartName="/ppt/slideLayouts/slideLayout1077.xml" ContentType="application/vnd.openxmlformats-officedocument.presentationml.slideLayout+xml"/>
  <Override PartName="/ppt/slideLayouts/slideLayout1078.xml" ContentType="application/vnd.openxmlformats-officedocument.presentationml.slideLayout+xml"/>
  <Override PartName="/ppt/slideLayouts/slideLayout1079.xml" ContentType="application/vnd.openxmlformats-officedocument.presentationml.slideLayout+xml"/>
  <Override PartName="/ppt/slideLayouts/slideLayout1080.xml" ContentType="application/vnd.openxmlformats-officedocument.presentationml.slideLayout+xml"/>
  <Override PartName="/ppt/slideLayouts/slideLayout1081.xml" ContentType="application/vnd.openxmlformats-officedocument.presentationml.slideLayout+xml"/>
  <Override PartName="/ppt/slideLayouts/slideLayout1082.xml" ContentType="application/vnd.openxmlformats-officedocument.presentationml.slideLayout+xml"/>
  <Override PartName="/ppt/slideLayouts/slideLayout1083.xml" ContentType="application/vnd.openxmlformats-officedocument.presentationml.slideLayout+xml"/>
  <Override PartName="/ppt/slideLayouts/slideLayout1084.xml" ContentType="application/vnd.openxmlformats-officedocument.presentationml.slideLayout+xml"/>
  <Override PartName="/ppt/slideLayouts/slideLayout1085.xml" ContentType="application/vnd.openxmlformats-officedocument.presentationml.slideLayout+xml"/>
  <Override PartName="/ppt/slideLayouts/slideLayout1086.xml" ContentType="application/vnd.openxmlformats-officedocument.presentationml.slideLayout+xml"/>
  <Override PartName="/ppt/slideLayouts/slideLayout1087.xml" ContentType="application/vnd.openxmlformats-officedocument.presentationml.slideLayout+xml"/>
  <Override PartName="/ppt/slideLayouts/slideLayout1088.xml" ContentType="application/vnd.openxmlformats-officedocument.presentationml.slideLayout+xml"/>
  <Override PartName="/ppt/slideLayouts/slideLayout1089.xml" ContentType="application/vnd.openxmlformats-officedocument.presentationml.slideLayout+xml"/>
  <Override PartName="/ppt/slideLayouts/slideLayout1090.xml" ContentType="application/vnd.openxmlformats-officedocument.presentationml.slideLayout+xml"/>
  <Override PartName="/ppt/slideLayouts/slideLayout1091.xml" ContentType="application/vnd.openxmlformats-officedocument.presentationml.slideLayout+xml"/>
  <Override PartName="/ppt/slideLayouts/slideLayout1092.xml" ContentType="application/vnd.openxmlformats-officedocument.presentationml.slideLayout+xml"/>
  <Override PartName="/ppt/slideLayouts/slideLayout1093.xml" ContentType="application/vnd.openxmlformats-officedocument.presentationml.slideLayout+xml"/>
  <Override PartName="/ppt/slideLayouts/slideLayout1094.xml" ContentType="application/vnd.openxmlformats-officedocument.presentationml.slideLayout+xml"/>
  <Override PartName="/ppt/slideLayouts/slideLayout1095.xml" ContentType="application/vnd.openxmlformats-officedocument.presentationml.slideLayout+xml"/>
  <Override PartName="/ppt/slideLayouts/slideLayout1096.xml" ContentType="application/vnd.openxmlformats-officedocument.presentationml.slideLayout+xml"/>
  <Override PartName="/ppt/theme/theme2.xml" ContentType="application/vnd.openxmlformats-officedocument.theme+xml"/>
  <Override PartName="/ppt/slideLayouts/slideLayout1097.xml" ContentType="application/vnd.openxmlformats-officedocument.presentationml.slideLayout+xml"/>
  <Override PartName="/ppt/slideLayouts/slideLayout1098.xml" ContentType="application/vnd.openxmlformats-officedocument.presentationml.slideLayout+xml"/>
  <Override PartName="/ppt/slideLayouts/slideLayout1099.xml" ContentType="application/vnd.openxmlformats-officedocument.presentationml.slideLayout+xml"/>
  <Override PartName="/ppt/slideLayouts/slideLayout1100.xml" ContentType="application/vnd.openxmlformats-officedocument.presentationml.slideLayout+xml"/>
  <Override PartName="/ppt/slideLayouts/slideLayout1101.xml" ContentType="application/vnd.openxmlformats-officedocument.presentationml.slideLayout+xml"/>
  <Override PartName="/ppt/slideLayouts/slideLayout1102.xml" ContentType="application/vnd.openxmlformats-officedocument.presentationml.slideLayout+xml"/>
  <Override PartName="/ppt/slideLayouts/slideLayout1103.xml" ContentType="application/vnd.openxmlformats-officedocument.presentationml.slideLayout+xml"/>
  <Override PartName="/ppt/slideLayouts/slideLayout1104.xml" ContentType="application/vnd.openxmlformats-officedocument.presentationml.slideLayout+xml"/>
  <Override PartName="/ppt/slideLayouts/slideLayout1105.xml" ContentType="application/vnd.openxmlformats-officedocument.presentationml.slideLayout+xml"/>
  <Override PartName="/ppt/slideLayouts/slideLayout1106.xml" ContentType="application/vnd.openxmlformats-officedocument.presentationml.slideLayout+xml"/>
  <Override PartName="/ppt/slideLayouts/slideLayout1107.xml" ContentType="application/vnd.openxmlformats-officedocument.presentationml.slideLayout+xml"/>
  <Override PartName="/ppt/slideLayouts/slideLayout1108.xml" ContentType="application/vnd.openxmlformats-officedocument.presentationml.slideLayout+xml"/>
  <Override PartName="/ppt/slideLayouts/slideLayout1109.xml" ContentType="application/vnd.openxmlformats-officedocument.presentationml.slideLayout+xml"/>
  <Override PartName="/ppt/slideLayouts/slideLayout1110.xml" ContentType="application/vnd.openxmlformats-officedocument.presentationml.slideLayout+xml"/>
  <Override PartName="/ppt/slideLayouts/slideLayout1111.xml" ContentType="application/vnd.openxmlformats-officedocument.presentationml.slideLayout+xml"/>
  <Override PartName="/ppt/slideLayouts/slideLayout1112.xml" ContentType="application/vnd.openxmlformats-officedocument.presentationml.slideLayout+xml"/>
  <Override PartName="/ppt/slideLayouts/slideLayout1113.xml" ContentType="application/vnd.openxmlformats-officedocument.presentationml.slideLayout+xml"/>
  <Override PartName="/ppt/slideLayouts/slideLayout1114.xml" ContentType="application/vnd.openxmlformats-officedocument.presentationml.slideLayout+xml"/>
  <Override PartName="/ppt/slideLayouts/slideLayout1115.xml" ContentType="application/vnd.openxmlformats-officedocument.presentationml.slideLayout+xml"/>
  <Override PartName="/ppt/slideLayouts/slideLayout1116.xml" ContentType="application/vnd.openxmlformats-officedocument.presentationml.slideLayout+xml"/>
  <Override PartName="/ppt/slideLayouts/slideLayout1117.xml" ContentType="application/vnd.openxmlformats-officedocument.presentationml.slideLayout+xml"/>
  <Override PartName="/ppt/slideLayouts/slideLayout1118.xml" ContentType="application/vnd.openxmlformats-officedocument.presentationml.slideLayout+xml"/>
  <Override PartName="/ppt/slideLayouts/slideLayout1119.xml" ContentType="application/vnd.openxmlformats-officedocument.presentationml.slideLayout+xml"/>
  <Override PartName="/ppt/slideLayouts/slideLayout1120.xml" ContentType="application/vnd.openxmlformats-officedocument.presentationml.slideLayout+xml"/>
  <Override PartName="/ppt/slideLayouts/slideLayout1121.xml" ContentType="application/vnd.openxmlformats-officedocument.presentationml.slideLayout+xml"/>
  <Override PartName="/ppt/slideLayouts/slideLayout1122.xml" ContentType="application/vnd.openxmlformats-officedocument.presentationml.slideLayout+xml"/>
  <Override PartName="/ppt/slideLayouts/slideLayout1123.xml" ContentType="application/vnd.openxmlformats-officedocument.presentationml.slideLayout+xml"/>
  <Override PartName="/ppt/slideLayouts/slideLayout1124.xml" ContentType="application/vnd.openxmlformats-officedocument.presentationml.slideLayout+xml"/>
  <Override PartName="/ppt/slideLayouts/slideLayout1125.xml" ContentType="application/vnd.openxmlformats-officedocument.presentationml.slideLayout+xml"/>
  <Override PartName="/ppt/slideLayouts/slideLayout1126.xml" ContentType="application/vnd.openxmlformats-officedocument.presentationml.slideLayout+xml"/>
  <Override PartName="/ppt/slideLayouts/slideLayout1127.xml" ContentType="application/vnd.openxmlformats-officedocument.presentationml.slideLayout+xml"/>
  <Override PartName="/ppt/slideLayouts/slideLayout1128.xml" ContentType="application/vnd.openxmlformats-officedocument.presentationml.slideLayout+xml"/>
  <Override PartName="/ppt/slideLayouts/slideLayout1129.xml" ContentType="application/vnd.openxmlformats-officedocument.presentationml.slideLayout+xml"/>
  <Override PartName="/ppt/slideLayouts/slideLayout1130.xml" ContentType="application/vnd.openxmlformats-officedocument.presentationml.slideLayout+xml"/>
  <Override PartName="/ppt/slideLayouts/slideLayout1131.xml" ContentType="application/vnd.openxmlformats-officedocument.presentationml.slideLayout+xml"/>
  <Override PartName="/ppt/slideLayouts/slideLayout1132.xml" ContentType="application/vnd.openxmlformats-officedocument.presentationml.slideLayout+xml"/>
  <Override PartName="/ppt/slideLayouts/slideLayout1133.xml" ContentType="application/vnd.openxmlformats-officedocument.presentationml.slideLayout+xml"/>
  <Override PartName="/ppt/slideLayouts/slideLayout1134.xml" ContentType="application/vnd.openxmlformats-officedocument.presentationml.slideLayout+xml"/>
  <Override PartName="/ppt/slideLayouts/slideLayout1135.xml" ContentType="application/vnd.openxmlformats-officedocument.presentationml.slideLayout+xml"/>
  <Override PartName="/ppt/slideLayouts/slideLayout1136.xml" ContentType="application/vnd.openxmlformats-officedocument.presentationml.slideLayout+xml"/>
  <Override PartName="/ppt/slideLayouts/slideLayout1137.xml" ContentType="application/vnd.openxmlformats-officedocument.presentationml.slideLayout+xml"/>
  <Override PartName="/ppt/slideLayouts/slideLayout1138.xml" ContentType="application/vnd.openxmlformats-officedocument.presentationml.slideLayout+xml"/>
  <Override PartName="/ppt/slideLayouts/slideLayout1139.xml" ContentType="application/vnd.openxmlformats-officedocument.presentationml.slideLayout+xml"/>
  <Override PartName="/ppt/slideLayouts/slideLayout1140.xml" ContentType="application/vnd.openxmlformats-officedocument.presentationml.slideLayout+xml"/>
  <Override PartName="/ppt/slideLayouts/slideLayout1141.xml" ContentType="application/vnd.openxmlformats-officedocument.presentationml.slideLayout+xml"/>
  <Override PartName="/ppt/slideLayouts/slideLayout1142.xml" ContentType="application/vnd.openxmlformats-officedocument.presentationml.slideLayout+xml"/>
  <Override PartName="/ppt/slideLayouts/slideLayout1143.xml" ContentType="application/vnd.openxmlformats-officedocument.presentationml.slideLayout+xml"/>
  <Override PartName="/ppt/slideLayouts/slideLayout1144.xml" ContentType="application/vnd.openxmlformats-officedocument.presentationml.slideLayout+xml"/>
  <Override PartName="/ppt/slideLayouts/slideLayout1145.xml" ContentType="application/vnd.openxmlformats-officedocument.presentationml.slideLayout+xml"/>
  <Override PartName="/ppt/slideLayouts/slideLayout1146.xml" ContentType="application/vnd.openxmlformats-officedocument.presentationml.slideLayout+xml"/>
  <Override PartName="/ppt/slideLayouts/slideLayout1147.xml" ContentType="application/vnd.openxmlformats-officedocument.presentationml.slideLayout+xml"/>
  <Override PartName="/ppt/slideLayouts/slideLayout1148.xml" ContentType="application/vnd.openxmlformats-officedocument.presentationml.slideLayout+xml"/>
  <Override PartName="/ppt/slideLayouts/slideLayout1149.xml" ContentType="application/vnd.openxmlformats-officedocument.presentationml.slideLayout+xml"/>
  <Override PartName="/ppt/slideLayouts/slideLayout1150.xml" ContentType="application/vnd.openxmlformats-officedocument.presentationml.slideLayout+xml"/>
  <Override PartName="/ppt/slideLayouts/slideLayout1151.xml" ContentType="application/vnd.openxmlformats-officedocument.presentationml.slideLayout+xml"/>
  <Override PartName="/ppt/slideLayouts/slideLayout1152.xml" ContentType="application/vnd.openxmlformats-officedocument.presentationml.slideLayout+xml"/>
  <Override PartName="/ppt/slideLayouts/slideLayout1153.xml" ContentType="application/vnd.openxmlformats-officedocument.presentationml.slideLayout+xml"/>
  <Override PartName="/ppt/slideLayouts/slideLayout1154.xml" ContentType="application/vnd.openxmlformats-officedocument.presentationml.slideLayout+xml"/>
  <Override PartName="/ppt/slideLayouts/slideLayout1155.xml" ContentType="application/vnd.openxmlformats-officedocument.presentationml.slideLayout+xml"/>
  <Override PartName="/ppt/slideLayouts/slideLayout1156.xml" ContentType="application/vnd.openxmlformats-officedocument.presentationml.slideLayout+xml"/>
  <Override PartName="/ppt/slideLayouts/slideLayout1157.xml" ContentType="application/vnd.openxmlformats-officedocument.presentationml.slideLayout+xml"/>
  <Override PartName="/ppt/slideLayouts/slideLayout1158.xml" ContentType="application/vnd.openxmlformats-officedocument.presentationml.slideLayout+xml"/>
  <Override PartName="/ppt/slideLayouts/slideLayout1159.xml" ContentType="application/vnd.openxmlformats-officedocument.presentationml.slideLayout+xml"/>
  <Override PartName="/ppt/slideLayouts/slideLayout1160.xml" ContentType="application/vnd.openxmlformats-officedocument.presentationml.slideLayout+xml"/>
  <Override PartName="/ppt/slideLayouts/slideLayout1161.xml" ContentType="application/vnd.openxmlformats-officedocument.presentationml.slideLayout+xml"/>
  <Override PartName="/ppt/slideLayouts/slideLayout1162.xml" ContentType="application/vnd.openxmlformats-officedocument.presentationml.slideLayout+xml"/>
  <Override PartName="/ppt/slideLayouts/slideLayout1163.xml" ContentType="application/vnd.openxmlformats-officedocument.presentationml.slideLayout+xml"/>
  <Override PartName="/ppt/slideLayouts/slideLayout1164.xml" ContentType="application/vnd.openxmlformats-officedocument.presentationml.slideLayout+xml"/>
  <Override PartName="/ppt/slideLayouts/slideLayout1165.xml" ContentType="application/vnd.openxmlformats-officedocument.presentationml.slideLayout+xml"/>
  <Override PartName="/ppt/slideLayouts/slideLayout1166.xml" ContentType="application/vnd.openxmlformats-officedocument.presentationml.slideLayout+xml"/>
  <Override PartName="/ppt/slideLayouts/slideLayout1167.xml" ContentType="application/vnd.openxmlformats-officedocument.presentationml.slideLayout+xml"/>
  <Override PartName="/ppt/slideLayouts/slideLayout1168.xml" ContentType="application/vnd.openxmlformats-officedocument.presentationml.slideLayout+xml"/>
  <Override PartName="/ppt/slideLayouts/slideLayout1169.xml" ContentType="application/vnd.openxmlformats-officedocument.presentationml.slideLayout+xml"/>
  <Override PartName="/ppt/slideLayouts/slideLayout1170.xml" ContentType="application/vnd.openxmlformats-officedocument.presentationml.slideLayout+xml"/>
  <Override PartName="/ppt/slideLayouts/slideLayout1171.xml" ContentType="application/vnd.openxmlformats-officedocument.presentationml.slideLayout+xml"/>
  <Override PartName="/ppt/slideLayouts/slideLayout1172.xml" ContentType="application/vnd.openxmlformats-officedocument.presentationml.slideLayout+xml"/>
  <Override PartName="/ppt/slideLayouts/slideLayout1173.xml" ContentType="application/vnd.openxmlformats-officedocument.presentationml.slideLayout+xml"/>
  <Override PartName="/ppt/slideLayouts/slideLayout1174.xml" ContentType="application/vnd.openxmlformats-officedocument.presentationml.slideLayout+xml"/>
  <Override PartName="/ppt/slideLayouts/slideLayout1175.xml" ContentType="application/vnd.openxmlformats-officedocument.presentationml.slideLayout+xml"/>
  <Override PartName="/ppt/slideLayouts/slideLayout1176.xml" ContentType="application/vnd.openxmlformats-officedocument.presentationml.slideLayout+xml"/>
  <Override PartName="/ppt/slideLayouts/slideLayout1177.xml" ContentType="application/vnd.openxmlformats-officedocument.presentationml.slideLayout+xml"/>
  <Override PartName="/ppt/slideLayouts/slideLayout1178.xml" ContentType="application/vnd.openxmlformats-officedocument.presentationml.slideLayout+xml"/>
  <Override PartName="/ppt/slideLayouts/slideLayout1179.xml" ContentType="application/vnd.openxmlformats-officedocument.presentationml.slideLayout+xml"/>
  <Override PartName="/ppt/slideLayouts/slideLayout1180.xml" ContentType="application/vnd.openxmlformats-officedocument.presentationml.slideLayout+xml"/>
  <Override PartName="/ppt/slideLayouts/slideLayout1181.xml" ContentType="application/vnd.openxmlformats-officedocument.presentationml.slideLayout+xml"/>
  <Override PartName="/ppt/slideLayouts/slideLayout1182.xml" ContentType="application/vnd.openxmlformats-officedocument.presentationml.slideLayout+xml"/>
  <Override PartName="/ppt/slideLayouts/slideLayout1183.xml" ContentType="application/vnd.openxmlformats-officedocument.presentationml.slideLayout+xml"/>
  <Override PartName="/ppt/slideLayouts/slideLayout1184.xml" ContentType="application/vnd.openxmlformats-officedocument.presentationml.slideLayout+xml"/>
  <Override PartName="/ppt/slideLayouts/slideLayout1185.xml" ContentType="application/vnd.openxmlformats-officedocument.presentationml.slideLayout+xml"/>
  <Override PartName="/ppt/slideLayouts/slideLayout1186.xml" ContentType="application/vnd.openxmlformats-officedocument.presentationml.slideLayout+xml"/>
  <Override PartName="/ppt/slideLayouts/slideLayout1187.xml" ContentType="application/vnd.openxmlformats-officedocument.presentationml.slideLayout+xml"/>
  <Override PartName="/ppt/slideLayouts/slideLayout1188.xml" ContentType="application/vnd.openxmlformats-officedocument.presentationml.slideLayout+xml"/>
  <Override PartName="/ppt/slideLayouts/slideLayout1189.xml" ContentType="application/vnd.openxmlformats-officedocument.presentationml.slideLayout+xml"/>
  <Override PartName="/ppt/slideLayouts/slideLayout1190.xml" ContentType="application/vnd.openxmlformats-officedocument.presentationml.slideLayout+xml"/>
  <Override PartName="/ppt/slideLayouts/slideLayout1191.xml" ContentType="application/vnd.openxmlformats-officedocument.presentationml.slideLayout+xml"/>
  <Override PartName="/ppt/slideLayouts/slideLayout1192.xml" ContentType="application/vnd.openxmlformats-officedocument.presentationml.slideLayout+xml"/>
  <Override PartName="/ppt/slideLayouts/slideLayout1193.xml" ContentType="application/vnd.openxmlformats-officedocument.presentationml.slideLayout+xml"/>
  <Override PartName="/ppt/slideLayouts/slideLayout1194.xml" ContentType="application/vnd.openxmlformats-officedocument.presentationml.slideLayout+xml"/>
  <Override PartName="/ppt/slideLayouts/slideLayout1195.xml" ContentType="application/vnd.openxmlformats-officedocument.presentationml.slideLayout+xml"/>
  <Override PartName="/ppt/slideLayouts/slideLayout1196.xml" ContentType="application/vnd.openxmlformats-officedocument.presentationml.slideLayout+xml"/>
  <Override PartName="/ppt/slideLayouts/slideLayout1197.xml" ContentType="application/vnd.openxmlformats-officedocument.presentationml.slideLayout+xml"/>
  <Override PartName="/ppt/slideLayouts/slideLayout1198.xml" ContentType="application/vnd.openxmlformats-officedocument.presentationml.slideLayout+xml"/>
  <Override PartName="/ppt/slideLayouts/slideLayout1199.xml" ContentType="application/vnd.openxmlformats-officedocument.presentationml.slideLayout+xml"/>
  <Override PartName="/ppt/slideLayouts/slideLayout1200.xml" ContentType="application/vnd.openxmlformats-officedocument.presentationml.slideLayout+xml"/>
  <Override PartName="/ppt/slideLayouts/slideLayout1201.xml" ContentType="application/vnd.openxmlformats-officedocument.presentationml.slideLayout+xml"/>
  <Override PartName="/ppt/slideLayouts/slideLayout1202.xml" ContentType="application/vnd.openxmlformats-officedocument.presentationml.slideLayout+xml"/>
  <Override PartName="/ppt/slideLayouts/slideLayout1203.xml" ContentType="application/vnd.openxmlformats-officedocument.presentationml.slideLayout+xml"/>
  <Override PartName="/ppt/slideLayouts/slideLayout1204.xml" ContentType="application/vnd.openxmlformats-officedocument.presentationml.slideLayout+xml"/>
  <Override PartName="/ppt/slideLayouts/slideLayout1205.xml" ContentType="application/vnd.openxmlformats-officedocument.presentationml.slideLayout+xml"/>
  <Override PartName="/ppt/slideLayouts/slideLayout1206.xml" ContentType="application/vnd.openxmlformats-officedocument.presentationml.slideLayout+xml"/>
  <Override PartName="/ppt/slideLayouts/slideLayout1207.xml" ContentType="application/vnd.openxmlformats-officedocument.presentationml.slideLayout+xml"/>
  <Override PartName="/ppt/slideLayouts/slideLayout1208.xml" ContentType="application/vnd.openxmlformats-officedocument.presentationml.slideLayout+xml"/>
  <Override PartName="/ppt/slideLayouts/slideLayout1209.xml" ContentType="application/vnd.openxmlformats-officedocument.presentationml.slideLayout+xml"/>
  <Override PartName="/ppt/slideLayouts/slideLayout1210.xml" ContentType="application/vnd.openxmlformats-officedocument.presentationml.slideLayout+xml"/>
  <Override PartName="/ppt/slideLayouts/slideLayout1211.xml" ContentType="application/vnd.openxmlformats-officedocument.presentationml.slideLayout+xml"/>
  <Override PartName="/ppt/slideLayouts/slideLayout1212.xml" ContentType="application/vnd.openxmlformats-officedocument.presentationml.slideLayout+xml"/>
  <Override PartName="/ppt/slideLayouts/slideLayout1213.xml" ContentType="application/vnd.openxmlformats-officedocument.presentationml.slideLayout+xml"/>
  <Override PartName="/ppt/slideLayouts/slideLayout1214.xml" ContentType="application/vnd.openxmlformats-officedocument.presentationml.slideLayout+xml"/>
  <Override PartName="/ppt/slideLayouts/slideLayout1215.xml" ContentType="application/vnd.openxmlformats-officedocument.presentationml.slideLayout+xml"/>
  <Override PartName="/ppt/slideLayouts/slideLayout1216.xml" ContentType="application/vnd.openxmlformats-officedocument.presentationml.slideLayout+xml"/>
  <Override PartName="/ppt/slideLayouts/slideLayout1217.xml" ContentType="application/vnd.openxmlformats-officedocument.presentationml.slideLayout+xml"/>
  <Override PartName="/ppt/slideLayouts/slideLayout1218.xml" ContentType="application/vnd.openxmlformats-officedocument.presentationml.slideLayout+xml"/>
  <Override PartName="/ppt/slideLayouts/slideLayout1219.xml" ContentType="application/vnd.openxmlformats-officedocument.presentationml.slideLayout+xml"/>
  <Override PartName="/ppt/slideLayouts/slideLayout1220.xml" ContentType="application/vnd.openxmlformats-officedocument.presentationml.slideLayout+xml"/>
  <Override PartName="/ppt/slideLayouts/slideLayout1221.xml" ContentType="application/vnd.openxmlformats-officedocument.presentationml.slideLayout+xml"/>
  <Override PartName="/ppt/slideLayouts/slideLayout1222.xml" ContentType="application/vnd.openxmlformats-officedocument.presentationml.slideLayout+xml"/>
  <Override PartName="/ppt/slideLayouts/slideLayout1223.xml" ContentType="application/vnd.openxmlformats-officedocument.presentationml.slideLayout+xml"/>
  <Override PartName="/ppt/slideLayouts/slideLayout1224.xml" ContentType="application/vnd.openxmlformats-officedocument.presentationml.slideLayout+xml"/>
  <Override PartName="/ppt/slideLayouts/slideLayout1225.xml" ContentType="application/vnd.openxmlformats-officedocument.presentationml.slideLayout+xml"/>
  <Override PartName="/ppt/slideLayouts/slideLayout1226.xml" ContentType="application/vnd.openxmlformats-officedocument.presentationml.slideLayout+xml"/>
  <Override PartName="/ppt/slideLayouts/slideLayout1227.xml" ContentType="application/vnd.openxmlformats-officedocument.presentationml.slideLayout+xml"/>
  <Override PartName="/ppt/slideLayouts/slideLayout1228.xml" ContentType="application/vnd.openxmlformats-officedocument.presentationml.slideLayout+xml"/>
  <Override PartName="/ppt/slideLayouts/slideLayout1229.xml" ContentType="application/vnd.openxmlformats-officedocument.presentationml.slideLayout+xml"/>
  <Override PartName="/ppt/slideLayouts/slideLayout1230.xml" ContentType="application/vnd.openxmlformats-officedocument.presentationml.slideLayout+xml"/>
  <Override PartName="/ppt/slideLayouts/slideLayout1231.xml" ContentType="application/vnd.openxmlformats-officedocument.presentationml.slideLayout+xml"/>
  <Override PartName="/ppt/slideLayouts/slideLayout1232.xml" ContentType="application/vnd.openxmlformats-officedocument.presentationml.slideLayout+xml"/>
  <Override PartName="/ppt/slideLayouts/slideLayout1233.xml" ContentType="application/vnd.openxmlformats-officedocument.presentationml.slideLayout+xml"/>
  <Override PartName="/ppt/slideLayouts/slideLayout1234.xml" ContentType="application/vnd.openxmlformats-officedocument.presentationml.slideLayout+xml"/>
  <Override PartName="/ppt/slideLayouts/slideLayout1235.xml" ContentType="application/vnd.openxmlformats-officedocument.presentationml.slideLayout+xml"/>
  <Override PartName="/ppt/slideLayouts/slideLayout1236.xml" ContentType="application/vnd.openxmlformats-officedocument.presentationml.slideLayout+xml"/>
  <Override PartName="/ppt/slideLayouts/slideLayout1237.xml" ContentType="application/vnd.openxmlformats-officedocument.presentationml.slideLayout+xml"/>
  <Override PartName="/ppt/slideLayouts/slideLayout1238.xml" ContentType="application/vnd.openxmlformats-officedocument.presentationml.slideLayout+xml"/>
  <Override PartName="/ppt/slideLayouts/slideLayout1239.xml" ContentType="application/vnd.openxmlformats-officedocument.presentationml.slideLayout+xml"/>
  <Override PartName="/ppt/slideLayouts/slideLayout1240.xml" ContentType="application/vnd.openxmlformats-officedocument.presentationml.slideLayout+xml"/>
  <Override PartName="/ppt/slideLayouts/slideLayout1241.xml" ContentType="application/vnd.openxmlformats-officedocument.presentationml.slideLayout+xml"/>
  <Override PartName="/ppt/slideLayouts/slideLayout1242.xml" ContentType="application/vnd.openxmlformats-officedocument.presentationml.slideLayout+xml"/>
  <Override PartName="/ppt/slideLayouts/slideLayout1243.xml" ContentType="application/vnd.openxmlformats-officedocument.presentationml.slideLayout+xml"/>
  <Override PartName="/ppt/slideLayouts/slideLayout1244.xml" ContentType="application/vnd.openxmlformats-officedocument.presentationml.slideLayout+xml"/>
  <Override PartName="/ppt/slideLayouts/slideLayout1245.xml" ContentType="application/vnd.openxmlformats-officedocument.presentationml.slideLayout+xml"/>
  <Override PartName="/ppt/slideLayouts/slideLayout1246.xml" ContentType="application/vnd.openxmlformats-officedocument.presentationml.slideLayout+xml"/>
  <Override PartName="/ppt/slideLayouts/slideLayout1247.xml" ContentType="application/vnd.openxmlformats-officedocument.presentationml.slideLayout+xml"/>
  <Override PartName="/ppt/slideLayouts/slideLayout1248.xml" ContentType="application/vnd.openxmlformats-officedocument.presentationml.slideLayout+xml"/>
  <Override PartName="/ppt/slideLayouts/slideLayout1249.xml" ContentType="application/vnd.openxmlformats-officedocument.presentationml.slideLayout+xml"/>
  <Override PartName="/ppt/slideLayouts/slideLayout1250.xml" ContentType="application/vnd.openxmlformats-officedocument.presentationml.slideLayout+xml"/>
  <Override PartName="/ppt/slideLayouts/slideLayout1251.xml" ContentType="application/vnd.openxmlformats-officedocument.presentationml.slideLayout+xml"/>
  <Override PartName="/ppt/slideLayouts/slideLayout1252.xml" ContentType="application/vnd.openxmlformats-officedocument.presentationml.slideLayout+xml"/>
  <Override PartName="/ppt/slideLayouts/slideLayout1253.xml" ContentType="application/vnd.openxmlformats-officedocument.presentationml.slideLayout+xml"/>
  <Override PartName="/ppt/slideLayouts/slideLayout1254.xml" ContentType="application/vnd.openxmlformats-officedocument.presentationml.slideLayout+xml"/>
  <Override PartName="/ppt/slideLayouts/slideLayout1255.xml" ContentType="application/vnd.openxmlformats-officedocument.presentationml.slideLayout+xml"/>
  <Override PartName="/ppt/slideLayouts/slideLayout1256.xml" ContentType="application/vnd.openxmlformats-officedocument.presentationml.slideLayout+xml"/>
  <Override PartName="/ppt/slideLayouts/slideLayout1257.xml" ContentType="application/vnd.openxmlformats-officedocument.presentationml.slideLayout+xml"/>
  <Override PartName="/ppt/slideLayouts/slideLayout1258.xml" ContentType="application/vnd.openxmlformats-officedocument.presentationml.slideLayout+xml"/>
  <Override PartName="/ppt/slideLayouts/slideLayout1259.xml" ContentType="application/vnd.openxmlformats-officedocument.presentationml.slideLayout+xml"/>
  <Override PartName="/ppt/slideLayouts/slideLayout1260.xml" ContentType="application/vnd.openxmlformats-officedocument.presentationml.slideLayout+xml"/>
  <Override PartName="/ppt/slideLayouts/slideLayout1261.xml" ContentType="application/vnd.openxmlformats-officedocument.presentationml.slideLayout+xml"/>
  <Override PartName="/ppt/slideLayouts/slideLayout1262.xml" ContentType="application/vnd.openxmlformats-officedocument.presentationml.slideLayout+xml"/>
  <Override PartName="/ppt/slideLayouts/slideLayout1263.xml" ContentType="application/vnd.openxmlformats-officedocument.presentationml.slideLayout+xml"/>
  <Override PartName="/ppt/slideLayouts/slideLayout1264.xml" ContentType="application/vnd.openxmlformats-officedocument.presentationml.slideLayout+xml"/>
  <Override PartName="/ppt/slideLayouts/slideLayout1265.xml" ContentType="application/vnd.openxmlformats-officedocument.presentationml.slideLayout+xml"/>
  <Override PartName="/ppt/slideLayouts/slideLayout1266.xml" ContentType="application/vnd.openxmlformats-officedocument.presentationml.slideLayout+xml"/>
  <Override PartName="/ppt/slideLayouts/slideLayout1267.xml" ContentType="application/vnd.openxmlformats-officedocument.presentationml.slideLayout+xml"/>
  <Override PartName="/ppt/slideLayouts/slideLayout1268.xml" ContentType="application/vnd.openxmlformats-officedocument.presentationml.slideLayout+xml"/>
  <Override PartName="/ppt/slideLayouts/slideLayout1269.xml" ContentType="application/vnd.openxmlformats-officedocument.presentationml.slideLayout+xml"/>
  <Override PartName="/ppt/slideLayouts/slideLayout1270.xml" ContentType="application/vnd.openxmlformats-officedocument.presentationml.slideLayout+xml"/>
  <Override PartName="/ppt/slideLayouts/slideLayout1271.xml" ContentType="application/vnd.openxmlformats-officedocument.presentationml.slideLayout+xml"/>
  <Override PartName="/ppt/slideLayouts/slideLayout1272.xml" ContentType="application/vnd.openxmlformats-officedocument.presentationml.slideLayout+xml"/>
  <Override PartName="/ppt/slideLayouts/slideLayout1273.xml" ContentType="application/vnd.openxmlformats-officedocument.presentationml.slideLayout+xml"/>
  <Override PartName="/ppt/slideLayouts/slideLayout1274.xml" ContentType="application/vnd.openxmlformats-officedocument.presentationml.slideLayout+xml"/>
  <Override PartName="/ppt/slideLayouts/slideLayout1275.xml" ContentType="application/vnd.openxmlformats-officedocument.presentationml.slideLayout+xml"/>
  <Override PartName="/ppt/slideLayouts/slideLayout1276.xml" ContentType="application/vnd.openxmlformats-officedocument.presentationml.slideLayout+xml"/>
  <Override PartName="/ppt/slideLayouts/slideLayout1277.xml" ContentType="application/vnd.openxmlformats-officedocument.presentationml.slideLayout+xml"/>
  <Override PartName="/ppt/slideLayouts/slideLayout1278.xml" ContentType="application/vnd.openxmlformats-officedocument.presentationml.slideLayout+xml"/>
  <Override PartName="/ppt/slideLayouts/slideLayout1279.xml" ContentType="application/vnd.openxmlformats-officedocument.presentationml.slideLayout+xml"/>
  <Override PartName="/ppt/slideLayouts/slideLayout1280.xml" ContentType="application/vnd.openxmlformats-officedocument.presentationml.slideLayout+xml"/>
  <Override PartName="/ppt/slideLayouts/slideLayout1281.xml" ContentType="application/vnd.openxmlformats-officedocument.presentationml.slideLayout+xml"/>
  <Override PartName="/ppt/slideLayouts/slideLayout1282.xml" ContentType="application/vnd.openxmlformats-officedocument.presentationml.slideLayout+xml"/>
  <Override PartName="/ppt/slideLayouts/slideLayout1283.xml" ContentType="application/vnd.openxmlformats-officedocument.presentationml.slideLayout+xml"/>
  <Override PartName="/ppt/slideLayouts/slideLayout1284.xml" ContentType="application/vnd.openxmlformats-officedocument.presentationml.slideLayout+xml"/>
  <Override PartName="/ppt/slideLayouts/slideLayout1285.xml" ContentType="application/vnd.openxmlformats-officedocument.presentationml.slideLayout+xml"/>
  <Override PartName="/ppt/slideLayouts/slideLayout1286.xml" ContentType="application/vnd.openxmlformats-officedocument.presentationml.slideLayout+xml"/>
  <Override PartName="/ppt/slideLayouts/slideLayout1287.xml" ContentType="application/vnd.openxmlformats-officedocument.presentationml.slideLayout+xml"/>
  <Override PartName="/ppt/slideLayouts/slideLayout1288.xml" ContentType="application/vnd.openxmlformats-officedocument.presentationml.slideLayout+xml"/>
  <Override PartName="/ppt/slideLayouts/slideLayout1289.xml" ContentType="application/vnd.openxmlformats-officedocument.presentationml.slideLayout+xml"/>
  <Override PartName="/ppt/slideLayouts/slideLayout1290.xml" ContentType="application/vnd.openxmlformats-officedocument.presentationml.slideLayout+xml"/>
  <Override PartName="/ppt/slideLayouts/slideLayout1291.xml" ContentType="application/vnd.openxmlformats-officedocument.presentationml.slideLayout+xml"/>
  <Override PartName="/ppt/slideLayouts/slideLayout1292.xml" ContentType="application/vnd.openxmlformats-officedocument.presentationml.slideLayout+xml"/>
  <Override PartName="/ppt/slideLayouts/slideLayout1293.xml" ContentType="application/vnd.openxmlformats-officedocument.presentationml.slideLayout+xml"/>
  <Override PartName="/ppt/slideLayouts/slideLayout1294.xml" ContentType="application/vnd.openxmlformats-officedocument.presentationml.slideLayout+xml"/>
  <Override PartName="/ppt/slideLayouts/slideLayout1295.xml" ContentType="application/vnd.openxmlformats-officedocument.presentationml.slideLayout+xml"/>
  <Override PartName="/ppt/slideLayouts/slideLayout1296.xml" ContentType="application/vnd.openxmlformats-officedocument.presentationml.slideLayout+xml"/>
  <Override PartName="/ppt/slideLayouts/slideLayout1297.xml" ContentType="application/vnd.openxmlformats-officedocument.presentationml.slideLayout+xml"/>
  <Override PartName="/ppt/slideLayouts/slideLayout1298.xml" ContentType="application/vnd.openxmlformats-officedocument.presentationml.slideLayout+xml"/>
  <Override PartName="/ppt/slideLayouts/slideLayout1299.xml" ContentType="application/vnd.openxmlformats-officedocument.presentationml.slideLayout+xml"/>
  <Override PartName="/ppt/slideLayouts/slideLayout1300.xml" ContentType="application/vnd.openxmlformats-officedocument.presentationml.slideLayout+xml"/>
  <Override PartName="/ppt/slideLayouts/slideLayout1301.xml" ContentType="application/vnd.openxmlformats-officedocument.presentationml.slideLayout+xml"/>
  <Override PartName="/ppt/slideLayouts/slideLayout1302.xml" ContentType="application/vnd.openxmlformats-officedocument.presentationml.slideLayout+xml"/>
  <Override PartName="/ppt/slideLayouts/slideLayout1303.xml" ContentType="application/vnd.openxmlformats-officedocument.presentationml.slideLayout+xml"/>
  <Override PartName="/ppt/slideLayouts/slideLayout1304.xml" ContentType="application/vnd.openxmlformats-officedocument.presentationml.slideLayout+xml"/>
  <Override PartName="/ppt/slideLayouts/slideLayout1305.xml" ContentType="application/vnd.openxmlformats-officedocument.presentationml.slideLayout+xml"/>
  <Override PartName="/ppt/slideLayouts/slideLayout1306.xml" ContentType="application/vnd.openxmlformats-officedocument.presentationml.slideLayout+xml"/>
  <Override PartName="/ppt/slideLayouts/slideLayout1307.xml" ContentType="application/vnd.openxmlformats-officedocument.presentationml.slideLayout+xml"/>
  <Override PartName="/ppt/slideLayouts/slideLayout1308.xml" ContentType="application/vnd.openxmlformats-officedocument.presentationml.slideLayout+xml"/>
  <Override PartName="/ppt/slideLayouts/slideLayout1309.xml" ContentType="application/vnd.openxmlformats-officedocument.presentationml.slideLayout+xml"/>
  <Override PartName="/ppt/slideLayouts/slideLayout1310.xml" ContentType="application/vnd.openxmlformats-officedocument.presentationml.slideLayout+xml"/>
  <Override PartName="/ppt/slideLayouts/slideLayout1311.xml" ContentType="application/vnd.openxmlformats-officedocument.presentationml.slideLayout+xml"/>
  <Override PartName="/ppt/slideLayouts/slideLayout1312.xml" ContentType="application/vnd.openxmlformats-officedocument.presentationml.slideLayout+xml"/>
  <Override PartName="/ppt/slideLayouts/slideLayout1313.xml" ContentType="application/vnd.openxmlformats-officedocument.presentationml.slideLayout+xml"/>
  <Override PartName="/ppt/slideLayouts/slideLayout1314.xml" ContentType="application/vnd.openxmlformats-officedocument.presentationml.slideLayout+xml"/>
  <Override PartName="/ppt/slideLayouts/slideLayout1315.xml" ContentType="application/vnd.openxmlformats-officedocument.presentationml.slideLayout+xml"/>
  <Override PartName="/ppt/slideLayouts/slideLayout1316.xml" ContentType="application/vnd.openxmlformats-officedocument.presentationml.slideLayout+xml"/>
  <Override PartName="/ppt/slideLayouts/slideLayout1317.xml" ContentType="application/vnd.openxmlformats-officedocument.presentationml.slideLayout+xml"/>
  <Override PartName="/ppt/slideLayouts/slideLayout1318.xml" ContentType="application/vnd.openxmlformats-officedocument.presentationml.slideLayout+xml"/>
  <Override PartName="/ppt/slideLayouts/slideLayout1319.xml" ContentType="application/vnd.openxmlformats-officedocument.presentationml.slideLayout+xml"/>
  <Override PartName="/ppt/slideLayouts/slideLayout1320.xml" ContentType="application/vnd.openxmlformats-officedocument.presentationml.slideLayout+xml"/>
  <Override PartName="/ppt/slideLayouts/slideLayout1321.xml" ContentType="application/vnd.openxmlformats-officedocument.presentationml.slideLayout+xml"/>
  <Override PartName="/ppt/slideLayouts/slideLayout1322.xml" ContentType="application/vnd.openxmlformats-officedocument.presentationml.slideLayout+xml"/>
  <Override PartName="/ppt/slideLayouts/slideLayout1323.xml" ContentType="application/vnd.openxmlformats-officedocument.presentationml.slideLayout+xml"/>
  <Override PartName="/ppt/slideLayouts/slideLayout1324.xml" ContentType="application/vnd.openxmlformats-officedocument.presentationml.slideLayout+xml"/>
  <Override PartName="/ppt/slideLayouts/slideLayout1325.xml" ContentType="application/vnd.openxmlformats-officedocument.presentationml.slideLayout+xml"/>
  <Override PartName="/ppt/slideLayouts/slideLayout1326.xml" ContentType="application/vnd.openxmlformats-officedocument.presentationml.slideLayout+xml"/>
  <Override PartName="/ppt/slideLayouts/slideLayout1327.xml" ContentType="application/vnd.openxmlformats-officedocument.presentationml.slideLayout+xml"/>
  <Override PartName="/ppt/slideLayouts/slideLayout1328.xml" ContentType="application/vnd.openxmlformats-officedocument.presentationml.slideLayout+xml"/>
  <Override PartName="/ppt/slideLayouts/slideLayout1329.xml" ContentType="application/vnd.openxmlformats-officedocument.presentationml.slideLayout+xml"/>
  <Override PartName="/ppt/slideLayouts/slideLayout1330.xml" ContentType="application/vnd.openxmlformats-officedocument.presentationml.slideLayout+xml"/>
  <Override PartName="/ppt/slideLayouts/slideLayout1331.xml" ContentType="application/vnd.openxmlformats-officedocument.presentationml.slideLayout+xml"/>
  <Override PartName="/ppt/slideLayouts/slideLayout1332.xml" ContentType="application/vnd.openxmlformats-officedocument.presentationml.slideLayout+xml"/>
  <Override PartName="/ppt/slideLayouts/slideLayout1333.xml" ContentType="application/vnd.openxmlformats-officedocument.presentationml.slideLayout+xml"/>
  <Override PartName="/ppt/slideLayouts/slideLayout1334.xml" ContentType="application/vnd.openxmlformats-officedocument.presentationml.slideLayout+xml"/>
  <Override PartName="/ppt/slideLayouts/slideLayout1335.xml" ContentType="application/vnd.openxmlformats-officedocument.presentationml.slideLayout+xml"/>
  <Override PartName="/ppt/slideLayouts/slideLayout1336.xml" ContentType="application/vnd.openxmlformats-officedocument.presentationml.slideLayout+xml"/>
  <Override PartName="/ppt/slideLayouts/slideLayout1337.xml" ContentType="application/vnd.openxmlformats-officedocument.presentationml.slideLayout+xml"/>
  <Override PartName="/ppt/slideLayouts/slideLayout1338.xml" ContentType="application/vnd.openxmlformats-officedocument.presentationml.slideLayout+xml"/>
  <Override PartName="/ppt/slideLayouts/slideLayout1339.xml" ContentType="application/vnd.openxmlformats-officedocument.presentationml.slideLayout+xml"/>
  <Override PartName="/ppt/slideLayouts/slideLayout1340.xml" ContentType="application/vnd.openxmlformats-officedocument.presentationml.slideLayout+xml"/>
  <Override PartName="/ppt/slideLayouts/slideLayout1341.xml" ContentType="application/vnd.openxmlformats-officedocument.presentationml.slideLayout+xml"/>
  <Override PartName="/ppt/slideLayouts/slideLayout1342.xml" ContentType="application/vnd.openxmlformats-officedocument.presentationml.slideLayout+xml"/>
  <Override PartName="/ppt/slideLayouts/slideLayout1343.xml" ContentType="application/vnd.openxmlformats-officedocument.presentationml.slideLayout+xml"/>
  <Override PartName="/ppt/slideLayouts/slideLayout1344.xml" ContentType="application/vnd.openxmlformats-officedocument.presentationml.slideLayout+xml"/>
  <Override PartName="/ppt/slideLayouts/slideLayout1345.xml" ContentType="application/vnd.openxmlformats-officedocument.presentationml.slideLayout+xml"/>
  <Override PartName="/ppt/slideLayouts/slideLayout1346.xml" ContentType="application/vnd.openxmlformats-officedocument.presentationml.slideLayout+xml"/>
  <Override PartName="/ppt/slideLayouts/slideLayout1347.xml" ContentType="application/vnd.openxmlformats-officedocument.presentationml.slideLayout+xml"/>
  <Override PartName="/ppt/slideLayouts/slideLayout1348.xml" ContentType="application/vnd.openxmlformats-officedocument.presentationml.slideLayout+xml"/>
  <Override PartName="/ppt/slideLayouts/slideLayout1349.xml" ContentType="application/vnd.openxmlformats-officedocument.presentationml.slideLayout+xml"/>
  <Override PartName="/ppt/slideLayouts/slideLayout1350.xml" ContentType="application/vnd.openxmlformats-officedocument.presentationml.slideLayout+xml"/>
  <Override PartName="/ppt/slideLayouts/slideLayout1351.xml" ContentType="application/vnd.openxmlformats-officedocument.presentationml.slideLayout+xml"/>
  <Override PartName="/ppt/slideLayouts/slideLayout1352.xml" ContentType="application/vnd.openxmlformats-officedocument.presentationml.slideLayout+xml"/>
  <Override PartName="/ppt/slideLayouts/slideLayout1353.xml" ContentType="application/vnd.openxmlformats-officedocument.presentationml.slideLayout+xml"/>
  <Override PartName="/ppt/slideLayouts/slideLayout1354.xml" ContentType="application/vnd.openxmlformats-officedocument.presentationml.slideLayout+xml"/>
  <Override PartName="/ppt/slideLayouts/slideLayout1355.xml" ContentType="application/vnd.openxmlformats-officedocument.presentationml.slideLayout+xml"/>
  <Override PartName="/ppt/slideLayouts/slideLayout1356.xml" ContentType="application/vnd.openxmlformats-officedocument.presentationml.slideLayout+xml"/>
  <Override PartName="/ppt/slideLayouts/slideLayout1357.xml" ContentType="application/vnd.openxmlformats-officedocument.presentationml.slideLayout+xml"/>
  <Override PartName="/ppt/slideLayouts/slideLayout1358.xml" ContentType="application/vnd.openxmlformats-officedocument.presentationml.slideLayout+xml"/>
  <Override PartName="/ppt/slideLayouts/slideLayout1359.xml" ContentType="application/vnd.openxmlformats-officedocument.presentationml.slideLayout+xml"/>
  <Override PartName="/ppt/slideLayouts/slideLayout1360.xml" ContentType="application/vnd.openxmlformats-officedocument.presentationml.slideLayout+xml"/>
  <Override PartName="/ppt/slideLayouts/slideLayout1361.xml" ContentType="application/vnd.openxmlformats-officedocument.presentationml.slideLayout+xml"/>
  <Override PartName="/ppt/slideLayouts/slideLayout1362.xml" ContentType="application/vnd.openxmlformats-officedocument.presentationml.slideLayout+xml"/>
  <Override PartName="/ppt/slideLayouts/slideLayout1363.xml" ContentType="application/vnd.openxmlformats-officedocument.presentationml.slideLayout+xml"/>
  <Override PartName="/ppt/slideLayouts/slideLayout1364.xml" ContentType="application/vnd.openxmlformats-officedocument.presentationml.slideLayout+xml"/>
  <Override PartName="/ppt/slideLayouts/slideLayout1365.xml" ContentType="application/vnd.openxmlformats-officedocument.presentationml.slideLayout+xml"/>
  <Override PartName="/ppt/slideLayouts/slideLayout1366.xml" ContentType="application/vnd.openxmlformats-officedocument.presentationml.slideLayout+xml"/>
  <Override PartName="/ppt/slideLayouts/slideLayout1367.xml" ContentType="application/vnd.openxmlformats-officedocument.presentationml.slideLayout+xml"/>
  <Override PartName="/ppt/slideLayouts/slideLayout1368.xml" ContentType="application/vnd.openxmlformats-officedocument.presentationml.slideLayout+xml"/>
  <Override PartName="/ppt/slideLayouts/slideLayout1369.xml" ContentType="application/vnd.openxmlformats-officedocument.presentationml.slideLayout+xml"/>
  <Override PartName="/ppt/slideLayouts/slideLayout1370.xml" ContentType="application/vnd.openxmlformats-officedocument.presentationml.slideLayout+xml"/>
  <Override PartName="/ppt/slideLayouts/slideLayout1371.xml" ContentType="application/vnd.openxmlformats-officedocument.presentationml.slideLayout+xml"/>
  <Override PartName="/ppt/slideLayouts/slideLayout1372.xml" ContentType="application/vnd.openxmlformats-officedocument.presentationml.slideLayout+xml"/>
  <Override PartName="/ppt/slideLayouts/slideLayout1373.xml" ContentType="application/vnd.openxmlformats-officedocument.presentationml.slideLayout+xml"/>
  <Override PartName="/ppt/slideLayouts/slideLayout1374.xml" ContentType="application/vnd.openxmlformats-officedocument.presentationml.slideLayout+xml"/>
  <Override PartName="/ppt/slideLayouts/slideLayout1375.xml" ContentType="application/vnd.openxmlformats-officedocument.presentationml.slideLayout+xml"/>
  <Override PartName="/ppt/slideLayouts/slideLayout1376.xml" ContentType="application/vnd.openxmlformats-officedocument.presentationml.slideLayout+xml"/>
  <Override PartName="/ppt/slideLayouts/slideLayout1377.xml" ContentType="application/vnd.openxmlformats-officedocument.presentationml.slideLayout+xml"/>
  <Override PartName="/ppt/slideLayouts/slideLayout1378.xml" ContentType="application/vnd.openxmlformats-officedocument.presentationml.slideLayout+xml"/>
  <Override PartName="/ppt/slideLayouts/slideLayout1379.xml" ContentType="application/vnd.openxmlformats-officedocument.presentationml.slideLayout+xml"/>
  <Override PartName="/ppt/slideLayouts/slideLayout1380.xml" ContentType="application/vnd.openxmlformats-officedocument.presentationml.slideLayout+xml"/>
  <Override PartName="/ppt/slideLayouts/slideLayout1381.xml" ContentType="application/vnd.openxmlformats-officedocument.presentationml.slideLayout+xml"/>
  <Override PartName="/ppt/slideLayouts/slideLayout1382.xml" ContentType="application/vnd.openxmlformats-officedocument.presentationml.slideLayout+xml"/>
  <Override PartName="/ppt/slideLayouts/slideLayout1383.xml" ContentType="application/vnd.openxmlformats-officedocument.presentationml.slideLayout+xml"/>
  <Override PartName="/ppt/slideLayouts/slideLayout1384.xml" ContentType="application/vnd.openxmlformats-officedocument.presentationml.slideLayout+xml"/>
  <Override PartName="/ppt/slideLayouts/slideLayout1385.xml" ContentType="application/vnd.openxmlformats-officedocument.presentationml.slideLayout+xml"/>
  <Override PartName="/ppt/slideLayouts/slideLayout1386.xml" ContentType="application/vnd.openxmlformats-officedocument.presentationml.slideLayout+xml"/>
  <Override PartName="/ppt/slideLayouts/slideLayout1387.xml" ContentType="application/vnd.openxmlformats-officedocument.presentationml.slideLayout+xml"/>
  <Override PartName="/ppt/slideLayouts/slideLayout1388.xml" ContentType="application/vnd.openxmlformats-officedocument.presentationml.slideLayout+xml"/>
  <Override PartName="/ppt/slideLayouts/slideLayout1389.xml" ContentType="application/vnd.openxmlformats-officedocument.presentationml.slideLayout+xml"/>
  <Override PartName="/ppt/slideLayouts/slideLayout1390.xml" ContentType="application/vnd.openxmlformats-officedocument.presentationml.slideLayout+xml"/>
  <Override PartName="/ppt/slideLayouts/slideLayout1391.xml" ContentType="application/vnd.openxmlformats-officedocument.presentationml.slideLayout+xml"/>
  <Override PartName="/ppt/slideLayouts/slideLayout1392.xml" ContentType="application/vnd.openxmlformats-officedocument.presentationml.slideLayout+xml"/>
  <Override PartName="/ppt/slideLayouts/slideLayout1393.xml" ContentType="application/vnd.openxmlformats-officedocument.presentationml.slideLayout+xml"/>
  <Override PartName="/ppt/slideLayouts/slideLayout1394.xml" ContentType="application/vnd.openxmlformats-officedocument.presentationml.slideLayout+xml"/>
  <Override PartName="/ppt/slideLayouts/slideLayout1395.xml" ContentType="application/vnd.openxmlformats-officedocument.presentationml.slideLayout+xml"/>
  <Override PartName="/ppt/slideLayouts/slideLayout1396.xml" ContentType="application/vnd.openxmlformats-officedocument.presentationml.slideLayout+xml"/>
  <Override PartName="/ppt/slideLayouts/slideLayout1397.xml" ContentType="application/vnd.openxmlformats-officedocument.presentationml.slideLayout+xml"/>
  <Override PartName="/ppt/slideLayouts/slideLayout1398.xml" ContentType="application/vnd.openxmlformats-officedocument.presentationml.slideLayout+xml"/>
  <Override PartName="/ppt/slideLayouts/slideLayout1399.xml" ContentType="application/vnd.openxmlformats-officedocument.presentationml.slideLayout+xml"/>
  <Override PartName="/ppt/slideLayouts/slideLayout1400.xml" ContentType="application/vnd.openxmlformats-officedocument.presentationml.slideLayout+xml"/>
  <Override PartName="/ppt/slideLayouts/slideLayout1401.xml" ContentType="application/vnd.openxmlformats-officedocument.presentationml.slideLayout+xml"/>
  <Override PartName="/ppt/slideLayouts/slideLayout1402.xml" ContentType="application/vnd.openxmlformats-officedocument.presentationml.slideLayout+xml"/>
  <Override PartName="/ppt/slideLayouts/slideLayout1403.xml" ContentType="application/vnd.openxmlformats-officedocument.presentationml.slideLayout+xml"/>
  <Override PartName="/ppt/slideLayouts/slideLayout1404.xml" ContentType="application/vnd.openxmlformats-officedocument.presentationml.slideLayout+xml"/>
  <Override PartName="/ppt/slideLayouts/slideLayout1405.xml" ContentType="application/vnd.openxmlformats-officedocument.presentationml.slideLayout+xml"/>
  <Override PartName="/ppt/slideLayouts/slideLayout1406.xml" ContentType="application/vnd.openxmlformats-officedocument.presentationml.slideLayout+xml"/>
  <Override PartName="/ppt/slideLayouts/slideLayout1407.xml" ContentType="application/vnd.openxmlformats-officedocument.presentationml.slideLayout+xml"/>
  <Override PartName="/ppt/slideLayouts/slideLayout1408.xml" ContentType="application/vnd.openxmlformats-officedocument.presentationml.slideLayout+xml"/>
  <Override PartName="/ppt/slideLayouts/slideLayout1409.xml" ContentType="application/vnd.openxmlformats-officedocument.presentationml.slideLayout+xml"/>
  <Override PartName="/ppt/slideLayouts/slideLayout1410.xml" ContentType="application/vnd.openxmlformats-officedocument.presentationml.slideLayout+xml"/>
  <Override PartName="/ppt/slideLayouts/slideLayout1411.xml" ContentType="application/vnd.openxmlformats-officedocument.presentationml.slideLayout+xml"/>
  <Override PartName="/ppt/slideLayouts/slideLayout1412.xml" ContentType="application/vnd.openxmlformats-officedocument.presentationml.slideLayout+xml"/>
  <Override PartName="/ppt/slideLayouts/slideLayout1413.xml" ContentType="application/vnd.openxmlformats-officedocument.presentationml.slideLayout+xml"/>
  <Override PartName="/ppt/slideLayouts/slideLayout1414.xml" ContentType="application/vnd.openxmlformats-officedocument.presentationml.slideLayout+xml"/>
  <Override PartName="/ppt/slideLayouts/slideLayout1415.xml" ContentType="application/vnd.openxmlformats-officedocument.presentationml.slideLayout+xml"/>
  <Override PartName="/ppt/slideLayouts/slideLayout1416.xml" ContentType="application/vnd.openxmlformats-officedocument.presentationml.slideLayout+xml"/>
  <Override PartName="/ppt/slideLayouts/slideLayout1417.xml" ContentType="application/vnd.openxmlformats-officedocument.presentationml.slideLayout+xml"/>
  <Override PartName="/ppt/slideLayouts/slideLayout1418.xml" ContentType="application/vnd.openxmlformats-officedocument.presentationml.slideLayout+xml"/>
  <Override PartName="/ppt/slideLayouts/slideLayout1419.xml" ContentType="application/vnd.openxmlformats-officedocument.presentationml.slideLayout+xml"/>
  <Override PartName="/ppt/slideLayouts/slideLayout1420.xml" ContentType="application/vnd.openxmlformats-officedocument.presentationml.slideLayout+xml"/>
  <Override PartName="/ppt/slideLayouts/slideLayout1421.xml" ContentType="application/vnd.openxmlformats-officedocument.presentationml.slideLayout+xml"/>
  <Override PartName="/ppt/slideLayouts/slideLayout1422.xml" ContentType="application/vnd.openxmlformats-officedocument.presentationml.slideLayout+xml"/>
  <Override PartName="/ppt/slideLayouts/slideLayout1423.xml" ContentType="application/vnd.openxmlformats-officedocument.presentationml.slideLayout+xml"/>
  <Override PartName="/ppt/slideLayouts/slideLayout1424.xml" ContentType="application/vnd.openxmlformats-officedocument.presentationml.slideLayout+xml"/>
  <Override PartName="/ppt/slideLayouts/slideLayout1425.xml" ContentType="application/vnd.openxmlformats-officedocument.presentationml.slideLayout+xml"/>
  <Override PartName="/ppt/slideLayouts/slideLayout1426.xml" ContentType="application/vnd.openxmlformats-officedocument.presentationml.slideLayout+xml"/>
  <Override PartName="/ppt/slideLayouts/slideLayout1427.xml" ContentType="application/vnd.openxmlformats-officedocument.presentationml.slideLayout+xml"/>
  <Override PartName="/ppt/slideLayouts/slideLayout1428.xml" ContentType="application/vnd.openxmlformats-officedocument.presentationml.slideLayout+xml"/>
  <Override PartName="/ppt/slideLayouts/slideLayout1429.xml" ContentType="application/vnd.openxmlformats-officedocument.presentationml.slideLayout+xml"/>
  <Override PartName="/ppt/slideLayouts/slideLayout1430.xml" ContentType="application/vnd.openxmlformats-officedocument.presentationml.slideLayout+xml"/>
  <Override PartName="/ppt/slideLayouts/slideLayout1431.xml" ContentType="application/vnd.openxmlformats-officedocument.presentationml.slideLayout+xml"/>
  <Override PartName="/ppt/slideLayouts/slideLayout1432.xml" ContentType="application/vnd.openxmlformats-officedocument.presentationml.slideLayout+xml"/>
  <Override PartName="/ppt/slideLayouts/slideLayout1433.xml" ContentType="application/vnd.openxmlformats-officedocument.presentationml.slideLayout+xml"/>
  <Override PartName="/ppt/slideLayouts/slideLayout1434.xml" ContentType="application/vnd.openxmlformats-officedocument.presentationml.slideLayout+xml"/>
  <Override PartName="/ppt/slideLayouts/slideLayout1435.xml" ContentType="application/vnd.openxmlformats-officedocument.presentationml.slideLayout+xml"/>
  <Override PartName="/ppt/slideLayouts/slideLayout1436.xml" ContentType="application/vnd.openxmlformats-officedocument.presentationml.slideLayout+xml"/>
  <Override PartName="/ppt/slideLayouts/slideLayout1437.xml" ContentType="application/vnd.openxmlformats-officedocument.presentationml.slideLayout+xml"/>
  <Override PartName="/ppt/slideLayouts/slideLayout1438.xml" ContentType="application/vnd.openxmlformats-officedocument.presentationml.slideLayout+xml"/>
  <Override PartName="/ppt/slideLayouts/slideLayout1439.xml" ContentType="application/vnd.openxmlformats-officedocument.presentationml.slideLayout+xml"/>
  <Override PartName="/ppt/slideLayouts/slideLayout1440.xml" ContentType="application/vnd.openxmlformats-officedocument.presentationml.slideLayout+xml"/>
  <Override PartName="/ppt/slideLayouts/slideLayout1441.xml" ContentType="application/vnd.openxmlformats-officedocument.presentationml.slideLayout+xml"/>
  <Override PartName="/ppt/slideLayouts/slideLayout1442.xml" ContentType="application/vnd.openxmlformats-officedocument.presentationml.slideLayout+xml"/>
  <Override PartName="/ppt/slideLayouts/slideLayout1443.xml" ContentType="application/vnd.openxmlformats-officedocument.presentationml.slideLayout+xml"/>
  <Override PartName="/ppt/slideLayouts/slideLayout1444.xml" ContentType="application/vnd.openxmlformats-officedocument.presentationml.slideLayout+xml"/>
  <Override PartName="/ppt/slideLayouts/slideLayout1445.xml" ContentType="application/vnd.openxmlformats-officedocument.presentationml.slideLayout+xml"/>
  <Override PartName="/ppt/slideLayouts/slideLayout1446.xml" ContentType="application/vnd.openxmlformats-officedocument.presentationml.slideLayout+xml"/>
  <Override PartName="/ppt/slideLayouts/slideLayout1447.xml" ContentType="application/vnd.openxmlformats-officedocument.presentationml.slideLayout+xml"/>
  <Override PartName="/ppt/slideLayouts/slideLayout1448.xml" ContentType="application/vnd.openxmlformats-officedocument.presentationml.slideLayout+xml"/>
  <Override PartName="/ppt/slideLayouts/slideLayout1449.xml" ContentType="application/vnd.openxmlformats-officedocument.presentationml.slideLayout+xml"/>
  <Override PartName="/ppt/slideLayouts/slideLayout1450.xml" ContentType="application/vnd.openxmlformats-officedocument.presentationml.slideLayout+xml"/>
  <Override PartName="/ppt/slideLayouts/slideLayout1451.xml" ContentType="application/vnd.openxmlformats-officedocument.presentationml.slideLayout+xml"/>
  <Override PartName="/ppt/slideLayouts/slideLayout1452.xml" ContentType="application/vnd.openxmlformats-officedocument.presentationml.slideLayout+xml"/>
  <Override PartName="/ppt/slideLayouts/slideLayout1453.xml" ContentType="application/vnd.openxmlformats-officedocument.presentationml.slideLayout+xml"/>
  <Override PartName="/ppt/slideLayouts/slideLayout1454.xml" ContentType="application/vnd.openxmlformats-officedocument.presentationml.slideLayout+xml"/>
  <Override PartName="/ppt/slideLayouts/slideLayout1455.xml" ContentType="application/vnd.openxmlformats-officedocument.presentationml.slideLayout+xml"/>
  <Override PartName="/ppt/slideLayouts/slideLayout1456.xml" ContentType="application/vnd.openxmlformats-officedocument.presentationml.slideLayout+xml"/>
  <Override PartName="/ppt/slideLayouts/slideLayout1457.xml" ContentType="application/vnd.openxmlformats-officedocument.presentationml.slideLayout+xml"/>
  <Override PartName="/ppt/slideLayouts/slideLayout1458.xml" ContentType="application/vnd.openxmlformats-officedocument.presentationml.slideLayout+xml"/>
  <Override PartName="/ppt/slideLayouts/slideLayout1459.xml" ContentType="application/vnd.openxmlformats-officedocument.presentationml.slideLayout+xml"/>
  <Override PartName="/ppt/slideLayouts/slideLayout1460.xml" ContentType="application/vnd.openxmlformats-officedocument.presentationml.slideLayout+xml"/>
  <Override PartName="/ppt/slideLayouts/slideLayout1461.xml" ContentType="application/vnd.openxmlformats-officedocument.presentationml.slideLayout+xml"/>
  <Override PartName="/ppt/slideLayouts/slideLayout1462.xml" ContentType="application/vnd.openxmlformats-officedocument.presentationml.slideLayout+xml"/>
  <Override PartName="/ppt/slideLayouts/slideLayout1463.xml" ContentType="application/vnd.openxmlformats-officedocument.presentationml.slideLayout+xml"/>
  <Override PartName="/ppt/slideLayouts/slideLayout1464.xml" ContentType="application/vnd.openxmlformats-officedocument.presentationml.slideLayout+xml"/>
  <Override PartName="/ppt/slideLayouts/slideLayout1465.xml" ContentType="application/vnd.openxmlformats-officedocument.presentationml.slideLayout+xml"/>
  <Override PartName="/ppt/slideLayouts/slideLayout1466.xml" ContentType="application/vnd.openxmlformats-officedocument.presentationml.slideLayout+xml"/>
  <Override PartName="/ppt/slideLayouts/slideLayout1467.xml" ContentType="application/vnd.openxmlformats-officedocument.presentationml.slideLayout+xml"/>
  <Override PartName="/ppt/slideLayouts/slideLayout1468.xml" ContentType="application/vnd.openxmlformats-officedocument.presentationml.slideLayout+xml"/>
  <Override PartName="/ppt/slideLayouts/slideLayout1469.xml" ContentType="application/vnd.openxmlformats-officedocument.presentationml.slideLayout+xml"/>
  <Override PartName="/ppt/slideLayouts/slideLayout1470.xml" ContentType="application/vnd.openxmlformats-officedocument.presentationml.slideLayout+xml"/>
  <Override PartName="/ppt/slideLayouts/slideLayout1471.xml" ContentType="application/vnd.openxmlformats-officedocument.presentationml.slideLayout+xml"/>
  <Override PartName="/ppt/slideLayouts/slideLayout1472.xml" ContentType="application/vnd.openxmlformats-officedocument.presentationml.slideLayout+xml"/>
  <Override PartName="/ppt/slideLayouts/slideLayout1473.xml" ContentType="application/vnd.openxmlformats-officedocument.presentationml.slideLayout+xml"/>
  <Override PartName="/ppt/slideLayouts/slideLayout1474.xml" ContentType="application/vnd.openxmlformats-officedocument.presentationml.slideLayout+xml"/>
  <Override PartName="/ppt/slideLayouts/slideLayout1475.xml" ContentType="application/vnd.openxmlformats-officedocument.presentationml.slideLayout+xml"/>
  <Override PartName="/ppt/slideLayouts/slideLayout1476.xml" ContentType="application/vnd.openxmlformats-officedocument.presentationml.slideLayout+xml"/>
  <Override PartName="/ppt/slideLayouts/slideLayout1477.xml" ContentType="application/vnd.openxmlformats-officedocument.presentationml.slideLayout+xml"/>
  <Override PartName="/ppt/slideLayouts/slideLayout1478.xml" ContentType="application/vnd.openxmlformats-officedocument.presentationml.slideLayout+xml"/>
  <Override PartName="/ppt/slideLayouts/slideLayout1479.xml" ContentType="application/vnd.openxmlformats-officedocument.presentationml.slideLayout+xml"/>
  <Override PartName="/ppt/slideLayouts/slideLayout1480.xml" ContentType="application/vnd.openxmlformats-officedocument.presentationml.slideLayout+xml"/>
  <Override PartName="/ppt/slideLayouts/slideLayout1481.xml" ContentType="application/vnd.openxmlformats-officedocument.presentationml.slideLayout+xml"/>
  <Override PartName="/ppt/slideLayouts/slideLayout1482.xml" ContentType="application/vnd.openxmlformats-officedocument.presentationml.slideLayout+xml"/>
  <Override PartName="/ppt/slideLayouts/slideLayout1483.xml" ContentType="application/vnd.openxmlformats-officedocument.presentationml.slideLayout+xml"/>
  <Override PartName="/ppt/slideLayouts/slideLayout1484.xml" ContentType="application/vnd.openxmlformats-officedocument.presentationml.slideLayout+xml"/>
  <Override PartName="/ppt/slideLayouts/slideLayout1485.xml" ContentType="application/vnd.openxmlformats-officedocument.presentationml.slideLayout+xml"/>
  <Override PartName="/ppt/slideLayouts/slideLayout1486.xml" ContentType="application/vnd.openxmlformats-officedocument.presentationml.slideLayout+xml"/>
  <Override PartName="/ppt/slideLayouts/slideLayout1487.xml" ContentType="application/vnd.openxmlformats-officedocument.presentationml.slideLayout+xml"/>
  <Override PartName="/ppt/slideLayouts/slideLayout1488.xml" ContentType="application/vnd.openxmlformats-officedocument.presentationml.slideLayout+xml"/>
  <Override PartName="/ppt/slideLayouts/slideLayout1489.xml" ContentType="application/vnd.openxmlformats-officedocument.presentationml.slideLayout+xml"/>
  <Override PartName="/ppt/slideLayouts/slideLayout1490.xml" ContentType="application/vnd.openxmlformats-officedocument.presentationml.slideLayout+xml"/>
  <Override PartName="/ppt/slideLayouts/slideLayout1491.xml" ContentType="application/vnd.openxmlformats-officedocument.presentationml.slideLayout+xml"/>
  <Override PartName="/ppt/slideLayouts/slideLayout1492.xml" ContentType="application/vnd.openxmlformats-officedocument.presentationml.slideLayout+xml"/>
  <Override PartName="/ppt/slideLayouts/slideLayout1493.xml" ContentType="application/vnd.openxmlformats-officedocument.presentationml.slideLayout+xml"/>
  <Override PartName="/ppt/slideLayouts/slideLayout1494.xml" ContentType="application/vnd.openxmlformats-officedocument.presentationml.slideLayout+xml"/>
  <Override PartName="/ppt/slideLayouts/slideLayout1495.xml" ContentType="application/vnd.openxmlformats-officedocument.presentationml.slideLayout+xml"/>
  <Override PartName="/ppt/slideLayouts/slideLayout1496.xml" ContentType="application/vnd.openxmlformats-officedocument.presentationml.slideLayout+xml"/>
  <Override PartName="/ppt/slideLayouts/slideLayout1497.xml" ContentType="application/vnd.openxmlformats-officedocument.presentationml.slideLayout+xml"/>
  <Override PartName="/ppt/slideLayouts/slideLayout1498.xml" ContentType="application/vnd.openxmlformats-officedocument.presentationml.slideLayout+xml"/>
  <Override PartName="/ppt/slideLayouts/slideLayout1499.xml" ContentType="application/vnd.openxmlformats-officedocument.presentationml.slideLayout+xml"/>
  <Override PartName="/ppt/slideLayouts/slideLayout1500.xml" ContentType="application/vnd.openxmlformats-officedocument.presentationml.slideLayout+xml"/>
  <Override PartName="/ppt/slideLayouts/slideLayout1501.xml" ContentType="application/vnd.openxmlformats-officedocument.presentationml.slideLayout+xml"/>
  <Override PartName="/ppt/slideLayouts/slideLayout1502.xml" ContentType="application/vnd.openxmlformats-officedocument.presentationml.slideLayout+xml"/>
  <Override PartName="/ppt/slideLayouts/slideLayout1503.xml" ContentType="application/vnd.openxmlformats-officedocument.presentationml.slideLayout+xml"/>
  <Override PartName="/ppt/slideLayouts/slideLayout1504.xml" ContentType="application/vnd.openxmlformats-officedocument.presentationml.slideLayout+xml"/>
  <Override PartName="/ppt/slideLayouts/slideLayout1505.xml" ContentType="application/vnd.openxmlformats-officedocument.presentationml.slideLayout+xml"/>
  <Override PartName="/ppt/slideLayouts/slideLayout1506.xml" ContentType="application/vnd.openxmlformats-officedocument.presentationml.slideLayout+xml"/>
  <Override PartName="/ppt/slideLayouts/slideLayout1507.xml" ContentType="application/vnd.openxmlformats-officedocument.presentationml.slideLayout+xml"/>
  <Override PartName="/ppt/slideLayouts/slideLayout1508.xml" ContentType="application/vnd.openxmlformats-officedocument.presentationml.slideLayout+xml"/>
  <Override PartName="/ppt/slideLayouts/slideLayout1509.xml" ContentType="application/vnd.openxmlformats-officedocument.presentationml.slideLayout+xml"/>
  <Override PartName="/ppt/slideLayouts/slideLayout1510.xml" ContentType="application/vnd.openxmlformats-officedocument.presentationml.slideLayout+xml"/>
  <Override PartName="/ppt/slideLayouts/slideLayout1511.xml" ContentType="application/vnd.openxmlformats-officedocument.presentationml.slideLayout+xml"/>
  <Override PartName="/ppt/slideLayouts/slideLayout1512.xml" ContentType="application/vnd.openxmlformats-officedocument.presentationml.slideLayout+xml"/>
  <Override PartName="/ppt/slideLayouts/slideLayout1513.xml" ContentType="application/vnd.openxmlformats-officedocument.presentationml.slideLayout+xml"/>
  <Override PartName="/ppt/slideLayouts/slideLayout1514.xml" ContentType="application/vnd.openxmlformats-officedocument.presentationml.slideLayout+xml"/>
  <Override PartName="/ppt/slideLayouts/slideLayout1515.xml" ContentType="application/vnd.openxmlformats-officedocument.presentationml.slideLayout+xml"/>
  <Override PartName="/ppt/slideLayouts/slideLayout1516.xml" ContentType="application/vnd.openxmlformats-officedocument.presentationml.slideLayout+xml"/>
  <Override PartName="/ppt/slideLayouts/slideLayout1517.xml" ContentType="application/vnd.openxmlformats-officedocument.presentationml.slideLayout+xml"/>
  <Override PartName="/ppt/slideLayouts/slideLayout1518.xml" ContentType="application/vnd.openxmlformats-officedocument.presentationml.slideLayout+xml"/>
  <Override PartName="/ppt/slideLayouts/slideLayout1519.xml" ContentType="application/vnd.openxmlformats-officedocument.presentationml.slideLayout+xml"/>
  <Override PartName="/ppt/slideLayouts/slideLayout1520.xml" ContentType="application/vnd.openxmlformats-officedocument.presentationml.slideLayout+xml"/>
  <Override PartName="/ppt/slideLayouts/slideLayout1521.xml" ContentType="application/vnd.openxmlformats-officedocument.presentationml.slideLayout+xml"/>
  <Override PartName="/ppt/slideLayouts/slideLayout1522.xml" ContentType="application/vnd.openxmlformats-officedocument.presentationml.slideLayout+xml"/>
  <Override PartName="/ppt/slideLayouts/slideLayout1523.xml" ContentType="application/vnd.openxmlformats-officedocument.presentationml.slideLayout+xml"/>
  <Override PartName="/ppt/slideLayouts/slideLayout1524.xml" ContentType="application/vnd.openxmlformats-officedocument.presentationml.slideLayout+xml"/>
  <Override PartName="/ppt/slideLayouts/slideLayout1525.xml" ContentType="application/vnd.openxmlformats-officedocument.presentationml.slideLayout+xml"/>
  <Override PartName="/ppt/slideLayouts/slideLayout1526.xml" ContentType="application/vnd.openxmlformats-officedocument.presentationml.slideLayout+xml"/>
  <Override PartName="/ppt/slideLayouts/slideLayout1527.xml" ContentType="application/vnd.openxmlformats-officedocument.presentationml.slideLayout+xml"/>
  <Override PartName="/ppt/slideLayouts/slideLayout1528.xml" ContentType="application/vnd.openxmlformats-officedocument.presentationml.slideLayout+xml"/>
  <Override PartName="/ppt/slideLayouts/slideLayout1529.xml" ContentType="application/vnd.openxmlformats-officedocument.presentationml.slideLayout+xml"/>
  <Override PartName="/ppt/slideLayouts/slideLayout1530.xml" ContentType="application/vnd.openxmlformats-officedocument.presentationml.slideLayout+xml"/>
  <Override PartName="/ppt/slideLayouts/slideLayout1531.xml" ContentType="application/vnd.openxmlformats-officedocument.presentationml.slideLayout+xml"/>
  <Override PartName="/ppt/slideLayouts/slideLayout1532.xml" ContentType="application/vnd.openxmlformats-officedocument.presentationml.slideLayout+xml"/>
  <Override PartName="/ppt/slideLayouts/slideLayout1533.xml" ContentType="application/vnd.openxmlformats-officedocument.presentationml.slideLayout+xml"/>
  <Override PartName="/ppt/slideLayouts/slideLayout1534.xml" ContentType="application/vnd.openxmlformats-officedocument.presentationml.slideLayout+xml"/>
  <Override PartName="/ppt/slideLayouts/slideLayout1535.xml" ContentType="application/vnd.openxmlformats-officedocument.presentationml.slideLayout+xml"/>
  <Override PartName="/ppt/slideLayouts/slideLayout1536.xml" ContentType="application/vnd.openxmlformats-officedocument.presentationml.slideLayout+xml"/>
  <Override PartName="/ppt/slideLayouts/slideLayout1537.xml" ContentType="application/vnd.openxmlformats-officedocument.presentationml.slideLayout+xml"/>
  <Override PartName="/ppt/slideLayouts/slideLayout1538.xml" ContentType="application/vnd.openxmlformats-officedocument.presentationml.slideLayout+xml"/>
  <Override PartName="/ppt/slideLayouts/slideLayout1539.xml" ContentType="application/vnd.openxmlformats-officedocument.presentationml.slideLayout+xml"/>
  <Override PartName="/ppt/slideLayouts/slideLayout1540.xml" ContentType="application/vnd.openxmlformats-officedocument.presentationml.slideLayout+xml"/>
  <Override PartName="/ppt/slideLayouts/slideLayout1541.xml" ContentType="application/vnd.openxmlformats-officedocument.presentationml.slideLayout+xml"/>
  <Override PartName="/ppt/slideLayouts/slideLayout1542.xml" ContentType="application/vnd.openxmlformats-officedocument.presentationml.slideLayout+xml"/>
  <Override PartName="/ppt/slideLayouts/slideLayout1543.xml" ContentType="application/vnd.openxmlformats-officedocument.presentationml.slideLayout+xml"/>
  <Override PartName="/ppt/slideLayouts/slideLayout1544.xml" ContentType="application/vnd.openxmlformats-officedocument.presentationml.slideLayout+xml"/>
  <Override PartName="/ppt/slideLayouts/slideLayout1545.xml" ContentType="application/vnd.openxmlformats-officedocument.presentationml.slideLayout+xml"/>
  <Override PartName="/ppt/slideLayouts/slideLayout1546.xml" ContentType="application/vnd.openxmlformats-officedocument.presentationml.slideLayout+xml"/>
  <Override PartName="/ppt/slideLayouts/slideLayout1547.xml" ContentType="application/vnd.openxmlformats-officedocument.presentationml.slideLayout+xml"/>
  <Override PartName="/ppt/slideLayouts/slideLayout1548.xml" ContentType="application/vnd.openxmlformats-officedocument.presentationml.slideLayout+xml"/>
  <Override PartName="/ppt/slideLayouts/slideLayout1549.xml" ContentType="application/vnd.openxmlformats-officedocument.presentationml.slideLayout+xml"/>
  <Override PartName="/ppt/slideLayouts/slideLayout1550.xml" ContentType="application/vnd.openxmlformats-officedocument.presentationml.slideLayout+xml"/>
  <Override PartName="/ppt/slideLayouts/slideLayout1551.xml" ContentType="application/vnd.openxmlformats-officedocument.presentationml.slideLayout+xml"/>
  <Override PartName="/ppt/slideLayouts/slideLayout1552.xml" ContentType="application/vnd.openxmlformats-officedocument.presentationml.slideLayout+xml"/>
  <Override PartName="/ppt/slideLayouts/slideLayout1553.xml" ContentType="application/vnd.openxmlformats-officedocument.presentationml.slideLayout+xml"/>
  <Override PartName="/ppt/slideLayouts/slideLayout1554.xml" ContentType="application/vnd.openxmlformats-officedocument.presentationml.slideLayout+xml"/>
  <Override PartName="/ppt/slideLayouts/slideLayout1555.xml" ContentType="application/vnd.openxmlformats-officedocument.presentationml.slideLayout+xml"/>
  <Override PartName="/ppt/slideLayouts/slideLayout1556.xml" ContentType="application/vnd.openxmlformats-officedocument.presentationml.slideLayout+xml"/>
  <Override PartName="/ppt/slideLayouts/slideLayout1557.xml" ContentType="application/vnd.openxmlformats-officedocument.presentationml.slideLayout+xml"/>
  <Override PartName="/ppt/slideLayouts/slideLayout1558.xml" ContentType="application/vnd.openxmlformats-officedocument.presentationml.slideLayout+xml"/>
  <Override PartName="/ppt/slideLayouts/slideLayout1559.xml" ContentType="application/vnd.openxmlformats-officedocument.presentationml.slideLayout+xml"/>
  <Override PartName="/ppt/slideLayouts/slideLayout1560.xml" ContentType="application/vnd.openxmlformats-officedocument.presentationml.slideLayout+xml"/>
  <Override PartName="/ppt/slideLayouts/slideLayout1561.xml" ContentType="application/vnd.openxmlformats-officedocument.presentationml.slideLayout+xml"/>
  <Override PartName="/ppt/slideLayouts/slideLayout1562.xml" ContentType="application/vnd.openxmlformats-officedocument.presentationml.slideLayout+xml"/>
  <Override PartName="/ppt/slideLayouts/slideLayout1563.xml" ContentType="application/vnd.openxmlformats-officedocument.presentationml.slideLayout+xml"/>
  <Override PartName="/ppt/slideLayouts/slideLayout1564.xml" ContentType="application/vnd.openxmlformats-officedocument.presentationml.slideLayout+xml"/>
  <Override PartName="/ppt/slideLayouts/slideLayout1565.xml" ContentType="application/vnd.openxmlformats-officedocument.presentationml.slideLayout+xml"/>
  <Override PartName="/ppt/slideLayouts/slideLayout1566.xml" ContentType="application/vnd.openxmlformats-officedocument.presentationml.slideLayout+xml"/>
  <Override PartName="/ppt/slideLayouts/slideLayout1567.xml" ContentType="application/vnd.openxmlformats-officedocument.presentationml.slideLayout+xml"/>
  <Override PartName="/ppt/slideLayouts/slideLayout1568.xml" ContentType="application/vnd.openxmlformats-officedocument.presentationml.slideLayout+xml"/>
  <Override PartName="/ppt/slideLayouts/slideLayout1569.xml" ContentType="application/vnd.openxmlformats-officedocument.presentationml.slideLayout+xml"/>
  <Override PartName="/ppt/slideLayouts/slideLayout1570.xml" ContentType="application/vnd.openxmlformats-officedocument.presentationml.slideLayout+xml"/>
  <Override PartName="/ppt/slideLayouts/slideLayout1571.xml" ContentType="application/vnd.openxmlformats-officedocument.presentationml.slideLayout+xml"/>
  <Override PartName="/ppt/slideLayouts/slideLayout1572.xml" ContentType="application/vnd.openxmlformats-officedocument.presentationml.slideLayout+xml"/>
  <Override PartName="/ppt/slideLayouts/slideLayout1573.xml" ContentType="application/vnd.openxmlformats-officedocument.presentationml.slideLayout+xml"/>
  <Override PartName="/ppt/slideLayouts/slideLayout1574.xml" ContentType="application/vnd.openxmlformats-officedocument.presentationml.slideLayout+xml"/>
  <Override PartName="/ppt/slideLayouts/slideLayout1575.xml" ContentType="application/vnd.openxmlformats-officedocument.presentationml.slideLayout+xml"/>
  <Override PartName="/ppt/slideLayouts/slideLayout1576.xml" ContentType="application/vnd.openxmlformats-officedocument.presentationml.slideLayout+xml"/>
  <Override PartName="/ppt/slideLayouts/slideLayout1577.xml" ContentType="application/vnd.openxmlformats-officedocument.presentationml.slideLayout+xml"/>
  <Override PartName="/ppt/slideLayouts/slideLayout1578.xml" ContentType="application/vnd.openxmlformats-officedocument.presentationml.slideLayout+xml"/>
  <Override PartName="/ppt/slideLayouts/slideLayout1579.xml" ContentType="application/vnd.openxmlformats-officedocument.presentationml.slideLayout+xml"/>
  <Override PartName="/ppt/slideLayouts/slideLayout1580.xml" ContentType="application/vnd.openxmlformats-officedocument.presentationml.slideLayout+xml"/>
  <Override PartName="/ppt/slideLayouts/slideLayout1581.xml" ContentType="application/vnd.openxmlformats-officedocument.presentationml.slideLayout+xml"/>
  <Override PartName="/ppt/slideLayouts/slideLayout1582.xml" ContentType="application/vnd.openxmlformats-officedocument.presentationml.slideLayout+xml"/>
  <Override PartName="/ppt/slideLayouts/slideLayout1583.xml" ContentType="application/vnd.openxmlformats-officedocument.presentationml.slideLayout+xml"/>
  <Override PartName="/ppt/slideLayouts/slideLayout1584.xml" ContentType="application/vnd.openxmlformats-officedocument.presentationml.slideLayout+xml"/>
  <Override PartName="/ppt/slideLayouts/slideLayout1585.xml" ContentType="application/vnd.openxmlformats-officedocument.presentationml.slideLayout+xml"/>
  <Override PartName="/ppt/slideLayouts/slideLayout1586.xml" ContentType="application/vnd.openxmlformats-officedocument.presentationml.slideLayout+xml"/>
  <Override PartName="/ppt/slideLayouts/slideLayout1587.xml" ContentType="application/vnd.openxmlformats-officedocument.presentationml.slideLayout+xml"/>
  <Override PartName="/ppt/slideLayouts/slideLayout1588.xml" ContentType="application/vnd.openxmlformats-officedocument.presentationml.slideLayout+xml"/>
  <Override PartName="/ppt/slideLayouts/slideLayout1589.xml" ContentType="application/vnd.openxmlformats-officedocument.presentationml.slideLayout+xml"/>
  <Override PartName="/ppt/slideLayouts/slideLayout1590.xml" ContentType="application/vnd.openxmlformats-officedocument.presentationml.slideLayout+xml"/>
  <Override PartName="/ppt/slideLayouts/slideLayout1591.xml" ContentType="application/vnd.openxmlformats-officedocument.presentationml.slideLayout+xml"/>
  <Override PartName="/ppt/slideLayouts/slideLayout1592.xml" ContentType="application/vnd.openxmlformats-officedocument.presentationml.slideLayout+xml"/>
  <Override PartName="/ppt/slideLayouts/slideLayout1593.xml" ContentType="application/vnd.openxmlformats-officedocument.presentationml.slideLayout+xml"/>
  <Override PartName="/ppt/slideLayouts/slideLayout1594.xml" ContentType="application/vnd.openxmlformats-officedocument.presentationml.slideLayout+xml"/>
  <Override PartName="/ppt/slideLayouts/slideLayout1595.xml" ContentType="application/vnd.openxmlformats-officedocument.presentationml.slideLayout+xml"/>
  <Override PartName="/ppt/slideLayouts/slideLayout1596.xml" ContentType="application/vnd.openxmlformats-officedocument.presentationml.slideLayout+xml"/>
  <Override PartName="/ppt/slideLayouts/slideLayout1597.xml" ContentType="application/vnd.openxmlformats-officedocument.presentationml.slideLayout+xml"/>
  <Override PartName="/ppt/slideLayouts/slideLayout1598.xml" ContentType="application/vnd.openxmlformats-officedocument.presentationml.slideLayout+xml"/>
  <Override PartName="/ppt/slideLayouts/slideLayout1599.xml" ContentType="application/vnd.openxmlformats-officedocument.presentationml.slideLayout+xml"/>
  <Override PartName="/ppt/slideLayouts/slideLayout1600.xml" ContentType="application/vnd.openxmlformats-officedocument.presentationml.slideLayout+xml"/>
  <Override PartName="/ppt/slideLayouts/slideLayout1601.xml" ContentType="application/vnd.openxmlformats-officedocument.presentationml.slideLayout+xml"/>
  <Override PartName="/ppt/slideLayouts/slideLayout1602.xml" ContentType="application/vnd.openxmlformats-officedocument.presentationml.slideLayout+xml"/>
  <Override PartName="/ppt/slideLayouts/slideLayout1603.xml" ContentType="application/vnd.openxmlformats-officedocument.presentationml.slideLayout+xml"/>
  <Override PartName="/ppt/slideLayouts/slideLayout1604.xml" ContentType="application/vnd.openxmlformats-officedocument.presentationml.slideLayout+xml"/>
  <Override PartName="/ppt/slideLayouts/slideLayout1605.xml" ContentType="application/vnd.openxmlformats-officedocument.presentationml.slideLayout+xml"/>
  <Override PartName="/ppt/slideLayouts/slideLayout1606.xml" ContentType="application/vnd.openxmlformats-officedocument.presentationml.slideLayout+xml"/>
  <Override PartName="/ppt/slideLayouts/slideLayout1607.xml" ContentType="application/vnd.openxmlformats-officedocument.presentationml.slideLayout+xml"/>
  <Override PartName="/ppt/slideLayouts/slideLayout1608.xml" ContentType="application/vnd.openxmlformats-officedocument.presentationml.slideLayout+xml"/>
  <Override PartName="/ppt/slideLayouts/slideLayout1609.xml" ContentType="application/vnd.openxmlformats-officedocument.presentationml.slideLayout+xml"/>
  <Override PartName="/ppt/slideLayouts/slideLayout1610.xml" ContentType="application/vnd.openxmlformats-officedocument.presentationml.slideLayout+xml"/>
  <Override PartName="/ppt/slideLayouts/slideLayout1611.xml" ContentType="application/vnd.openxmlformats-officedocument.presentationml.slideLayout+xml"/>
  <Override PartName="/ppt/slideLayouts/slideLayout1612.xml" ContentType="application/vnd.openxmlformats-officedocument.presentationml.slideLayout+xml"/>
  <Override PartName="/ppt/slideLayouts/slideLayout1613.xml" ContentType="application/vnd.openxmlformats-officedocument.presentationml.slideLayout+xml"/>
  <Override PartName="/ppt/slideLayouts/slideLayout1614.xml" ContentType="application/vnd.openxmlformats-officedocument.presentationml.slideLayout+xml"/>
  <Override PartName="/ppt/slideLayouts/slideLayout1615.xml" ContentType="application/vnd.openxmlformats-officedocument.presentationml.slideLayout+xml"/>
  <Override PartName="/ppt/slideLayouts/slideLayout1616.xml" ContentType="application/vnd.openxmlformats-officedocument.presentationml.slideLayout+xml"/>
  <Override PartName="/ppt/slideLayouts/slideLayout1617.xml" ContentType="application/vnd.openxmlformats-officedocument.presentationml.slideLayout+xml"/>
  <Override PartName="/ppt/slideLayouts/slideLayout1618.xml" ContentType="application/vnd.openxmlformats-officedocument.presentationml.slideLayout+xml"/>
  <Override PartName="/ppt/slideLayouts/slideLayout1619.xml" ContentType="application/vnd.openxmlformats-officedocument.presentationml.slideLayout+xml"/>
  <Override PartName="/ppt/slideLayouts/slideLayout1620.xml" ContentType="application/vnd.openxmlformats-officedocument.presentationml.slideLayout+xml"/>
  <Override PartName="/ppt/slideLayouts/slideLayout1621.xml" ContentType="application/vnd.openxmlformats-officedocument.presentationml.slideLayout+xml"/>
  <Override PartName="/ppt/slideLayouts/slideLayout1622.xml" ContentType="application/vnd.openxmlformats-officedocument.presentationml.slideLayout+xml"/>
  <Override PartName="/ppt/slideLayouts/slideLayout1623.xml" ContentType="application/vnd.openxmlformats-officedocument.presentationml.slideLayout+xml"/>
  <Override PartName="/ppt/slideLayouts/slideLayout1624.xml" ContentType="application/vnd.openxmlformats-officedocument.presentationml.slideLayout+xml"/>
  <Override PartName="/ppt/slideLayouts/slideLayout1625.xml" ContentType="application/vnd.openxmlformats-officedocument.presentationml.slideLayout+xml"/>
  <Override PartName="/ppt/slideLayouts/slideLayout1626.xml" ContentType="application/vnd.openxmlformats-officedocument.presentationml.slideLayout+xml"/>
  <Override PartName="/ppt/slideLayouts/slideLayout1627.xml" ContentType="application/vnd.openxmlformats-officedocument.presentationml.slideLayout+xml"/>
  <Override PartName="/ppt/slideLayouts/slideLayout1628.xml" ContentType="application/vnd.openxmlformats-officedocument.presentationml.slideLayout+xml"/>
  <Override PartName="/ppt/slideLayouts/slideLayout1629.xml" ContentType="application/vnd.openxmlformats-officedocument.presentationml.slideLayout+xml"/>
  <Override PartName="/ppt/slideLayouts/slideLayout1630.xml" ContentType="application/vnd.openxmlformats-officedocument.presentationml.slideLayout+xml"/>
  <Override PartName="/ppt/slideLayouts/slideLayout1631.xml" ContentType="application/vnd.openxmlformats-officedocument.presentationml.slideLayout+xml"/>
  <Override PartName="/ppt/slideLayouts/slideLayout1632.xml" ContentType="application/vnd.openxmlformats-officedocument.presentationml.slideLayout+xml"/>
  <Override PartName="/ppt/slideLayouts/slideLayout1633.xml" ContentType="application/vnd.openxmlformats-officedocument.presentationml.slideLayout+xml"/>
  <Override PartName="/ppt/slideLayouts/slideLayout1634.xml" ContentType="application/vnd.openxmlformats-officedocument.presentationml.slideLayout+xml"/>
  <Override PartName="/ppt/slideLayouts/slideLayout1635.xml" ContentType="application/vnd.openxmlformats-officedocument.presentationml.slideLayout+xml"/>
  <Override PartName="/ppt/slideLayouts/slideLayout1636.xml" ContentType="application/vnd.openxmlformats-officedocument.presentationml.slideLayout+xml"/>
  <Override PartName="/ppt/slideLayouts/slideLayout1637.xml" ContentType="application/vnd.openxmlformats-officedocument.presentationml.slideLayout+xml"/>
  <Override PartName="/ppt/slideLayouts/slideLayout1638.xml" ContentType="application/vnd.openxmlformats-officedocument.presentationml.slideLayout+xml"/>
  <Override PartName="/ppt/slideLayouts/slideLayout1639.xml" ContentType="application/vnd.openxmlformats-officedocument.presentationml.slideLayout+xml"/>
  <Override PartName="/ppt/slideLayouts/slideLayout1640.xml" ContentType="application/vnd.openxmlformats-officedocument.presentationml.slideLayout+xml"/>
  <Override PartName="/ppt/slideLayouts/slideLayout1641.xml" ContentType="application/vnd.openxmlformats-officedocument.presentationml.slideLayout+xml"/>
  <Override PartName="/ppt/slideLayouts/slideLayout1642.xml" ContentType="application/vnd.openxmlformats-officedocument.presentationml.slideLayout+xml"/>
  <Override PartName="/ppt/slideLayouts/slideLayout1643.xml" ContentType="application/vnd.openxmlformats-officedocument.presentationml.slideLayout+xml"/>
  <Override PartName="/ppt/slideLayouts/slideLayout1644.xml" ContentType="application/vnd.openxmlformats-officedocument.presentationml.slideLayout+xml"/>
  <Override PartName="/ppt/theme/theme3.xml" ContentType="application/vnd.openxmlformats-officedocument.theme+xml"/>
  <Override PartName="/ppt/slideLayouts/slideLayout1645.xml" ContentType="application/vnd.openxmlformats-officedocument.presentationml.slideLayout+xml"/>
  <Override PartName="/ppt/slideLayouts/slideLayout1646.xml" ContentType="application/vnd.openxmlformats-officedocument.presentationml.slideLayout+xml"/>
  <Override PartName="/ppt/slideLayouts/slideLayout1647.xml" ContentType="application/vnd.openxmlformats-officedocument.presentationml.slideLayout+xml"/>
  <Override PartName="/ppt/slideLayouts/slideLayout1648.xml" ContentType="application/vnd.openxmlformats-officedocument.presentationml.slideLayout+xml"/>
  <Override PartName="/ppt/slideLayouts/slideLayout1649.xml" ContentType="application/vnd.openxmlformats-officedocument.presentationml.slideLayout+xml"/>
  <Override PartName="/ppt/slideLayouts/slideLayout1650.xml" ContentType="application/vnd.openxmlformats-officedocument.presentationml.slideLayout+xml"/>
  <Override PartName="/ppt/slideLayouts/slideLayout1651.xml" ContentType="application/vnd.openxmlformats-officedocument.presentationml.slideLayout+xml"/>
  <Override PartName="/ppt/slideLayouts/slideLayout1652.xml" ContentType="application/vnd.openxmlformats-officedocument.presentationml.slideLayout+xml"/>
  <Override PartName="/ppt/slideLayouts/slideLayout1653.xml" ContentType="application/vnd.openxmlformats-officedocument.presentationml.slideLayout+xml"/>
  <Override PartName="/ppt/slideLayouts/slideLayout1654.xml" ContentType="application/vnd.openxmlformats-officedocument.presentationml.slideLayout+xml"/>
  <Override PartName="/ppt/slideLayouts/slideLayout1655.xml" ContentType="application/vnd.openxmlformats-officedocument.presentationml.slideLayout+xml"/>
  <Override PartName="/ppt/slideLayouts/slideLayout1656.xml" ContentType="application/vnd.openxmlformats-officedocument.presentationml.slideLayout+xml"/>
  <Override PartName="/ppt/slideLayouts/slideLayout1657.xml" ContentType="application/vnd.openxmlformats-officedocument.presentationml.slideLayout+xml"/>
  <Override PartName="/ppt/slideLayouts/slideLayout1658.xml" ContentType="application/vnd.openxmlformats-officedocument.presentationml.slideLayout+xml"/>
  <Override PartName="/ppt/slideLayouts/slideLayout1659.xml" ContentType="application/vnd.openxmlformats-officedocument.presentationml.slideLayout+xml"/>
  <Override PartName="/ppt/slideLayouts/slideLayout1660.xml" ContentType="application/vnd.openxmlformats-officedocument.presentationml.slideLayout+xml"/>
  <Override PartName="/ppt/slideLayouts/slideLayout1661.xml" ContentType="application/vnd.openxmlformats-officedocument.presentationml.slideLayout+xml"/>
  <Override PartName="/ppt/slideLayouts/slideLayout1662.xml" ContentType="application/vnd.openxmlformats-officedocument.presentationml.slideLayout+xml"/>
  <Override PartName="/ppt/slideLayouts/slideLayout1663.xml" ContentType="application/vnd.openxmlformats-officedocument.presentationml.slideLayout+xml"/>
  <Override PartName="/ppt/slideLayouts/slideLayout1664.xml" ContentType="application/vnd.openxmlformats-officedocument.presentationml.slideLayout+xml"/>
  <Override PartName="/ppt/slideLayouts/slideLayout1665.xml" ContentType="application/vnd.openxmlformats-officedocument.presentationml.slideLayout+xml"/>
  <Override PartName="/ppt/slideLayouts/slideLayout1666.xml" ContentType="application/vnd.openxmlformats-officedocument.presentationml.slideLayout+xml"/>
  <Override PartName="/ppt/slideLayouts/slideLayout1667.xml" ContentType="application/vnd.openxmlformats-officedocument.presentationml.slideLayout+xml"/>
  <Override PartName="/ppt/slideLayouts/slideLayout1668.xml" ContentType="application/vnd.openxmlformats-officedocument.presentationml.slideLayout+xml"/>
  <Override PartName="/ppt/slideLayouts/slideLayout1669.xml" ContentType="application/vnd.openxmlformats-officedocument.presentationml.slideLayout+xml"/>
  <Override PartName="/ppt/slideLayouts/slideLayout1670.xml" ContentType="application/vnd.openxmlformats-officedocument.presentationml.slideLayout+xml"/>
  <Override PartName="/ppt/slideLayouts/slideLayout1671.xml" ContentType="application/vnd.openxmlformats-officedocument.presentationml.slideLayout+xml"/>
  <Override PartName="/ppt/slideLayouts/slideLayout1672.xml" ContentType="application/vnd.openxmlformats-officedocument.presentationml.slideLayout+xml"/>
  <Override PartName="/ppt/slideLayouts/slideLayout1673.xml" ContentType="application/vnd.openxmlformats-officedocument.presentationml.slideLayout+xml"/>
  <Override PartName="/ppt/slideLayouts/slideLayout1674.xml" ContentType="application/vnd.openxmlformats-officedocument.presentationml.slideLayout+xml"/>
  <Override PartName="/ppt/slideLayouts/slideLayout1675.xml" ContentType="application/vnd.openxmlformats-officedocument.presentationml.slideLayout+xml"/>
  <Override PartName="/ppt/slideLayouts/slideLayout1676.xml" ContentType="application/vnd.openxmlformats-officedocument.presentationml.slideLayout+xml"/>
  <Override PartName="/ppt/slideLayouts/slideLayout1677.xml" ContentType="application/vnd.openxmlformats-officedocument.presentationml.slideLayout+xml"/>
  <Override PartName="/ppt/slideLayouts/slideLayout1678.xml" ContentType="application/vnd.openxmlformats-officedocument.presentationml.slideLayout+xml"/>
  <Override PartName="/ppt/slideLayouts/slideLayout1679.xml" ContentType="application/vnd.openxmlformats-officedocument.presentationml.slideLayout+xml"/>
  <Override PartName="/ppt/slideLayouts/slideLayout1680.xml" ContentType="application/vnd.openxmlformats-officedocument.presentationml.slideLayout+xml"/>
  <Override PartName="/ppt/slideLayouts/slideLayout1681.xml" ContentType="application/vnd.openxmlformats-officedocument.presentationml.slideLayout+xml"/>
  <Override PartName="/ppt/slideLayouts/slideLayout1682.xml" ContentType="application/vnd.openxmlformats-officedocument.presentationml.slideLayout+xml"/>
  <Override PartName="/ppt/slideLayouts/slideLayout1683.xml" ContentType="application/vnd.openxmlformats-officedocument.presentationml.slideLayout+xml"/>
  <Override PartName="/ppt/slideLayouts/slideLayout1684.xml" ContentType="application/vnd.openxmlformats-officedocument.presentationml.slideLayout+xml"/>
  <Override PartName="/ppt/slideLayouts/slideLayout1685.xml" ContentType="application/vnd.openxmlformats-officedocument.presentationml.slideLayout+xml"/>
  <Override PartName="/ppt/slideLayouts/slideLayout1686.xml" ContentType="application/vnd.openxmlformats-officedocument.presentationml.slideLayout+xml"/>
  <Override PartName="/ppt/slideLayouts/slideLayout1687.xml" ContentType="application/vnd.openxmlformats-officedocument.presentationml.slideLayout+xml"/>
  <Override PartName="/ppt/slideLayouts/slideLayout1688.xml" ContentType="application/vnd.openxmlformats-officedocument.presentationml.slideLayout+xml"/>
  <Override PartName="/ppt/slideLayouts/slideLayout1689.xml" ContentType="application/vnd.openxmlformats-officedocument.presentationml.slideLayout+xml"/>
  <Override PartName="/ppt/slideLayouts/slideLayout1690.xml" ContentType="application/vnd.openxmlformats-officedocument.presentationml.slideLayout+xml"/>
  <Override PartName="/ppt/slideLayouts/slideLayout1691.xml" ContentType="application/vnd.openxmlformats-officedocument.presentationml.slideLayout+xml"/>
  <Override PartName="/ppt/slideLayouts/slideLayout1692.xml" ContentType="application/vnd.openxmlformats-officedocument.presentationml.slideLayout+xml"/>
  <Override PartName="/ppt/slideLayouts/slideLayout1693.xml" ContentType="application/vnd.openxmlformats-officedocument.presentationml.slideLayout+xml"/>
  <Override PartName="/ppt/slideLayouts/slideLayout1694.xml" ContentType="application/vnd.openxmlformats-officedocument.presentationml.slideLayout+xml"/>
  <Override PartName="/ppt/slideLayouts/slideLayout1695.xml" ContentType="application/vnd.openxmlformats-officedocument.presentationml.slideLayout+xml"/>
  <Override PartName="/ppt/slideLayouts/slideLayout1696.xml" ContentType="application/vnd.openxmlformats-officedocument.presentationml.slideLayout+xml"/>
  <Override PartName="/ppt/slideLayouts/slideLayout1697.xml" ContentType="application/vnd.openxmlformats-officedocument.presentationml.slideLayout+xml"/>
  <Override PartName="/ppt/slideLayouts/slideLayout1698.xml" ContentType="application/vnd.openxmlformats-officedocument.presentationml.slideLayout+xml"/>
  <Override PartName="/ppt/slideLayouts/slideLayout1699.xml" ContentType="application/vnd.openxmlformats-officedocument.presentationml.slideLayout+xml"/>
  <Override PartName="/ppt/slideLayouts/slideLayout1700.xml" ContentType="application/vnd.openxmlformats-officedocument.presentationml.slideLayout+xml"/>
  <Override PartName="/ppt/slideLayouts/slideLayout1701.xml" ContentType="application/vnd.openxmlformats-officedocument.presentationml.slideLayout+xml"/>
  <Override PartName="/ppt/slideLayouts/slideLayout1702.xml" ContentType="application/vnd.openxmlformats-officedocument.presentationml.slideLayout+xml"/>
  <Override PartName="/ppt/slideLayouts/slideLayout1703.xml" ContentType="application/vnd.openxmlformats-officedocument.presentationml.slideLayout+xml"/>
  <Override PartName="/ppt/slideLayouts/slideLayout1704.xml" ContentType="application/vnd.openxmlformats-officedocument.presentationml.slideLayout+xml"/>
  <Override PartName="/ppt/slideLayouts/slideLayout1705.xml" ContentType="application/vnd.openxmlformats-officedocument.presentationml.slideLayout+xml"/>
  <Override PartName="/ppt/slideLayouts/slideLayout1706.xml" ContentType="application/vnd.openxmlformats-officedocument.presentationml.slideLayout+xml"/>
  <Override PartName="/ppt/slideLayouts/slideLayout1707.xml" ContentType="application/vnd.openxmlformats-officedocument.presentationml.slideLayout+xml"/>
  <Override PartName="/ppt/slideLayouts/slideLayout1708.xml" ContentType="application/vnd.openxmlformats-officedocument.presentationml.slideLayout+xml"/>
  <Override PartName="/ppt/slideLayouts/slideLayout1709.xml" ContentType="application/vnd.openxmlformats-officedocument.presentationml.slideLayout+xml"/>
  <Override PartName="/ppt/slideLayouts/slideLayout1710.xml" ContentType="application/vnd.openxmlformats-officedocument.presentationml.slideLayout+xml"/>
  <Override PartName="/ppt/slideLayouts/slideLayout1711.xml" ContentType="application/vnd.openxmlformats-officedocument.presentationml.slideLayout+xml"/>
  <Override PartName="/ppt/slideLayouts/slideLayout1712.xml" ContentType="application/vnd.openxmlformats-officedocument.presentationml.slideLayout+xml"/>
  <Override PartName="/ppt/slideLayouts/slideLayout1713.xml" ContentType="application/vnd.openxmlformats-officedocument.presentationml.slideLayout+xml"/>
  <Override PartName="/ppt/slideLayouts/slideLayout1714.xml" ContentType="application/vnd.openxmlformats-officedocument.presentationml.slideLayout+xml"/>
  <Override PartName="/ppt/slideLayouts/slideLayout1715.xml" ContentType="application/vnd.openxmlformats-officedocument.presentationml.slideLayout+xml"/>
  <Override PartName="/ppt/slideLayouts/slideLayout1716.xml" ContentType="application/vnd.openxmlformats-officedocument.presentationml.slideLayout+xml"/>
  <Override PartName="/ppt/slideLayouts/slideLayout1717.xml" ContentType="application/vnd.openxmlformats-officedocument.presentationml.slideLayout+xml"/>
  <Override PartName="/ppt/slideLayouts/slideLayout1718.xml" ContentType="application/vnd.openxmlformats-officedocument.presentationml.slideLayout+xml"/>
  <Override PartName="/ppt/slideLayouts/slideLayout1719.xml" ContentType="application/vnd.openxmlformats-officedocument.presentationml.slideLayout+xml"/>
  <Override PartName="/ppt/slideLayouts/slideLayout1720.xml" ContentType="application/vnd.openxmlformats-officedocument.presentationml.slideLayout+xml"/>
  <Override PartName="/ppt/slideLayouts/slideLayout1721.xml" ContentType="application/vnd.openxmlformats-officedocument.presentationml.slideLayout+xml"/>
  <Override PartName="/ppt/slideLayouts/slideLayout1722.xml" ContentType="application/vnd.openxmlformats-officedocument.presentationml.slideLayout+xml"/>
  <Override PartName="/ppt/slideLayouts/slideLayout1723.xml" ContentType="application/vnd.openxmlformats-officedocument.presentationml.slideLayout+xml"/>
  <Override PartName="/ppt/slideLayouts/slideLayout1724.xml" ContentType="application/vnd.openxmlformats-officedocument.presentationml.slideLayout+xml"/>
  <Override PartName="/ppt/slideLayouts/slideLayout1725.xml" ContentType="application/vnd.openxmlformats-officedocument.presentationml.slideLayout+xml"/>
  <Override PartName="/ppt/slideLayouts/slideLayout1726.xml" ContentType="application/vnd.openxmlformats-officedocument.presentationml.slideLayout+xml"/>
  <Override PartName="/ppt/slideLayouts/slideLayout1727.xml" ContentType="application/vnd.openxmlformats-officedocument.presentationml.slideLayout+xml"/>
  <Override PartName="/ppt/slideLayouts/slideLayout1728.xml" ContentType="application/vnd.openxmlformats-officedocument.presentationml.slideLayout+xml"/>
  <Override PartName="/ppt/slideLayouts/slideLayout1729.xml" ContentType="application/vnd.openxmlformats-officedocument.presentationml.slideLayout+xml"/>
  <Override PartName="/ppt/slideLayouts/slideLayout1730.xml" ContentType="application/vnd.openxmlformats-officedocument.presentationml.slideLayout+xml"/>
  <Override PartName="/ppt/slideLayouts/slideLayout1731.xml" ContentType="application/vnd.openxmlformats-officedocument.presentationml.slideLayout+xml"/>
  <Override PartName="/ppt/slideLayouts/slideLayout1732.xml" ContentType="application/vnd.openxmlformats-officedocument.presentationml.slideLayout+xml"/>
  <Override PartName="/ppt/slideLayouts/slideLayout1733.xml" ContentType="application/vnd.openxmlformats-officedocument.presentationml.slideLayout+xml"/>
  <Override PartName="/ppt/slideLayouts/slideLayout1734.xml" ContentType="application/vnd.openxmlformats-officedocument.presentationml.slideLayout+xml"/>
  <Override PartName="/ppt/slideLayouts/slideLayout1735.xml" ContentType="application/vnd.openxmlformats-officedocument.presentationml.slideLayout+xml"/>
  <Override PartName="/ppt/slideLayouts/slideLayout1736.xml" ContentType="application/vnd.openxmlformats-officedocument.presentationml.slideLayout+xml"/>
  <Override PartName="/ppt/slideLayouts/slideLayout1737.xml" ContentType="application/vnd.openxmlformats-officedocument.presentationml.slideLayout+xml"/>
  <Override PartName="/ppt/slideLayouts/slideLayout1738.xml" ContentType="application/vnd.openxmlformats-officedocument.presentationml.slideLayout+xml"/>
  <Override PartName="/ppt/slideLayouts/slideLayout1739.xml" ContentType="application/vnd.openxmlformats-officedocument.presentationml.slideLayout+xml"/>
  <Override PartName="/ppt/slideLayouts/slideLayout1740.xml" ContentType="application/vnd.openxmlformats-officedocument.presentationml.slideLayout+xml"/>
  <Override PartName="/ppt/slideLayouts/slideLayout1741.xml" ContentType="application/vnd.openxmlformats-officedocument.presentationml.slideLayout+xml"/>
  <Override PartName="/ppt/slideLayouts/slideLayout1742.xml" ContentType="application/vnd.openxmlformats-officedocument.presentationml.slideLayout+xml"/>
  <Override PartName="/ppt/slideLayouts/slideLayout1743.xml" ContentType="application/vnd.openxmlformats-officedocument.presentationml.slideLayout+xml"/>
  <Override PartName="/ppt/slideLayouts/slideLayout1744.xml" ContentType="application/vnd.openxmlformats-officedocument.presentationml.slideLayout+xml"/>
  <Override PartName="/ppt/slideLayouts/slideLayout1745.xml" ContentType="application/vnd.openxmlformats-officedocument.presentationml.slideLayout+xml"/>
  <Override PartName="/ppt/slideLayouts/slideLayout1746.xml" ContentType="application/vnd.openxmlformats-officedocument.presentationml.slideLayout+xml"/>
  <Override PartName="/ppt/slideLayouts/slideLayout1747.xml" ContentType="application/vnd.openxmlformats-officedocument.presentationml.slideLayout+xml"/>
  <Override PartName="/ppt/slideLayouts/slideLayout1748.xml" ContentType="application/vnd.openxmlformats-officedocument.presentationml.slideLayout+xml"/>
  <Override PartName="/ppt/slideLayouts/slideLayout1749.xml" ContentType="application/vnd.openxmlformats-officedocument.presentationml.slideLayout+xml"/>
  <Override PartName="/ppt/slideLayouts/slideLayout1750.xml" ContentType="application/vnd.openxmlformats-officedocument.presentationml.slideLayout+xml"/>
  <Override PartName="/ppt/slideLayouts/slideLayout1751.xml" ContentType="application/vnd.openxmlformats-officedocument.presentationml.slideLayout+xml"/>
  <Override PartName="/ppt/slideLayouts/slideLayout1752.xml" ContentType="application/vnd.openxmlformats-officedocument.presentationml.slideLayout+xml"/>
  <Override PartName="/ppt/slideLayouts/slideLayout1753.xml" ContentType="application/vnd.openxmlformats-officedocument.presentationml.slideLayout+xml"/>
  <Override PartName="/ppt/slideLayouts/slideLayout1754.xml" ContentType="application/vnd.openxmlformats-officedocument.presentationml.slideLayout+xml"/>
  <Override PartName="/ppt/slideLayouts/slideLayout1755.xml" ContentType="application/vnd.openxmlformats-officedocument.presentationml.slideLayout+xml"/>
  <Override PartName="/ppt/slideLayouts/slideLayout1756.xml" ContentType="application/vnd.openxmlformats-officedocument.presentationml.slideLayout+xml"/>
  <Override PartName="/ppt/slideLayouts/slideLayout1757.xml" ContentType="application/vnd.openxmlformats-officedocument.presentationml.slideLayout+xml"/>
  <Override PartName="/ppt/slideLayouts/slideLayout1758.xml" ContentType="application/vnd.openxmlformats-officedocument.presentationml.slideLayout+xml"/>
  <Override PartName="/ppt/slideLayouts/slideLayout1759.xml" ContentType="application/vnd.openxmlformats-officedocument.presentationml.slideLayout+xml"/>
  <Override PartName="/ppt/slideLayouts/slideLayout1760.xml" ContentType="application/vnd.openxmlformats-officedocument.presentationml.slideLayout+xml"/>
  <Override PartName="/ppt/slideLayouts/slideLayout1761.xml" ContentType="application/vnd.openxmlformats-officedocument.presentationml.slideLayout+xml"/>
  <Override PartName="/ppt/slideLayouts/slideLayout1762.xml" ContentType="application/vnd.openxmlformats-officedocument.presentationml.slideLayout+xml"/>
  <Override PartName="/ppt/slideLayouts/slideLayout1763.xml" ContentType="application/vnd.openxmlformats-officedocument.presentationml.slideLayout+xml"/>
  <Override PartName="/ppt/slideLayouts/slideLayout1764.xml" ContentType="application/vnd.openxmlformats-officedocument.presentationml.slideLayout+xml"/>
  <Override PartName="/ppt/slideLayouts/slideLayout1765.xml" ContentType="application/vnd.openxmlformats-officedocument.presentationml.slideLayout+xml"/>
  <Override PartName="/ppt/slideLayouts/slideLayout1766.xml" ContentType="application/vnd.openxmlformats-officedocument.presentationml.slideLayout+xml"/>
  <Override PartName="/ppt/slideLayouts/slideLayout1767.xml" ContentType="application/vnd.openxmlformats-officedocument.presentationml.slideLayout+xml"/>
  <Override PartName="/ppt/slideLayouts/slideLayout1768.xml" ContentType="application/vnd.openxmlformats-officedocument.presentationml.slideLayout+xml"/>
  <Override PartName="/ppt/slideLayouts/slideLayout1769.xml" ContentType="application/vnd.openxmlformats-officedocument.presentationml.slideLayout+xml"/>
  <Override PartName="/ppt/slideLayouts/slideLayout1770.xml" ContentType="application/vnd.openxmlformats-officedocument.presentationml.slideLayout+xml"/>
  <Override PartName="/ppt/slideLayouts/slideLayout1771.xml" ContentType="application/vnd.openxmlformats-officedocument.presentationml.slideLayout+xml"/>
  <Override PartName="/ppt/slideLayouts/slideLayout1772.xml" ContentType="application/vnd.openxmlformats-officedocument.presentationml.slideLayout+xml"/>
  <Override PartName="/ppt/slideLayouts/slideLayout1773.xml" ContentType="application/vnd.openxmlformats-officedocument.presentationml.slideLayout+xml"/>
  <Override PartName="/ppt/slideLayouts/slideLayout1774.xml" ContentType="application/vnd.openxmlformats-officedocument.presentationml.slideLayout+xml"/>
  <Override PartName="/ppt/slideLayouts/slideLayout1775.xml" ContentType="application/vnd.openxmlformats-officedocument.presentationml.slideLayout+xml"/>
  <Override PartName="/ppt/slideLayouts/slideLayout1776.xml" ContentType="application/vnd.openxmlformats-officedocument.presentationml.slideLayout+xml"/>
  <Override PartName="/ppt/slideLayouts/slideLayout1777.xml" ContentType="application/vnd.openxmlformats-officedocument.presentationml.slideLayout+xml"/>
  <Override PartName="/ppt/slideLayouts/slideLayout1778.xml" ContentType="application/vnd.openxmlformats-officedocument.presentationml.slideLayout+xml"/>
  <Override PartName="/ppt/slideLayouts/slideLayout1779.xml" ContentType="application/vnd.openxmlformats-officedocument.presentationml.slideLayout+xml"/>
  <Override PartName="/ppt/slideLayouts/slideLayout1780.xml" ContentType="application/vnd.openxmlformats-officedocument.presentationml.slideLayout+xml"/>
  <Override PartName="/ppt/slideLayouts/slideLayout1781.xml" ContentType="application/vnd.openxmlformats-officedocument.presentationml.slideLayout+xml"/>
  <Override PartName="/ppt/slideLayouts/slideLayout1782.xml" ContentType="application/vnd.openxmlformats-officedocument.presentationml.slideLayout+xml"/>
  <Override PartName="/ppt/slideLayouts/slideLayout1783.xml" ContentType="application/vnd.openxmlformats-officedocument.presentationml.slideLayout+xml"/>
  <Override PartName="/ppt/slideLayouts/slideLayout1784.xml" ContentType="application/vnd.openxmlformats-officedocument.presentationml.slideLayout+xml"/>
  <Override PartName="/ppt/slideLayouts/slideLayout1785.xml" ContentType="application/vnd.openxmlformats-officedocument.presentationml.slideLayout+xml"/>
  <Override PartName="/ppt/slideLayouts/slideLayout1786.xml" ContentType="application/vnd.openxmlformats-officedocument.presentationml.slideLayout+xml"/>
  <Override PartName="/ppt/slideLayouts/slideLayout1787.xml" ContentType="application/vnd.openxmlformats-officedocument.presentationml.slideLayout+xml"/>
  <Override PartName="/ppt/slideLayouts/slideLayout1788.xml" ContentType="application/vnd.openxmlformats-officedocument.presentationml.slideLayout+xml"/>
  <Override PartName="/ppt/slideLayouts/slideLayout1789.xml" ContentType="application/vnd.openxmlformats-officedocument.presentationml.slideLayout+xml"/>
  <Override PartName="/ppt/slideLayouts/slideLayout1790.xml" ContentType="application/vnd.openxmlformats-officedocument.presentationml.slideLayout+xml"/>
  <Override PartName="/ppt/slideLayouts/slideLayout1791.xml" ContentType="application/vnd.openxmlformats-officedocument.presentationml.slideLayout+xml"/>
  <Override PartName="/ppt/slideLayouts/slideLayout1792.xml" ContentType="application/vnd.openxmlformats-officedocument.presentationml.slideLayout+xml"/>
  <Override PartName="/ppt/slideLayouts/slideLayout1793.xml" ContentType="application/vnd.openxmlformats-officedocument.presentationml.slideLayout+xml"/>
  <Override PartName="/ppt/slideLayouts/slideLayout1794.xml" ContentType="application/vnd.openxmlformats-officedocument.presentationml.slideLayout+xml"/>
  <Override PartName="/ppt/slideLayouts/slideLayout1795.xml" ContentType="application/vnd.openxmlformats-officedocument.presentationml.slideLayout+xml"/>
  <Override PartName="/ppt/slideLayouts/slideLayout1796.xml" ContentType="application/vnd.openxmlformats-officedocument.presentationml.slideLayout+xml"/>
  <Override PartName="/ppt/slideLayouts/slideLayout1797.xml" ContentType="application/vnd.openxmlformats-officedocument.presentationml.slideLayout+xml"/>
  <Override PartName="/ppt/slideLayouts/slideLayout1798.xml" ContentType="application/vnd.openxmlformats-officedocument.presentationml.slideLayout+xml"/>
  <Override PartName="/ppt/slideLayouts/slideLayout1799.xml" ContentType="application/vnd.openxmlformats-officedocument.presentationml.slideLayout+xml"/>
  <Override PartName="/ppt/slideLayouts/slideLayout1800.xml" ContentType="application/vnd.openxmlformats-officedocument.presentationml.slideLayout+xml"/>
  <Override PartName="/ppt/slideLayouts/slideLayout1801.xml" ContentType="application/vnd.openxmlformats-officedocument.presentationml.slideLayout+xml"/>
  <Override PartName="/ppt/slideLayouts/slideLayout1802.xml" ContentType="application/vnd.openxmlformats-officedocument.presentationml.slideLayout+xml"/>
  <Override PartName="/ppt/slideLayouts/slideLayout1803.xml" ContentType="application/vnd.openxmlformats-officedocument.presentationml.slideLayout+xml"/>
  <Override PartName="/ppt/slideLayouts/slideLayout1804.xml" ContentType="application/vnd.openxmlformats-officedocument.presentationml.slideLayout+xml"/>
  <Override PartName="/ppt/slideLayouts/slideLayout1805.xml" ContentType="application/vnd.openxmlformats-officedocument.presentationml.slideLayout+xml"/>
  <Override PartName="/ppt/slideLayouts/slideLayout1806.xml" ContentType="application/vnd.openxmlformats-officedocument.presentationml.slideLayout+xml"/>
  <Override PartName="/ppt/slideLayouts/slideLayout1807.xml" ContentType="application/vnd.openxmlformats-officedocument.presentationml.slideLayout+xml"/>
  <Override PartName="/ppt/slideLayouts/slideLayout1808.xml" ContentType="application/vnd.openxmlformats-officedocument.presentationml.slideLayout+xml"/>
  <Override PartName="/ppt/slideLayouts/slideLayout1809.xml" ContentType="application/vnd.openxmlformats-officedocument.presentationml.slideLayout+xml"/>
  <Override PartName="/ppt/slideLayouts/slideLayout1810.xml" ContentType="application/vnd.openxmlformats-officedocument.presentationml.slideLayout+xml"/>
  <Override PartName="/ppt/slideLayouts/slideLayout1811.xml" ContentType="application/vnd.openxmlformats-officedocument.presentationml.slideLayout+xml"/>
  <Override PartName="/ppt/slideLayouts/slideLayout1812.xml" ContentType="application/vnd.openxmlformats-officedocument.presentationml.slideLayout+xml"/>
  <Override PartName="/ppt/slideLayouts/slideLayout1813.xml" ContentType="application/vnd.openxmlformats-officedocument.presentationml.slideLayout+xml"/>
  <Override PartName="/ppt/slideLayouts/slideLayout1814.xml" ContentType="application/vnd.openxmlformats-officedocument.presentationml.slideLayout+xml"/>
  <Override PartName="/ppt/slideLayouts/slideLayout1815.xml" ContentType="application/vnd.openxmlformats-officedocument.presentationml.slideLayout+xml"/>
  <Override PartName="/ppt/slideLayouts/slideLayout1816.xml" ContentType="application/vnd.openxmlformats-officedocument.presentationml.slideLayout+xml"/>
  <Override PartName="/ppt/slideLayouts/slideLayout1817.xml" ContentType="application/vnd.openxmlformats-officedocument.presentationml.slideLayout+xml"/>
  <Override PartName="/ppt/slideLayouts/slideLayout1818.xml" ContentType="application/vnd.openxmlformats-officedocument.presentationml.slideLayout+xml"/>
  <Override PartName="/ppt/slideLayouts/slideLayout1819.xml" ContentType="application/vnd.openxmlformats-officedocument.presentationml.slideLayout+xml"/>
  <Override PartName="/ppt/slideLayouts/slideLayout1820.xml" ContentType="application/vnd.openxmlformats-officedocument.presentationml.slideLayout+xml"/>
  <Override PartName="/ppt/slideLayouts/slideLayout1821.xml" ContentType="application/vnd.openxmlformats-officedocument.presentationml.slideLayout+xml"/>
  <Override PartName="/ppt/slideLayouts/slideLayout1822.xml" ContentType="application/vnd.openxmlformats-officedocument.presentationml.slideLayout+xml"/>
  <Override PartName="/ppt/slideLayouts/slideLayout1823.xml" ContentType="application/vnd.openxmlformats-officedocument.presentationml.slideLayout+xml"/>
  <Override PartName="/ppt/slideLayouts/slideLayout1824.xml" ContentType="application/vnd.openxmlformats-officedocument.presentationml.slideLayout+xml"/>
  <Override PartName="/ppt/slideLayouts/slideLayout1825.xml" ContentType="application/vnd.openxmlformats-officedocument.presentationml.slideLayout+xml"/>
  <Override PartName="/ppt/slideLayouts/slideLayout1826.xml" ContentType="application/vnd.openxmlformats-officedocument.presentationml.slideLayout+xml"/>
  <Override PartName="/ppt/slideLayouts/slideLayout1827.xml" ContentType="application/vnd.openxmlformats-officedocument.presentationml.slideLayout+xml"/>
  <Override PartName="/ppt/slideLayouts/slideLayout1828.xml" ContentType="application/vnd.openxmlformats-officedocument.presentationml.slideLayout+xml"/>
  <Override PartName="/ppt/slideLayouts/slideLayout1829.xml" ContentType="application/vnd.openxmlformats-officedocument.presentationml.slideLayout+xml"/>
  <Override PartName="/ppt/slideLayouts/slideLayout1830.xml" ContentType="application/vnd.openxmlformats-officedocument.presentationml.slideLayout+xml"/>
  <Override PartName="/ppt/slideLayouts/slideLayout1831.xml" ContentType="application/vnd.openxmlformats-officedocument.presentationml.slideLayout+xml"/>
  <Override PartName="/ppt/slideLayouts/slideLayout1832.xml" ContentType="application/vnd.openxmlformats-officedocument.presentationml.slideLayout+xml"/>
  <Override PartName="/ppt/slideLayouts/slideLayout1833.xml" ContentType="application/vnd.openxmlformats-officedocument.presentationml.slideLayout+xml"/>
  <Override PartName="/ppt/slideLayouts/slideLayout1834.xml" ContentType="application/vnd.openxmlformats-officedocument.presentationml.slideLayout+xml"/>
  <Override PartName="/ppt/slideLayouts/slideLayout1835.xml" ContentType="application/vnd.openxmlformats-officedocument.presentationml.slideLayout+xml"/>
  <Override PartName="/ppt/slideLayouts/slideLayout1836.xml" ContentType="application/vnd.openxmlformats-officedocument.presentationml.slideLayout+xml"/>
  <Override PartName="/ppt/slideLayouts/slideLayout1837.xml" ContentType="application/vnd.openxmlformats-officedocument.presentationml.slideLayout+xml"/>
  <Override PartName="/ppt/slideLayouts/slideLayout1838.xml" ContentType="application/vnd.openxmlformats-officedocument.presentationml.slideLayout+xml"/>
  <Override PartName="/ppt/slideLayouts/slideLayout1839.xml" ContentType="application/vnd.openxmlformats-officedocument.presentationml.slideLayout+xml"/>
  <Override PartName="/ppt/slideLayouts/slideLayout1840.xml" ContentType="application/vnd.openxmlformats-officedocument.presentationml.slideLayout+xml"/>
  <Override PartName="/ppt/slideLayouts/slideLayout1841.xml" ContentType="application/vnd.openxmlformats-officedocument.presentationml.slideLayout+xml"/>
  <Override PartName="/ppt/slideLayouts/slideLayout1842.xml" ContentType="application/vnd.openxmlformats-officedocument.presentationml.slideLayout+xml"/>
  <Override PartName="/ppt/slideLayouts/slideLayout1843.xml" ContentType="application/vnd.openxmlformats-officedocument.presentationml.slideLayout+xml"/>
  <Override PartName="/ppt/slideLayouts/slideLayout1844.xml" ContentType="application/vnd.openxmlformats-officedocument.presentationml.slideLayout+xml"/>
  <Override PartName="/ppt/slideLayouts/slideLayout1845.xml" ContentType="application/vnd.openxmlformats-officedocument.presentationml.slideLayout+xml"/>
  <Override PartName="/ppt/slideLayouts/slideLayout1846.xml" ContentType="application/vnd.openxmlformats-officedocument.presentationml.slideLayout+xml"/>
  <Override PartName="/ppt/slideLayouts/slideLayout1847.xml" ContentType="application/vnd.openxmlformats-officedocument.presentationml.slideLayout+xml"/>
  <Override PartName="/ppt/slideLayouts/slideLayout1848.xml" ContentType="application/vnd.openxmlformats-officedocument.presentationml.slideLayout+xml"/>
  <Override PartName="/ppt/slideLayouts/slideLayout1849.xml" ContentType="application/vnd.openxmlformats-officedocument.presentationml.slideLayout+xml"/>
  <Override PartName="/ppt/slideLayouts/slideLayout1850.xml" ContentType="application/vnd.openxmlformats-officedocument.presentationml.slideLayout+xml"/>
  <Override PartName="/ppt/slideLayouts/slideLayout1851.xml" ContentType="application/vnd.openxmlformats-officedocument.presentationml.slideLayout+xml"/>
  <Override PartName="/ppt/slideLayouts/slideLayout1852.xml" ContentType="application/vnd.openxmlformats-officedocument.presentationml.slideLayout+xml"/>
  <Override PartName="/ppt/slideLayouts/slideLayout1853.xml" ContentType="application/vnd.openxmlformats-officedocument.presentationml.slideLayout+xml"/>
  <Override PartName="/ppt/slideLayouts/slideLayout1854.xml" ContentType="application/vnd.openxmlformats-officedocument.presentationml.slideLayout+xml"/>
  <Override PartName="/ppt/slideLayouts/slideLayout1855.xml" ContentType="application/vnd.openxmlformats-officedocument.presentationml.slideLayout+xml"/>
  <Override PartName="/ppt/slideLayouts/slideLayout1856.xml" ContentType="application/vnd.openxmlformats-officedocument.presentationml.slideLayout+xml"/>
  <Override PartName="/ppt/slideLayouts/slideLayout1857.xml" ContentType="application/vnd.openxmlformats-officedocument.presentationml.slideLayout+xml"/>
  <Override PartName="/ppt/slideLayouts/slideLayout1858.xml" ContentType="application/vnd.openxmlformats-officedocument.presentationml.slideLayout+xml"/>
  <Override PartName="/ppt/slideLayouts/slideLayout1859.xml" ContentType="application/vnd.openxmlformats-officedocument.presentationml.slideLayout+xml"/>
  <Override PartName="/ppt/slideLayouts/slideLayout1860.xml" ContentType="application/vnd.openxmlformats-officedocument.presentationml.slideLayout+xml"/>
  <Override PartName="/ppt/slideLayouts/slideLayout1861.xml" ContentType="application/vnd.openxmlformats-officedocument.presentationml.slideLayout+xml"/>
  <Override PartName="/ppt/slideLayouts/slideLayout1862.xml" ContentType="application/vnd.openxmlformats-officedocument.presentationml.slideLayout+xml"/>
  <Override PartName="/ppt/slideLayouts/slideLayout1863.xml" ContentType="application/vnd.openxmlformats-officedocument.presentationml.slideLayout+xml"/>
  <Override PartName="/ppt/slideLayouts/slideLayout1864.xml" ContentType="application/vnd.openxmlformats-officedocument.presentationml.slideLayout+xml"/>
  <Override PartName="/ppt/slideLayouts/slideLayout1865.xml" ContentType="application/vnd.openxmlformats-officedocument.presentationml.slideLayout+xml"/>
  <Override PartName="/ppt/slideLayouts/slideLayout1866.xml" ContentType="application/vnd.openxmlformats-officedocument.presentationml.slideLayout+xml"/>
  <Override PartName="/ppt/slideLayouts/slideLayout1867.xml" ContentType="application/vnd.openxmlformats-officedocument.presentationml.slideLayout+xml"/>
  <Override PartName="/ppt/slideLayouts/slideLayout1868.xml" ContentType="application/vnd.openxmlformats-officedocument.presentationml.slideLayout+xml"/>
  <Override PartName="/ppt/slideLayouts/slideLayout1869.xml" ContentType="application/vnd.openxmlformats-officedocument.presentationml.slideLayout+xml"/>
  <Override PartName="/ppt/slideLayouts/slideLayout1870.xml" ContentType="application/vnd.openxmlformats-officedocument.presentationml.slideLayout+xml"/>
  <Override PartName="/ppt/slideLayouts/slideLayout1871.xml" ContentType="application/vnd.openxmlformats-officedocument.presentationml.slideLayout+xml"/>
  <Override PartName="/ppt/slideLayouts/slideLayout1872.xml" ContentType="application/vnd.openxmlformats-officedocument.presentationml.slideLayout+xml"/>
  <Override PartName="/ppt/slideLayouts/slideLayout1873.xml" ContentType="application/vnd.openxmlformats-officedocument.presentationml.slideLayout+xml"/>
  <Override PartName="/ppt/slideLayouts/slideLayout1874.xml" ContentType="application/vnd.openxmlformats-officedocument.presentationml.slideLayout+xml"/>
  <Override PartName="/ppt/slideLayouts/slideLayout1875.xml" ContentType="application/vnd.openxmlformats-officedocument.presentationml.slideLayout+xml"/>
  <Override PartName="/ppt/slideLayouts/slideLayout1876.xml" ContentType="application/vnd.openxmlformats-officedocument.presentationml.slideLayout+xml"/>
  <Override PartName="/ppt/slideLayouts/slideLayout1877.xml" ContentType="application/vnd.openxmlformats-officedocument.presentationml.slideLayout+xml"/>
  <Override PartName="/ppt/slideLayouts/slideLayout1878.xml" ContentType="application/vnd.openxmlformats-officedocument.presentationml.slideLayout+xml"/>
  <Override PartName="/ppt/slideLayouts/slideLayout1879.xml" ContentType="application/vnd.openxmlformats-officedocument.presentationml.slideLayout+xml"/>
  <Override PartName="/ppt/slideLayouts/slideLayout1880.xml" ContentType="application/vnd.openxmlformats-officedocument.presentationml.slideLayout+xml"/>
  <Override PartName="/ppt/slideLayouts/slideLayout1881.xml" ContentType="application/vnd.openxmlformats-officedocument.presentationml.slideLayout+xml"/>
  <Override PartName="/ppt/slideLayouts/slideLayout1882.xml" ContentType="application/vnd.openxmlformats-officedocument.presentationml.slideLayout+xml"/>
  <Override PartName="/ppt/slideLayouts/slideLayout1883.xml" ContentType="application/vnd.openxmlformats-officedocument.presentationml.slideLayout+xml"/>
  <Override PartName="/ppt/slideLayouts/slideLayout1884.xml" ContentType="application/vnd.openxmlformats-officedocument.presentationml.slideLayout+xml"/>
  <Override PartName="/ppt/slideLayouts/slideLayout1885.xml" ContentType="application/vnd.openxmlformats-officedocument.presentationml.slideLayout+xml"/>
  <Override PartName="/ppt/slideLayouts/slideLayout1886.xml" ContentType="application/vnd.openxmlformats-officedocument.presentationml.slideLayout+xml"/>
  <Override PartName="/ppt/slideLayouts/slideLayout1887.xml" ContentType="application/vnd.openxmlformats-officedocument.presentationml.slideLayout+xml"/>
  <Override PartName="/ppt/slideLayouts/slideLayout1888.xml" ContentType="application/vnd.openxmlformats-officedocument.presentationml.slideLayout+xml"/>
  <Override PartName="/ppt/slideLayouts/slideLayout1889.xml" ContentType="application/vnd.openxmlformats-officedocument.presentationml.slideLayout+xml"/>
  <Override PartName="/ppt/slideLayouts/slideLayout1890.xml" ContentType="application/vnd.openxmlformats-officedocument.presentationml.slideLayout+xml"/>
  <Override PartName="/ppt/slideLayouts/slideLayout1891.xml" ContentType="application/vnd.openxmlformats-officedocument.presentationml.slideLayout+xml"/>
  <Override PartName="/ppt/slideLayouts/slideLayout1892.xml" ContentType="application/vnd.openxmlformats-officedocument.presentationml.slideLayout+xml"/>
  <Override PartName="/ppt/slideLayouts/slideLayout1893.xml" ContentType="application/vnd.openxmlformats-officedocument.presentationml.slideLayout+xml"/>
  <Override PartName="/ppt/slideLayouts/slideLayout1894.xml" ContentType="application/vnd.openxmlformats-officedocument.presentationml.slideLayout+xml"/>
  <Override PartName="/ppt/slideLayouts/slideLayout1895.xml" ContentType="application/vnd.openxmlformats-officedocument.presentationml.slideLayout+xml"/>
  <Override PartName="/ppt/slideLayouts/slideLayout1896.xml" ContentType="application/vnd.openxmlformats-officedocument.presentationml.slideLayout+xml"/>
  <Override PartName="/ppt/slideLayouts/slideLayout1897.xml" ContentType="application/vnd.openxmlformats-officedocument.presentationml.slideLayout+xml"/>
  <Override PartName="/ppt/slideLayouts/slideLayout1898.xml" ContentType="application/vnd.openxmlformats-officedocument.presentationml.slideLayout+xml"/>
  <Override PartName="/ppt/slideLayouts/slideLayout1899.xml" ContentType="application/vnd.openxmlformats-officedocument.presentationml.slideLayout+xml"/>
  <Override PartName="/ppt/slideLayouts/slideLayout1900.xml" ContentType="application/vnd.openxmlformats-officedocument.presentationml.slideLayout+xml"/>
  <Override PartName="/ppt/slideLayouts/slideLayout1901.xml" ContentType="application/vnd.openxmlformats-officedocument.presentationml.slideLayout+xml"/>
  <Override PartName="/ppt/slideLayouts/slideLayout1902.xml" ContentType="application/vnd.openxmlformats-officedocument.presentationml.slideLayout+xml"/>
  <Override PartName="/ppt/slideLayouts/slideLayout1903.xml" ContentType="application/vnd.openxmlformats-officedocument.presentationml.slideLayout+xml"/>
  <Override PartName="/ppt/slideLayouts/slideLayout1904.xml" ContentType="application/vnd.openxmlformats-officedocument.presentationml.slideLayout+xml"/>
  <Override PartName="/ppt/slideLayouts/slideLayout1905.xml" ContentType="application/vnd.openxmlformats-officedocument.presentationml.slideLayout+xml"/>
  <Override PartName="/ppt/slideLayouts/slideLayout1906.xml" ContentType="application/vnd.openxmlformats-officedocument.presentationml.slideLayout+xml"/>
  <Override PartName="/ppt/slideLayouts/slideLayout1907.xml" ContentType="application/vnd.openxmlformats-officedocument.presentationml.slideLayout+xml"/>
  <Override PartName="/ppt/slideLayouts/slideLayout1908.xml" ContentType="application/vnd.openxmlformats-officedocument.presentationml.slideLayout+xml"/>
  <Override PartName="/ppt/slideLayouts/slideLayout1909.xml" ContentType="application/vnd.openxmlformats-officedocument.presentationml.slideLayout+xml"/>
  <Override PartName="/ppt/slideLayouts/slideLayout1910.xml" ContentType="application/vnd.openxmlformats-officedocument.presentationml.slideLayout+xml"/>
  <Override PartName="/ppt/slideLayouts/slideLayout1911.xml" ContentType="application/vnd.openxmlformats-officedocument.presentationml.slideLayout+xml"/>
  <Override PartName="/ppt/slideLayouts/slideLayout1912.xml" ContentType="application/vnd.openxmlformats-officedocument.presentationml.slideLayout+xml"/>
  <Override PartName="/ppt/slideLayouts/slideLayout1913.xml" ContentType="application/vnd.openxmlformats-officedocument.presentationml.slideLayout+xml"/>
  <Override PartName="/ppt/slideLayouts/slideLayout1914.xml" ContentType="application/vnd.openxmlformats-officedocument.presentationml.slideLayout+xml"/>
  <Override PartName="/ppt/slideLayouts/slideLayout1915.xml" ContentType="application/vnd.openxmlformats-officedocument.presentationml.slideLayout+xml"/>
  <Override PartName="/ppt/slideLayouts/slideLayout1916.xml" ContentType="application/vnd.openxmlformats-officedocument.presentationml.slideLayout+xml"/>
  <Override PartName="/ppt/slideLayouts/slideLayout1917.xml" ContentType="application/vnd.openxmlformats-officedocument.presentationml.slideLayout+xml"/>
  <Override PartName="/ppt/slideLayouts/slideLayout1918.xml" ContentType="application/vnd.openxmlformats-officedocument.presentationml.slideLayout+xml"/>
  <Override PartName="/ppt/slideLayouts/slideLayout1919.xml" ContentType="application/vnd.openxmlformats-officedocument.presentationml.slideLayout+xml"/>
  <Override PartName="/ppt/slideLayouts/slideLayout1920.xml" ContentType="application/vnd.openxmlformats-officedocument.presentationml.slideLayout+xml"/>
  <Override PartName="/ppt/slideLayouts/slideLayout1921.xml" ContentType="application/vnd.openxmlformats-officedocument.presentationml.slideLayout+xml"/>
  <Override PartName="/ppt/slideLayouts/slideLayout1922.xml" ContentType="application/vnd.openxmlformats-officedocument.presentationml.slideLayout+xml"/>
  <Override PartName="/ppt/slideLayouts/slideLayout1923.xml" ContentType="application/vnd.openxmlformats-officedocument.presentationml.slideLayout+xml"/>
  <Override PartName="/ppt/slideLayouts/slideLayout1924.xml" ContentType="application/vnd.openxmlformats-officedocument.presentationml.slideLayout+xml"/>
  <Override PartName="/ppt/slideLayouts/slideLayout1925.xml" ContentType="application/vnd.openxmlformats-officedocument.presentationml.slideLayout+xml"/>
  <Override PartName="/ppt/slideLayouts/slideLayout1926.xml" ContentType="application/vnd.openxmlformats-officedocument.presentationml.slideLayout+xml"/>
  <Override PartName="/ppt/slideLayouts/slideLayout1927.xml" ContentType="application/vnd.openxmlformats-officedocument.presentationml.slideLayout+xml"/>
  <Override PartName="/ppt/slideLayouts/slideLayout1928.xml" ContentType="application/vnd.openxmlformats-officedocument.presentationml.slideLayout+xml"/>
  <Override PartName="/ppt/slideLayouts/slideLayout1929.xml" ContentType="application/vnd.openxmlformats-officedocument.presentationml.slideLayout+xml"/>
  <Override PartName="/ppt/slideLayouts/slideLayout1930.xml" ContentType="application/vnd.openxmlformats-officedocument.presentationml.slideLayout+xml"/>
  <Override PartName="/ppt/slideLayouts/slideLayout1931.xml" ContentType="application/vnd.openxmlformats-officedocument.presentationml.slideLayout+xml"/>
  <Override PartName="/ppt/slideLayouts/slideLayout1932.xml" ContentType="application/vnd.openxmlformats-officedocument.presentationml.slideLayout+xml"/>
  <Override PartName="/ppt/slideLayouts/slideLayout1933.xml" ContentType="application/vnd.openxmlformats-officedocument.presentationml.slideLayout+xml"/>
  <Override PartName="/ppt/slideLayouts/slideLayout1934.xml" ContentType="application/vnd.openxmlformats-officedocument.presentationml.slideLayout+xml"/>
  <Override PartName="/ppt/slideLayouts/slideLayout1935.xml" ContentType="application/vnd.openxmlformats-officedocument.presentationml.slideLayout+xml"/>
  <Override PartName="/ppt/slideLayouts/slideLayout1936.xml" ContentType="application/vnd.openxmlformats-officedocument.presentationml.slideLayout+xml"/>
  <Override PartName="/ppt/slideLayouts/slideLayout1937.xml" ContentType="application/vnd.openxmlformats-officedocument.presentationml.slideLayout+xml"/>
  <Override PartName="/ppt/slideLayouts/slideLayout1938.xml" ContentType="application/vnd.openxmlformats-officedocument.presentationml.slideLayout+xml"/>
  <Override PartName="/ppt/slideLayouts/slideLayout1939.xml" ContentType="application/vnd.openxmlformats-officedocument.presentationml.slideLayout+xml"/>
  <Override PartName="/ppt/slideLayouts/slideLayout1940.xml" ContentType="application/vnd.openxmlformats-officedocument.presentationml.slideLayout+xml"/>
  <Override PartName="/ppt/slideLayouts/slideLayout1941.xml" ContentType="application/vnd.openxmlformats-officedocument.presentationml.slideLayout+xml"/>
  <Override PartName="/ppt/slideLayouts/slideLayout1942.xml" ContentType="application/vnd.openxmlformats-officedocument.presentationml.slideLayout+xml"/>
  <Override PartName="/ppt/slideLayouts/slideLayout1943.xml" ContentType="application/vnd.openxmlformats-officedocument.presentationml.slideLayout+xml"/>
  <Override PartName="/ppt/slideLayouts/slideLayout1944.xml" ContentType="application/vnd.openxmlformats-officedocument.presentationml.slideLayout+xml"/>
  <Override PartName="/ppt/slideLayouts/slideLayout1945.xml" ContentType="application/vnd.openxmlformats-officedocument.presentationml.slideLayout+xml"/>
  <Override PartName="/ppt/slideLayouts/slideLayout1946.xml" ContentType="application/vnd.openxmlformats-officedocument.presentationml.slideLayout+xml"/>
  <Override PartName="/ppt/slideLayouts/slideLayout1947.xml" ContentType="application/vnd.openxmlformats-officedocument.presentationml.slideLayout+xml"/>
  <Override PartName="/ppt/slideLayouts/slideLayout1948.xml" ContentType="application/vnd.openxmlformats-officedocument.presentationml.slideLayout+xml"/>
  <Override PartName="/ppt/slideLayouts/slideLayout1949.xml" ContentType="application/vnd.openxmlformats-officedocument.presentationml.slideLayout+xml"/>
  <Override PartName="/ppt/slideLayouts/slideLayout1950.xml" ContentType="application/vnd.openxmlformats-officedocument.presentationml.slideLayout+xml"/>
  <Override PartName="/ppt/slideLayouts/slideLayout1951.xml" ContentType="application/vnd.openxmlformats-officedocument.presentationml.slideLayout+xml"/>
  <Override PartName="/ppt/slideLayouts/slideLayout1952.xml" ContentType="application/vnd.openxmlformats-officedocument.presentationml.slideLayout+xml"/>
  <Override PartName="/ppt/slideLayouts/slideLayout1953.xml" ContentType="application/vnd.openxmlformats-officedocument.presentationml.slideLayout+xml"/>
  <Override PartName="/ppt/slideLayouts/slideLayout1954.xml" ContentType="application/vnd.openxmlformats-officedocument.presentationml.slideLayout+xml"/>
  <Override PartName="/ppt/slideLayouts/slideLayout1955.xml" ContentType="application/vnd.openxmlformats-officedocument.presentationml.slideLayout+xml"/>
  <Override PartName="/ppt/slideLayouts/slideLayout1956.xml" ContentType="application/vnd.openxmlformats-officedocument.presentationml.slideLayout+xml"/>
  <Override PartName="/ppt/slideLayouts/slideLayout1957.xml" ContentType="application/vnd.openxmlformats-officedocument.presentationml.slideLayout+xml"/>
  <Override PartName="/ppt/slideLayouts/slideLayout1958.xml" ContentType="application/vnd.openxmlformats-officedocument.presentationml.slideLayout+xml"/>
  <Override PartName="/ppt/slideLayouts/slideLayout1959.xml" ContentType="application/vnd.openxmlformats-officedocument.presentationml.slideLayout+xml"/>
  <Override PartName="/ppt/slideLayouts/slideLayout1960.xml" ContentType="application/vnd.openxmlformats-officedocument.presentationml.slideLayout+xml"/>
  <Override PartName="/ppt/slideLayouts/slideLayout1961.xml" ContentType="application/vnd.openxmlformats-officedocument.presentationml.slideLayout+xml"/>
  <Override PartName="/ppt/slideLayouts/slideLayout1962.xml" ContentType="application/vnd.openxmlformats-officedocument.presentationml.slideLayout+xml"/>
  <Override PartName="/ppt/slideLayouts/slideLayout1963.xml" ContentType="application/vnd.openxmlformats-officedocument.presentationml.slideLayout+xml"/>
  <Override PartName="/ppt/slideLayouts/slideLayout1964.xml" ContentType="application/vnd.openxmlformats-officedocument.presentationml.slideLayout+xml"/>
  <Override PartName="/ppt/slideLayouts/slideLayout1965.xml" ContentType="application/vnd.openxmlformats-officedocument.presentationml.slideLayout+xml"/>
  <Override PartName="/ppt/slideLayouts/slideLayout1966.xml" ContentType="application/vnd.openxmlformats-officedocument.presentationml.slideLayout+xml"/>
  <Override PartName="/ppt/slideLayouts/slideLayout1967.xml" ContentType="application/vnd.openxmlformats-officedocument.presentationml.slideLayout+xml"/>
  <Override PartName="/ppt/slideLayouts/slideLayout1968.xml" ContentType="application/vnd.openxmlformats-officedocument.presentationml.slideLayout+xml"/>
  <Override PartName="/ppt/slideLayouts/slideLayout1969.xml" ContentType="application/vnd.openxmlformats-officedocument.presentationml.slideLayout+xml"/>
  <Override PartName="/ppt/slideLayouts/slideLayout1970.xml" ContentType="application/vnd.openxmlformats-officedocument.presentationml.slideLayout+xml"/>
  <Override PartName="/ppt/slideLayouts/slideLayout1971.xml" ContentType="application/vnd.openxmlformats-officedocument.presentationml.slideLayout+xml"/>
  <Override PartName="/ppt/slideLayouts/slideLayout1972.xml" ContentType="application/vnd.openxmlformats-officedocument.presentationml.slideLayout+xml"/>
  <Override PartName="/ppt/slideLayouts/slideLayout1973.xml" ContentType="application/vnd.openxmlformats-officedocument.presentationml.slideLayout+xml"/>
  <Override PartName="/ppt/slideLayouts/slideLayout1974.xml" ContentType="application/vnd.openxmlformats-officedocument.presentationml.slideLayout+xml"/>
  <Override PartName="/ppt/slideLayouts/slideLayout1975.xml" ContentType="application/vnd.openxmlformats-officedocument.presentationml.slideLayout+xml"/>
  <Override PartName="/ppt/slideLayouts/slideLayout1976.xml" ContentType="application/vnd.openxmlformats-officedocument.presentationml.slideLayout+xml"/>
  <Override PartName="/ppt/slideLayouts/slideLayout1977.xml" ContentType="application/vnd.openxmlformats-officedocument.presentationml.slideLayout+xml"/>
  <Override PartName="/ppt/slideLayouts/slideLayout1978.xml" ContentType="application/vnd.openxmlformats-officedocument.presentationml.slideLayout+xml"/>
  <Override PartName="/ppt/slideLayouts/slideLayout1979.xml" ContentType="application/vnd.openxmlformats-officedocument.presentationml.slideLayout+xml"/>
  <Override PartName="/ppt/slideLayouts/slideLayout1980.xml" ContentType="application/vnd.openxmlformats-officedocument.presentationml.slideLayout+xml"/>
  <Override PartName="/ppt/slideLayouts/slideLayout1981.xml" ContentType="application/vnd.openxmlformats-officedocument.presentationml.slideLayout+xml"/>
  <Override PartName="/ppt/slideLayouts/slideLayout1982.xml" ContentType="application/vnd.openxmlformats-officedocument.presentationml.slideLayout+xml"/>
  <Override PartName="/ppt/slideLayouts/slideLayout1983.xml" ContentType="application/vnd.openxmlformats-officedocument.presentationml.slideLayout+xml"/>
  <Override PartName="/ppt/slideLayouts/slideLayout1984.xml" ContentType="application/vnd.openxmlformats-officedocument.presentationml.slideLayout+xml"/>
  <Override PartName="/ppt/slideLayouts/slideLayout1985.xml" ContentType="application/vnd.openxmlformats-officedocument.presentationml.slideLayout+xml"/>
  <Override PartName="/ppt/slideLayouts/slideLayout1986.xml" ContentType="application/vnd.openxmlformats-officedocument.presentationml.slideLayout+xml"/>
  <Override PartName="/ppt/slideLayouts/slideLayout1987.xml" ContentType="application/vnd.openxmlformats-officedocument.presentationml.slideLayout+xml"/>
  <Override PartName="/ppt/slideLayouts/slideLayout1988.xml" ContentType="application/vnd.openxmlformats-officedocument.presentationml.slideLayout+xml"/>
  <Override PartName="/ppt/slideLayouts/slideLayout1989.xml" ContentType="application/vnd.openxmlformats-officedocument.presentationml.slideLayout+xml"/>
  <Override PartName="/ppt/slideLayouts/slideLayout1990.xml" ContentType="application/vnd.openxmlformats-officedocument.presentationml.slideLayout+xml"/>
  <Override PartName="/ppt/slideLayouts/slideLayout1991.xml" ContentType="application/vnd.openxmlformats-officedocument.presentationml.slideLayout+xml"/>
  <Override PartName="/ppt/slideLayouts/slideLayout1992.xml" ContentType="application/vnd.openxmlformats-officedocument.presentationml.slideLayout+xml"/>
  <Override PartName="/ppt/slideLayouts/slideLayout1993.xml" ContentType="application/vnd.openxmlformats-officedocument.presentationml.slideLayout+xml"/>
  <Override PartName="/ppt/slideLayouts/slideLayout1994.xml" ContentType="application/vnd.openxmlformats-officedocument.presentationml.slideLayout+xml"/>
  <Override PartName="/ppt/slideLayouts/slideLayout1995.xml" ContentType="application/vnd.openxmlformats-officedocument.presentationml.slideLayout+xml"/>
  <Override PartName="/ppt/slideLayouts/slideLayout1996.xml" ContentType="application/vnd.openxmlformats-officedocument.presentationml.slideLayout+xml"/>
  <Override PartName="/ppt/slideLayouts/slideLayout1997.xml" ContentType="application/vnd.openxmlformats-officedocument.presentationml.slideLayout+xml"/>
  <Override PartName="/ppt/slideLayouts/slideLayout1998.xml" ContentType="application/vnd.openxmlformats-officedocument.presentationml.slideLayout+xml"/>
  <Override PartName="/ppt/slideLayouts/slideLayout1999.xml" ContentType="application/vnd.openxmlformats-officedocument.presentationml.slideLayout+xml"/>
  <Override PartName="/ppt/slideLayouts/slideLayout2000.xml" ContentType="application/vnd.openxmlformats-officedocument.presentationml.slideLayout+xml"/>
  <Override PartName="/ppt/slideLayouts/slideLayout2001.xml" ContentType="application/vnd.openxmlformats-officedocument.presentationml.slideLayout+xml"/>
  <Override PartName="/ppt/slideLayouts/slideLayout2002.xml" ContentType="application/vnd.openxmlformats-officedocument.presentationml.slideLayout+xml"/>
  <Override PartName="/ppt/slideLayouts/slideLayout2003.xml" ContentType="application/vnd.openxmlformats-officedocument.presentationml.slideLayout+xml"/>
  <Override PartName="/ppt/slideLayouts/slideLayout2004.xml" ContentType="application/vnd.openxmlformats-officedocument.presentationml.slideLayout+xml"/>
  <Override PartName="/ppt/slideLayouts/slideLayout2005.xml" ContentType="application/vnd.openxmlformats-officedocument.presentationml.slideLayout+xml"/>
  <Override PartName="/ppt/slideLayouts/slideLayout2006.xml" ContentType="application/vnd.openxmlformats-officedocument.presentationml.slideLayout+xml"/>
  <Override PartName="/ppt/slideLayouts/slideLayout2007.xml" ContentType="application/vnd.openxmlformats-officedocument.presentationml.slideLayout+xml"/>
  <Override PartName="/ppt/slideLayouts/slideLayout2008.xml" ContentType="application/vnd.openxmlformats-officedocument.presentationml.slideLayout+xml"/>
  <Override PartName="/ppt/slideLayouts/slideLayout2009.xml" ContentType="application/vnd.openxmlformats-officedocument.presentationml.slideLayout+xml"/>
  <Override PartName="/ppt/slideLayouts/slideLayout2010.xml" ContentType="application/vnd.openxmlformats-officedocument.presentationml.slideLayout+xml"/>
  <Override PartName="/ppt/slideLayouts/slideLayout2011.xml" ContentType="application/vnd.openxmlformats-officedocument.presentationml.slideLayout+xml"/>
  <Override PartName="/ppt/slideLayouts/slideLayout2012.xml" ContentType="application/vnd.openxmlformats-officedocument.presentationml.slideLayout+xml"/>
  <Override PartName="/ppt/slideLayouts/slideLayout2013.xml" ContentType="application/vnd.openxmlformats-officedocument.presentationml.slideLayout+xml"/>
  <Override PartName="/ppt/slideLayouts/slideLayout2014.xml" ContentType="application/vnd.openxmlformats-officedocument.presentationml.slideLayout+xml"/>
  <Override PartName="/ppt/slideLayouts/slideLayout2015.xml" ContentType="application/vnd.openxmlformats-officedocument.presentationml.slideLayout+xml"/>
  <Override PartName="/ppt/slideLayouts/slideLayout2016.xml" ContentType="application/vnd.openxmlformats-officedocument.presentationml.slideLayout+xml"/>
  <Override PartName="/ppt/slideLayouts/slideLayout2017.xml" ContentType="application/vnd.openxmlformats-officedocument.presentationml.slideLayout+xml"/>
  <Override PartName="/ppt/slideLayouts/slideLayout2018.xml" ContentType="application/vnd.openxmlformats-officedocument.presentationml.slideLayout+xml"/>
  <Override PartName="/ppt/slideLayouts/slideLayout2019.xml" ContentType="application/vnd.openxmlformats-officedocument.presentationml.slideLayout+xml"/>
  <Override PartName="/ppt/slideLayouts/slideLayout2020.xml" ContentType="application/vnd.openxmlformats-officedocument.presentationml.slideLayout+xml"/>
  <Override PartName="/ppt/slideLayouts/slideLayout2021.xml" ContentType="application/vnd.openxmlformats-officedocument.presentationml.slideLayout+xml"/>
  <Override PartName="/ppt/slideLayouts/slideLayout2022.xml" ContentType="application/vnd.openxmlformats-officedocument.presentationml.slideLayout+xml"/>
  <Override PartName="/ppt/slideLayouts/slideLayout2023.xml" ContentType="application/vnd.openxmlformats-officedocument.presentationml.slideLayout+xml"/>
  <Override PartName="/ppt/slideLayouts/slideLayout2024.xml" ContentType="application/vnd.openxmlformats-officedocument.presentationml.slideLayout+xml"/>
  <Override PartName="/ppt/slideLayouts/slideLayout2025.xml" ContentType="application/vnd.openxmlformats-officedocument.presentationml.slideLayout+xml"/>
  <Override PartName="/ppt/slideLayouts/slideLayout2026.xml" ContentType="application/vnd.openxmlformats-officedocument.presentationml.slideLayout+xml"/>
  <Override PartName="/ppt/slideLayouts/slideLayout2027.xml" ContentType="application/vnd.openxmlformats-officedocument.presentationml.slideLayout+xml"/>
  <Override PartName="/ppt/slideLayouts/slideLayout2028.xml" ContentType="application/vnd.openxmlformats-officedocument.presentationml.slideLayout+xml"/>
  <Override PartName="/ppt/slideLayouts/slideLayout2029.xml" ContentType="application/vnd.openxmlformats-officedocument.presentationml.slideLayout+xml"/>
  <Override PartName="/ppt/slideLayouts/slideLayout2030.xml" ContentType="application/vnd.openxmlformats-officedocument.presentationml.slideLayout+xml"/>
  <Override PartName="/ppt/slideLayouts/slideLayout2031.xml" ContentType="application/vnd.openxmlformats-officedocument.presentationml.slideLayout+xml"/>
  <Override PartName="/ppt/slideLayouts/slideLayout2032.xml" ContentType="application/vnd.openxmlformats-officedocument.presentationml.slideLayout+xml"/>
  <Override PartName="/ppt/slideLayouts/slideLayout2033.xml" ContentType="application/vnd.openxmlformats-officedocument.presentationml.slideLayout+xml"/>
  <Override PartName="/ppt/slideLayouts/slideLayout2034.xml" ContentType="application/vnd.openxmlformats-officedocument.presentationml.slideLayout+xml"/>
  <Override PartName="/ppt/slideLayouts/slideLayout2035.xml" ContentType="application/vnd.openxmlformats-officedocument.presentationml.slideLayout+xml"/>
  <Override PartName="/ppt/slideLayouts/slideLayout2036.xml" ContentType="application/vnd.openxmlformats-officedocument.presentationml.slideLayout+xml"/>
  <Override PartName="/ppt/slideLayouts/slideLayout2037.xml" ContentType="application/vnd.openxmlformats-officedocument.presentationml.slideLayout+xml"/>
  <Override PartName="/ppt/slideLayouts/slideLayout2038.xml" ContentType="application/vnd.openxmlformats-officedocument.presentationml.slideLayout+xml"/>
  <Override PartName="/ppt/slideLayouts/slideLayout2039.xml" ContentType="application/vnd.openxmlformats-officedocument.presentationml.slideLayout+xml"/>
  <Override PartName="/ppt/slideLayouts/slideLayout2040.xml" ContentType="application/vnd.openxmlformats-officedocument.presentationml.slideLayout+xml"/>
  <Override PartName="/ppt/slideLayouts/slideLayout2041.xml" ContentType="application/vnd.openxmlformats-officedocument.presentationml.slideLayout+xml"/>
  <Override PartName="/ppt/slideLayouts/slideLayout2042.xml" ContentType="application/vnd.openxmlformats-officedocument.presentationml.slideLayout+xml"/>
  <Override PartName="/ppt/slideLayouts/slideLayout2043.xml" ContentType="application/vnd.openxmlformats-officedocument.presentationml.slideLayout+xml"/>
  <Override PartName="/ppt/slideLayouts/slideLayout2044.xml" ContentType="application/vnd.openxmlformats-officedocument.presentationml.slideLayout+xml"/>
  <Override PartName="/ppt/slideLayouts/slideLayout2045.xml" ContentType="application/vnd.openxmlformats-officedocument.presentationml.slideLayout+xml"/>
  <Override PartName="/ppt/slideLayouts/slideLayout2046.xml" ContentType="application/vnd.openxmlformats-officedocument.presentationml.slideLayout+xml"/>
  <Override PartName="/ppt/slideLayouts/slideLayout2047.xml" ContentType="application/vnd.openxmlformats-officedocument.presentationml.slideLayout+xml"/>
  <Override PartName="/ppt/slideLayouts/slideLayout2048.xml" ContentType="application/vnd.openxmlformats-officedocument.presentationml.slideLayout+xml"/>
  <Override PartName="/ppt/slideLayouts/slideLayout2049.xml" ContentType="application/vnd.openxmlformats-officedocument.presentationml.slideLayout+xml"/>
  <Override PartName="/ppt/slideLayouts/slideLayout2050.xml" ContentType="application/vnd.openxmlformats-officedocument.presentationml.slideLayout+xml"/>
  <Override PartName="/ppt/slideLayouts/slideLayout2051.xml" ContentType="application/vnd.openxmlformats-officedocument.presentationml.slideLayout+xml"/>
  <Override PartName="/ppt/slideLayouts/slideLayout2052.xml" ContentType="application/vnd.openxmlformats-officedocument.presentationml.slideLayout+xml"/>
  <Override PartName="/ppt/slideLayouts/slideLayout2053.xml" ContentType="application/vnd.openxmlformats-officedocument.presentationml.slideLayout+xml"/>
  <Override PartName="/ppt/slideLayouts/slideLayout2054.xml" ContentType="application/vnd.openxmlformats-officedocument.presentationml.slideLayout+xml"/>
  <Override PartName="/ppt/slideLayouts/slideLayout2055.xml" ContentType="application/vnd.openxmlformats-officedocument.presentationml.slideLayout+xml"/>
  <Override PartName="/ppt/slideLayouts/slideLayout2056.xml" ContentType="application/vnd.openxmlformats-officedocument.presentationml.slideLayout+xml"/>
  <Override PartName="/ppt/slideLayouts/slideLayout2057.xml" ContentType="application/vnd.openxmlformats-officedocument.presentationml.slideLayout+xml"/>
  <Override PartName="/ppt/slideLayouts/slideLayout2058.xml" ContentType="application/vnd.openxmlformats-officedocument.presentationml.slideLayout+xml"/>
  <Override PartName="/ppt/slideLayouts/slideLayout2059.xml" ContentType="application/vnd.openxmlformats-officedocument.presentationml.slideLayout+xml"/>
  <Override PartName="/ppt/slideLayouts/slideLayout2060.xml" ContentType="application/vnd.openxmlformats-officedocument.presentationml.slideLayout+xml"/>
  <Override PartName="/ppt/slideLayouts/slideLayout2061.xml" ContentType="application/vnd.openxmlformats-officedocument.presentationml.slideLayout+xml"/>
  <Override PartName="/ppt/slideLayouts/slideLayout2062.xml" ContentType="application/vnd.openxmlformats-officedocument.presentationml.slideLayout+xml"/>
  <Override PartName="/ppt/slideLayouts/slideLayout2063.xml" ContentType="application/vnd.openxmlformats-officedocument.presentationml.slideLayout+xml"/>
  <Override PartName="/ppt/slideLayouts/slideLayout2064.xml" ContentType="application/vnd.openxmlformats-officedocument.presentationml.slideLayout+xml"/>
  <Override PartName="/ppt/slideLayouts/slideLayout2065.xml" ContentType="application/vnd.openxmlformats-officedocument.presentationml.slideLayout+xml"/>
  <Override PartName="/ppt/slideLayouts/slideLayout2066.xml" ContentType="application/vnd.openxmlformats-officedocument.presentationml.slideLayout+xml"/>
  <Override PartName="/ppt/slideLayouts/slideLayout2067.xml" ContentType="application/vnd.openxmlformats-officedocument.presentationml.slideLayout+xml"/>
  <Override PartName="/ppt/slideLayouts/slideLayout2068.xml" ContentType="application/vnd.openxmlformats-officedocument.presentationml.slideLayout+xml"/>
  <Override PartName="/ppt/slideLayouts/slideLayout2069.xml" ContentType="application/vnd.openxmlformats-officedocument.presentationml.slideLayout+xml"/>
  <Override PartName="/ppt/slideLayouts/slideLayout2070.xml" ContentType="application/vnd.openxmlformats-officedocument.presentationml.slideLayout+xml"/>
  <Override PartName="/ppt/slideLayouts/slideLayout2071.xml" ContentType="application/vnd.openxmlformats-officedocument.presentationml.slideLayout+xml"/>
  <Override PartName="/ppt/slideLayouts/slideLayout2072.xml" ContentType="application/vnd.openxmlformats-officedocument.presentationml.slideLayout+xml"/>
  <Override PartName="/ppt/slideLayouts/slideLayout2073.xml" ContentType="application/vnd.openxmlformats-officedocument.presentationml.slideLayout+xml"/>
  <Override PartName="/ppt/slideLayouts/slideLayout2074.xml" ContentType="application/vnd.openxmlformats-officedocument.presentationml.slideLayout+xml"/>
  <Override PartName="/ppt/slideLayouts/slideLayout2075.xml" ContentType="application/vnd.openxmlformats-officedocument.presentationml.slideLayout+xml"/>
  <Override PartName="/ppt/slideLayouts/slideLayout2076.xml" ContentType="application/vnd.openxmlformats-officedocument.presentationml.slideLayout+xml"/>
  <Override PartName="/ppt/slideLayouts/slideLayout2077.xml" ContentType="application/vnd.openxmlformats-officedocument.presentationml.slideLayout+xml"/>
  <Override PartName="/ppt/slideLayouts/slideLayout2078.xml" ContentType="application/vnd.openxmlformats-officedocument.presentationml.slideLayout+xml"/>
  <Override PartName="/ppt/slideLayouts/slideLayout2079.xml" ContentType="application/vnd.openxmlformats-officedocument.presentationml.slideLayout+xml"/>
  <Override PartName="/ppt/slideLayouts/slideLayout2080.xml" ContentType="application/vnd.openxmlformats-officedocument.presentationml.slideLayout+xml"/>
  <Override PartName="/ppt/slideLayouts/slideLayout2081.xml" ContentType="application/vnd.openxmlformats-officedocument.presentationml.slideLayout+xml"/>
  <Override PartName="/ppt/slideLayouts/slideLayout2082.xml" ContentType="application/vnd.openxmlformats-officedocument.presentationml.slideLayout+xml"/>
  <Override PartName="/ppt/slideLayouts/slideLayout2083.xml" ContentType="application/vnd.openxmlformats-officedocument.presentationml.slideLayout+xml"/>
  <Override PartName="/ppt/slideLayouts/slideLayout2084.xml" ContentType="application/vnd.openxmlformats-officedocument.presentationml.slideLayout+xml"/>
  <Override PartName="/ppt/slideLayouts/slideLayout2085.xml" ContentType="application/vnd.openxmlformats-officedocument.presentationml.slideLayout+xml"/>
  <Override PartName="/ppt/slideLayouts/slideLayout2086.xml" ContentType="application/vnd.openxmlformats-officedocument.presentationml.slideLayout+xml"/>
  <Override PartName="/ppt/slideLayouts/slideLayout2087.xml" ContentType="application/vnd.openxmlformats-officedocument.presentationml.slideLayout+xml"/>
  <Override PartName="/ppt/slideLayouts/slideLayout2088.xml" ContentType="application/vnd.openxmlformats-officedocument.presentationml.slideLayout+xml"/>
  <Override PartName="/ppt/slideLayouts/slideLayout2089.xml" ContentType="application/vnd.openxmlformats-officedocument.presentationml.slideLayout+xml"/>
  <Override PartName="/ppt/slideLayouts/slideLayout2090.xml" ContentType="application/vnd.openxmlformats-officedocument.presentationml.slideLayout+xml"/>
  <Override PartName="/ppt/slideLayouts/slideLayout2091.xml" ContentType="application/vnd.openxmlformats-officedocument.presentationml.slideLayout+xml"/>
  <Override PartName="/ppt/slideLayouts/slideLayout2092.xml" ContentType="application/vnd.openxmlformats-officedocument.presentationml.slideLayout+xml"/>
  <Override PartName="/ppt/slideLayouts/slideLayout2093.xml" ContentType="application/vnd.openxmlformats-officedocument.presentationml.slideLayout+xml"/>
  <Override PartName="/ppt/slideLayouts/slideLayout2094.xml" ContentType="application/vnd.openxmlformats-officedocument.presentationml.slideLayout+xml"/>
  <Override PartName="/ppt/slideLayouts/slideLayout2095.xml" ContentType="application/vnd.openxmlformats-officedocument.presentationml.slideLayout+xml"/>
  <Override PartName="/ppt/slideLayouts/slideLayout2096.xml" ContentType="application/vnd.openxmlformats-officedocument.presentationml.slideLayout+xml"/>
  <Override PartName="/ppt/slideLayouts/slideLayout2097.xml" ContentType="application/vnd.openxmlformats-officedocument.presentationml.slideLayout+xml"/>
  <Override PartName="/ppt/slideLayouts/slideLayout2098.xml" ContentType="application/vnd.openxmlformats-officedocument.presentationml.slideLayout+xml"/>
  <Override PartName="/ppt/slideLayouts/slideLayout2099.xml" ContentType="application/vnd.openxmlformats-officedocument.presentationml.slideLayout+xml"/>
  <Override PartName="/ppt/slideLayouts/slideLayout2100.xml" ContentType="application/vnd.openxmlformats-officedocument.presentationml.slideLayout+xml"/>
  <Override PartName="/ppt/slideLayouts/slideLayout2101.xml" ContentType="application/vnd.openxmlformats-officedocument.presentationml.slideLayout+xml"/>
  <Override PartName="/ppt/slideLayouts/slideLayout2102.xml" ContentType="application/vnd.openxmlformats-officedocument.presentationml.slideLayout+xml"/>
  <Override PartName="/ppt/slideLayouts/slideLayout2103.xml" ContentType="application/vnd.openxmlformats-officedocument.presentationml.slideLayout+xml"/>
  <Override PartName="/ppt/slideLayouts/slideLayout2104.xml" ContentType="application/vnd.openxmlformats-officedocument.presentationml.slideLayout+xml"/>
  <Override PartName="/ppt/slideLayouts/slideLayout2105.xml" ContentType="application/vnd.openxmlformats-officedocument.presentationml.slideLayout+xml"/>
  <Override PartName="/ppt/slideLayouts/slideLayout2106.xml" ContentType="application/vnd.openxmlformats-officedocument.presentationml.slideLayout+xml"/>
  <Override PartName="/ppt/slideLayouts/slideLayout2107.xml" ContentType="application/vnd.openxmlformats-officedocument.presentationml.slideLayout+xml"/>
  <Override PartName="/ppt/slideLayouts/slideLayout2108.xml" ContentType="application/vnd.openxmlformats-officedocument.presentationml.slideLayout+xml"/>
  <Override PartName="/ppt/slideLayouts/slideLayout2109.xml" ContentType="application/vnd.openxmlformats-officedocument.presentationml.slideLayout+xml"/>
  <Override PartName="/ppt/slideLayouts/slideLayout2110.xml" ContentType="application/vnd.openxmlformats-officedocument.presentationml.slideLayout+xml"/>
  <Override PartName="/ppt/slideLayouts/slideLayout2111.xml" ContentType="application/vnd.openxmlformats-officedocument.presentationml.slideLayout+xml"/>
  <Override PartName="/ppt/slideLayouts/slideLayout2112.xml" ContentType="application/vnd.openxmlformats-officedocument.presentationml.slideLayout+xml"/>
  <Override PartName="/ppt/slideLayouts/slideLayout2113.xml" ContentType="application/vnd.openxmlformats-officedocument.presentationml.slideLayout+xml"/>
  <Override PartName="/ppt/slideLayouts/slideLayout2114.xml" ContentType="application/vnd.openxmlformats-officedocument.presentationml.slideLayout+xml"/>
  <Override PartName="/ppt/slideLayouts/slideLayout2115.xml" ContentType="application/vnd.openxmlformats-officedocument.presentationml.slideLayout+xml"/>
  <Override PartName="/ppt/slideLayouts/slideLayout2116.xml" ContentType="application/vnd.openxmlformats-officedocument.presentationml.slideLayout+xml"/>
  <Override PartName="/ppt/slideLayouts/slideLayout2117.xml" ContentType="application/vnd.openxmlformats-officedocument.presentationml.slideLayout+xml"/>
  <Override PartName="/ppt/slideLayouts/slideLayout2118.xml" ContentType="application/vnd.openxmlformats-officedocument.presentationml.slideLayout+xml"/>
  <Override PartName="/ppt/slideLayouts/slideLayout2119.xml" ContentType="application/vnd.openxmlformats-officedocument.presentationml.slideLayout+xml"/>
  <Override PartName="/ppt/slideLayouts/slideLayout2120.xml" ContentType="application/vnd.openxmlformats-officedocument.presentationml.slideLayout+xml"/>
  <Override PartName="/ppt/slideLayouts/slideLayout2121.xml" ContentType="application/vnd.openxmlformats-officedocument.presentationml.slideLayout+xml"/>
  <Override PartName="/ppt/slideLayouts/slideLayout2122.xml" ContentType="application/vnd.openxmlformats-officedocument.presentationml.slideLayout+xml"/>
  <Override PartName="/ppt/slideLayouts/slideLayout2123.xml" ContentType="application/vnd.openxmlformats-officedocument.presentationml.slideLayout+xml"/>
  <Override PartName="/ppt/slideLayouts/slideLayout2124.xml" ContentType="application/vnd.openxmlformats-officedocument.presentationml.slideLayout+xml"/>
  <Override PartName="/ppt/slideLayouts/slideLayout2125.xml" ContentType="application/vnd.openxmlformats-officedocument.presentationml.slideLayout+xml"/>
  <Override PartName="/ppt/slideLayouts/slideLayout2126.xml" ContentType="application/vnd.openxmlformats-officedocument.presentationml.slideLayout+xml"/>
  <Override PartName="/ppt/slideLayouts/slideLayout2127.xml" ContentType="application/vnd.openxmlformats-officedocument.presentationml.slideLayout+xml"/>
  <Override PartName="/ppt/slideLayouts/slideLayout2128.xml" ContentType="application/vnd.openxmlformats-officedocument.presentationml.slideLayout+xml"/>
  <Override PartName="/ppt/slideLayouts/slideLayout2129.xml" ContentType="application/vnd.openxmlformats-officedocument.presentationml.slideLayout+xml"/>
  <Override PartName="/ppt/slideLayouts/slideLayout2130.xml" ContentType="application/vnd.openxmlformats-officedocument.presentationml.slideLayout+xml"/>
  <Override PartName="/ppt/slideLayouts/slideLayout2131.xml" ContentType="application/vnd.openxmlformats-officedocument.presentationml.slideLayout+xml"/>
  <Override PartName="/ppt/slideLayouts/slideLayout2132.xml" ContentType="application/vnd.openxmlformats-officedocument.presentationml.slideLayout+xml"/>
  <Override PartName="/ppt/slideLayouts/slideLayout2133.xml" ContentType="application/vnd.openxmlformats-officedocument.presentationml.slideLayout+xml"/>
  <Override PartName="/ppt/slideLayouts/slideLayout2134.xml" ContentType="application/vnd.openxmlformats-officedocument.presentationml.slideLayout+xml"/>
  <Override PartName="/ppt/slideLayouts/slideLayout2135.xml" ContentType="application/vnd.openxmlformats-officedocument.presentationml.slideLayout+xml"/>
  <Override PartName="/ppt/slideLayouts/slideLayout2136.xml" ContentType="application/vnd.openxmlformats-officedocument.presentationml.slideLayout+xml"/>
  <Override PartName="/ppt/slideLayouts/slideLayout2137.xml" ContentType="application/vnd.openxmlformats-officedocument.presentationml.slideLayout+xml"/>
  <Override PartName="/ppt/slideLayouts/slideLayout2138.xml" ContentType="application/vnd.openxmlformats-officedocument.presentationml.slideLayout+xml"/>
  <Override PartName="/ppt/slideLayouts/slideLayout2139.xml" ContentType="application/vnd.openxmlformats-officedocument.presentationml.slideLayout+xml"/>
  <Override PartName="/ppt/slideLayouts/slideLayout2140.xml" ContentType="application/vnd.openxmlformats-officedocument.presentationml.slideLayout+xml"/>
  <Override PartName="/ppt/slideLayouts/slideLayout2141.xml" ContentType="application/vnd.openxmlformats-officedocument.presentationml.slideLayout+xml"/>
  <Override PartName="/ppt/slideLayouts/slideLayout2142.xml" ContentType="application/vnd.openxmlformats-officedocument.presentationml.slideLayout+xml"/>
  <Override PartName="/ppt/slideLayouts/slideLayout2143.xml" ContentType="application/vnd.openxmlformats-officedocument.presentationml.slideLayout+xml"/>
  <Override PartName="/ppt/slideLayouts/slideLayout2144.xml" ContentType="application/vnd.openxmlformats-officedocument.presentationml.slideLayout+xml"/>
  <Override PartName="/ppt/slideLayouts/slideLayout2145.xml" ContentType="application/vnd.openxmlformats-officedocument.presentationml.slideLayout+xml"/>
  <Override PartName="/ppt/slideLayouts/slideLayout2146.xml" ContentType="application/vnd.openxmlformats-officedocument.presentationml.slideLayout+xml"/>
  <Override PartName="/ppt/slideLayouts/slideLayout2147.xml" ContentType="application/vnd.openxmlformats-officedocument.presentationml.slideLayout+xml"/>
  <Override PartName="/ppt/slideLayouts/slideLayout2148.xml" ContentType="application/vnd.openxmlformats-officedocument.presentationml.slideLayout+xml"/>
  <Override PartName="/ppt/slideLayouts/slideLayout2149.xml" ContentType="application/vnd.openxmlformats-officedocument.presentationml.slideLayout+xml"/>
  <Override PartName="/ppt/slideLayouts/slideLayout2150.xml" ContentType="application/vnd.openxmlformats-officedocument.presentationml.slideLayout+xml"/>
  <Override PartName="/ppt/slideLayouts/slideLayout2151.xml" ContentType="application/vnd.openxmlformats-officedocument.presentationml.slideLayout+xml"/>
  <Override PartName="/ppt/slideLayouts/slideLayout2152.xml" ContentType="application/vnd.openxmlformats-officedocument.presentationml.slideLayout+xml"/>
  <Override PartName="/ppt/slideLayouts/slideLayout2153.xml" ContentType="application/vnd.openxmlformats-officedocument.presentationml.slideLayout+xml"/>
  <Override PartName="/ppt/slideLayouts/slideLayout2154.xml" ContentType="application/vnd.openxmlformats-officedocument.presentationml.slideLayout+xml"/>
  <Override PartName="/ppt/slideLayouts/slideLayout2155.xml" ContentType="application/vnd.openxmlformats-officedocument.presentationml.slideLayout+xml"/>
  <Override PartName="/ppt/slideLayouts/slideLayout2156.xml" ContentType="application/vnd.openxmlformats-officedocument.presentationml.slideLayout+xml"/>
  <Override PartName="/ppt/slideLayouts/slideLayout2157.xml" ContentType="application/vnd.openxmlformats-officedocument.presentationml.slideLayout+xml"/>
  <Override PartName="/ppt/slideLayouts/slideLayout2158.xml" ContentType="application/vnd.openxmlformats-officedocument.presentationml.slideLayout+xml"/>
  <Override PartName="/ppt/slideLayouts/slideLayout2159.xml" ContentType="application/vnd.openxmlformats-officedocument.presentationml.slideLayout+xml"/>
  <Override PartName="/ppt/slideLayouts/slideLayout2160.xml" ContentType="application/vnd.openxmlformats-officedocument.presentationml.slideLayout+xml"/>
  <Override PartName="/ppt/slideLayouts/slideLayout2161.xml" ContentType="application/vnd.openxmlformats-officedocument.presentationml.slideLayout+xml"/>
  <Override PartName="/ppt/slideLayouts/slideLayout2162.xml" ContentType="application/vnd.openxmlformats-officedocument.presentationml.slideLayout+xml"/>
  <Override PartName="/ppt/slideLayouts/slideLayout2163.xml" ContentType="application/vnd.openxmlformats-officedocument.presentationml.slideLayout+xml"/>
  <Override PartName="/ppt/slideLayouts/slideLayout2164.xml" ContentType="application/vnd.openxmlformats-officedocument.presentationml.slideLayout+xml"/>
  <Override PartName="/ppt/slideLayouts/slideLayout2165.xml" ContentType="application/vnd.openxmlformats-officedocument.presentationml.slideLayout+xml"/>
  <Override PartName="/ppt/slideLayouts/slideLayout2166.xml" ContentType="application/vnd.openxmlformats-officedocument.presentationml.slideLayout+xml"/>
  <Override PartName="/ppt/slideLayouts/slideLayout2167.xml" ContentType="application/vnd.openxmlformats-officedocument.presentationml.slideLayout+xml"/>
  <Override PartName="/ppt/slideLayouts/slideLayout2168.xml" ContentType="application/vnd.openxmlformats-officedocument.presentationml.slideLayout+xml"/>
  <Override PartName="/ppt/slideLayouts/slideLayout2169.xml" ContentType="application/vnd.openxmlformats-officedocument.presentationml.slideLayout+xml"/>
  <Override PartName="/ppt/slideLayouts/slideLayout2170.xml" ContentType="application/vnd.openxmlformats-officedocument.presentationml.slideLayout+xml"/>
  <Override PartName="/ppt/slideLayouts/slideLayout2171.xml" ContentType="application/vnd.openxmlformats-officedocument.presentationml.slideLayout+xml"/>
  <Override PartName="/ppt/slideLayouts/slideLayout2172.xml" ContentType="application/vnd.openxmlformats-officedocument.presentationml.slideLayout+xml"/>
  <Override PartName="/ppt/slideLayouts/slideLayout2173.xml" ContentType="application/vnd.openxmlformats-officedocument.presentationml.slideLayout+xml"/>
  <Override PartName="/ppt/slideLayouts/slideLayout2174.xml" ContentType="application/vnd.openxmlformats-officedocument.presentationml.slideLayout+xml"/>
  <Override PartName="/ppt/slideLayouts/slideLayout2175.xml" ContentType="application/vnd.openxmlformats-officedocument.presentationml.slideLayout+xml"/>
  <Override PartName="/ppt/slideLayouts/slideLayout2176.xml" ContentType="application/vnd.openxmlformats-officedocument.presentationml.slideLayout+xml"/>
  <Override PartName="/ppt/slideLayouts/slideLayout2177.xml" ContentType="application/vnd.openxmlformats-officedocument.presentationml.slideLayout+xml"/>
  <Override PartName="/ppt/slideLayouts/slideLayout2178.xml" ContentType="application/vnd.openxmlformats-officedocument.presentationml.slideLayout+xml"/>
  <Override PartName="/ppt/slideLayouts/slideLayout2179.xml" ContentType="application/vnd.openxmlformats-officedocument.presentationml.slideLayout+xml"/>
  <Override PartName="/ppt/slideLayouts/slideLayout2180.xml" ContentType="application/vnd.openxmlformats-officedocument.presentationml.slideLayout+xml"/>
  <Override PartName="/ppt/slideLayouts/slideLayout2181.xml" ContentType="application/vnd.openxmlformats-officedocument.presentationml.slideLayout+xml"/>
  <Override PartName="/ppt/slideLayouts/slideLayout2182.xml" ContentType="application/vnd.openxmlformats-officedocument.presentationml.slideLayout+xml"/>
  <Override PartName="/ppt/slideLayouts/slideLayout2183.xml" ContentType="application/vnd.openxmlformats-officedocument.presentationml.slideLayout+xml"/>
  <Override PartName="/ppt/slideLayouts/slideLayout2184.xml" ContentType="application/vnd.openxmlformats-officedocument.presentationml.slideLayout+xml"/>
  <Override PartName="/ppt/slideLayouts/slideLayout2185.xml" ContentType="application/vnd.openxmlformats-officedocument.presentationml.slideLayout+xml"/>
  <Override PartName="/ppt/slideLayouts/slideLayout2186.xml" ContentType="application/vnd.openxmlformats-officedocument.presentationml.slideLayout+xml"/>
  <Override PartName="/ppt/slideLayouts/slideLayout2187.xml" ContentType="application/vnd.openxmlformats-officedocument.presentationml.slideLayout+xml"/>
  <Override PartName="/ppt/slideLayouts/slideLayout2188.xml" ContentType="application/vnd.openxmlformats-officedocument.presentationml.slideLayout+xml"/>
  <Override PartName="/ppt/slideLayouts/slideLayout2189.xml" ContentType="application/vnd.openxmlformats-officedocument.presentationml.slideLayout+xml"/>
  <Override PartName="/ppt/slideLayouts/slideLayout2190.xml" ContentType="application/vnd.openxmlformats-officedocument.presentationml.slideLayout+xml"/>
  <Override PartName="/ppt/slideLayouts/slideLayout2191.xml" ContentType="application/vnd.openxmlformats-officedocument.presentationml.slideLayout+xml"/>
  <Override PartName="/ppt/slideLayouts/slideLayout2192.xml" ContentType="application/vnd.openxmlformats-officedocument.presentationml.slideLayout+xml"/>
  <Override PartName="/ppt/theme/theme4.xml" ContentType="application/vnd.openxmlformats-officedocument.theme+xml"/>
  <Override PartName="/ppt/slideLayouts/slideLayout2193.xml" ContentType="application/vnd.openxmlformats-officedocument.presentationml.slideLayout+xml"/>
  <Override PartName="/ppt/slideLayouts/slideLayout2194.xml" ContentType="application/vnd.openxmlformats-officedocument.presentationml.slideLayout+xml"/>
  <Override PartName="/ppt/slideLayouts/slideLayout2195.xml" ContentType="application/vnd.openxmlformats-officedocument.presentationml.slideLayout+xml"/>
  <Override PartName="/ppt/slideLayouts/slideLayout2196.xml" ContentType="application/vnd.openxmlformats-officedocument.presentationml.slideLayout+xml"/>
  <Override PartName="/ppt/slideLayouts/slideLayout2197.xml" ContentType="application/vnd.openxmlformats-officedocument.presentationml.slideLayout+xml"/>
  <Override PartName="/ppt/slideLayouts/slideLayout2198.xml" ContentType="application/vnd.openxmlformats-officedocument.presentationml.slideLayout+xml"/>
  <Override PartName="/ppt/slideLayouts/slideLayout2199.xml" ContentType="application/vnd.openxmlformats-officedocument.presentationml.slideLayout+xml"/>
  <Override PartName="/ppt/slideLayouts/slideLayout2200.xml" ContentType="application/vnd.openxmlformats-officedocument.presentationml.slideLayout+xml"/>
  <Override PartName="/ppt/slideLayouts/slideLayout2201.xml" ContentType="application/vnd.openxmlformats-officedocument.presentationml.slideLayout+xml"/>
  <Override PartName="/ppt/slideLayouts/slideLayout2202.xml" ContentType="application/vnd.openxmlformats-officedocument.presentationml.slideLayout+xml"/>
  <Override PartName="/ppt/slideLayouts/slideLayout2203.xml" ContentType="application/vnd.openxmlformats-officedocument.presentationml.slideLayout+xml"/>
  <Override PartName="/ppt/slideLayouts/slideLayout2204.xml" ContentType="application/vnd.openxmlformats-officedocument.presentationml.slideLayout+xml"/>
  <Override PartName="/ppt/slideLayouts/slideLayout2205.xml" ContentType="application/vnd.openxmlformats-officedocument.presentationml.slideLayout+xml"/>
  <Override PartName="/ppt/slideLayouts/slideLayout2206.xml" ContentType="application/vnd.openxmlformats-officedocument.presentationml.slideLayout+xml"/>
  <Override PartName="/ppt/slideLayouts/slideLayout2207.xml" ContentType="application/vnd.openxmlformats-officedocument.presentationml.slideLayout+xml"/>
  <Override PartName="/ppt/slideLayouts/slideLayout2208.xml" ContentType="application/vnd.openxmlformats-officedocument.presentationml.slideLayout+xml"/>
  <Override PartName="/ppt/slideLayouts/slideLayout2209.xml" ContentType="application/vnd.openxmlformats-officedocument.presentationml.slideLayout+xml"/>
  <Override PartName="/ppt/slideLayouts/slideLayout2210.xml" ContentType="application/vnd.openxmlformats-officedocument.presentationml.slideLayout+xml"/>
  <Override PartName="/ppt/slideLayouts/slideLayout2211.xml" ContentType="application/vnd.openxmlformats-officedocument.presentationml.slideLayout+xml"/>
  <Override PartName="/ppt/slideLayouts/slideLayout2212.xml" ContentType="application/vnd.openxmlformats-officedocument.presentationml.slideLayout+xml"/>
  <Override PartName="/ppt/slideLayouts/slideLayout2213.xml" ContentType="application/vnd.openxmlformats-officedocument.presentationml.slideLayout+xml"/>
  <Override PartName="/ppt/slideLayouts/slideLayout2214.xml" ContentType="application/vnd.openxmlformats-officedocument.presentationml.slideLayout+xml"/>
  <Override PartName="/ppt/slideLayouts/slideLayout2215.xml" ContentType="application/vnd.openxmlformats-officedocument.presentationml.slideLayout+xml"/>
  <Override PartName="/ppt/slideLayouts/slideLayout2216.xml" ContentType="application/vnd.openxmlformats-officedocument.presentationml.slideLayout+xml"/>
  <Override PartName="/ppt/slideLayouts/slideLayout2217.xml" ContentType="application/vnd.openxmlformats-officedocument.presentationml.slideLayout+xml"/>
  <Override PartName="/ppt/slideLayouts/slideLayout2218.xml" ContentType="application/vnd.openxmlformats-officedocument.presentationml.slideLayout+xml"/>
  <Override PartName="/ppt/slideLayouts/slideLayout2219.xml" ContentType="application/vnd.openxmlformats-officedocument.presentationml.slideLayout+xml"/>
  <Override PartName="/ppt/slideLayouts/slideLayout2220.xml" ContentType="application/vnd.openxmlformats-officedocument.presentationml.slideLayout+xml"/>
  <Override PartName="/ppt/slideLayouts/slideLayout2221.xml" ContentType="application/vnd.openxmlformats-officedocument.presentationml.slideLayout+xml"/>
  <Override PartName="/ppt/slideLayouts/slideLayout2222.xml" ContentType="application/vnd.openxmlformats-officedocument.presentationml.slideLayout+xml"/>
  <Override PartName="/ppt/slideLayouts/slideLayout2223.xml" ContentType="application/vnd.openxmlformats-officedocument.presentationml.slideLayout+xml"/>
  <Override PartName="/ppt/slideLayouts/slideLayout2224.xml" ContentType="application/vnd.openxmlformats-officedocument.presentationml.slideLayout+xml"/>
  <Override PartName="/ppt/slideLayouts/slideLayout2225.xml" ContentType="application/vnd.openxmlformats-officedocument.presentationml.slideLayout+xml"/>
  <Override PartName="/ppt/slideLayouts/slideLayout2226.xml" ContentType="application/vnd.openxmlformats-officedocument.presentationml.slideLayout+xml"/>
  <Override PartName="/ppt/slideLayouts/slideLayout2227.xml" ContentType="application/vnd.openxmlformats-officedocument.presentationml.slideLayout+xml"/>
  <Override PartName="/ppt/slideLayouts/slideLayout2228.xml" ContentType="application/vnd.openxmlformats-officedocument.presentationml.slideLayout+xml"/>
  <Override PartName="/ppt/slideLayouts/slideLayout2229.xml" ContentType="application/vnd.openxmlformats-officedocument.presentationml.slideLayout+xml"/>
  <Override PartName="/ppt/slideLayouts/slideLayout2230.xml" ContentType="application/vnd.openxmlformats-officedocument.presentationml.slideLayout+xml"/>
  <Override PartName="/ppt/slideLayouts/slideLayout2231.xml" ContentType="application/vnd.openxmlformats-officedocument.presentationml.slideLayout+xml"/>
  <Override PartName="/ppt/slideLayouts/slideLayout2232.xml" ContentType="application/vnd.openxmlformats-officedocument.presentationml.slideLayout+xml"/>
  <Override PartName="/ppt/slideLayouts/slideLayout2233.xml" ContentType="application/vnd.openxmlformats-officedocument.presentationml.slideLayout+xml"/>
  <Override PartName="/ppt/slideLayouts/slideLayout2234.xml" ContentType="application/vnd.openxmlformats-officedocument.presentationml.slideLayout+xml"/>
  <Override PartName="/ppt/slideLayouts/slideLayout2235.xml" ContentType="application/vnd.openxmlformats-officedocument.presentationml.slideLayout+xml"/>
  <Override PartName="/ppt/slideLayouts/slideLayout2236.xml" ContentType="application/vnd.openxmlformats-officedocument.presentationml.slideLayout+xml"/>
  <Override PartName="/ppt/slideLayouts/slideLayout2237.xml" ContentType="application/vnd.openxmlformats-officedocument.presentationml.slideLayout+xml"/>
  <Override PartName="/ppt/slideLayouts/slideLayout2238.xml" ContentType="application/vnd.openxmlformats-officedocument.presentationml.slideLayout+xml"/>
  <Override PartName="/ppt/slideLayouts/slideLayout2239.xml" ContentType="application/vnd.openxmlformats-officedocument.presentationml.slideLayout+xml"/>
  <Override PartName="/ppt/slideLayouts/slideLayout2240.xml" ContentType="application/vnd.openxmlformats-officedocument.presentationml.slideLayout+xml"/>
  <Override PartName="/ppt/slideLayouts/slideLayout2241.xml" ContentType="application/vnd.openxmlformats-officedocument.presentationml.slideLayout+xml"/>
  <Override PartName="/ppt/slideLayouts/slideLayout2242.xml" ContentType="application/vnd.openxmlformats-officedocument.presentationml.slideLayout+xml"/>
  <Override PartName="/ppt/slideLayouts/slideLayout2243.xml" ContentType="application/vnd.openxmlformats-officedocument.presentationml.slideLayout+xml"/>
  <Override PartName="/ppt/slideLayouts/slideLayout2244.xml" ContentType="application/vnd.openxmlformats-officedocument.presentationml.slideLayout+xml"/>
  <Override PartName="/ppt/slideLayouts/slideLayout2245.xml" ContentType="application/vnd.openxmlformats-officedocument.presentationml.slideLayout+xml"/>
  <Override PartName="/ppt/slideLayouts/slideLayout2246.xml" ContentType="application/vnd.openxmlformats-officedocument.presentationml.slideLayout+xml"/>
  <Override PartName="/ppt/slideLayouts/slideLayout2247.xml" ContentType="application/vnd.openxmlformats-officedocument.presentationml.slideLayout+xml"/>
  <Override PartName="/ppt/slideLayouts/slideLayout2248.xml" ContentType="application/vnd.openxmlformats-officedocument.presentationml.slideLayout+xml"/>
  <Override PartName="/ppt/slideLayouts/slideLayout2249.xml" ContentType="application/vnd.openxmlformats-officedocument.presentationml.slideLayout+xml"/>
  <Override PartName="/ppt/slideLayouts/slideLayout2250.xml" ContentType="application/vnd.openxmlformats-officedocument.presentationml.slideLayout+xml"/>
  <Override PartName="/ppt/slideLayouts/slideLayout2251.xml" ContentType="application/vnd.openxmlformats-officedocument.presentationml.slideLayout+xml"/>
  <Override PartName="/ppt/slideLayouts/slideLayout2252.xml" ContentType="application/vnd.openxmlformats-officedocument.presentationml.slideLayout+xml"/>
  <Override PartName="/ppt/slideLayouts/slideLayout2253.xml" ContentType="application/vnd.openxmlformats-officedocument.presentationml.slideLayout+xml"/>
  <Override PartName="/ppt/slideLayouts/slideLayout2254.xml" ContentType="application/vnd.openxmlformats-officedocument.presentationml.slideLayout+xml"/>
  <Override PartName="/ppt/slideLayouts/slideLayout2255.xml" ContentType="application/vnd.openxmlformats-officedocument.presentationml.slideLayout+xml"/>
  <Override PartName="/ppt/slideLayouts/slideLayout2256.xml" ContentType="application/vnd.openxmlformats-officedocument.presentationml.slideLayout+xml"/>
  <Override PartName="/ppt/slideLayouts/slideLayout2257.xml" ContentType="application/vnd.openxmlformats-officedocument.presentationml.slideLayout+xml"/>
  <Override PartName="/ppt/slideLayouts/slideLayout2258.xml" ContentType="application/vnd.openxmlformats-officedocument.presentationml.slideLayout+xml"/>
  <Override PartName="/ppt/slideLayouts/slideLayout2259.xml" ContentType="application/vnd.openxmlformats-officedocument.presentationml.slideLayout+xml"/>
  <Override PartName="/ppt/slideLayouts/slideLayout2260.xml" ContentType="application/vnd.openxmlformats-officedocument.presentationml.slideLayout+xml"/>
  <Override PartName="/ppt/slideLayouts/slideLayout2261.xml" ContentType="application/vnd.openxmlformats-officedocument.presentationml.slideLayout+xml"/>
  <Override PartName="/ppt/slideLayouts/slideLayout2262.xml" ContentType="application/vnd.openxmlformats-officedocument.presentationml.slideLayout+xml"/>
  <Override PartName="/ppt/slideLayouts/slideLayout2263.xml" ContentType="application/vnd.openxmlformats-officedocument.presentationml.slideLayout+xml"/>
  <Override PartName="/ppt/slideLayouts/slideLayout2264.xml" ContentType="application/vnd.openxmlformats-officedocument.presentationml.slideLayout+xml"/>
  <Override PartName="/ppt/slideLayouts/slideLayout2265.xml" ContentType="application/vnd.openxmlformats-officedocument.presentationml.slideLayout+xml"/>
  <Override PartName="/ppt/slideLayouts/slideLayout2266.xml" ContentType="application/vnd.openxmlformats-officedocument.presentationml.slideLayout+xml"/>
  <Override PartName="/ppt/slideLayouts/slideLayout2267.xml" ContentType="application/vnd.openxmlformats-officedocument.presentationml.slideLayout+xml"/>
  <Override PartName="/ppt/slideLayouts/slideLayout2268.xml" ContentType="application/vnd.openxmlformats-officedocument.presentationml.slideLayout+xml"/>
  <Override PartName="/ppt/slideLayouts/slideLayout2269.xml" ContentType="application/vnd.openxmlformats-officedocument.presentationml.slideLayout+xml"/>
  <Override PartName="/ppt/slideLayouts/slideLayout2270.xml" ContentType="application/vnd.openxmlformats-officedocument.presentationml.slideLayout+xml"/>
  <Override PartName="/ppt/slideLayouts/slideLayout2271.xml" ContentType="application/vnd.openxmlformats-officedocument.presentationml.slideLayout+xml"/>
  <Override PartName="/ppt/slideLayouts/slideLayout2272.xml" ContentType="application/vnd.openxmlformats-officedocument.presentationml.slideLayout+xml"/>
  <Override PartName="/ppt/slideLayouts/slideLayout2273.xml" ContentType="application/vnd.openxmlformats-officedocument.presentationml.slideLayout+xml"/>
  <Override PartName="/ppt/slideLayouts/slideLayout2274.xml" ContentType="application/vnd.openxmlformats-officedocument.presentationml.slideLayout+xml"/>
  <Override PartName="/ppt/slideLayouts/slideLayout2275.xml" ContentType="application/vnd.openxmlformats-officedocument.presentationml.slideLayout+xml"/>
  <Override PartName="/ppt/slideLayouts/slideLayout2276.xml" ContentType="application/vnd.openxmlformats-officedocument.presentationml.slideLayout+xml"/>
  <Override PartName="/ppt/slideLayouts/slideLayout2277.xml" ContentType="application/vnd.openxmlformats-officedocument.presentationml.slideLayout+xml"/>
  <Override PartName="/ppt/slideLayouts/slideLayout2278.xml" ContentType="application/vnd.openxmlformats-officedocument.presentationml.slideLayout+xml"/>
  <Override PartName="/ppt/slideLayouts/slideLayout2279.xml" ContentType="application/vnd.openxmlformats-officedocument.presentationml.slideLayout+xml"/>
  <Override PartName="/ppt/slideLayouts/slideLayout2280.xml" ContentType="application/vnd.openxmlformats-officedocument.presentationml.slideLayout+xml"/>
  <Override PartName="/ppt/slideLayouts/slideLayout2281.xml" ContentType="application/vnd.openxmlformats-officedocument.presentationml.slideLayout+xml"/>
  <Override PartName="/ppt/slideLayouts/slideLayout2282.xml" ContentType="application/vnd.openxmlformats-officedocument.presentationml.slideLayout+xml"/>
  <Override PartName="/ppt/slideLayouts/slideLayout2283.xml" ContentType="application/vnd.openxmlformats-officedocument.presentationml.slideLayout+xml"/>
  <Override PartName="/ppt/slideLayouts/slideLayout2284.xml" ContentType="application/vnd.openxmlformats-officedocument.presentationml.slideLayout+xml"/>
  <Override PartName="/ppt/slideLayouts/slideLayout2285.xml" ContentType="application/vnd.openxmlformats-officedocument.presentationml.slideLayout+xml"/>
  <Override PartName="/ppt/slideLayouts/slideLayout2286.xml" ContentType="application/vnd.openxmlformats-officedocument.presentationml.slideLayout+xml"/>
  <Override PartName="/ppt/slideLayouts/slideLayout2287.xml" ContentType="application/vnd.openxmlformats-officedocument.presentationml.slideLayout+xml"/>
  <Override PartName="/ppt/slideLayouts/slideLayout2288.xml" ContentType="application/vnd.openxmlformats-officedocument.presentationml.slideLayout+xml"/>
  <Override PartName="/ppt/slideLayouts/slideLayout2289.xml" ContentType="application/vnd.openxmlformats-officedocument.presentationml.slideLayout+xml"/>
  <Override PartName="/ppt/slideLayouts/slideLayout2290.xml" ContentType="application/vnd.openxmlformats-officedocument.presentationml.slideLayout+xml"/>
  <Override PartName="/ppt/slideLayouts/slideLayout2291.xml" ContentType="application/vnd.openxmlformats-officedocument.presentationml.slideLayout+xml"/>
  <Override PartName="/ppt/slideLayouts/slideLayout2292.xml" ContentType="application/vnd.openxmlformats-officedocument.presentationml.slideLayout+xml"/>
  <Override PartName="/ppt/slideLayouts/slideLayout2293.xml" ContentType="application/vnd.openxmlformats-officedocument.presentationml.slideLayout+xml"/>
  <Override PartName="/ppt/slideLayouts/slideLayout2294.xml" ContentType="application/vnd.openxmlformats-officedocument.presentationml.slideLayout+xml"/>
  <Override PartName="/ppt/slideLayouts/slideLayout2295.xml" ContentType="application/vnd.openxmlformats-officedocument.presentationml.slideLayout+xml"/>
  <Override PartName="/ppt/slideLayouts/slideLayout2296.xml" ContentType="application/vnd.openxmlformats-officedocument.presentationml.slideLayout+xml"/>
  <Override PartName="/ppt/slideLayouts/slideLayout2297.xml" ContentType="application/vnd.openxmlformats-officedocument.presentationml.slideLayout+xml"/>
  <Override PartName="/ppt/slideLayouts/slideLayout2298.xml" ContentType="application/vnd.openxmlformats-officedocument.presentationml.slideLayout+xml"/>
  <Override PartName="/ppt/slideLayouts/slideLayout2299.xml" ContentType="application/vnd.openxmlformats-officedocument.presentationml.slideLayout+xml"/>
  <Override PartName="/ppt/slideLayouts/slideLayout2300.xml" ContentType="application/vnd.openxmlformats-officedocument.presentationml.slideLayout+xml"/>
  <Override PartName="/ppt/slideLayouts/slideLayout2301.xml" ContentType="application/vnd.openxmlformats-officedocument.presentationml.slideLayout+xml"/>
  <Override PartName="/ppt/slideLayouts/slideLayout2302.xml" ContentType="application/vnd.openxmlformats-officedocument.presentationml.slideLayout+xml"/>
  <Override PartName="/ppt/slideLayouts/slideLayout2303.xml" ContentType="application/vnd.openxmlformats-officedocument.presentationml.slideLayout+xml"/>
  <Override PartName="/ppt/slideLayouts/slideLayout2304.xml" ContentType="application/vnd.openxmlformats-officedocument.presentationml.slideLayout+xml"/>
  <Override PartName="/ppt/slideLayouts/slideLayout2305.xml" ContentType="application/vnd.openxmlformats-officedocument.presentationml.slideLayout+xml"/>
  <Override PartName="/ppt/slideLayouts/slideLayout2306.xml" ContentType="application/vnd.openxmlformats-officedocument.presentationml.slideLayout+xml"/>
  <Override PartName="/ppt/slideLayouts/slideLayout2307.xml" ContentType="application/vnd.openxmlformats-officedocument.presentationml.slideLayout+xml"/>
  <Override PartName="/ppt/slideLayouts/slideLayout2308.xml" ContentType="application/vnd.openxmlformats-officedocument.presentationml.slideLayout+xml"/>
  <Override PartName="/ppt/slideLayouts/slideLayout2309.xml" ContentType="application/vnd.openxmlformats-officedocument.presentationml.slideLayout+xml"/>
  <Override PartName="/ppt/slideLayouts/slideLayout2310.xml" ContentType="application/vnd.openxmlformats-officedocument.presentationml.slideLayout+xml"/>
  <Override PartName="/ppt/slideLayouts/slideLayout2311.xml" ContentType="application/vnd.openxmlformats-officedocument.presentationml.slideLayout+xml"/>
  <Override PartName="/ppt/slideLayouts/slideLayout2312.xml" ContentType="application/vnd.openxmlformats-officedocument.presentationml.slideLayout+xml"/>
  <Override PartName="/ppt/slideLayouts/slideLayout2313.xml" ContentType="application/vnd.openxmlformats-officedocument.presentationml.slideLayout+xml"/>
  <Override PartName="/ppt/slideLayouts/slideLayout2314.xml" ContentType="application/vnd.openxmlformats-officedocument.presentationml.slideLayout+xml"/>
  <Override PartName="/ppt/slideLayouts/slideLayout2315.xml" ContentType="application/vnd.openxmlformats-officedocument.presentationml.slideLayout+xml"/>
  <Override PartName="/ppt/slideLayouts/slideLayout2316.xml" ContentType="application/vnd.openxmlformats-officedocument.presentationml.slideLayout+xml"/>
  <Override PartName="/ppt/slideLayouts/slideLayout2317.xml" ContentType="application/vnd.openxmlformats-officedocument.presentationml.slideLayout+xml"/>
  <Override PartName="/ppt/slideLayouts/slideLayout2318.xml" ContentType="application/vnd.openxmlformats-officedocument.presentationml.slideLayout+xml"/>
  <Override PartName="/ppt/slideLayouts/slideLayout2319.xml" ContentType="application/vnd.openxmlformats-officedocument.presentationml.slideLayout+xml"/>
  <Override PartName="/ppt/slideLayouts/slideLayout2320.xml" ContentType="application/vnd.openxmlformats-officedocument.presentationml.slideLayout+xml"/>
  <Override PartName="/ppt/slideLayouts/slideLayout2321.xml" ContentType="application/vnd.openxmlformats-officedocument.presentationml.slideLayout+xml"/>
  <Override PartName="/ppt/slideLayouts/slideLayout2322.xml" ContentType="application/vnd.openxmlformats-officedocument.presentationml.slideLayout+xml"/>
  <Override PartName="/ppt/slideLayouts/slideLayout2323.xml" ContentType="application/vnd.openxmlformats-officedocument.presentationml.slideLayout+xml"/>
  <Override PartName="/ppt/slideLayouts/slideLayout2324.xml" ContentType="application/vnd.openxmlformats-officedocument.presentationml.slideLayout+xml"/>
  <Override PartName="/ppt/slideLayouts/slideLayout2325.xml" ContentType="application/vnd.openxmlformats-officedocument.presentationml.slideLayout+xml"/>
  <Override PartName="/ppt/slideLayouts/slideLayout2326.xml" ContentType="application/vnd.openxmlformats-officedocument.presentationml.slideLayout+xml"/>
  <Override PartName="/ppt/slideLayouts/slideLayout2327.xml" ContentType="application/vnd.openxmlformats-officedocument.presentationml.slideLayout+xml"/>
  <Override PartName="/ppt/slideLayouts/slideLayout2328.xml" ContentType="application/vnd.openxmlformats-officedocument.presentationml.slideLayout+xml"/>
  <Override PartName="/ppt/slideLayouts/slideLayout2329.xml" ContentType="application/vnd.openxmlformats-officedocument.presentationml.slideLayout+xml"/>
  <Override PartName="/ppt/slideLayouts/slideLayout2330.xml" ContentType="application/vnd.openxmlformats-officedocument.presentationml.slideLayout+xml"/>
  <Override PartName="/ppt/slideLayouts/slideLayout2331.xml" ContentType="application/vnd.openxmlformats-officedocument.presentationml.slideLayout+xml"/>
  <Override PartName="/ppt/slideLayouts/slideLayout2332.xml" ContentType="application/vnd.openxmlformats-officedocument.presentationml.slideLayout+xml"/>
  <Override PartName="/ppt/slideLayouts/slideLayout2333.xml" ContentType="application/vnd.openxmlformats-officedocument.presentationml.slideLayout+xml"/>
  <Override PartName="/ppt/slideLayouts/slideLayout2334.xml" ContentType="application/vnd.openxmlformats-officedocument.presentationml.slideLayout+xml"/>
  <Override PartName="/ppt/slideLayouts/slideLayout2335.xml" ContentType="application/vnd.openxmlformats-officedocument.presentationml.slideLayout+xml"/>
  <Override PartName="/ppt/slideLayouts/slideLayout2336.xml" ContentType="application/vnd.openxmlformats-officedocument.presentationml.slideLayout+xml"/>
  <Override PartName="/ppt/slideLayouts/slideLayout2337.xml" ContentType="application/vnd.openxmlformats-officedocument.presentationml.slideLayout+xml"/>
  <Override PartName="/ppt/slideLayouts/slideLayout2338.xml" ContentType="application/vnd.openxmlformats-officedocument.presentationml.slideLayout+xml"/>
  <Override PartName="/ppt/slideLayouts/slideLayout2339.xml" ContentType="application/vnd.openxmlformats-officedocument.presentationml.slideLayout+xml"/>
  <Override PartName="/ppt/slideLayouts/slideLayout2340.xml" ContentType="application/vnd.openxmlformats-officedocument.presentationml.slideLayout+xml"/>
  <Override PartName="/ppt/slideLayouts/slideLayout2341.xml" ContentType="application/vnd.openxmlformats-officedocument.presentationml.slideLayout+xml"/>
  <Override PartName="/ppt/slideLayouts/slideLayout2342.xml" ContentType="application/vnd.openxmlformats-officedocument.presentationml.slideLayout+xml"/>
  <Override PartName="/ppt/slideLayouts/slideLayout2343.xml" ContentType="application/vnd.openxmlformats-officedocument.presentationml.slideLayout+xml"/>
  <Override PartName="/ppt/slideLayouts/slideLayout2344.xml" ContentType="application/vnd.openxmlformats-officedocument.presentationml.slideLayout+xml"/>
  <Override PartName="/ppt/slideLayouts/slideLayout2345.xml" ContentType="application/vnd.openxmlformats-officedocument.presentationml.slideLayout+xml"/>
  <Override PartName="/ppt/slideLayouts/slideLayout2346.xml" ContentType="application/vnd.openxmlformats-officedocument.presentationml.slideLayout+xml"/>
  <Override PartName="/ppt/slideLayouts/slideLayout2347.xml" ContentType="application/vnd.openxmlformats-officedocument.presentationml.slideLayout+xml"/>
  <Override PartName="/ppt/slideLayouts/slideLayout2348.xml" ContentType="application/vnd.openxmlformats-officedocument.presentationml.slideLayout+xml"/>
  <Override PartName="/ppt/slideLayouts/slideLayout2349.xml" ContentType="application/vnd.openxmlformats-officedocument.presentationml.slideLayout+xml"/>
  <Override PartName="/ppt/slideLayouts/slideLayout2350.xml" ContentType="application/vnd.openxmlformats-officedocument.presentationml.slideLayout+xml"/>
  <Override PartName="/ppt/slideLayouts/slideLayout2351.xml" ContentType="application/vnd.openxmlformats-officedocument.presentationml.slideLayout+xml"/>
  <Override PartName="/ppt/slideLayouts/slideLayout2352.xml" ContentType="application/vnd.openxmlformats-officedocument.presentationml.slideLayout+xml"/>
  <Override PartName="/ppt/slideLayouts/slideLayout2353.xml" ContentType="application/vnd.openxmlformats-officedocument.presentationml.slideLayout+xml"/>
  <Override PartName="/ppt/slideLayouts/slideLayout2354.xml" ContentType="application/vnd.openxmlformats-officedocument.presentationml.slideLayout+xml"/>
  <Override PartName="/ppt/slideLayouts/slideLayout2355.xml" ContentType="application/vnd.openxmlformats-officedocument.presentationml.slideLayout+xml"/>
  <Override PartName="/ppt/slideLayouts/slideLayout2356.xml" ContentType="application/vnd.openxmlformats-officedocument.presentationml.slideLayout+xml"/>
  <Override PartName="/ppt/slideLayouts/slideLayout2357.xml" ContentType="application/vnd.openxmlformats-officedocument.presentationml.slideLayout+xml"/>
  <Override PartName="/ppt/slideLayouts/slideLayout2358.xml" ContentType="application/vnd.openxmlformats-officedocument.presentationml.slideLayout+xml"/>
  <Override PartName="/ppt/slideLayouts/slideLayout2359.xml" ContentType="application/vnd.openxmlformats-officedocument.presentationml.slideLayout+xml"/>
  <Override PartName="/ppt/slideLayouts/slideLayout2360.xml" ContentType="application/vnd.openxmlformats-officedocument.presentationml.slideLayout+xml"/>
  <Override PartName="/ppt/slideLayouts/slideLayout2361.xml" ContentType="application/vnd.openxmlformats-officedocument.presentationml.slideLayout+xml"/>
  <Override PartName="/ppt/slideLayouts/slideLayout2362.xml" ContentType="application/vnd.openxmlformats-officedocument.presentationml.slideLayout+xml"/>
  <Override PartName="/ppt/slideLayouts/slideLayout2363.xml" ContentType="application/vnd.openxmlformats-officedocument.presentationml.slideLayout+xml"/>
  <Override PartName="/ppt/slideLayouts/slideLayout2364.xml" ContentType="application/vnd.openxmlformats-officedocument.presentationml.slideLayout+xml"/>
  <Override PartName="/ppt/slideLayouts/slideLayout2365.xml" ContentType="application/vnd.openxmlformats-officedocument.presentationml.slideLayout+xml"/>
  <Override PartName="/ppt/slideLayouts/slideLayout2366.xml" ContentType="application/vnd.openxmlformats-officedocument.presentationml.slideLayout+xml"/>
  <Override PartName="/ppt/slideLayouts/slideLayout2367.xml" ContentType="application/vnd.openxmlformats-officedocument.presentationml.slideLayout+xml"/>
  <Override PartName="/ppt/slideLayouts/slideLayout2368.xml" ContentType="application/vnd.openxmlformats-officedocument.presentationml.slideLayout+xml"/>
  <Override PartName="/ppt/slideLayouts/slideLayout2369.xml" ContentType="application/vnd.openxmlformats-officedocument.presentationml.slideLayout+xml"/>
  <Override PartName="/ppt/slideLayouts/slideLayout2370.xml" ContentType="application/vnd.openxmlformats-officedocument.presentationml.slideLayout+xml"/>
  <Override PartName="/ppt/slideLayouts/slideLayout2371.xml" ContentType="application/vnd.openxmlformats-officedocument.presentationml.slideLayout+xml"/>
  <Override PartName="/ppt/slideLayouts/slideLayout2372.xml" ContentType="application/vnd.openxmlformats-officedocument.presentationml.slideLayout+xml"/>
  <Override PartName="/ppt/slideLayouts/slideLayout2373.xml" ContentType="application/vnd.openxmlformats-officedocument.presentationml.slideLayout+xml"/>
  <Override PartName="/ppt/slideLayouts/slideLayout2374.xml" ContentType="application/vnd.openxmlformats-officedocument.presentationml.slideLayout+xml"/>
  <Override PartName="/ppt/slideLayouts/slideLayout2375.xml" ContentType="application/vnd.openxmlformats-officedocument.presentationml.slideLayout+xml"/>
  <Override PartName="/ppt/slideLayouts/slideLayout2376.xml" ContentType="application/vnd.openxmlformats-officedocument.presentationml.slideLayout+xml"/>
  <Override PartName="/ppt/slideLayouts/slideLayout2377.xml" ContentType="application/vnd.openxmlformats-officedocument.presentationml.slideLayout+xml"/>
  <Override PartName="/ppt/slideLayouts/slideLayout2378.xml" ContentType="application/vnd.openxmlformats-officedocument.presentationml.slideLayout+xml"/>
  <Override PartName="/ppt/slideLayouts/slideLayout2379.xml" ContentType="application/vnd.openxmlformats-officedocument.presentationml.slideLayout+xml"/>
  <Override PartName="/ppt/slideLayouts/slideLayout2380.xml" ContentType="application/vnd.openxmlformats-officedocument.presentationml.slideLayout+xml"/>
  <Override PartName="/ppt/slideLayouts/slideLayout2381.xml" ContentType="application/vnd.openxmlformats-officedocument.presentationml.slideLayout+xml"/>
  <Override PartName="/ppt/slideLayouts/slideLayout2382.xml" ContentType="application/vnd.openxmlformats-officedocument.presentationml.slideLayout+xml"/>
  <Override PartName="/ppt/slideLayouts/slideLayout2383.xml" ContentType="application/vnd.openxmlformats-officedocument.presentationml.slideLayout+xml"/>
  <Override PartName="/ppt/slideLayouts/slideLayout2384.xml" ContentType="application/vnd.openxmlformats-officedocument.presentationml.slideLayout+xml"/>
  <Override PartName="/ppt/slideLayouts/slideLayout2385.xml" ContentType="application/vnd.openxmlformats-officedocument.presentationml.slideLayout+xml"/>
  <Override PartName="/ppt/slideLayouts/slideLayout2386.xml" ContentType="application/vnd.openxmlformats-officedocument.presentationml.slideLayout+xml"/>
  <Override PartName="/ppt/slideLayouts/slideLayout2387.xml" ContentType="application/vnd.openxmlformats-officedocument.presentationml.slideLayout+xml"/>
  <Override PartName="/ppt/slideLayouts/slideLayout2388.xml" ContentType="application/vnd.openxmlformats-officedocument.presentationml.slideLayout+xml"/>
  <Override PartName="/ppt/slideLayouts/slideLayout2389.xml" ContentType="application/vnd.openxmlformats-officedocument.presentationml.slideLayout+xml"/>
  <Override PartName="/ppt/slideLayouts/slideLayout2390.xml" ContentType="application/vnd.openxmlformats-officedocument.presentationml.slideLayout+xml"/>
  <Override PartName="/ppt/slideLayouts/slideLayout2391.xml" ContentType="application/vnd.openxmlformats-officedocument.presentationml.slideLayout+xml"/>
  <Override PartName="/ppt/slideLayouts/slideLayout2392.xml" ContentType="application/vnd.openxmlformats-officedocument.presentationml.slideLayout+xml"/>
  <Override PartName="/ppt/slideLayouts/slideLayout2393.xml" ContentType="application/vnd.openxmlformats-officedocument.presentationml.slideLayout+xml"/>
  <Override PartName="/ppt/slideLayouts/slideLayout2394.xml" ContentType="application/vnd.openxmlformats-officedocument.presentationml.slideLayout+xml"/>
  <Override PartName="/ppt/slideLayouts/slideLayout2395.xml" ContentType="application/vnd.openxmlformats-officedocument.presentationml.slideLayout+xml"/>
  <Override PartName="/ppt/slideLayouts/slideLayout2396.xml" ContentType="application/vnd.openxmlformats-officedocument.presentationml.slideLayout+xml"/>
  <Override PartName="/ppt/slideLayouts/slideLayout2397.xml" ContentType="application/vnd.openxmlformats-officedocument.presentationml.slideLayout+xml"/>
  <Override PartName="/ppt/slideLayouts/slideLayout2398.xml" ContentType="application/vnd.openxmlformats-officedocument.presentationml.slideLayout+xml"/>
  <Override PartName="/ppt/slideLayouts/slideLayout2399.xml" ContentType="application/vnd.openxmlformats-officedocument.presentationml.slideLayout+xml"/>
  <Override PartName="/ppt/slideLayouts/slideLayout2400.xml" ContentType="application/vnd.openxmlformats-officedocument.presentationml.slideLayout+xml"/>
  <Override PartName="/ppt/slideLayouts/slideLayout2401.xml" ContentType="application/vnd.openxmlformats-officedocument.presentationml.slideLayout+xml"/>
  <Override PartName="/ppt/slideLayouts/slideLayout2402.xml" ContentType="application/vnd.openxmlformats-officedocument.presentationml.slideLayout+xml"/>
  <Override PartName="/ppt/slideLayouts/slideLayout2403.xml" ContentType="application/vnd.openxmlformats-officedocument.presentationml.slideLayout+xml"/>
  <Override PartName="/ppt/slideLayouts/slideLayout2404.xml" ContentType="application/vnd.openxmlformats-officedocument.presentationml.slideLayout+xml"/>
  <Override PartName="/ppt/slideLayouts/slideLayout2405.xml" ContentType="application/vnd.openxmlformats-officedocument.presentationml.slideLayout+xml"/>
  <Override PartName="/ppt/slideLayouts/slideLayout2406.xml" ContentType="application/vnd.openxmlformats-officedocument.presentationml.slideLayout+xml"/>
  <Override PartName="/ppt/slideLayouts/slideLayout2407.xml" ContentType="application/vnd.openxmlformats-officedocument.presentationml.slideLayout+xml"/>
  <Override PartName="/ppt/slideLayouts/slideLayout2408.xml" ContentType="application/vnd.openxmlformats-officedocument.presentationml.slideLayout+xml"/>
  <Override PartName="/ppt/slideLayouts/slideLayout2409.xml" ContentType="application/vnd.openxmlformats-officedocument.presentationml.slideLayout+xml"/>
  <Override PartName="/ppt/slideLayouts/slideLayout2410.xml" ContentType="application/vnd.openxmlformats-officedocument.presentationml.slideLayout+xml"/>
  <Override PartName="/ppt/slideLayouts/slideLayout2411.xml" ContentType="application/vnd.openxmlformats-officedocument.presentationml.slideLayout+xml"/>
  <Override PartName="/ppt/slideLayouts/slideLayout2412.xml" ContentType="application/vnd.openxmlformats-officedocument.presentationml.slideLayout+xml"/>
  <Override PartName="/ppt/slideLayouts/slideLayout2413.xml" ContentType="application/vnd.openxmlformats-officedocument.presentationml.slideLayout+xml"/>
  <Override PartName="/ppt/slideLayouts/slideLayout2414.xml" ContentType="application/vnd.openxmlformats-officedocument.presentationml.slideLayout+xml"/>
  <Override PartName="/ppt/slideLayouts/slideLayout2415.xml" ContentType="application/vnd.openxmlformats-officedocument.presentationml.slideLayout+xml"/>
  <Override PartName="/ppt/slideLayouts/slideLayout2416.xml" ContentType="application/vnd.openxmlformats-officedocument.presentationml.slideLayout+xml"/>
  <Override PartName="/ppt/slideLayouts/slideLayout2417.xml" ContentType="application/vnd.openxmlformats-officedocument.presentationml.slideLayout+xml"/>
  <Override PartName="/ppt/slideLayouts/slideLayout2418.xml" ContentType="application/vnd.openxmlformats-officedocument.presentationml.slideLayout+xml"/>
  <Override PartName="/ppt/slideLayouts/slideLayout2419.xml" ContentType="application/vnd.openxmlformats-officedocument.presentationml.slideLayout+xml"/>
  <Override PartName="/ppt/slideLayouts/slideLayout2420.xml" ContentType="application/vnd.openxmlformats-officedocument.presentationml.slideLayout+xml"/>
  <Override PartName="/ppt/slideLayouts/slideLayout2421.xml" ContentType="application/vnd.openxmlformats-officedocument.presentationml.slideLayout+xml"/>
  <Override PartName="/ppt/slideLayouts/slideLayout2422.xml" ContentType="application/vnd.openxmlformats-officedocument.presentationml.slideLayout+xml"/>
  <Override PartName="/ppt/slideLayouts/slideLayout2423.xml" ContentType="application/vnd.openxmlformats-officedocument.presentationml.slideLayout+xml"/>
  <Override PartName="/ppt/slideLayouts/slideLayout2424.xml" ContentType="application/vnd.openxmlformats-officedocument.presentationml.slideLayout+xml"/>
  <Override PartName="/ppt/slideLayouts/slideLayout2425.xml" ContentType="application/vnd.openxmlformats-officedocument.presentationml.slideLayout+xml"/>
  <Override PartName="/ppt/slideLayouts/slideLayout2426.xml" ContentType="application/vnd.openxmlformats-officedocument.presentationml.slideLayout+xml"/>
  <Override PartName="/ppt/slideLayouts/slideLayout2427.xml" ContentType="application/vnd.openxmlformats-officedocument.presentationml.slideLayout+xml"/>
  <Override PartName="/ppt/slideLayouts/slideLayout2428.xml" ContentType="application/vnd.openxmlformats-officedocument.presentationml.slideLayout+xml"/>
  <Override PartName="/ppt/slideLayouts/slideLayout2429.xml" ContentType="application/vnd.openxmlformats-officedocument.presentationml.slideLayout+xml"/>
  <Override PartName="/ppt/slideLayouts/slideLayout2430.xml" ContentType="application/vnd.openxmlformats-officedocument.presentationml.slideLayout+xml"/>
  <Override PartName="/ppt/slideLayouts/slideLayout2431.xml" ContentType="application/vnd.openxmlformats-officedocument.presentationml.slideLayout+xml"/>
  <Override PartName="/ppt/slideLayouts/slideLayout2432.xml" ContentType="application/vnd.openxmlformats-officedocument.presentationml.slideLayout+xml"/>
  <Override PartName="/ppt/slideLayouts/slideLayout2433.xml" ContentType="application/vnd.openxmlformats-officedocument.presentationml.slideLayout+xml"/>
  <Override PartName="/ppt/slideLayouts/slideLayout2434.xml" ContentType="application/vnd.openxmlformats-officedocument.presentationml.slideLayout+xml"/>
  <Override PartName="/ppt/slideLayouts/slideLayout2435.xml" ContentType="application/vnd.openxmlformats-officedocument.presentationml.slideLayout+xml"/>
  <Override PartName="/ppt/slideLayouts/slideLayout2436.xml" ContentType="application/vnd.openxmlformats-officedocument.presentationml.slideLayout+xml"/>
  <Override PartName="/ppt/slideLayouts/slideLayout2437.xml" ContentType="application/vnd.openxmlformats-officedocument.presentationml.slideLayout+xml"/>
  <Override PartName="/ppt/slideLayouts/slideLayout2438.xml" ContentType="application/vnd.openxmlformats-officedocument.presentationml.slideLayout+xml"/>
  <Override PartName="/ppt/slideLayouts/slideLayout2439.xml" ContentType="application/vnd.openxmlformats-officedocument.presentationml.slideLayout+xml"/>
  <Override PartName="/ppt/slideLayouts/slideLayout2440.xml" ContentType="application/vnd.openxmlformats-officedocument.presentationml.slideLayout+xml"/>
  <Override PartName="/ppt/slideLayouts/slideLayout2441.xml" ContentType="application/vnd.openxmlformats-officedocument.presentationml.slideLayout+xml"/>
  <Override PartName="/ppt/slideLayouts/slideLayout2442.xml" ContentType="application/vnd.openxmlformats-officedocument.presentationml.slideLayout+xml"/>
  <Override PartName="/ppt/slideLayouts/slideLayout2443.xml" ContentType="application/vnd.openxmlformats-officedocument.presentationml.slideLayout+xml"/>
  <Override PartName="/ppt/slideLayouts/slideLayout2444.xml" ContentType="application/vnd.openxmlformats-officedocument.presentationml.slideLayout+xml"/>
  <Override PartName="/ppt/slideLayouts/slideLayout2445.xml" ContentType="application/vnd.openxmlformats-officedocument.presentationml.slideLayout+xml"/>
  <Override PartName="/ppt/slideLayouts/slideLayout2446.xml" ContentType="application/vnd.openxmlformats-officedocument.presentationml.slideLayout+xml"/>
  <Override PartName="/ppt/slideLayouts/slideLayout2447.xml" ContentType="application/vnd.openxmlformats-officedocument.presentationml.slideLayout+xml"/>
  <Override PartName="/ppt/slideLayouts/slideLayout2448.xml" ContentType="application/vnd.openxmlformats-officedocument.presentationml.slideLayout+xml"/>
  <Override PartName="/ppt/slideLayouts/slideLayout2449.xml" ContentType="application/vnd.openxmlformats-officedocument.presentationml.slideLayout+xml"/>
  <Override PartName="/ppt/slideLayouts/slideLayout2450.xml" ContentType="application/vnd.openxmlformats-officedocument.presentationml.slideLayout+xml"/>
  <Override PartName="/ppt/slideLayouts/slideLayout2451.xml" ContentType="application/vnd.openxmlformats-officedocument.presentationml.slideLayout+xml"/>
  <Override PartName="/ppt/slideLayouts/slideLayout2452.xml" ContentType="application/vnd.openxmlformats-officedocument.presentationml.slideLayout+xml"/>
  <Override PartName="/ppt/slideLayouts/slideLayout2453.xml" ContentType="application/vnd.openxmlformats-officedocument.presentationml.slideLayout+xml"/>
  <Override PartName="/ppt/slideLayouts/slideLayout2454.xml" ContentType="application/vnd.openxmlformats-officedocument.presentationml.slideLayout+xml"/>
  <Override PartName="/ppt/slideLayouts/slideLayout2455.xml" ContentType="application/vnd.openxmlformats-officedocument.presentationml.slideLayout+xml"/>
  <Override PartName="/ppt/slideLayouts/slideLayout2456.xml" ContentType="application/vnd.openxmlformats-officedocument.presentationml.slideLayout+xml"/>
  <Override PartName="/ppt/slideLayouts/slideLayout2457.xml" ContentType="application/vnd.openxmlformats-officedocument.presentationml.slideLayout+xml"/>
  <Override PartName="/ppt/slideLayouts/slideLayout2458.xml" ContentType="application/vnd.openxmlformats-officedocument.presentationml.slideLayout+xml"/>
  <Override PartName="/ppt/slideLayouts/slideLayout2459.xml" ContentType="application/vnd.openxmlformats-officedocument.presentationml.slideLayout+xml"/>
  <Override PartName="/ppt/slideLayouts/slideLayout2460.xml" ContentType="application/vnd.openxmlformats-officedocument.presentationml.slideLayout+xml"/>
  <Override PartName="/ppt/slideLayouts/slideLayout2461.xml" ContentType="application/vnd.openxmlformats-officedocument.presentationml.slideLayout+xml"/>
  <Override PartName="/ppt/slideLayouts/slideLayout2462.xml" ContentType="application/vnd.openxmlformats-officedocument.presentationml.slideLayout+xml"/>
  <Override PartName="/ppt/slideLayouts/slideLayout2463.xml" ContentType="application/vnd.openxmlformats-officedocument.presentationml.slideLayout+xml"/>
  <Override PartName="/ppt/slideLayouts/slideLayout2464.xml" ContentType="application/vnd.openxmlformats-officedocument.presentationml.slideLayout+xml"/>
  <Override PartName="/ppt/slideLayouts/slideLayout2465.xml" ContentType="application/vnd.openxmlformats-officedocument.presentationml.slideLayout+xml"/>
  <Override PartName="/ppt/slideLayouts/slideLayout2466.xml" ContentType="application/vnd.openxmlformats-officedocument.presentationml.slideLayout+xml"/>
  <Override PartName="/ppt/slideLayouts/slideLayout2467.xml" ContentType="application/vnd.openxmlformats-officedocument.presentationml.slideLayout+xml"/>
  <Override PartName="/ppt/slideLayouts/slideLayout2468.xml" ContentType="application/vnd.openxmlformats-officedocument.presentationml.slideLayout+xml"/>
  <Override PartName="/ppt/slideLayouts/slideLayout2469.xml" ContentType="application/vnd.openxmlformats-officedocument.presentationml.slideLayout+xml"/>
  <Override PartName="/ppt/slideLayouts/slideLayout2470.xml" ContentType="application/vnd.openxmlformats-officedocument.presentationml.slideLayout+xml"/>
  <Override PartName="/ppt/slideLayouts/slideLayout2471.xml" ContentType="application/vnd.openxmlformats-officedocument.presentationml.slideLayout+xml"/>
  <Override PartName="/ppt/slideLayouts/slideLayout2472.xml" ContentType="application/vnd.openxmlformats-officedocument.presentationml.slideLayout+xml"/>
  <Override PartName="/ppt/slideLayouts/slideLayout2473.xml" ContentType="application/vnd.openxmlformats-officedocument.presentationml.slideLayout+xml"/>
  <Override PartName="/ppt/slideLayouts/slideLayout2474.xml" ContentType="application/vnd.openxmlformats-officedocument.presentationml.slideLayout+xml"/>
  <Override PartName="/ppt/slideLayouts/slideLayout2475.xml" ContentType="application/vnd.openxmlformats-officedocument.presentationml.slideLayout+xml"/>
  <Override PartName="/ppt/slideLayouts/slideLayout2476.xml" ContentType="application/vnd.openxmlformats-officedocument.presentationml.slideLayout+xml"/>
  <Override PartName="/ppt/slideLayouts/slideLayout2477.xml" ContentType="application/vnd.openxmlformats-officedocument.presentationml.slideLayout+xml"/>
  <Override PartName="/ppt/slideLayouts/slideLayout2478.xml" ContentType="application/vnd.openxmlformats-officedocument.presentationml.slideLayout+xml"/>
  <Override PartName="/ppt/slideLayouts/slideLayout2479.xml" ContentType="application/vnd.openxmlformats-officedocument.presentationml.slideLayout+xml"/>
  <Override PartName="/ppt/slideLayouts/slideLayout2480.xml" ContentType="application/vnd.openxmlformats-officedocument.presentationml.slideLayout+xml"/>
  <Override PartName="/ppt/slideLayouts/slideLayout2481.xml" ContentType="application/vnd.openxmlformats-officedocument.presentationml.slideLayout+xml"/>
  <Override PartName="/ppt/slideLayouts/slideLayout2482.xml" ContentType="application/vnd.openxmlformats-officedocument.presentationml.slideLayout+xml"/>
  <Override PartName="/ppt/slideLayouts/slideLayout2483.xml" ContentType="application/vnd.openxmlformats-officedocument.presentationml.slideLayout+xml"/>
  <Override PartName="/ppt/slideLayouts/slideLayout2484.xml" ContentType="application/vnd.openxmlformats-officedocument.presentationml.slideLayout+xml"/>
  <Override PartName="/ppt/slideLayouts/slideLayout2485.xml" ContentType="application/vnd.openxmlformats-officedocument.presentationml.slideLayout+xml"/>
  <Override PartName="/ppt/slideLayouts/slideLayout2486.xml" ContentType="application/vnd.openxmlformats-officedocument.presentationml.slideLayout+xml"/>
  <Override PartName="/ppt/slideLayouts/slideLayout2487.xml" ContentType="application/vnd.openxmlformats-officedocument.presentationml.slideLayout+xml"/>
  <Override PartName="/ppt/slideLayouts/slideLayout2488.xml" ContentType="application/vnd.openxmlformats-officedocument.presentationml.slideLayout+xml"/>
  <Override PartName="/ppt/slideLayouts/slideLayout2489.xml" ContentType="application/vnd.openxmlformats-officedocument.presentationml.slideLayout+xml"/>
  <Override PartName="/ppt/slideLayouts/slideLayout2490.xml" ContentType="application/vnd.openxmlformats-officedocument.presentationml.slideLayout+xml"/>
  <Override PartName="/ppt/slideLayouts/slideLayout2491.xml" ContentType="application/vnd.openxmlformats-officedocument.presentationml.slideLayout+xml"/>
  <Override PartName="/ppt/slideLayouts/slideLayout2492.xml" ContentType="application/vnd.openxmlformats-officedocument.presentationml.slideLayout+xml"/>
  <Override PartName="/ppt/slideLayouts/slideLayout2493.xml" ContentType="application/vnd.openxmlformats-officedocument.presentationml.slideLayout+xml"/>
  <Override PartName="/ppt/slideLayouts/slideLayout2494.xml" ContentType="application/vnd.openxmlformats-officedocument.presentationml.slideLayout+xml"/>
  <Override PartName="/ppt/slideLayouts/slideLayout2495.xml" ContentType="application/vnd.openxmlformats-officedocument.presentationml.slideLayout+xml"/>
  <Override PartName="/ppt/slideLayouts/slideLayout2496.xml" ContentType="application/vnd.openxmlformats-officedocument.presentationml.slideLayout+xml"/>
  <Override PartName="/ppt/slideLayouts/slideLayout2497.xml" ContentType="application/vnd.openxmlformats-officedocument.presentationml.slideLayout+xml"/>
  <Override PartName="/ppt/slideLayouts/slideLayout2498.xml" ContentType="application/vnd.openxmlformats-officedocument.presentationml.slideLayout+xml"/>
  <Override PartName="/ppt/slideLayouts/slideLayout2499.xml" ContentType="application/vnd.openxmlformats-officedocument.presentationml.slideLayout+xml"/>
  <Override PartName="/ppt/slideLayouts/slideLayout2500.xml" ContentType="application/vnd.openxmlformats-officedocument.presentationml.slideLayout+xml"/>
  <Override PartName="/ppt/slideLayouts/slideLayout2501.xml" ContentType="application/vnd.openxmlformats-officedocument.presentationml.slideLayout+xml"/>
  <Override PartName="/ppt/slideLayouts/slideLayout2502.xml" ContentType="application/vnd.openxmlformats-officedocument.presentationml.slideLayout+xml"/>
  <Override PartName="/ppt/slideLayouts/slideLayout2503.xml" ContentType="application/vnd.openxmlformats-officedocument.presentationml.slideLayout+xml"/>
  <Override PartName="/ppt/slideLayouts/slideLayout2504.xml" ContentType="application/vnd.openxmlformats-officedocument.presentationml.slideLayout+xml"/>
  <Override PartName="/ppt/slideLayouts/slideLayout2505.xml" ContentType="application/vnd.openxmlformats-officedocument.presentationml.slideLayout+xml"/>
  <Override PartName="/ppt/slideLayouts/slideLayout2506.xml" ContentType="application/vnd.openxmlformats-officedocument.presentationml.slideLayout+xml"/>
  <Override PartName="/ppt/slideLayouts/slideLayout2507.xml" ContentType="application/vnd.openxmlformats-officedocument.presentationml.slideLayout+xml"/>
  <Override PartName="/ppt/slideLayouts/slideLayout2508.xml" ContentType="application/vnd.openxmlformats-officedocument.presentationml.slideLayout+xml"/>
  <Override PartName="/ppt/slideLayouts/slideLayout2509.xml" ContentType="application/vnd.openxmlformats-officedocument.presentationml.slideLayout+xml"/>
  <Override PartName="/ppt/slideLayouts/slideLayout2510.xml" ContentType="application/vnd.openxmlformats-officedocument.presentationml.slideLayout+xml"/>
  <Override PartName="/ppt/slideLayouts/slideLayout2511.xml" ContentType="application/vnd.openxmlformats-officedocument.presentationml.slideLayout+xml"/>
  <Override PartName="/ppt/slideLayouts/slideLayout2512.xml" ContentType="application/vnd.openxmlformats-officedocument.presentationml.slideLayout+xml"/>
  <Override PartName="/ppt/slideLayouts/slideLayout2513.xml" ContentType="application/vnd.openxmlformats-officedocument.presentationml.slideLayout+xml"/>
  <Override PartName="/ppt/slideLayouts/slideLayout2514.xml" ContentType="application/vnd.openxmlformats-officedocument.presentationml.slideLayout+xml"/>
  <Override PartName="/ppt/slideLayouts/slideLayout2515.xml" ContentType="application/vnd.openxmlformats-officedocument.presentationml.slideLayout+xml"/>
  <Override PartName="/ppt/slideLayouts/slideLayout2516.xml" ContentType="application/vnd.openxmlformats-officedocument.presentationml.slideLayout+xml"/>
  <Override PartName="/ppt/slideLayouts/slideLayout2517.xml" ContentType="application/vnd.openxmlformats-officedocument.presentationml.slideLayout+xml"/>
  <Override PartName="/ppt/slideLayouts/slideLayout2518.xml" ContentType="application/vnd.openxmlformats-officedocument.presentationml.slideLayout+xml"/>
  <Override PartName="/ppt/slideLayouts/slideLayout2519.xml" ContentType="application/vnd.openxmlformats-officedocument.presentationml.slideLayout+xml"/>
  <Override PartName="/ppt/slideLayouts/slideLayout2520.xml" ContentType="application/vnd.openxmlformats-officedocument.presentationml.slideLayout+xml"/>
  <Override PartName="/ppt/slideLayouts/slideLayout2521.xml" ContentType="application/vnd.openxmlformats-officedocument.presentationml.slideLayout+xml"/>
  <Override PartName="/ppt/slideLayouts/slideLayout2522.xml" ContentType="application/vnd.openxmlformats-officedocument.presentationml.slideLayout+xml"/>
  <Override PartName="/ppt/slideLayouts/slideLayout2523.xml" ContentType="application/vnd.openxmlformats-officedocument.presentationml.slideLayout+xml"/>
  <Override PartName="/ppt/slideLayouts/slideLayout2524.xml" ContentType="application/vnd.openxmlformats-officedocument.presentationml.slideLayout+xml"/>
  <Override PartName="/ppt/slideLayouts/slideLayout2525.xml" ContentType="application/vnd.openxmlformats-officedocument.presentationml.slideLayout+xml"/>
  <Override PartName="/ppt/slideLayouts/slideLayout2526.xml" ContentType="application/vnd.openxmlformats-officedocument.presentationml.slideLayout+xml"/>
  <Override PartName="/ppt/slideLayouts/slideLayout2527.xml" ContentType="application/vnd.openxmlformats-officedocument.presentationml.slideLayout+xml"/>
  <Override PartName="/ppt/slideLayouts/slideLayout2528.xml" ContentType="application/vnd.openxmlformats-officedocument.presentationml.slideLayout+xml"/>
  <Override PartName="/ppt/slideLayouts/slideLayout2529.xml" ContentType="application/vnd.openxmlformats-officedocument.presentationml.slideLayout+xml"/>
  <Override PartName="/ppt/slideLayouts/slideLayout2530.xml" ContentType="application/vnd.openxmlformats-officedocument.presentationml.slideLayout+xml"/>
  <Override PartName="/ppt/slideLayouts/slideLayout2531.xml" ContentType="application/vnd.openxmlformats-officedocument.presentationml.slideLayout+xml"/>
  <Override PartName="/ppt/slideLayouts/slideLayout2532.xml" ContentType="application/vnd.openxmlformats-officedocument.presentationml.slideLayout+xml"/>
  <Override PartName="/ppt/slideLayouts/slideLayout2533.xml" ContentType="application/vnd.openxmlformats-officedocument.presentationml.slideLayout+xml"/>
  <Override PartName="/ppt/slideLayouts/slideLayout2534.xml" ContentType="application/vnd.openxmlformats-officedocument.presentationml.slideLayout+xml"/>
  <Override PartName="/ppt/slideLayouts/slideLayout2535.xml" ContentType="application/vnd.openxmlformats-officedocument.presentationml.slideLayout+xml"/>
  <Override PartName="/ppt/slideLayouts/slideLayout2536.xml" ContentType="application/vnd.openxmlformats-officedocument.presentationml.slideLayout+xml"/>
  <Override PartName="/ppt/slideLayouts/slideLayout2537.xml" ContentType="application/vnd.openxmlformats-officedocument.presentationml.slideLayout+xml"/>
  <Override PartName="/ppt/slideLayouts/slideLayout2538.xml" ContentType="application/vnd.openxmlformats-officedocument.presentationml.slideLayout+xml"/>
  <Override PartName="/ppt/slideLayouts/slideLayout2539.xml" ContentType="application/vnd.openxmlformats-officedocument.presentationml.slideLayout+xml"/>
  <Override PartName="/ppt/slideLayouts/slideLayout2540.xml" ContentType="application/vnd.openxmlformats-officedocument.presentationml.slideLayout+xml"/>
  <Override PartName="/ppt/slideLayouts/slideLayout2541.xml" ContentType="application/vnd.openxmlformats-officedocument.presentationml.slideLayout+xml"/>
  <Override PartName="/ppt/slideLayouts/slideLayout2542.xml" ContentType="application/vnd.openxmlformats-officedocument.presentationml.slideLayout+xml"/>
  <Override PartName="/ppt/slideLayouts/slideLayout2543.xml" ContentType="application/vnd.openxmlformats-officedocument.presentationml.slideLayout+xml"/>
  <Override PartName="/ppt/slideLayouts/slideLayout2544.xml" ContentType="application/vnd.openxmlformats-officedocument.presentationml.slideLayout+xml"/>
  <Override PartName="/ppt/slideLayouts/slideLayout2545.xml" ContentType="application/vnd.openxmlformats-officedocument.presentationml.slideLayout+xml"/>
  <Override PartName="/ppt/slideLayouts/slideLayout2546.xml" ContentType="application/vnd.openxmlformats-officedocument.presentationml.slideLayout+xml"/>
  <Override PartName="/ppt/slideLayouts/slideLayout2547.xml" ContentType="application/vnd.openxmlformats-officedocument.presentationml.slideLayout+xml"/>
  <Override PartName="/ppt/slideLayouts/slideLayout2548.xml" ContentType="application/vnd.openxmlformats-officedocument.presentationml.slideLayout+xml"/>
  <Override PartName="/ppt/slideLayouts/slideLayout2549.xml" ContentType="application/vnd.openxmlformats-officedocument.presentationml.slideLayout+xml"/>
  <Override PartName="/ppt/slideLayouts/slideLayout2550.xml" ContentType="application/vnd.openxmlformats-officedocument.presentationml.slideLayout+xml"/>
  <Override PartName="/ppt/slideLayouts/slideLayout2551.xml" ContentType="application/vnd.openxmlformats-officedocument.presentationml.slideLayout+xml"/>
  <Override PartName="/ppt/slideLayouts/slideLayout2552.xml" ContentType="application/vnd.openxmlformats-officedocument.presentationml.slideLayout+xml"/>
  <Override PartName="/ppt/slideLayouts/slideLayout2553.xml" ContentType="application/vnd.openxmlformats-officedocument.presentationml.slideLayout+xml"/>
  <Override PartName="/ppt/slideLayouts/slideLayout2554.xml" ContentType="application/vnd.openxmlformats-officedocument.presentationml.slideLayout+xml"/>
  <Override PartName="/ppt/slideLayouts/slideLayout2555.xml" ContentType="application/vnd.openxmlformats-officedocument.presentationml.slideLayout+xml"/>
  <Override PartName="/ppt/slideLayouts/slideLayout2556.xml" ContentType="application/vnd.openxmlformats-officedocument.presentationml.slideLayout+xml"/>
  <Override PartName="/ppt/slideLayouts/slideLayout2557.xml" ContentType="application/vnd.openxmlformats-officedocument.presentationml.slideLayout+xml"/>
  <Override PartName="/ppt/slideLayouts/slideLayout2558.xml" ContentType="application/vnd.openxmlformats-officedocument.presentationml.slideLayout+xml"/>
  <Override PartName="/ppt/slideLayouts/slideLayout2559.xml" ContentType="application/vnd.openxmlformats-officedocument.presentationml.slideLayout+xml"/>
  <Override PartName="/ppt/slideLayouts/slideLayout2560.xml" ContentType="application/vnd.openxmlformats-officedocument.presentationml.slideLayout+xml"/>
  <Override PartName="/ppt/slideLayouts/slideLayout2561.xml" ContentType="application/vnd.openxmlformats-officedocument.presentationml.slideLayout+xml"/>
  <Override PartName="/ppt/slideLayouts/slideLayout2562.xml" ContentType="application/vnd.openxmlformats-officedocument.presentationml.slideLayout+xml"/>
  <Override PartName="/ppt/slideLayouts/slideLayout2563.xml" ContentType="application/vnd.openxmlformats-officedocument.presentationml.slideLayout+xml"/>
  <Override PartName="/ppt/slideLayouts/slideLayout2564.xml" ContentType="application/vnd.openxmlformats-officedocument.presentationml.slideLayout+xml"/>
  <Override PartName="/ppt/slideLayouts/slideLayout2565.xml" ContentType="application/vnd.openxmlformats-officedocument.presentationml.slideLayout+xml"/>
  <Override PartName="/ppt/slideLayouts/slideLayout2566.xml" ContentType="application/vnd.openxmlformats-officedocument.presentationml.slideLayout+xml"/>
  <Override PartName="/ppt/slideLayouts/slideLayout2567.xml" ContentType="application/vnd.openxmlformats-officedocument.presentationml.slideLayout+xml"/>
  <Override PartName="/ppt/slideLayouts/slideLayout2568.xml" ContentType="application/vnd.openxmlformats-officedocument.presentationml.slideLayout+xml"/>
  <Override PartName="/ppt/slideLayouts/slideLayout2569.xml" ContentType="application/vnd.openxmlformats-officedocument.presentationml.slideLayout+xml"/>
  <Override PartName="/ppt/slideLayouts/slideLayout2570.xml" ContentType="application/vnd.openxmlformats-officedocument.presentationml.slideLayout+xml"/>
  <Override PartName="/ppt/slideLayouts/slideLayout2571.xml" ContentType="application/vnd.openxmlformats-officedocument.presentationml.slideLayout+xml"/>
  <Override PartName="/ppt/slideLayouts/slideLayout2572.xml" ContentType="application/vnd.openxmlformats-officedocument.presentationml.slideLayout+xml"/>
  <Override PartName="/ppt/slideLayouts/slideLayout2573.xml" ContentType="application/vnd.openxmlformats-officedocument.presentationml.slideLayout+xml"/>
  <Override PartName="/ppt/slideLayouts/slideLayout2574.xml" ContentType="application/vnd.openxmlformats-officedocument.presentationml.slideLayout+xml"/>
  <Override PartName="/ppt/slideLayouts/slideLayout2575.xml" ContentType="application/vnd.openxmlformats-officedocument.presentationml.slideLayout+xml"/>
  <Override PartName="/ppt/slideLayouts/slideLayout2576.xml" ContentType="application/vnd.openxmlformats-officedocument.presentationml.slideLayout+xml"/>
  <Override PartName="/ppt/slideLayouts/slideLayout2577.xml" ContentType="application/vnd.openxmlformats-officedocument.presentationml.slideLayout+xml"/>
  <Override PartName="/ppt/slideLayouts/slideLayout2578.xml" ContentType="application/vnd.openxmlformats-officedocument.presentationml.slideLayout+xml"/>
  <Override PartName="/ppt/slideLayouts/slideLayout2579.xml" ContentType="application/vnd.openxmlformats-officedocument.presentationml.slideLayout+xml"/>
  <Override PartName="/ppt/slideLayouts/slideLayout2580.xml" ContentType="application/vnd.openxmlformats-officedocument.presentationml.slideLayout+xml"/>
  <Override PartName="/ppt/slideLayouts/slideLayout2581.xml" ContentType="application/vnd.openxmlformats-officedocument.presentationml.slideLayout+xml"/>
  <Override PartName="/ppt/slideLayouts/slideLayout2582.xml" ContentType="application/vnd.openxmlformats-officedocument.presentationml.slideLayout+xml"/>
  <Override PartName="/ppt/slideLayouts/slideLayout2583.xml" ContentType="application/vnd.openxmlformats-officedocument.presentationml.slideLayout+xml"/>
  <Override PartName="/ppt/slideLayouts/slideLayout2584.xml" ContentType="application/vnd.openxmlformats-officedocument.presentationml.slideLayout+xml"/>
  <Override PartName="/ppt/slideLayouts/slideLayout2585.xml" ContentType="application/vnd.openxmlformats-officedocument.presentationml.slideLayout+xml"/>
  <Override PartName="/ppt/slideLayouts/slideLayout2586.xml" ContentType="application/vnd.openxmlformats-officedocument.presentationml.slideLayout+xml"/>
  <Override PartName="/ppt/slideLayouts/slideLayout2587.xml" ContentType="application/vnd.openxmlformats-officedocument.presentationml.slideLayout+xml"/>
  <Override PartName="/ppt/slideLayouts/slideLayout2588.xml" ContentType="application/vnd.openxmlformats-officedocument.presentationml.slideLayout+xml"/>
  <Override PartName="/ppt/slideLayouts/slideLayout2589.xml" ContentType="application/vnd.openxmlformats-officedocument.presentationml.slideLayout+xml"/>
  <Override PartName="/ppt/slideLayouts/slideLayout2590.xml" ContentType="application/vnd.openxmlformats-officedocument.presentationml.slideLayout+xml"/>
  <Override PartName="/ppt/slideLayouts/slideLayout2591.xml" ContentType="application/vnd.openxmlformats-officedocument.presentationml.slideLayout+xml"/>
  <Override PartName="/ppt/slideLayouts/slideLayout2592.xml" ContentType="application/vnd.openxmlformats-officedocument.presentationml.slideLayout+xml"/>
  <Override PartName="/ppt/slideLayouts/slideLayout2593.xml" ContentType="application/vnd.openxmlformats-officedocument.presentationml.slideLayout+xml"/>
  <Override PartName="/ppt/slideLayouts/slideLayout2594.xml" ContentType="application/vnd.openxmlformats-officedocument.presentationml.slideLayout+xml"/>
  <Override PartName="/ppt/slideLayouts/slideLayout2595.xml" ContentType="application/vnd.openxmlformats-officedocument.presentationml.slideLayout+xml"/>
  <Override PartName="/ppt/slideLayouts/slideLayout2596.xml" ContentType="application/vnd.openxmlformats-officedocument.presentationml.slideLayout+xml"/>
  <Override PartName="/ppt/slideLayouts/slideLayout2597.xml" ContentType="application/vnd.openxmlformats-officedocument.presentationml.slideLayout+xml"/>
  <Override PartName="/ppt/slideLayouts/slideLayout2598.xml" ContentType="application/vnd.openxmlformats-officedocument.presentationml.slideLayout+xml"/>
  <Override PartName="/ppt/slideLayouts/slideLayout2599.xml" ContentType="application/vnd.openxmlformats-officedocument.presentationml.slideLayout+xml"/>
  <Override PartName="/ppt/slideLayouts/slideLayout2600.xml" ContentType="application/vnd.openxmlformats-officedocument.presentationml.slideLayout+xml"/>
  <Override PartName="/ppt/slideLayouts/slideLayout2601.xml" ContentType="application/vnd.openxmlformats-officedocument.presentationml.slideLayout+xml"/>
  <Override PartName="/ppt/slideLayouts/slideLayout2602.xml" ContentType="application/vnd.openxmlformats-officedocument.presentationml.slideLayout+xml"/>
  <Override PartName="/ppt/slideLayouts/slideLayout2603.xml" ContentType="application/vnd.openxmlformats-officedocument.presentationml.slideLayout+xml"/>
  <Override PartName="/ppt/slideLayouts/slideLayout2604.xml" ContentType="application/vnd.openxmlformats-officedocument.presentationml.slideLayout+xml"/>
  <Override PartName="/ppt/slideLayouts/slideLayout2605.xml" ContentType="application/vnd.openxmlformats-officedocument.presentationml.slideLayout+xml"/>
  <Override PartName="/ppt/slideLayouts/slideLayout2606.xml" ContentType="application/vnd.openxmlformats-officedocument.presentationml.slideLayout+xml"/>
  <Override PartName="/ppt/slideLayouts/slideLayout2607.xml" ContentType="application/vnd.openxmlformats-officedocument.presentationml.slideLayout+xml"/>
  <Override PartName="/ppt/slideLayouts/slideLayout2608.xml" ContentType="application/vnd.openxmlformats-officedocument.presentationml.slideLayout+xml"/>
  <Override PartName="/ppt/slideLayouts/slideLayout2609.xml" ContentType="application/vnd.openxmlformats-officedocument.presentationml.slideLayout+xml"/>
  <Override PartName="/ppt/slideLayouts/slideLayout2610.xml" ContentType="application/vnd.openxmlformats-officedocument.presentationml.slideLayout+xml"/>
  <Override PartName="/ppt/slideLayouts/slideLayout2611.xml" ContentType="application/vnd.openxmlformats-officedocument.presentationml.slideLayout+xml"/>
  <Override PartName="/ppt/slideLayouts/slideLayout2612.xml" ContentType="application/vnd.openxmlformats-officedocument.presentationml.slideLayout+xml"/>
  <Override PartName="/ppt/slideLayouts/slideLayout2613.xml" ContentType="application/vnd.openxmlformats-officedocument.presentationml.slideLayout+xml"/>
  <Override PartName="/ppt/slideLayouts/slideLayout2614.xml" ContentType="application/vnd.openxmlformats-officedocument.presentationml.slideLayout+xml"/>
  <Override PartName="/ppt/slideLayouts/slideLayout2615.xml" ContentType="application/vnd.openxmlformats-officedocument.presentationml.slideLayout+xml"/>
  <Override PartName="/ppt/slideLayouts/slideLayout2616.xml" ContentType="application/vnd.openxmlformats-officedocument.presentationml.slideLayout+xml"/>
  <Override PartName="/ppt/slideLayouts/slideLayout2617.xml" ContentType="application/vnd.openxmlformats-officedocument.presentationml.slideLayout+xml"/>
  <Override PartName="/ppt/slideLayouts/slideLayout2618.xml" ContentType="application/vnd.openxmlformats-officedocument.presentationml.slideLayout+xml"/>
  <Override PartName="/ppt/slideLayouts/slideLayout2619.xml" ContentType="application/vnd.openxmlformats-officedocument.presentationml.slideLayout+xml"/>
  <Override PartName="/ppt/slideLayouts/slideLayout2620.xml" ContentType="application/vnd.openxmlformats-officedocument.presentationml.slideLayout+xml"/>
  <Override PartName="/ppt/slideLayouts/slideLayout2621.xml" ContentType="application/vnd.openxmlformats-officedocument.presentationml.slideLayout+xml"/>
  <Override PartName="/ppt/slideLayouts/slideLayout2622.xml" ContentType="application/vnd.openxmlformats-officedocument.presentationml.slideLayout+xml"/>
  <Override PartName="/ppt/slideLayouts/slideLayout2623.xml" ContentType="application/vnd.openxmlformats-officedocument.presentationml.slideLayout+xml"/>
  <Override PartName="/ppt/slideLayouts/slideLayout2624.xml" ContentType="application/vnd.openxmlformats-officedocument.presentationml.slideLayout+xml"/>
  <Override PartName="/ppt/slideLayouts/slideLayout2625.xml" ContentType="application/vnd.openxmlformats-officedocument.presentationml.slideLayout+xml"/>
  <Override PartName="/ppt/slideLayouts/slideLayout2626.xml" ContentType="application/vnd.openxmlformats-officedocument.presentationml.slideLayout+xml"/>
  <Override PartName="/ppt/slideLayouts/slideLayout2627.xml" ContentType="application/vnd.openxmlformats-officedocument.presentationml.slideLayout+xml"/>
  <Override PartName="/ppt/slideLayouts/slideLayout2628.xml" ContentType="application/vnd.openxmlformats-officedocument.presentationml.slideLayout+xml"/>
  <Override PartName="/ppt/slideLayouts/slideLayout2629.xml" ContentType="application/vnd.openxmlformats-officedocument.presentationml.slideLayout+xml"/>
  <Override PartName="/ppt/slideLayouts/slideLayout2630.xml" ContentType="application/vnd.openxmlformats-officedocument.presentationml.slideLayout+xml"/>
  <Override PartName="/ppt/slideLayouts/slideLayout2631.xml" ContentType="application/vnd.openxmlformats-officedocument.presentationml.slideLayout+xml"/>
  <Override PartName="/ppt/slideLayouts/slideLayout2632.xml" ContentType="application/vnd.openxmlformats-officedocument.presentationml.slideLayout+xml"/>
  <Override PartName="/ppt/slideLayouts/slideLayout2633.xml" ContentType="application/vnd.openxmlformats-officedocument.presentationml.slideLayout+xml"/>
  <Override PartName="/ppt/slideLayouts/slideLayout2634.xml" ContentType="application/vnd.openxmlformats-officedocument.presentationml.slideLayout+xml"/>
  <Override PartName="/ppt/slideLayouts/slideLayout2635.xml" ContentType="application/vnd.openxmlformats-officedocument.presentationml.slideLayout+xml"/>
  <Override PartName="/ppt/slideLayouts/slideLayout2636.xml" ContentType="application/vnd.openxmlformats-officedocument.presentationml.slideLayout+xml"/>
  <Override PartName="/ppt/slideLayouts/slideLayout2637.xml" ContentType="application/vnd.openxmlformats-officedocument.presentationml.slideLayout+xml"/>
  <Override PartName="/ppt/slideLayouts/slideLayout2638.xml" ContentType="application/vnd.openxmlformats-officedocument.presentationml.slideLayout+xml"/>
  <Override PartName="/ppt/slideLayouts/slideLayout2639.xml" ContentType="application/vnd.openxmlformats-officedocument.presentationml.slideLayout+xml"/>
  <Override PartName="/ppt/slideLayouts/slideLayout2640.xml" ContentType="application/vnd.openxmlformats-officedocument.presentationml.slideLayout+xml"/>
  <Override PartName="/ppt/slideLayouts/slideLayout2641.xml" ContentType="application/vnd.openxmlformats-officedocument.presentationml.slideLayout+xml"/>
  <Override PartName="/ppt/slideLayouts/slideLayout2642.xml" ContentType="application/vnd.openxmlformats-officedocument.presentationml.slideLayout+xml"/>
  <Override PartName="/ppt/slideLayouts/slideLayout2643.xml" ContentType="application/vnd.openxmlformats-officedocument.presentationml.slideLayout+xml"/>
  <Override PartName="/ppt/slideLayouts/slideLayout2644.xml" ContentType="application/vnd.openxmlformats-officedocument.presentationml.slideLayout+xml"/>
  <Override PartName="/ppt/slideLayouts/slideLayout2645.xml" ContentType="application/vnd.openxmlformats-officedocument.presentationml.slideLayout+xml"/>
  <Override PartName="/ppt/slideLayouts/slideLayout2646.xml" ContentType="application/vnd.openxmlformats-officedocument.presentationml.slideLayout+xml"/>
  <Override PartName="/ppt/slideLayouts/slideLayout2647.xml" ContentType="application/vnd.openxmlformats-officedocument.presentationml.slideLayout+xml"/>
  <Override PartName="/ppt/slideLayouts/slideLayout2648.xml" ContentType="application/vnd.openxmlformats-officedocument.presentationml.slideLayout+xml"/>
  <Override PartName="/ppt/slideLayouts/slideLayout2649.xml" ContentType="application/vnd.openxmlformats-officedocument.presentationml.slideLayout+xml"/>
  <Override PartName="/ppt/slideLayouts/slideLayout2650.xml" ContentType="application/vnd.openxmlformats-officedocument.presentationml.slideLayout+xml"/>
  <Override PartName="/ppt/slideLayouts/slideLayout2651.xml" ContentType="application/vnd.openxmlformats-officedocument.presentationml.slideLayout+xml"/>
  <Override PartName="/ppt/slideLayouts/slideLayout2652.xml" ContentType="application/vnd.openxmlformats-officedocument.presentationml.slideLayout+xml"/>
  <Override PartName="/ppt/slideLayouts/slideLayout2653.xml" ContentType="application/vnd.openxmlformats-officedocument.presentationml.slideLayout+xml"/>
  <Override PartName="/ppt/slideLayouts/slideLayout2654.xml" ContentType="application/vnd.openxmlformats-officedocument.presentationml.slideLayout+xml"/>
  <Override PartName="/ppt/slideLayouts/slideLayout2655.xml" ContentType="application/vnd.openxmlformats-officedocument.presentationml.slideLayout+xml"/>
  <Override PartName="/ppt/slideLayouts/slideLayout2656.xml" ContentType="application/vnd.openxmlformats-officedocument.presentationml.slideLayout+xml"/>
  <Override PartName="/ppt/slideLayouts/slideLayout2657.xml" ContentType="application/vnd.openxmlformats-officedocument.presentationml.slideLayout+xml"/>
  <Override PartName="/ppt/slideLayouts/slideLayout2658.xml" ContentType="application/vnd.openxmlformats-officedocument.presentationml.slideLayout+xml"/>
  <Override PartName="/ppt/slideLayouts/slideLayout2659.xml" ContentType="application/vnd.openxmlformats-officedocument.presentationml.slideLayout+xml"/>
  <Override PartName="/ppt/slideLayouts/slideLayout2660.xml" ContentType="application/vnd.openxmlformats-officedocument.presentationml.slideLayout+xml"/>
  <Override PartName="/ppt/slideLayouts/slideLayout2661.xml" ContentType="application/vnd.openxmlformats-officedocument.presentationml.slideLayout+xml"/>
  <Override PartName="/ppt/slideLayouts/slideLayout2662.xml" ContentType="application/vnd.openxmlformats-officedocument.presentationml.slideLayout+xml"/>
  <Override PartName="/ppt/slideLayouts/slideLayout2663.xml" ContentType="application/vnd.openxmlformats-officedocument.presentationml.slideLayout+xml"/>
  <Override PartName="/ppt/slideLayouts/slideLayout2664.xml" ContentType="application/vnd.openxmlformats-officedocument.presentationml.slideLayout+xml"/>
  <Override PartName="/ppt/slideLayouts/slideLayout2665.xml" ContentType="application/vnd.openxmlformats-officedocument.presentationml.slideLayout+xml"/>
  <Override PartName="/ppt/slideLayouts/slideLayout2666.xml" ContentType="application/vnd.openxmlformats-officedocument.presentationml.slideLayout+xml"/>
  <Override PartName="/ppt/slideLayouts/slideLayout2667.xml" ContentType="application/vnd.openxmlformats-officedocument.presentationml.slideLayout+xml"/>
  <Override PartName="/ppt/slideLayouts/slideLayout2668.xml" ContentType="application/vnd.openxmlformats-officedocument.presentationml.slideLayout+xml"/>
  <Override PartName="/ppt/slideLayouts/slideLayout2669.xml" ContentType="application/vnd.openxmlformats-officedocument.presentationml.slideLayout+xml"/>
  <Override PartName="/ppt/slideLayouts/slideLayout2670.xml" ContentType="application/vnd.openxmlformats-officedocument.presentationml.slideLayout+xml"/>
  <Override PartName="/ppt/slideLayouts/slideLayout2671.xml" ContentType="application/vnd.openxmlformats-officedocument.presentationml.slideLayout+xml"/>
  <Override PartName="/ppt/slideLayouts/slideLayout2672.xml" ContentType="application/vnd.openxmlformats-officedocument.presentationml.slideLayout+xml"/>
  <Override PartName="/ppt/slideLayouts/slideLayout2673.xml" ContentType="application/vnd.openxmlformats-officedocument.presentationml.slideLayout+xml"/>
  <Override PartName="/ppt/slideLayouts/slideLayout2674.xml" ContentType="application/vnd.openxmlformats-officedocument.presentationml.slideLayout+xml"/>
  <Override PartName="/ppt/slideLayouts/slideLayout2675.xml" ContentType="application/vnd.openxmlformats-officedocument.presentationml.slideLayout+xml"/>
  <Override PartName="/ppt/slideLayouts/slideLayout2676.xml" ContentType="application/vnd.openxmlformats-officedocument.presentationml.slideLayout+xml"/>
  <Override PartName="/ppt/slideLayouts/slideLayout2677.xml" ContentType="application/vnd.openxmlformats-officedocument.presentationml.slideLayout+xml"/>
  <Override PartName="/ppt/slideLayouts/slideLayout2678.xml" ContentType="application/vnd.openxmlformats-officedocument.presentationml.slideLayout+xml"/>
  <Override PartName="/ppt/slideLayouts/slideLayout2679.xml" ContentType="application/vnd.openxmlformats-officedocument.presentationml.slideLayout+xml"/>
  <Override PartName="/ppt/slideLayouts/slideLayout2680.xml" ContentType="application/vnd.openxmlformats-officedocument.presentationml.slideLayout+xml"/>
  <Override PartName="/ppt/slideLayouts/slideLayout2681.xml" ContentType="application/vnd.openxmlformats-officedocument.presentationml.slideLayout+xml"/>
  <Override PartName="/ppt/slideLayouts/slideLayout2682.xml" ContentType="application/vnd.openxmlformats-officedocument.presentationml.slideLayout+xml"/>
  <Override PartName="/ppt/slideLayouts/slideLayout2683.xml" ContentType="application/vnd.openxmlformats-officedocument.presentationml.slideLayout+xml"/>
  <Override PartName="/ppt/slideLayouts/slideLayout2684.xml" ContentType="application/vnd.openxmlformats-officedocument.presentationml.slideLayout+xml"/>
  <Override PartName="/ppt/slideLayouts/slideLayout2685.xml" ContentType="application/vnd.openxmlformats-officedocument.presentationml.slideLayout+xml"/>
  <Override PartName="/ppt/slideLayouts/slideLayout2686.xml" ContentType="application/vnd.openxmlformats-officedocument.presentationml.slideLayout+xml"/>
  <Override PartName="/ppt/slideLayouts/slideLayout2687.xml" ContentType="application/vnd.openxmlformats-officedocument.presentationml.slideLayout+xml"/>
  <Override PartName="/ppt/slideLayouts/slideLayout2688.xml" ContentType="application/vnd.openxmlformats-officedocument.presentationml.slideLayout+xml"/>
  <Override PartName="/ppt/slideLayouts/slideLayout2689.xml" ContentType="application/vnd.openxmlformats-officedocument.presentationml.slideLayout+xml"/>
  <Override PartName="/ppt/slideLayouts/slideLayout2690.xml" ContentType="application/vnd.openxmlformats-officedocument.presentationml.slideLayout+xml"/>
  <Override PartName="/ppt/slideLayouts/slideLayout2691.xml" ContentType="application/vnd.openxmlformats-officedocument.presentationml.slideLayout+xml"/>
  <Override PartName="/ppt/slideLayouts/slideLayout2692.xml" ContentType="application/vnd.openxmlformats-officedocument.presentationml.slideLayout+xml"/>
  <Override PartName="/ppt/slideLayouts/slideLayout2693.xml" ContentType="application/vnd.openxmlformats-officedocument.presentationml.slideLayout+xml"/>
  <Override PartName="/ppt/slideLayouts/slideLayout2694.xml" ContentType="application/vnd.openxmlformats-officedocument.presentationml.slideLayout+xml"/>
  <Override PartName="/ppt/slideLayouts/slideLayout2695.xml" ContentType="application/vnd.openxmlformats-officedocument.presentationml.slideLayout+xml"/>
  <Override PartName="/ppt/slideLayouts/slideLayout2696.xml" ContentType="application/vnd.openxmlformats-officedocument.presentationml.slideLayout+xml"/>
  <Override PartName="/ppt/slideLayouts/slideLayout2697.xml" ContentType="application/vnd.openxmlformats-officedocument.presentationml.slideLayout+xml"/>
  <Override PartName="/ppt/slideLayouts/slideLayout2698.xml" ContentType="application/vnd.openxmlformats-officedocument.presentationml.slideLayout+xml"/>
  <Override PartName="/ppt/slideLayouts/slideLayout2699.xml" ContentType="application/vnd.openxmlformats-officedocument.presentationml.slideLayout+xml"/>
  <Override PartName="/ppt/slideLayouts/slideLayout2700.xml" ContentType="application/vnd.openxmlformats-officedocument.presentationml.slideLayout+xml"/>
  <Override PartName="/ppt/slideLayouts/slideLayout2701.xml" ContentType="application/vnd.openxmlformats-officedocument.presentationml.slideLayout+xml"/>
  <Override PartName="/ppt/slideLayouts/slideLayout2702.xml" ContentType="application/vnd.openxmlformats-officedocument.presentationml.slideLayout+xml"/>
  <Override PartName="/ppt/slideLayouts/slideLayout2703.xml" ContentType="application/vnd.openxmlformats-officedocument.presentationml.slideLayout+xml"/>
  <Override PartName="/ppt/slideLayouts/slideLayout2704.xml" ContentType="application/vnd.openxmlformats-officedocument.presentationml.slideLayout+xml"/>
  <Override PartName="/ppt/slideLayouts/slideLayout2705.xml" ContentType="application/vnd.openxmlformats-officedocument.presentationml.slideLayout+xml"/>
  <Override PartName="/ppt/slideLayouts/slideLayout2706.xml" ContentType="application/vnd.openxmlformats-officedocument.presentationml.slideLayout+xml"/>
  <Override PartName="/ppt/slideLayouts/slideLayout2707.xml" ContentType="application/vnd.openxmlformats-officedocument.presentationml.slideLayout+xml"/>
  <Override PartName="/ppt/slideLayouts/slideLayout2708.xml" ContentType="application/vnd.openxmlformats-officedocument.presentationml.slideLayout+xml"/>
  <Override PartName="/ppt/slideLayouts/slideLayout2709.xml" ContentType="application/vnd.openxmlformats-officedocument.presentationml.slideLayout+xml"/>
  <Override PartName="/ppt/slideLayouts/slideLayout2710.xml" ContentType="application/vnd.openxmlformats-officedocument.presentationml.slideLayout+xml"/>
  <Override PartName="/ppt/slideLayouts/slideLayout2711.xml" ContentType="application/vnd.openxmlformats-officedocument.presentationml.slideLayout+xml"/>
  <Override PartName="/ppt/slideLayouts/slideLayout2712.xml" ContentType="application/vnd.openxmlformats-officedocument.presentationml.slideLayout+xml"/>
  <Override PartName="/ppt/slideLayouts/slideLayout2713.xml" ContentType="application/vnd.openxmlformats-officedocument.presentationml.slideLayout+xml"/>
  <Override PartName="/ppt/slideLayouts/slideLayout2714.xml" ContentType="application/vnd.openxmlformats-officedocument.presentationml.slideLayout+xml"/>
  <Override PartName="/ppt/slideLayouts/slideLayout2715.xml" ContentType="application/vnd.openxmlformats-officedocument.presentationml.slideLayout+xml"/>
  <Override PartName="/ppt/slideLayouts/slideLayout2716.xml" ContentType="application/vnd.openxmlformats-officedocument.presentationml.slideLayout+xml"/>
  <Override PartName="/ppt/slideLayouts/slideLayout2717.xml" ContentType="application/vnd.openxmlformats-officedocument.presentationml.slideLayout+xml"/>
  <Override PartName="/ppt/slideLayouts/slideLayout2718.xml" ContentType="application/vnd.openxmlformats-officedocument.presentationml.slideLayout+xml"/>
  <Override PartName="/ppt/slideLayouts/slideLayout2719.xml" ContentType="application/vnd.openxmlformats-officedocument.presentationml.slideLayout+xml"/>
  <Override PartName="/ppt/slideLayouts/slideLayout2720.xml" ContentType="application/vnd.openxmlformats-officedocument.presentationml.slideLayout+xml"/>
  <Override PartName="/ppt/slideLayouts/slideLayout2721.xml" ContentType="application/vnd.openxmlformats-officedocument.presentationml.slideLayout+xml"/>
  <Override PartName="/ppt/slideLayouts/slideLayout2722.xml" ContentType="application/vnd.openxmlformats-officedocument.presentationml.slideLayout+xml"/>
  <Override PartName="/ppt/slideLayouts/slideLayout2723.xml" ContentType="application/vnd.openxmlformats-officedocument.presentationml.slideLayout+xml"/>
  <Override PartName="/ppt/slideLayouts/slideLayout2724.xml" ContentType="application/vnd.openxmlformats-officedocument.presentationml.slideLayout+xml"/>
  <Override PartName="/ppt/slideLayouts/slideLayout2725.xml" ContentType="application/vnd.openxmlformats-officedocument.presentationml.slideLayout+xml"/>
  <Override PartName="/ppt/slideLayouts/slideLayout2726.xml" ContentType="application/vnd.openxmlformats-officedocument.presentationml.slideLayout+xml"/>
  <Override PartName="/ppt/slideLayouts/slideLayout2727.xml" ContentType="application/vnd.openxmlformats-officedocument.presentationml.slideLayout+xml"/>
  <Override PartName="/ppt/slideLayouts/slideLayout2728.xml" ContentType="application/vnd.openxmlformats-officedocument.presentationml.slideLayout+xml"/>
  <Override PartName="/ppt/slideLayouts/slideLayout2729.xml" ContentType="application/vnd.openxmlformats-officedocument.presentationml.slideLayout+xml"/>
  <Override PartName="/ppt/slideLayouts/slideLayout2730.xml" ContentType="application/vnd.openxmlformats-officedocument.presentationml.slideLayout+xml"/>
  <Override PartName="/ppt/slideLayouts/slideLayout2731.xml" ContentType="application/vnd.openxmlformats-officedocument.presentationml.slideLayout+xml"/>
  <Override PartName="/ppt/slideLayouts/slideLayout2732.xml" ContentType="application/vnd.openxmlformats-officedocument.presentationml.slideLayout+xml"/>
  <Override PartName="/ppt/slideLayouts/slideLayout2733.xml" ContentType="application/vnd.openxmlformats-officedocument.presentationml.slideLayout+xml"/>
  <Override PartName="/ppt/slideLayouts/slideLayout2734.xml" ContentType="application/vnd.openxmlformats-officedocument.presentationml.slideLayout+xml"/>
  <Override PartName="/ppt/slideLayouts/slideLayout2735.xml" ContentType="application/vnd.openxmlformats-officedocument.presentationml.slideLayout+xml"/>
  <Override PartName="/ppt/slideLayouts/slideLayout2736.xml" ContentType="application/vnd.openxmlformats-officedocument.presentationml.slideLayout+xml"/>
  <Override PartName="/ppt/slideLayouts/slideLayout2737.xml" ContentType="application/vnd.openxmlformats-officedocument.presentationml.slideLayout+xml"/>
  <Override PartName="/ppt/slideLayouts/slideLayout2738.xml" ContentType="application/vnd.openxmlformats-officedocument.presentationml.slideLayout+xml"/>
  <Override PartName="/ppt/slideLayouts/slideLayout2739.xml" ContentType="application/vnd.openxmlformats-officedocument.presentationml.slideLayout+xml"/>
  <Override PartName="/ppt/slideLayouts/slideLayout2740.xml" ContentType="application/vnd.openxmlformats-officedocument.presentationml.slideLayout+xml"/>
  <Override PartName="/ppt/theme/theme5.xml" ContentType="application/vnd.openxmlformats-officedocument.theme+xml"/>
  <Override PartName="/ppt/slideLayouts/slideLayout2741.xml" ContentType="application/vnd.openxmlformats-officedocument.presentationml.slideLayout+xml"/>
  <Override PartName="/ppt/slideLayouts/slideLayout2742.xml" ContentType="application/vnd.openxmlformats-officedocument.presentationml.slideLayout+xml"/>
  <Override PartName="/ppt/slideLayouts/slideLayout2743.xml" ContentType="application/vnd.openxmlformats-officedocument.presentationml.slideLayout+xml"/>
  <Override PartName="/ppt/slideLayouts/slideLayout2744.xml" ContentType="application/vnd.openxmlformats-officedocument.presentationml.slideLayout+xml"/>
  <Override PartName="/ppt/slideLayouts/slideLayout2745.xml" ContentType="application/vnd.openxmlformats-officedocument.presentationml.slideLayout+xml"/>
  <Override PartName="/ppt/slideLayouts/slideLayout2746.xml" ContentType="application/vnd.openxmlformats-officedocument.presentationml.slideLayout+xml"/>
  <Override PartName="/ppt/slideLayouts/slideLayout2747.xml" ContentType="application/vnd.openxmlformats-officedocument.presentationml.slideLayout+xml"/>
  <Override PartName="/ppt/slideLayouts/slideLayout2748.xml" ContentType="application/vnd.openxmlformats-officedocument.presentationml.slideLayout+xml"/>
  <Override PartName="/ppt/slideLayouts/slideLayout2749.xml" ContentType="application/vnd.openxmlformats-officedocument.presentationml.slideLayout+xml"/>
  <Override PartName="/ppt/slideLayouts/slideLayout2750.xml" ContentType="application/vnd.openxmlformats-officedocument.presentationml.slideLayout+xml"/>
  <Override PartName="/ppt/slideLayouts/slideLayout2751.xml" ContentType="application/vnd.openxmlformats-officedocument.presentationml.slideLayout+xml"/>
  <Override PartName="/ppt/slideLayouts/slideLayout2752.xml" ContentType="application/vnd.openxmlformats-officedocument.presentationml.slideLayout+xml"/>
  <Override PartName="/ppt/slideLayouts/slideLayout2753.xml" ContentType="application/vnd.openxmlformats-officedocument.presentationml.slideLayout+xml"/>
  <Override PartName="/ppt/slideLayouts/slideLayout2754.xml" ContentType="application/vnd.openxmlformats-officedocument.presentationml.slideLayout+xml"/>
  <Override PartName="/ppt/slideLayouts/slideLayout2755.xml" ContentType="application/vnd.openxmlformats-officedocument.presentationml.slideLayout+xml"/>
  <Override PartName="/ppt/slideLayouts/slideLayout2756.xml" ContentType="application/vnd.openxmlformats-officedocument.presentationml.slideLayout+xml"/>
  <Override PartName="/ppt/slideLayouts/slideLayout2757.xml" ContentType="application/vnd.openxmlformats-officedocument.presentationml.slideLayout+xml"/>
  <Override PartName="/ppt/slideLayouts/slideLayout2758.xml" ContentType="application/vnd.openxmlformats-officedocument.presentationml.slideLayout+xml"/>
  <Override PartName="/ppt/slideLayouts/slideLayout2759.xml" ContentType="application/vnd.openxmlformats-officedocument.presentationml.slideLayout+xml"/>
  <Override PartName="/ppt/slideLayouts/slideLayout2760.xml" ContentType="application/vnd.openxmlformats-officedocument.presentationml.slideLayout+xml"/>
  <Override PartName="/ppt/slideLayouts/slideLayout2761.xml" ContentType="application/vnd.openxmlformats-officedocument.presentationml.slideLayout+xml"/>
  <Override PartName="/ppt/slideLayouts/slideLayout2762.xml" ContentType="application/vnd.openxmlformats-officedocument.presentationml.slideLayout+xml"/>
  <Override PartName="/ppt/slideLayouts/slideLayout2763.xml" ContentType="application/vnd.openxmlformats-officedocument.presentationml.slideLayout+xml"/>
  <Override PartName="/ppt/slideLayouts/slideLayout2764.xml" ContentType="application/vnd.openxmlformats-officedocument.presentationml.slideLayout+xml"/>
  <Override PartName="/ppt/slideLayouts/slideLayout2765.xml" ContentType="application/vnd.openxmlformats-officedocument.presentationml.slideLayout+xml"/>
  <Override PartName="/ppt/slideLayouts/slideLayout2766.xml" ContentType="application/vnd.openxmlformats-officedocument.presentationml.slideLayout+xml"/>
  <Override PartName="/ppt/slideLayouts/slideLayout2767.xml" ContentType="application/vnd.openxmlformats-officedocument.presentationml.slideLayout+xml"/>
  <Override PartName="/ppt/slideLayouts/slideLayout2768.xml" ContentType="application/vnd.openxmlformats-officedocument.presentationml.slideLayout+xml"/>
  <Override PartName="/ppt/slideLayouts/slideLayout2769.xml" ContentType="application/vnd.openxmlformats-officedocument.presentationml.slideLayout+xml"/>
  <Override PartName="/ppt/slideLayouts/slideLayout2770.xml" ContentType="application/vnd.openxmlformats-officedocument.presentationml.slideLayout+xml"/>
  <Override PartName="/ppt/slideLayouts/slideLayout2771.xml" ContentType="application/vnd.openxmlformats-officedocument.presentationml.slideLayout+xml"/>
  <Override PartName="/ppt/slideLayouts/slideLayout2772.xml" ContentType="application/vnd.openxmlformats-officedocument.presentationml.slideLayout+xml"/>
  <Override PartName="/ppt/slideLayouts/slideLayout2773.xml" ContentType="application/vnd.openxmlformats-officedocument.presentationml.slideLayout+xml"/>
  <Override PartName="/ppt/slideLayouts/slideLayout2774.xml" ContentType="application/vnd.openxmlformats-officedocument.presentationml.slideLayout+xml"/>
  <Override PartName="/ppt/slideLayouts/slideLayout2775.xml" ContentType="application/vnd.openxmlformats-officedocument.presentationml.slideLayout+xml"/>
  <Override PartName="/ppt/slideLayouts/slideLayout2776.xml" ContentType="application/vnd.openxmlformats-officedocument.presentationml.slideLayout+xml"/>
  <Override PartName="/ppt/slideLayouts/slideLayout2777.xml" ContentType="application/vnd.openxmlformats-officedocument.presentationml.slideLayout+xml"/>
  <Override PartName="/ppt/slideLayouts/slideLayout2778.xml" ContentType="application/vnd.openxmlformats-officedocument.presentationml.slideLayout+xml"/>
  <Override PartName="/ppt/slideLayouts/slideLayout2779.xml" ContentType="application/vnd.openxmlformats-officedocument.presentationml.slideLayout+xml"/>
  <Override PartName="/ppt/slideLayouts/slideLayout2780.xml" ContentType="application/vnd.openxmlformats-officedocument.presentationml.slideLayout+xml"/>
  <Override PartName="/ppt/slideLayouts/slideLayout2781.xml" ContentType="application/vnd.openxmlformats-officedocument.presentationml.slideLayout+xml"/>
  <Override PartName="/ppt/slideLayouts/slideLayout2782.xml" ContentType="application/vnd.openxmlformats-officedocument.presentationml.slideLayout+xml"/>
  <Override PartName="/ppt/slideLayouts/slideLayout2783.xml" ContentType="application/vnd.openxmlformats-officedocument.presentationml.slideLayout+xml"/>
  <Override PartName="/ppt/slideLayouts/slideLayout2784.xml" ContentType="application/vnd.openxmlformats-officedocument.presentationml.slideLayout+xml"/>
  <Override PartName="/ppt/slideLayouts/slideLayout2785.xml" ContentType="application/vnd.openxmlformats-officedocument.presentationml.slideLayout+xml"/>
  <Override PartName="/ppt/slideLayouts/slideLayout2786.xml" ContentType="application/vnd.openxmlformats-officedocument.presentationml.slideLayout+xml"/>
  <Override PartName="/ppt/slideLayouts/slideLayout2787.xml" ContentType="application/vnd.openxmlformats-officedocument.presentationml.slideLayout+xml"/>
  <Override PartName="/ppt/slideLayouts/slideLayout2788.xml" ContentType="application/vnd.openxmlformats-officedocument.presentationml.slideLayout+xml"/>
  <Override PartName="/ppt/slideLayouts/slideLayout2789.xml" ContentType="application/vnd.openxmlformats-officedocument.presentationml.slideLayout+xml"/>
  <Override PartName="/ppt/slideLayouts/slideLayout2790.xml" ContentType="application/vnd.openxmlformats-officedocument.presentationml.slideLayout+xml"/>
  <Override PartName="/ppt/slideLayouts/slideLayout2791.xml" ContentType="application/vnd.openxmlformats-officedocument.presentationml.slideLayout+xml"/>
  <Override PartName="/ppt/slideLayouts/slideLayout2792.xml" ContentType="application/vnd.openxmlformats-officedocument.presentationml.slideLayout+xml"/>
  <Override PartName="/ppt/slideLayouts/slideLayout2793.xml" ContentType="application/vnd.openxmlformats-officedocument.presentationml.slideLayout+xml"/>
  <Override PartName="/ppt/slideLayouts/slideLayout2794.xml" ContentType="application/vnd.openxmlformats-officedocument.presentationml.slideLayout+xml"/>
  <Override PartName="/ppt/slideLayouts/slideLayout2795.xml" ContentType="application/vnd.openxmlformats-officedocument.presentationml.slideLayout+xml"/>
  <Override PartName="/ppt/slideLayouts/slideLayout2796.xml" ContentType="application/vnd.openxmlformats-officedocument.presentationml.slideLayout+xml"/>
  <Override PartName="/ppt/slideLayouts/slideLayout2797.xml" ContentType="application/vnd.openxmlformats-officedocument.presentationml.slideLayout+xml"/>
  <Override PartName="/ppt/slideLayouts/slideLayout2798.xml" ContentType="application/vnd.openxmlformats-officedocument.presentationml.slideLayout+xml"/>
  <Override PartName="/ppt/slideLayouts/slideLayout2799.xml" ContentType="application/vnd.openxmlformats-officedocument.presentationml.slideLayout+xml"/>
  <Override PartName="/ppt/slideLayouts/slideLayout2800.xml" ContentType="application/vnd.openxmlformats-officedocument.presentationml.slideLayout+xml"/>
  <Override PartName="/ppt/slideLayouts/slideLayout2801.xml" ContentType="application/vnd.openxmlformats-officedocument.presentationml.slideLayout+xml"/>
  <Override PartName="/ppt/slideLayouts/slideLayout2802.xml" ContentType="application/vnd.openxmlformats-officedocument.presentationml.slideLayout+xml"/>
  <Override PartName="/ppt/slideLayouts/slideLayout2803.xml" ContentType="application/vnd.openxmlformats-officedocument.presentationml.slideLayout+xml"/>
  <Override PartName="/ppt/slideLayouts/slideLayout2804.xml" ContentType="application/vnd.openxmlformats-officedocument.presentationml.slideLayout+xml"/>
  <Override PartName="/ppt/slideLayouts/slideLayout2805.xml" ContentType="application/vnd.openxmlformats-officedocument.presentationml.slideLayout+xml"/>
  <Override PartName="/ppt/slideLayouts/slideLayout2806.xml" ContentType="application/vnd.openxmlformats-officedocument.presentationml.slideLayout+xml"/>
  <Override PartName="/ppt/slideLayouts/slideLayout2807.xml" ContentType="application/vnd.openxmlformats-officedocument.presentationml.slideLayout+xml"/>
  <Override PartName="/ppt/slideLayouts/slideLayout2808.xml" ContentType="application/vnd.openxmlformats-officedocument.presentationml.slideLayout+xml"/>
  <Override PartName="/ppt/slideLayouts/slideLayout2809.xml" ContentType="application/vnd.openxmlformats-officedocument.presentationml.slideLayout+xml"/>
  <Override PartName="/ppt/slideLayouts/slideLayout2810.xml" ContentType="application/vnd.openxmlformats-officedocument.presentationml.slideLayout+xml"/>
  <Override PartName="/ppt/slideLayouts/slideLayout2811.xml" ContentType="application/vnd.openxmlformats-officedocument.presentationml.slideLayout+xml"/>
  <Override PartName="/ppt/slideLayouts/slideLayout2812.xml" ContentType="application/vnd.openxmlformats-officedocument.presentationml.slideLayout+xml"/>
  <Override PartName="/ppt/slideLayouts/slideLayout2813.xml" ContentType="application/vnd.openxmlformats-officedocument.presentationml.slideLayout+xml"/>
  <Override PartName="/ppt/slideLayouts/slideLayout2814.xml" ContentType="application/vnd.openxmlformats-officedocument.presentationml.slideLayout+xml"/>
  <Override PartName="/ppt/slideLayouts/slideLayout2815.xml" ContentType="application/vnd.openxmlformats-officedocument.presentationml.slideLayout+xml"/>
  <Override PartName="/ppt/slideLayouts/slideLayout2816.xml" ContentType="application/vnd.openxmlformats-officedocument.presentationml.slideLayout+xml"/>
  <Override PartName="/ppt/slideLayouts/slideLayout2817.xml" ContentType="application/vnd.openxmlformats-officedocument.presentationml.slideLayout+xml"/>
  <Override PartName="/ppt/slideLayouts/slideLayout2818.xml" ContentType="application/vnd.openxmlformats-officedocument.presentationml.slideLayout+xml"/>
  <Override PartName="/ppt/slideLayouts/slideLayout2819.xml" ContentType="application/vnd.openxmlformats-officedocument.presentationml.slideLayout+xml"/>
  <Override PartName="/ppt/slideLayouts/slideLayout2820.xml" ContentType="application/vnd.openxmlformats-officedocument.presentationml.slideLayout+xml"/>
  <Override PartName="/ppt/slideLayouts/slideLayout2821.xml" ContentType="application/vnd.openxmlformats-officedocument.presentationml.slideLayout+xml"/>
  <Override PartName="/ppt/slideLayouts/slideLayout2822.xml" ContentType="application/vnd.openxmlformats-officedocument.presentationml.slideLayout+xml"/>
  <Override PartName="/ppt/slideLayouts/slideLayout2823.xml" ContentType="application/vnd.openxmlformats-officedocument.presentationml.slideLayout+xml"/>
  <Override PartName="/ppt/slideLayouts/slideLayout2824.xml" ContentType="application/vnd.openxmlformats-officedocument.presentationml.slideLayout+xml"/>
  <Override PartName="/ppt/slideLayouts/slideLayout2825.xml" ContentType="application/vnd.openxmlformats-officedocument.presentationml.slideLayout+xml"/>
  <Override PartName="/ppt/slideLayouts/slideLayout2826.xml" ContentType="application/vnd.openxmlformats-officedocument.presentationml.slideLayout+xml"/>
  <Override PartName="/ppt/slideLayouts/slideLayout2827.xml" ContentType="application/vnd.openxmlformats-officedocument.presentationml.slideLayout+xml"/>
  <Override PartName="/ppt/slideLayouts/slideLayout2828.xml" ContentType="application/vnd.openxmlformats-officedocument.presentationml.slideLayout+xml"/>
  <Override PartName="/ppt/slideLayouts/slideLayout2829.xml" ContentType="application/vnd.openxmlformats-officedocument.presentationml.slideLayout+xml"/>
  <Override PartName="/ppt/slideLayouts/slideLayout2830.xml" ContentType="application/vnd.openxmlformats-officedocument.presentationml.slideLayout+xml"/>
  <Override PartName="/ppt/slideLayouts/slideLayout2831.xml" ContentType="application/vnd.openxmlformats-officedocument.presentationml.slideLayout+xml"/>
  <Override PartName="/ppt/slideLayouts/slideLayout2832.xml" ContentType="application/vnd.openxmlformats-officedocument.presentationml.slideLayout+xml"/>
  <Override PartName="/ppt/slideLayouts/slideLayout2833.xml" ContentType="application/vnd.openxmlformats-officedocument.presentationml.slideLayout+xml"/>
  <Override PartName="/ppt/slideLayouts/slideLayout2834.xml" ContentType="application/vnd.openxmlformats-officedocument.presentationml.slideLayout+xml"/>
  <Override PartName="/ppt/slideLayouts/slideLayout2835.xml" ContentType="application/vnd.openxmlformats-officedocument.presentationml.slideLayout+xml"/>
  <Override PartName="/ppt/slideLayouts/slideLayout2836.xml" ContentType="application/vnd.openxmlformats-officedocument.presentationml.slideLayout+xml"/>
  <Override PartName="/ppt/slideLayouts/slideLayout2837.xml" ContentType="application/vnd.openxmlformats-officedocument.presentationml.slideLayout+xml"/>
  <Override PartName="/ppt/slideLayouts/slideLayout2838.xml" ContentType="application/vnd.openxmlformats-officedocument.presentationml.slideLayout+xml"/>
  <Override PartName="/ppt/slideLayouts/slideLayout2839.xml" ContentType="application/vnd.openxmlformats-officedocument.presentationml.slideLayout+xml"/>
  <Override PartName="/ppt/slideLayouts/slideLayout2840.xml" ContentType="application/vnd.openxmlformats-officedocument.presentationml.slideLayout+xml"/>
  <Override PartName="/ppt/slideLayouts/slideLayout2841.xml" ContentType="application/vnd.openxmlformats-officedocument.presentationml.slideLayout+xml"/>
  <Override PartName="/ppt/slideLayouts/slideLayout2842.xml" ContentType="application/vnd.openxmlformats-officedocument.presentationml.slideLayout+xml"/>
  <Override PartName="/ppt/slideLayouts/slideLayout2843.xml" ContentType="application/vnd.openxmlformats-officedocument.presentationml.slideLayout+xml"/>
  <Override PartName="/ppt/slideLayouts/slideLayout2844.xml" ContentType="application/vnd.openxmlformats-officedocument.presentationml.slideLayout+xml"/>
  <Override PartName="/ppt/slideLayouts/slideLayout2845.xml" ContentType="application/vnd.openxmlformats-officedocument.presentationml.slideLayout+xml"/>
  <Override PartName="/ppt/slideLayouts/slideLayout2846.xml" ContentType="application/vnd.openxmlformats-officedocument.presentationml.slideLayout+xml"/>
  <Override PartName="/ppt/slideLayouts/slideLayout2847.xml" ContentType="application/vnd.openxmlformats-officedocument.presentationml.slideLayout+xml"/>
  <Override PartName="/ppt/slideLayouts/slideLayout2848.xml" ContentType="application/vnd.openxmlformats-officedocument.presentationml.slideLayout+xml"/>
  <Override PartName="/ppt/slideLayouts/slideLayout2849.xml" ContentType="application/vnd.openxmlformats-officedocument.presentationml.slideLayout+xml"/>
  <Override PartName="/ppt/slideLayouts/slideLayout2850.xml" ContentType="application/vnd.openxmlformats-officedocument.presentationml.slideLayout+xml"/>
  <Override PartName="/ppt/slideLayouts/slideLayout2851.xml" ContentType="application/vnd.openxmlformats-officedocument.presentationml.slideLayout+xml"/>
  <Override PartName="/ppt/slideLayouts/slideLayout2852.xml" ContentType="application/vnd.openxmlformats-officedocument.presentationml.slideLayout+xml"/>
  <Override PartName="/ppt/slideLayouts/slideLayout2853.xml" ContentType="application/vnd.openxmlformats-officedocument.presentationml.slideLayout+xml"/>
  <Override PartName="/ppt/slideLayouts/slideLayout2854.xml" ContentType="application/vnd.openxmlformats-officedocument.presentationml.slideLayout+xml"/>
  <Override PartName="/ppt/slideLayouts/slideLayout2855.xml" ContentType="application/vnd.openxmlformats-officedocument.presentationml.slideLayout+xml"/>
  <Override PartName="/ppt/slideLayouts/slideLayout2856.xml" ContentType="application/vnd.openxmlformats-officedocument.presentationml.slideLayout+xml"/>
  <Override PartName="/ppt/slideLayouts/slideLayout2857.xml" ContentType="application/vnd.openxmlformats-officedocument.presentationml.slideLayout+xml"/>
  <Override PartName="/ppt/slideLayouts/slideLayout2858.xml" ContentType="application/vnd.openxmlformats-officedocument.presentationml.slideLayout+xml"/>
  <Override PartName="/ppt/slideLayouts/slideLayout2859.xml" ContentType="application/vnd.openxmlformats-officedocument.presentationml.slideLayout+xml"/>
  <Override PartName="/ppt/slideLayouts/slideLayout2860.xml" ContentType="application/vnd.openxmlformats-officedocument.presentationml.slideLayout+xml"/>
  <Override PartName="/ppt/slideLayouts/slideLayout2861.xml" ContentType="application/vnd.openxmlformats-officedocument.presentationml.slideLayout+xml"/>
  <Override PartName="/ppt/slideLayouts/slideLayout2862.xml" ContentType="application/vnd.openxmlformats-officedocument.presentationml.slideLayout+xml"/>
  <Override PartName="/ppt/slideLayouts/slideLayout2863.xml" ContentType="application/vnd.openxmlformats-officedocument.presentationml.slideLayout+xml"/>
  <Override PartName="/ppt/slideLayouts/slideLayout2864.xml" ContentType="application/vnd.openxmlformats-officedocument.presentationml.slideLayout+xml"/>
  <Override PartName="/ppt/slideLayouts/slideLayout2865.xml" ContentType="application/vnd.openxmlformats-officedocument.presentationml.slideLayout+xml"/>
  <Override PartName="/ppt/slideLayouts/slideLayout2866.xml" ContentType="application/vnd.openxmlformats-officedocument.presentationml.slideLayout+xml"/>
  <Override PartName="/ppt/slideLayouts/slideLayout2867.xml" ContentType="application/vnd.openxmlformats-officedocument.presentationml.slideLayout+xml"/>
  <Override PartName="/ppt/slideLayouts/slideLayout2868.xml" ContentType="application/vnd.openxmlformats-officedocument.presentationml.slideLayout+xml"/>
  <Override PartName="/ppt/slideLayouts/slideLayout2869.xml" ContentType="application/vnd.openxmlformats-officedocument.presentationml.slideLayout+xml"/>
  <Override PartName="/ppt/slideLayouts/slideLayout2870.xml" ContentType="application/vnd.openxmlformats-officedocument.presentationml.slideLayout+xml"/>
  <Override PartName="/ppt/slideLayouts/slideLayout2871.xml" ContentType="application/vnd.openxmlformats-officedocument.presentationml.slideLayout+xml"/>
  <Override PartName="/ppt/slideLayouts/slideLayout2872.xml" ContentType="application/vnd.openxmlformats-officedocument.presentationml.slideLayout+xml"/>
  <Override PartName="/ppt/slideLayouts/slideLayout2873.xml" ContentType="application/vnd.openxmlformats-officedocument.presentationml.slideLayout+xml"/>
  <Override PartName="/ppt/slideLayouts/slideLayout2874.xml" ContentType="application/vnd.openxmlformats-officedocument.presentationml.slideLayout+xml"/>
  <Override PartName="/ppt/slideLayouts/slideLayout2875.xml" ContentType="application/vnd.openxmlformats-officedocument.presentationml.slideLayout+xml"/>
  <Override PartName="/ppt/slideLayouts/slideLayout2876.xml" ContentType="application/vnd.openxmlformats-officedocument.presentationml.slideLayout+xml"/>
  <Override PartName="/ppt/slideLayouts/slideLayout2877.xml" ContentType="application/vnd.openxmlformats-officedocument.presentationml.slideLayout+xml"/>
  <Override PartName="/ppt/slideLayouts/slideLayout2878.xml" ContentType="application/vnd.openxmlformats-officedocument.presentationml.slideLayout+xml"/>
  <Override PartName="/ppt/slideLayouts/slideLayout2879.xml" ContentType="application/vnd.openxmlformats-officedocument.presentationml.slideLayout+xml"/>
  <Override PartName="/ppt/slideLayouts/slideLayout2880.xml" ContentType="application/vnd.openxmlformats-officedocument.presentationml.slideLayout+xml"/>
  <Override PartName="/ppt/slideLayouts/slideLayout2881.xml" ContentType="application/vnd.openxmlformats-officedocument.presentationml.slideLayout+xml"/>
  <Override PartName="/ppt/slideLayouts/slideLayout2882.xml" ContentType="application/vnd.openxmlformats-officedocument.presentationml.slideLayout+xml"/>
  <Override PartName="/ppt/slideLayouts/slideLayout2883.xml" ContentType="application/vnd.openxmlformats-officedocument.presentationml.slideLayout+xml"/>
  <Override PartName="/ppt/slideLayouts/slideLayout2884.xml" ContentType="application/vnd.openxmlformats-officedocument.presentationml.slideLayout+xml"/>
  <Override PartName="/ppt/slideLayouts/slideLayout2885.xml" ContentType="application/vnd.openxmlformats-officedocument.presentationml.slideLayout+xml"/>
  <Override PartName="/ppt/slideLayouts/slideLayout2886.xml" ContentType="application/vnd.openxmlformats-officedocument.presentationml.slideLayout+xml"/>
  <Override PartName="/ppt/slideLayouts/slideLayout2887.xml" ContentType="application/vnd.openxmlformats-officedocument.presentationml.slideLayout+xml"/>
  <Override PartName="/ppt/slideLayouts/slideLayout2888.xml" ContentType="application/vnd.openxmlformats-officedocument.presentationml.slideLayout+xml"/>
  <Override PartName="/ppt/slideLayouts/slideLayout2889.xml" ContentType="application/vnd.openxmlformats-officedocument.presentationml.slideLayout+xml"/>
  <Override PartName="/ppt/slideLayouts/slideLayout2890.xml" ContentType="application/vnd.openxmlformats-officedocument.presentationml.slideLayout+xml"/>
  <Override PartName="/ppt/slideLayouts/slideLayout2891.xml" ContentType="application/vnd.openxmlformats-officedocument.presentationml.slideLayout+xml"/>
  <Override PartName="/ppt/slideLayouts/slideLayout2892.xml" ContentType="application/vnd.openxmlformats-officedocument.presentationml.slideLayout+xml"/>
  <Override PartName="/ppt/slideLayouts/slideLayout2893.xml" ContentType="application/vnd.openxmlformats-officedocument.presentationml.slideLayout+xml"/>
  <Override PartName="/ppt/slideLayouts/slideLayout2894.xml" ContentType="application/vnd.openxmlformats-officedocument.presentationml.slideLayout+xml"/>
  <Override PartName="/ppt/slideLayouts/slideLayout2895.xml" ContentType="application/vnd.openxmlformats-officedocument.presentationml.slideLayout+xml"/>
  <Override PartName="/ppt/slideLayouts/slideLayout2896.xml" ContentType="application/vnd.openxmlformats-officedocument.presentationml.slideLayout+xml"/>
  <Override PartName="/ppt/slideLayouts/slideLayout2897.xml" ContentType="application/vnd.openxmlformats-officedocument.presentationml.slideLayout+xml"/>
  <Override PartName="/ppt/slideLayouts/slideLayout2898.xml" ContentType="application/vnd.openxmlformats-officedocument.presentationml.slideLayout+xml"/>
  <Override PartName="/ppt/slideLayouts/slideLayout2899.xml" ContentType="application/vnd.openxmlformats-officedocument.presentationml.slideLayout+xml"/>
  <Override PartName="/ppt/slideLayouts/slideLayout2900.xml" ContentType="application/vnd.openxmlformats-officedocument.presentationml.slideLayout+xml"/>
  <Override PartName="/ppt/slideLayouts/slideLayout2901.xml" ContentType="application/vnd.openxmlformats-officedocument.presentationml.slideLayout+xml"/>
  <Override PartName="/ppt/slideLayouts/slideLayout2902.xml" ContentType="application/vnd.openxmlformats-officedocument.presentationml.slideLayout+xml"/>
  <Override PartName="/ppt/slideLayouts/slideLayout2903.xml" ContentType="application/vnd.openxmlformats-officedocument.presentationml.slideLayout+xml"/>
  <Override PartName="/ppt/slideLayouts/slideLayout2904.xml" ContentType="application/vnd.openxmlformats-officedocument.presentationml.slideLayout+xml"/>
  <Override PartName="/ppt/slideLayouts/slideLayout2905.xml" ContentType="application/vnd.openxmlformats-officedocument.presentationml.slideLayout+xml"/>
  <Override PartName="/ppt/slideLayouts/slideLayout2906.xml" ContentType="application/vnd.openxmlformats-officedocument.presentationml.slideLayout+xml"/>
  <Override PartName="/ppt/slideLayouts/slideLayout2907.xml" ContentType="application/vnd.openxmlformats-officedocument.presentationml.slideLayout+xml"/>
  <Override PartName="/ppt/slideLayouts/slideLayout2908.xml" ContentType="application/vnd.openxmlformats-officedocument.presentationml.slideLayout+xml"/>
  <Override PartName="/ppt/slideLayouts/slideLayout2909.xml" ContentType="application/vnd.openxmlformats-officedocument.presentationml.slideLayout+xml"/>
  <Override PartName="/ppt/slideLayouts/slideLayout2910.xml" ContentType="application/vnd.openxmlformats-officedocument.presentationml.slideLayout+xml"/>
  <Override PartName="/ppt/slideLayouts/slideLayout2911.xml" ContentType="application/vnd.openxmlformats-officedocument.presentationml.slideLayout+xml"/>
  <Override PartName="/ppt/slideLayouts/slideLayout2912.xml" ContentType="application/vnd.openxmlformats-officedocument.presentationml.slideLayout+xml"/>
  <Override PartName="/ppt/slideLayouts/slideLayout2913.xml" ContentType="application/vnd.openxmlformats-officedocument.presentationml.slideLayout+xml"/>
  <Override PartName="/ppt/slideLayouts/slideLayout2914.xml" ContentType="application/vnd.openxmlformats-officedocument.presentationml.slideLayout+xml"/>
  <Override PartName="/ppt/slideLayouts/slideLayout2915.xml" ContentType="application/vnd.openxmlformats-officedocument.presentationml.slideLayout+xml"/>
  <Override PartName="/ppt/slideLayouts/slideLayout2916.xml" ContentType="application/vnd.openxmlformats-officedocument.presentationml.slideLayout+xml"/>
  <Override PartName="/ppt/slideLayouts/slideLayout2917.xml" ContentType="application/vnd.openxmlformats-officedocument.presentationml.slideLayout+xml"/>
  <Override PartName="/ppt/slideLayouts/slideLayout2918.xml" ContentType="application/vnd.openxmlformats-officedocument.presentationml.slideLayout+xml"/>
  <Override PartName="/ppt/slideLayouts/slideLayout2919.xml" ContentType="application/vnd.openxmlformats-officedocument.presentationml.slideLayout+xml"/>
  <Override PartName="/ppt/slideLayouts/slideLayout2920.xml" ContentType="application/vnd.openxmlformats-officedocument.presentationml.slideLayout+xml"/>
  <Override PartName="/ppt/slideLayouts/slideLayout2921.xml" ContentType="application/vnd.openxmlformats-officedocument.presentationml.slideLayout+xml"/>
  <Override PartName="/ppt/slideLayouts/slideLayout2922.xml" ContentType="application/vnd.openxmlformats-officedocument.presentationml.slideLayout+xml"/>
  <Override PartName="/ppt/slideLayouts/slideLayout2923.xml" ContentType="application/vnd.openxmlformats-officedocument.presentationml.slideLayout+xml"/>
  <Override PartName="/ppt/slideLayouts/slideLayout2924.xml" ContentType="application/vnd.openxmlformats-officedocument.presentationml.slideLayout+xml"/>
  <Override PartName="/ppt/slideLayouts/slideLayout2925.xml" ContentType="application/vnd.openxmlformats-officedocument.presentationml.slideLayout+xml"/>
  <Override PartName="/ppt/slideLayouts/slideLayout2926.xml" ContentType="application/vnd.openxmlformats-officedocument.presentationml.slideLayout+xml"/>
  <Override PartName="/ppt/slideLayouts/slideLayout2927.xml" ContentType="application/vnd.openxmlformats-officedocument.presentationml.slideLayout+xml"/>
  <Override PartName="/ppt/slideLayouts/slideLayout2928.xml" ContentType="application/vnd.openxmlformats-officedocument.presentationml.slideLayout+xml"/>
  <Override PartName="/ppt/slideLayouts/slideLayout2929.xml" ContentType="application/vnd.openxmlformats-officedocument.presentationml.slideLayout+xml"/>
  <Override PartName="/ppt/slideLayouts/slideLayout2930.xml" ContentType="application/vnd.openxmlformats-officedocument.presentationml.slideLayout+xml"/>
  <Override PartName="/ppt/slideLayouts/slideLayout2931.xml" ContentType="application/vnd.openxmlformats-officedocument.presentationml.slideLayout+xml"/>
  <Override PartName="/ppt/slideLayouts/slideLayout2932.xml" ContentType="application/vnd.openxmlformats-officedocument.presentationml.slideLayout+xml"/>
  <Override PartName="/ppt/slideLayouts/slideLayout2933.xml" ContentType="application/vnd.openxmlformats-officedocument.presentationml.slideLayout+xml"/>
  <Override PartName="/ppt/slideLayouts/slideLayout2934.xml" ContentType="application/vnd.openxmlformats-officedocument.presentationml.slideLayout+xml"/>
  <Override PartName="/ppt/slideLayouts/slideLayout2935.xml" ContentType="application/vnd.openxmlformats-officedocument.presentationml.slideLayout+xml"/>
  <Override PartName="/ppt/slideLayouts/slideLayout2936.xml" ContentType="application/vnd.openxmlformats-officedocument.presentationml.slideLayout+xml"/>
  <Override PartName="/ppt/slideLayouts/slideLayout2937.xml" ContentType="application/vnd.openxmlformats-officedocument.presentationml.slideLayout+xml"/>
  <Override PartName="/ppt/slideLayouts/slideLayout2938.xml" ContentType="application/vnd.openxmlformats-officedocument.presentationml.slideLayout+xml"/>
  <Override PartName="/ppt/slideLayouts/slideLayout2939.xml" ContentType="application/vnd.openxmlformats-officedocument.presentationml.slideLayout+xml"/>
  <Override PartName="/ppt/slideLayouts/slideLayout2940.xml" ContentType="application/vnd.openxmlformats-officedocument.presentationml.slideLayout+xml"/>
  <Override PartName="/ppt/slideLayouts/slideLayout2941.xml" ContentType="application/vnd.openxmlformats-officedocument.presentationml.slideLayout+xml"/>
  <Override PartName="/ppt/slideLayouts/slideLayout2942.xml" ContentType="application/vnd.openxmlformats-officedocument.presentationml.slideLayout+xml"/>
  <Override PartName="/ppt/slideLayouts/slideLayout2943.xml" ContentType="application/vnd.openxmlformats-officedocument.presentationml.slideLayout+xml"/>
  <Override PartName="/ppt/slideLayouts/slideLayout2944.xml" ContentType="application/vnd.openxmlformats-officedocument.presentationml.slideLayout+xml"/>
  <Override PartName="/ppt/slideLayouts/slideLayout2945.xml" ContentType="application/vnd.openxmlformats-officedocument.presentationml.slideLayout+xml"/>
  <Override PartName="/ppt/slideLayouts/slideLayout2946.xml" ContentType="application/vnd.openxmlformats-officedocument.presentationml.slideLayout+xml"/>
  <Override PartName="/ppt/slideLayouts/slideLayout2947.xml" ContentType="application/vnd.openxmlformats-officedocument.presentationml.slideLayout+xml"/>
  <Override PartName="/ppt/slideLayouts/slideLayout2948.xml" ContentType="application/vnd.openxmlformats-officedocument.presentationml.slideLayout+xml"/>
  <Override PartName="/ppt/slideLayouts/slideLayout2949.xml" ContentType="application/vnd.openxmlformats-officedocument.presentationml.slideLayout+xml"/>
  <Override PartName="/ppt/slideLayouts/slideLayout2950.xml" ContentType="application/vnd.openxmlformats-officedocument.presentationml.slideLayout+xml"/>
  <Override PartName="/ppt/slideLayouts/slideLayout2951.xml" ContentType="application/vnd.openxmlformats-officedocument.presentationml.slideLayout+xml"/>
  <Override PartName="/ppt/slideLayouts/slideLayout2952.xml" ContentType="application/vnd.openxmlformats-officedocument.presentationml.slideLayout+xml"/>
  <Override PartName="/ppt/slideLayouts/slideLayout2953.xml" ContentType="application/vnd.openxmlformats-officedocument.presentationml.slideLayout+xml"/>
  <Override PartName="/ppt/slideLayouts/slideLayout2954.xml" ContentType="application/vnd.openxmlformats-officedocument.presentationml.slideLayout+xml"/>
  <Override PartName="/ppt/slideLayouts/slideLayout2955.xml" ContentType="application/vnd.openxmlformats-officedocument.presentationml.slideLayout+xml"/>
  <Override PartName="/ppt/slideLayouts/slideLayout2956.xml" ContentType="application/vnd.openxmlformats-officedocument.presentationml.slideLayout+xml"/>
  <Override PartName="/ppt/slideLayouts/slideLayout2957.xml" ContentType="application/vnd.openxmlformats-officedocument.presentationml.slideLayout+xml"/>
  <Override PartName="/ppt/slideLayouts/slideLayout2958.xml" ContentType="application/vnd.openxmlformats-officedocument.presentationml.slideLayout+xml"/>
  <Override PartName="/ppt/slideLayouts/slideLayout2959.xml" ContentType="application/vnd.openxmlformats-officedocument.presentationml.slideLayout+xml"/>
  <Override PartName="/ppt/slideLayouts/slideLayout2960.xml" ContentType="application/vnd.openxmlformats-officedocument.presentationml.slideLayout+xml"/>
  <Override PartName="/ppt/slideLayouts/slideLayout2961.xml" ContentType="application/vnd.openxmlformats-officedocument.presentationml.slideLayout+xml"/>
  <Override PartName="/ppt/slideLayouts/slideLayout2962.xml" ContentType="application/vnd.openxmlformats-officedocument.presentationml.slideLayout+xml"/>
  <Override PartName="/ppt/slideLayouts/slideLayout2963.xml" ContentType="application/vnd.openxmlformats-officedocument.presentationml.slideLayout+xml"/>
  <Override PartName="/ppt/slideLayouts/slideLayout2964.xml" ContentType="application/vnd.openxmlformats-officedocument.presentationml.slideLayout+xml"/>
  <Override PartName="/ppt/slideLayouts/slideLayout2965.xml" ContentType="application/vnd.openxmlformats-officedocument.presentationml.slideLayout+xml"/>
  <Override PartName="/ppt/slideLayouts/slideLayout2966.xml" ContentType="application/vnd.openxmlformats-officedocument.presentationml.slideLayout+xml"/>
  <Override PartName="/ppt/slideLayouts/slideLayout2967.xml" ContentType="application/vnd.openxmlformats-officedocument.presentationml.slideLayout+xml"/>
  <Override PartName="/ppt/slideLayouts/slideLayout2968.xml" ContentType="application/vnd.openxmlformats-officedocument.presentationml.slideLayout+xml"/>
  <Override PartName="/ppt/slideLayouts/slideLayout2969.xml" ContentType="application/vnd.openxmlformats-officedocument.presentationml.slideLayout+xml"/>
  <Override PartName="/ppt/slideLayouts/slideLayout2970.xml" ContentType="application/vnd.openxmlformats-officedocument.presentationml.slideLayout+xml"/>
  <Override PartName="/ppt/slideLayouts/slideLayout2971.xml" ContentType="application/vnd.openxmlformats-officedocument.presentationml.slideLayout+xml"/>
  <Override PartName="/ppt/slideLayouts/slideLayout2972.xml" ContentType="application/vnd.openxmlformats-officedocument.presentationml.slideLayout+xml"/>
  <Override PartName="/ppt/slideLayouts/slideLayout2973.xml" ContentType="application/vnd.openxmlformats-officedocument.presentationml.slideLayout+xml"/>
  <Override PartName="/ppt/slideLayouts/slideLayout2974.xml" ContentType="application/vnd.openxmlformats-officedocument.presentationml.slideLayout+xml"/>
  <Override PartName="/ppt/slideLayouts/slideLayout2975.xml" ContentType="application/vnd.openxmlformats-officedocument.presentationml.slideLayout+xml"/>
  <Override PartName="/ppt/slideLayouts/slideLayout2976.xml" ContentType="application/vnd.openxmlformats-officedocument.presentationml.slideLayout+xml"/>
  <Override PartName="/ppt/slideLayouts/slideLayout2977.xml" ContentType="application/vnd.openxmlformats-officedocument.presentationml.slideLayout+xml"/>
  <Override PartName="/ppt/slideLayouts/slideLayout2978.xml" ContentType="application/vnd.openxmlformats-officedocument.presentationml.slideLayout+xml"/>
  <Override PartName="/ppt/slideLayouts/slideLayout2979.xml" ContentType="application/vnd.openxmlformats-officedocument.presentationml.slideLayout+xml"/>
  <Override PartName="/ppt/slideLayouts/slideLayout2980.xml" ContentType="application/vnd.openxmlformats-officedocument.presentationml.slideLayout+xml"/>
  <Override PartName="/ppt/slideLayouts/slideLayout2981.xml" ContentType="application/vnd.openxmlformats-officedocument.presentationml.slideLayout+xml"/>
  <Override PartName="/ppt/slideLayouts/slideLayout2982.xml" ContentType="application/vnd.openxmlformats-officedocument.presentationml.slideLayout+xml"/>
  <Override PartName="/ppt/slideLayouts/slideLayout2983.xml" ContentType="application/vnd.openxmlformats-officedocument.presentationml.slideLayout+xml"/>
  <Override PartName="/ppt/slideLayouts/slideLayout2984.xml" ContentType="application/vnd.openxmlformats-officedocument.presentationml.slideLayout+xml"/>
  <Override PartName="/ppt/slideLayouts/slideLayout2985.xml" ContentType="application/vnd.openxmlformats-officedocument.presentationml.slideLayout+xml"/>
  <Override PartName="/ppt/slideLayouts/slideLayout2986.xml" ContentType="application/vnd.openxmlformats-officedocument.presentationml.slideLayout+xml"/>
  <Override PartName="/ppt/slideLayouts/slideLayout2987.xml" ContentType="application/vnd.openxmlformats-officedocument.presentationml.slideLayout+xml"/>
  <Override PartName="/ppt/slideLayouts/slideLayout2988.xml" ContentType="application/vnd.openxmlformats-officedocument.presentationml.slideLayout+xml"/>
  <Override PartName="/ppt/slideLayouts/slideLayout2989.xml" ContentType="application/vnd.openxmlformats-officedocument.presentationml.slideLayout+xml"/>
  <Override PartName="/ppt/slideLayouts/slideLayout2990.xml" ContentType="application/vnd.openxmlformats-officedocument.presentationml.slideLayout+xml"/>
  <Override PartName="/ppt/slideLayouts/slideLayout2991.xml" ContentType="application/vnd.openxmlformats-officedocument.presentationml.slideLayout+xml"/>
  <Override PartName="/ppt/slideLayouts/slideLayout2992.xml" ContentType="application/vnd.openxmlformats-officedocument.presentationml.slideLayout+xml"/>
  <Override PartName="/ppt/slideLayouts/slideLayout2993.xml" ContentType="application/vnd.openxmlformats-officedocument.presentationml.slideLayout+xml"/>
  <Override PartName="/ppt/slideLayouts/slideLayout2994.xml" ContentType="application/vnd.openxmlformats-officedocument.presentationml.slideLayout+xml"/>
  <Override PartName="/ppt/slideLayouts/slideLayout2995.xml" ContentType="application/vnd.openxmlformats-officedocument.presentationml.slideLayout+xml"/>
  <Override PartName="/ppt/slideLayouts/slideLayout2996.xml" ContentType="application/vnd.openxmlformats-officedocument.presentationml.slideLayout+xml"/>
  <Override PartName="/ppt/slideLayouts/slideLayout2997.xml" ContentType="application/vnd.openxmlformats-officedocument.presentationml.slideLayout+xml"/>
  <Override PartName="/ppt/slideLayouts/slideLayout2998.xml" ContentType="application/vnd.openxmlformats-officedocument.presentationml.slideLayout+xml"/>
  <Override PartName="/ppt/slideLayouts/slideLayout2999.xml" ContentType="application/vnd.openxmlformats-officedocument.presentationml.slideLayout+xml"/>
  <Override PartName="/ppt/slideLayouts/slideLayout3000.xml" ContentType="application/vnd.openxmlformats-officedocument.presentationml.slideLayout+xml"/>
  <Override PartName="/ppt/slideLayouts/slideLayout3001.xml" ContentType="application/vnd.openxmlformats-officedocument.presentationml.slideLayout+xml"/>
  <Override PartName="/ppt/slideLayouts/slideLayout3002.xml" ContentType="application/vnd.openxmlformats-officedocument.presentationml.slideLayout+xml"/>
  <Override PartName="/ppt/slideLayouts/slideLayout3003.xml" ContentType="application/vnd.openxmlformats-officedocument.presentationml.slideLayout+xml"/>
  <Override PartName="/ppt/slideLayouts/slideLayout3004.xml" ContentType="application/vnd.openxmlformats-officedocument.presentationml.slideLayout+xml"/>
  <Override PartName="/ppt/slideLayouts/slideLayout3005.xml" ContentType="application/vnd.openxmlformats-officedocument.presentationml.slideLayout+xml"/>
  <Override PartName="/ppt/slideLayouts/slideLayout3006.xml" ContentType="application/vnd.openxmlformats-officedocument.presentationml.slideLayout+xml"/>
  <Override PartName="/ppt/slideLayouts/slideLayout3007.xml" ContentType="application/vnd.openxmlformats-officedocument.presentationml.slideLayout+xml"/>
  <Override PartName="/ppt/slideLayouts/slideLayout3008.xml" ContentType="application/vnd.openxmlformats-officedocument.presentationml.slideLayout+xml"/>
  <Override PartName="/ppt/slideLayouts/slideLayout3009.xml" ContentType="application/vnd.openxmlformats-officedocument.presentationml.slideLayout+xml"/>
  <Override PartName="/ppt/slideLayouts/slideLayout3010.xml" ContentType="application/vnd.openxmlformats-officedocument.presentationml.slideLayout+xml"/>
  <Override PartName="/ppt/slideLayouts/slideLayout3011.xml" ContentType="application/vnd.openxmlformats-officedocument.presentationml.slideLayout+xml"/>
  <Override PartName="/ppt/slideLayouts/slideLayout3012.xml" ContentType="application/vnd.openxmlformats-officedocument.presentationml.slideLayout+xml"/>
  <Override PartName="/ppt/slideLayouts/slideLayout3013.xml" ContentType="application/vnd.openxmlformats-officedocument.presentationml.slideLayout+xml"/>
  <Override PartName="/ppt/slideLayouts/slideLayout3014.xml" ContentType="application/vnd.openxmlformats-officedocument.presentationml.slideLayout+xml"/>
  <Override PartName="/ppt/slideLayouts/slideLayout3015.xml" ContentType="application/vnd.openxmlformats-officedocument.presentationml.slideLayout+xml"/>
  <Override PartName="/ppt/slideLayouts/slideLayout3016.xml" ContentType="application/vnd.openxmlformats-officedocument.presentationml.slideLayout+xml"/>
  <Override PartName="/ppt/slideLayouts/slideLayout3017.xml" ContentType="application/vnd.openxmlformats-officedocument.presentationml.slideLayout+xml"/>
  <Override PartName="/ppt/slideLayouts/slideLayout3018.xml" ContentType="application/vnd.openxmlformats-officedocument.presentationml.slideLayout+xml"/>
  <Override PartName="/ppt/slideLayouts/slideLayout3019.xml" ContentType="application/vnd.openxmlformats-officedocument.presentationml.slideLayout+xml"/>
  <Override PartName="/ppt/slideLayouts/slideLayout3020.xml" ContentType="application/vnd.openxmlformats-officedocument.presentationml.slideLayout+xml"/>
  <Override PartName="/ppt/slideLayouts/slideLayout3021.xml" ContentType="application/vnd.openxmlformats-officedocument.presentationml.slideLayout+xml"/>
  <Override PartName="/ppt/slideLayouts/slideLayout3022.xml" ContentType="application/vnd.openxmlformats-officedocument.presentationml.slideLayout+xml"/>
  <Override PartName="/ppt/slideLayouts/slideLayout3023.xml" ContentType="application/vnd.openxmlformats-officedocument.presentationml.slideLayout+xml"/>
  <Override PartName="/ppt/slideLayouts/slideLayout3024.xml" ContentType="application/vnd.openxmlformats-officedocument.presentationml.slideLayout+xml"/>
  <Override PartName="/ppt/slideLayouts/slideLayout3025.xml" ContentType="application/vnd.openxmlformats-officedocument.presentationml.slideLayout+xml"/>
  <Override PartName="/ppt/slideLayouts/slideLayout3026.xml" ContentType="application/vnd.openxmlformats-officedocument.presentationml.slideLayout+xml"/>
  <Override PartName="/ppt/slideLayouts/slideLayout3027.xml" ContentType="application/vnd.openxmlformats-officedocument.presentationml.slideLayout+xml"/>
  <Override PartName="/ppt/slideLayouts/slideLayout3028.xml" ContentType="application/vnd.openxmlformats-officedocument.presentationml.slideLayout+xml"/>
  <Override PartName="/ppt/slideLayouts/slideLayout3029.xml" ContentType="application/vnd.openxmlformats-officedocument.presentationml.slideLayout+xml"/>
  <Override PartName="/ppt/slideLayouts/slideLayout3030.xml" ContentType="application/vnd.openxmlformats-officedocument.presentationml.slideLayout+xml"/>
  <Override PartName="/ppt/slideLayouts/slideLayout3031.xml" ContentType="application/vnd.openxmlformats-officedocument.presentationml.slideLayout+xml"/>
  <Override PartName="/ppt/slideLayouts/slideLayout3032.xml" ContentType="application/vnd.openxmlformats-officedocument.presentationml.slideLayout+xml"/>
  <Override PartName="/ppt/slideLayouts/slideLayout3033.xml" ContentType="application/vnd.openxmlformats-officedocument.presentationml.slideLayout+xml"/>
  <Override PartName="/ppt/slideLayouts/slideLayout3034.xml" ContentType="application/vnd.openxmlformats-officedocument.presentationml.slideLayout+xml"/>
  <Override PartName="/ppt/slideLayouts/slideLayout3035.xml" ContentType="application/vnd.openxmlformats-officedocument.presentationml.slideLayout+xml"/>
  <Override PartName="/ppt/slideLayouts/slideLayout3036.xml" ContentType="application/vnd.openxmlformats-officedocument.presentationml.slideLayout+xml"/>
  <Override PartName="/ppt/slideLayouts/slideLayout3037.xml" ContentType="application/vnd.openxmlformats-officedocument.presentationml.slideLayout+xml"/>
  <Override PartName="/ppt/slideLayouts/slideLayout3038.xml" ContentType="application/vnd.openxmlformats-officedocument.presentationml.slideLayout+xml"/>
  <Override PartName="/ppt/slideLayouts/slideLayout3039.xml" ContentType="application/vnd.openxmlformats-officedocument.presentationml.slideLayout+xml"/>
  <Override PartName="/ppt/slideLayouts/slideLayout3040.xml" ContentType="application/vnd.openxmlformats-officedocument.presentationml.slideLayout+xml"/>
  <Override PartName="/ppt/slideLayouts/slideLayout3041.xml" ContentType="application/vnd.openxmlformats-officedocument.presentationml.slideLayout+xml"/>
  <Override PartName="/ppt/slideLayouts/slideLayout3042.xml" ContentType="application/vnd.openxmlformats-officedocument.presentationml.slideLayout+xml"/>
  <Override PartName="/ppt/slideLayouts/slideLayout3043.xml" ContentType="application/vnd.openxmlformats-officedocument.presentationml.slideLayout+xml"/>
  <Override PartName="/ppt/slideLayouts/slideLayout3044.xml" ContentType="application/vnd.openxmlformats-officedocument.presentationml.slideLayout+xml"/>
  <Override PartName="/ppt/slideLayouts/slideLayout3045.xml" ContentType="application/vnd.openxmlformats-officedocument.presentationml.slideLayout+xml"/>
  <Override PartName="/ppt/slideLayouts/slideLayout3046.xml" ContentType="application/vnd.openxmlformats-officedocument.presentationml.slideLayout+xml"/>
  <Override PartName="/ppt/slideLayouts/slideLayout3047.xml" ContentType="application/vnd.openxmlformats-officedocument.presentationml.slideLayout+xml"/>
  <Override PartName="/ppt/slideLayouts/slideLayout3048.xml" ContentType="application/vnd.openxmlformats-officedocument.presentationml.slideLayout+xml"/>
  <Override PartName="/ppt/slideLayouts/slideLayout3049.xml" ContentType="application/vnd.openxmlformats-officedocument.presentationml.slideLayout+xml"/>
  <Override PartName="/ppt/slideLayouts/slideLayout3050.xml" ContentType="application/vnd.openxmlformats-officedocument.presentationml.slideLayout+xml"/>
  <Override PartName="/ppt/slideLayouts/slideLayout3051.xml" ContentType="application/vnd.openxmlformats-officedocument.presentationml.slideLayout+xml"/>
  <Override PartName="/ppt/slideLayouts/slideLayout3052.xml" ContentType="application/vnd.openxmlformats-officedocument.presentationml.slideLayout+xml"/>
  <Override PartName="/ppt/slideLayouts/slideLayout3053.xml" ContentType="application/vnd.openxmlformats-officedocument.presentationml.slideLayout+xml"/>
  <Override PartName="/ppt/slideLayouts/slideLayout3054.xml" ContentType="application/vnd.openxmlformats-officedocument.presentationml.slideLayout+xml"/>
  <Override PartName="/ppt/slideLayouts/slideLayout3055.xml" ContentType="application/vnd.openxmlformats-officedocument.presentationml.slideLayout+xml"/>
  <Override PartName="/ppt/slideLayouts/slideLayout3056.xml" ContentType="application/vnd.openxmlformats-officedocument.presentationml.slideLayout+xml"/>
  <Override PartName="/ppt/slideLayouts/slideLayout3057.xml" ContentType="application/vnd.openxmlformats-officedocument.presentationml.slideLayout+xml"/>
  <Override PartName="/ppt/slideLayouts/slideLayout3058.xml" ContentType="application/vnd.openxmlformats-officedocument.presentationml.slideLayout+xml"/>
  <Override PartName="/ppt/slideLayouts/slideLayout3059.xml" ContentType="application/vnd.openxmlformats-officedocument.presentationml.slideLayout+xml"/>
  <Override PartName="/ppt/slideLayouts/slideLayout3060.xml" ContentType="application/vnd.openxmlformats-officedocument.presentationml.slideLayout+xml"/>
  <Override PartName="/ppt/slideLayouts/slideLayout3061.xml" ContentType="application/vnd.openxmlformats-officedocument.presentationml.slideLayout+xml"/>
  <Override PartName="/ppt/slideLayouts/slideLayout3062.xml" ContentType="application/vnd.openxmlformats-officedocument.presentationml.slideLayout+xml"/>
  <Override PartName="/ppt/slideLayouts/slideLayout3063.xml" ContentType="application/vnd.openxmlformats-officedocument.presentationml.slideLayout+xml"/>
  <Override PartName="/ppt/slideLayouts/slideLayout3064.xml" ContentType="application/vnd.openxmlformats-officedocument.presentationml.slideLayout+xml"/>
  <Override PartName="/ppt/slideLayouts/slideLayout3065.xml" ContentType="application/vnd.openxmlformats-officedocument.presentationml.slideLayout+xml"/>
  <Override PartName="/ppt/slideLayouts/slideLayout3066.xml" ContentType="application/vnd.openxmlformats-officedocument.presentationml.slideLayout+xml"/>
  <Override PartName="/ppt/slideLayouts/slideLayout3067.xml" ContentType="application/vnd.openxmlformats-officedocument.presentationml.slideLayout+xml"/>
  <Override PartName="/ppt/slideLayouts/slideLayout3068.xml" ContentType="application/vnd.openxmlformats-officedocument.presentationml.slideLayout+xml"/>
  <Override PartName="/ppt/slideLayouts/slideLayout3069.xml" ContentType="application/vnd.openxmlformats-officedocument.presentationml.slideLayout+xml"/>
  <Override PartName="/ppt/slideLayouts/slideLayout3070.xml" ContentType="application/vnd.openxmlformats-officedocument.presentationml.slideLayout+xml"/>
  <Override PartName="/ppt/slideLayouts/slideLayout3071.xml" ContentType="application/vnd.openxmlformats-officedocument.presentationml.slideLayout+xml"/>
  <Override PartName="/ppt/slideLayouts/slideLayout3072.xml" ContentType="application/vnd.openxmlformats-officedocument.presentationml.slideLayout+xml"/>
  <Override PartName="/ppt/slideLayouts/slideLayout3073.xml" ContentType="application/vnd.openxmlformats-officedocument.presentationml.slideLayout+xml"/>
  <Override PartName="/ppt/slideLayouts/slideLayout3074.xml" ContentType="application/vnd.openxmlformats-officedocument.presentationml.slideLayout+xml"/>
  <Override PartName="/ppt/slideLayouts/slideLayout3075.xml" ContentType="application/vnd.openxmlformats-officedocument.presentationml.slideLayout+xml"/>
  <Override PartName="/ppt/slideLayouts/slideLayout3076.xml" ContentType="application/vnd.openxmlformats-officedocument.presentationml.slideLayout+xml"/>
  <Override PartName="/ppt/slideLayouts/slideLayout3077.xml" ContentType="application/vnd.openxmlformats-officedocument.presentationml.slideLayout+xml"/>
  <Override PartName="/ppt/slideLayouts/slideLayout3078.xml" ContentType="application/vnd.openxmlformats-officedocument.presentationml.slideLayout+xml"/>
  <Override PartName="/ppt/slideLayouts/slideLayout3079.xml" ContentType="application/vnd.openxmlformats-officedocument.presentationml.slideLayout+xml"/>
  <Override PartName="/ppt/slideLayouts/slideLayout3080.xml" ContentType="application/vnd.openxmlformats-officedocument.presentationml.slideLayout+xml"/>
  <Override PartName="/ppt/slideLayouts/slideLayout3081.xml" ContentType="application/vnd.openxmlformats-officedocument.presentationml.slideLayout+xml"/>
  <Override PartName="/ppt/slideLayouts/slideLayout3082.xml" ContentType="application/vnd.openxmlformats-officedocument.presentationml.slideLayout+xml"/>
  <Override PartName="/ppt/slideLayouts/slideLayout3083.xml" ContentType="application/vnd.openxmlformats-officedocument.presentationml.slideLayout+xml"/>
  <Override PartName="/ppt/slideLayouts/slideLayout3084.xml" ContentType="application/vnd.openxmlformats-officedocument.presentationml.slideLayout+xml"/>
  <Override PartName="/ppt/slideLayouts/slideLayout3085.xml" ContentType="application/vnd.openxmlformats-officedocument.presentationml.slideLayout+xml"/>
  <Override PartName="/ppt/slideLayouts/slideLayout3086.xml" ContentType="application/vnd.openxmlformats-officedocument.presentationml.slideLayout+xml"/>
  <Override PartName="/ppt/slideLayouts/slideLayout3087.xml" ContentType="application/vnd.openxmlformats-officedocument.presentationml.slideLayout+xml"/>
  <Override PartName="/ppt/slideLayouts/slideLayout3088.xml" ContentType="application/vnd.openxmlformats-officedocument.presentationml.slideLayout+xml"/>
  <Override PartName="/ppt/slideLayouts/slideLayout3089.xml" ContentType="application/vnd.openxmlformats-officedocument.presentationml.slideLayout+xml"/>
  <Override PartName="/ppt/slideLayouts/slideLayout3090.xml" ContentType="application/vnd.openxmlformats-officedocument.presentationml.slideLayout+xml"/>
  <Override PartName="/ppt/slideLayouts/slideLayout3091.xml" ContentType="application/vnd.openxmlformats-officedocument.presentationml.slideLayout+xml"/>
  <Override PartName="/ppt/slideLayouts/slideLayout3092.xml" ContentType="application/vnd.openxmlformats-officedocument.presentationml.slideLayout+xml"/>
  <Override PartName="/ppt/slideLayouts/slideLayout3093.xml" ContentType="application/vnd.openxmlformats-officedocument.presentationml.slideLayout+xml"/>
  <Override PartName="/ppt/slideLayouts/slideLayout3094.xml" ContentType="application/vnd.openxmlformats-officedocument.presentationml.slideLayout+xml"/>
  <Override PartName="/ppt/slideLayouts/slideLayout3095.xml" ContentType="application/vnd.openxmlformats-officedocument.presentationml.slideLayout+xml"/>
  <Override PartName="/ppt/slideLayouts/slideLayout3096.xml" ContentType="application/vnd.openxmlformats-officedocument.presentationml.slideLayout+xml"/>
  <Override PartName="/ppt/slideLayouts/slideLayout3097.xml" ContentType="application/vnd.openxmlformats-officedocument.presentationml.slideLayout+xml"/>
  <Override PartName="/ppt/slideLayouts/slideLayout3098.xml" ContentType="application/vnd.openxmlformats-officedocument.presentationml.slideLayout+xml"/>
  <Override PartName="/ppt/slideLayouts/slideLayout3099.xml" ContentType="application/vnd.openxmlformats-officedocument.presentationml.slideLayout+xml"/>
  <Override PartName="/ppt/slideLayouts/slideLayout3100.xml" ContentType="application/vnd.openxmlformats-officedocument.presentationml.slideLayout+xml"/>
  <Override PartName="/ppt/slideLayouts/slideLayout3101.xml" ContentType="application/vnd.openxmlformats-officedocument.presentationml.slideLayout+xml"/>
  <Override PartName="/ppt/slideLayouts/slideLayout3102.xml" ContentType="application/vnd.openxmlformats-officedocument.presentationml.slideLayout+xml"/>
  <Override PartName="/ppt/slideLayouts/slideLayout3103.xml" ContentType="application/vnd.openxmlformats-officedocument.presentationml.slideLayout+xml"/>
  <Override PartName="/ppt/slideLayouts/slideLayout3104.xml" ContentType="application/vnd.openxmlformats-officedocument.presentationml.slideLayout+xml"/>
  <Override PartName="/ppt/slideLayouts/slideLayout3105.xml" ContentType="application/vnd.openxmlformats-officedocument.presentationml.slideLayout+xml"/>
  <Override PartName="/ppt/slideLayouts/slideLayout3106.xml" ContentType="application/vnd.openxmlformats-officedocument.presentationml.slideLayout+xml"/>
  <Override PartName="/ppt/slideLayouts/slideLayout3107.xml" ContentType="application/vnd.openxmlformats-officedocument.presentationml.slideLayout+xml"/>
  <Override PartName="/ppt/slideLayouts/slideLayout3108.xml" ContentType="application/vnd.openxmlformats-officedocument.presentationml.slideLayout+xml"/>
  <Override PartName="/ppt/slideLayouts/slideLayout3109.xml" ContentType="application/vnd.openxmlformats-officedocument.presentationml.slideLayout+xml"/>
  <Override PartName="/ppt/slideLayouts/slideLayout3110.xml" ContentType="application/vnd.openxmlformats-officedocument.presentationml.slideLayout+xml"/>
  <Override PartName="/ppt/slideLayouts/slideLayout3111.xml" ContentType="application/vnd.openxmlformats-officedocument.presentationml.slideLayout+xml"/>
  <Override PartName="/ppt/slideLayouts/slideLayout3112.xml" ContentType="application/vnd.openxmlformats-officedocument.presentationml.slideLayout+xml"/>
  <Override PartName="/ppt/slideLayouts/slideLayout3113.xml" ContentType="application/vnd.openxmlformats-officedocument.presentationml.slideLayout+xml"/>
  <Override PartName="/ppt/slideLayouts/slideLayout3114.xml" ContentType="application/vnd.openxmlformats-officedocument.presentationml.slideLayout+xml"/>
  <Override PartName="/ppt/slideLayouts/slideLayout3115.xml" ContentType="application/vnd.openxmlformats-officedocument.presentationml.slideLayout+xml"/>
  <Override PartName="/ppt/slideLayouts/slideLayout3116.xml" ContentType="application/vnd.openxmlformats-officedocument.presentationml.slideLayout+xml"/>
  <Override PartName="/ppt/slideLayouts/slideLayout3117.xml" ContentType="application/vnd.openxmlformats-officedocument.presentationml.slideLayout+xml"/>
  <Override PartName="/ppt/slideLayouts/slideLayout3118.xml" ContentType="application/vnd.openxmlformats-officedocument.presentationml.slideLayout+xml"/>
  <Override PartName="/ppt/slideLayouts/slideLayout3119.xml" ContentType="application/vnd.openxmlformats-officedocument.presentationml.slideLayout+xml"/>
  <Override PartName="/ppt/slideLayouts/slideLayout3120.xml" ContentType="application/vnd.openxmlformats-officedocument.presentationml.slideLayout+xml"/>
  <Override PartName="/ppt/slideLayouts/slideLayout3121.xml" ContentType="application/vnd.openxmlformats-officedocument.presentationml.slideLayout+xml"/>
  <Override PartName="/ppt/slideLayouts/slideLayout3122.xml" ContentType="application/vnd.openxmlformats-officedocument.presentationml.slideLayout+xml"/>
  <Override PartName="/ppt/slideLayouts/slideLayout3123.xml" ContentType="application/vnd.openxmlformats-officedocument.presentationml.slideLayout+xml"/>
  <Override PartName="/ppt/slideLayouts/slideLayout3124.xml" ContentType="application/vnd.openxmlformats-officedocument.presentationml.slideLayout+xml"/>
  <Override PartName="/ppt/slideLayouts/slideLayout3125.xml" ContentType="application/vnd.openxmlformats-officedocument.presentationml.slideLayout+xml"/>
  <Override PartName="/ppt/slideLayouts/slideLayout3126.xml" ContentType="application/vnd.openxmlformats-officedocument.presentationml.slideLayout+xml"/>
  <Override PartName="/ppt/slideLayouts/slideLayout3127.xml" ContentType="application/vnd.openxmlformats-officedocument.presentationml.slideLayout+xml"/>
  <Override PartName="/ppt/slideLayouts/slideLayout3128.xml" ContentType="application/vnd.openxmlformats-officedocument.presentationml.slideLayout+xml"/>
  <Override PartName="/ppt/slideLayouts/slideLayout3129.xml" ContentType="application/vnd.openxmlformats-officedocument.presentationml.slideLayout+xml"/>
  <Override PartName="/ppt/slideLayouts/slideLayout3130.xml" ContentType="application/vnd.openxmlformats-officedocument.presentationml.slideLayout+xml"/>
  <Override PartName="/ppt/slideLayouts/slideLayout3131.xml" ContentType="application/vnd.openxmlformats-officedocument.presentationml.slideLayout+xml"/>
  <Override PartName="/ppt/slideLayouts/slideLayout3132.xml" ContentType="application/vnd.openxmlformats-officedocument.presentationml.slideLayout+xml"/>
  <Override PartName="/ppt/slideLayouts/slideLayout3133.xml" ContentType="application/vnd.openxmlformats-officedocument.presentationml.slideLayout+xml"/>
  <Override PartName="/ppt/slideLayouts/slideLayout3134.xml" ContentType="application/vnd.openxmlformats-officedocument.presentationml.slideLayout+xml"/>
  <Override PartName="/ppt/slideLayouts/slideLayout3135.xml" ContentType="application/vnd.openxmlformats-officedocument.presentationml.slideLayout+xml"/>
  <Override PartName="/ppt/slideLayouts/slideLayout3136.xml" ContentType="application/vnd.openxmlformats-officedocument.presentationml.slideLayout+xml"/>
  <Override PartName="/ppt/slideLayouts/slideLayout3137.xml" ContentType="application/vnd.openxmlformats-officedocument.presentationml.slideLayout+xml"/>
  <Override PartName="/ppt/slideLayouts/slideLayout3138.xml" ContentType="application/vnd.openxmlformats-officedocument.presentationml.slideLayout+xml"/>
  <Override PartName="/ppt/slideLayouts/slideLayout3139.xml" ContentType="application/vnd.openxmlformats-officedocument.presentationml.slideLayout+xml"/>
  <Override PartName="/ppt/slideLayouts/slideLayout3140.xml" ContentType="application/vnd.openxmlformats-officedocument.presentationml.slideLayout+xml"/>
  <Override PartName="/ppt/slideLayouts/slideLayout3141.xml" ContentType="application/vnd.openxmlformats-officedocument.presentationml.slideLayout+xml"/>
  <Override PartName="/ppt/slideLayouts/slideLayout3142.xml" ContentType="application/vnd.openxmlformats-officedocument.presentationml.slideLayout+xml"/>
  <Override PartName="/ppt/slideLayouts/slideLayout3143.xml" ContentType="application/vnd.openxmlformats-officedocument.presentationml.slideLayout+xml"/>
  <Override PartName="/ppt/slideLayouts/slideLayout3144.xml" ContentType="application/vnd.openxmlformats-officedocument.presentationml.slideLayout+xml"/>
  <Override PartName="/ppt/slideLayouts/slideLayout3145.xml" ContentType="application/vnd.openxmlformats-officedocument.presentationml.slideLayout+xml"/>
  <Override PartName="/ppt/slideLayouts/slideLayout3146.xml" ContentType="application/vnd.openxmlformats-officedocument.presentationml.slideLayout+xml"/>
  <Override PartName="/ppt/slideLayouts/slideLayout3147.xml" ContentType="application/vnd.openxmlformats-officedocument.presentationml.slideLayout+xml"/>
  <Override PartName="/ppt/slideLayouts/slideLayout3148.xml" ContentType="application/vnd.openxmlformats-officedocument.presentationml.slideLayout+xml"/>
  <Override PartName="/ppt/slideLayouts/slideLayout3149.xml" ContentType="application/vnd.openxmlformats-officedocument.presentationml.slideLayout+xml"/>
  <Override PartName="/ppt/slideLayouts/slideLayout3150.xml" ContentType="application/vnd.openxmlformats-officedocument.presentationml.slideLayout+xml"/>
  <Override PartName="/ppt/slideLayouts/slideLayout3151.xml" ContentType="application/vnd.openxmlformats-officedocument.presentationml.slideLayout+xml"/>
  <Override PartName="/ppt/slideLayouts/slideLayout3152.xml" ContentType="application/vnd.openxmlformats-officedocument.presentationml.slideLayout+xml"/>
  <Override PartName="/ppt/slideLayouts/slideLayout3153.xml" ContentType="application/vnd.openxmlformats-officedocument.presentationml.slideLayout+xml"/>
  <Override PartName="/ppt/slideLayouts/slideLayout3154.xml" ContentType="application/vnd.openxmlformats-officedocument.presentationml.slideLayout+xml"/>
  <Override PartName="/ppt/slideLayouts/slideLayout3155.xml" ContentType="application/vnd.openxmlformats-officedocument.presentationml.slideLayout+xml"/>
  <Override PartName="/ppt/slideLayouts/slideLayout3156.xml" ContentType="application/vnd.openxmlformats-officedocument.presentationml.slideLayout+xml"/>
  <Override PartName="/ppt/slideLayouts/slideLayout3157.xml" ContentType="application/vnd.openxmlformats-officedocument.presentationml.slideLayout+xml"/>
  <Override PartName="/ppt/slideLayouts/slideLayout3158.xml" ContentType="application/vnd.openxmlformats-officedocument.presentationml.slideLayout+xml"/>
  <Override PartName="/ppt/slideLayouts/slideLayout3159.xml" ContentType="application/vnd.openxmlformats-officedocument.presentationml.slideLayout+xml"/>
  <Override PartName="/ppt/slideLayouts/slideLayout3160.xml" ContentType="application/vnd.openxmlformats-officedocument.presentationml.slideLayout+xml"/>
  <Override PartName="/ppt/slideLayouts/slideLayout3161.xml" ContentType="application/vnd.openxmlformats-officedocument.presentationml.slideLayout+xml"/>
  <Override PartName="/ppt/slideLayouts/slideLayout3162.xml" ContentType="application/vnd.openxmlformats-officedocument.presentationml.slideLayout+xml"/>
  <Override PartName="/ppt/slideLayouts/slideLayout3163.xml" ContentType="application/vnd.openxmlformats-officedocument.presentationml.slideLayout+xml"/>
  <Override PartName="/ppt/slideLayouts/slideLayout3164.xml" ContentType="application/vnd.openxmlformats-officedocument.presentationml.slideLayout+xml"/>
  <Override PartName="/ppt/slideLayouts/slideLayout3165.xml" ContentType="application/vnd.openxmlformats-officedocument.presentationml.slideLayout+xml"/>
  <Override PartName="/ppt/slideLayouts/slideLayout3166.xml" ContentType="application/vnd.openxmlformats-officedocument.presentationml.slideLayout+xml"/>
  <Override PartName="/ppt/slideLayouts/slideLayout3167.xml" ContentType="application/vnd.openxmlformats-officedocument.presentationml.slideLayout+xml"/>
  <Override PartName="/ppt/slideLayouts/slideLayout3168.xml" ContentType="application/vnd.openxmlformats-officedocument.presentationml.slideLayout+xml"/>
  <Override PartName="/ppt/slideLayouts/slideLayout3169.xml" ContentType="application/vnd.openxmlformats-officedocument.presentationml.slideLayout+xml"/>
  <Override PartName="/ppt/slideLayouts/slideLayout3170.xml" ContentType="application/vnd.openxmlformats-officedocument.presentationml.slideLayout+xml"/>
  <Override PartName="/ppt/slideLayouts/slideLayout3171.xml" ContentType="application/vnd.openxmlformats-officedocument.presentationml.slideLayout+xml"/>
  <Override PartName="/ppt/slideLayouts/slideLayout3172.xml" ContentType="application/vnd.openxmlformats-officedocument.presentationml.slideLayout+xml"/>
  <Override PartName="/ppt/slideLayouts/slideLayout3173.xml" ContentType="application/vnd.openxmlformats-officedocument.presentationml.slideLayout+xml"/>
  <Override PartName="/ppt/slideLayouts/slideLayout3174.xml" ContentType="application/vnd.openxmlformats-officedocument.presentationml.slideLayout+xml"/>
  <Override PartName="/ppt/slideLayouts/slideLayout3175.xml" ContentType="application/vnd.openxmlformats-officedocument.presentationml.slideLayout+xml"/>
  <Override PartName="/ppt/slideLayouts/slideLayout3176.xml" ContentType="application/vnd.openxmlformats-officedocument.presentationml.slideLayout+xml"/>
  <Override PartName="/ppt/slideLayouts/slideLayout3177.xml" ContentType="application/vnd.openxmlformats-officedocument.presentationml.slideLayout+xml"/>
  <Override PartName="/ppt/slideLayouts/slideLayout3178.xml" ContentType="application/vnd.openxmlformats-officedocument.presentationml.slideLayout+xml"/>
  <Override PartName="/ppt/slideLayouts/slideLayout3179.xml" ContentType="application/vnd.openxmlformats-officedocument.presentationml.slideLayout+xml"/>
  <Override PartName="/ppt/slideLayouts/slideLayout3180.xml" ContentType="application/vnd.openxmlformats-officedocument.presentationml.slideLayout+xml"/>
  <Override PartName="/ppt/slideLayouts/slideLayout3181.xml" ContentType="application/vnd.openxmlformats-officedocument.presentationml.slideLayout+xml"/>
  <Override PartName="/ppt/slideLayouts/slideLayout3182.xml" ContentType="application/vnd.openxmlformats-officedocument.presentationml.slideLayout+xml"/>
  <Override PartName="/ppt/slideLayouts/slideLayout3183.xml" ContentType="application/vnd.openxmlformats-officedocument.presentationml.slideLayout+xml"/>
  <Override PartName="/ppt/slideLayouts/slideLayout3184.xml" ContentType="application/vnd.openxmlformats-officedocument.presentationml.slideLayout+xml"/>
  <Override PartName="/ppt/slideLayouts/slideLayout3185.xml" ContentType="application/vnd.openxmlformats-officedocument.presentationml.slideLayout+xml"/>
  <Override PartName="/ppt/slideLayouts/slideLayout3186.xml" ContentType="application/vnd.openxmlformats-officedocument.presentationml.slideLayout+xml"/>
  <Override PartName="/ppt/slideLayouts/slideLayout3187.xml" ContentType="application/vnd.openxmlformats-officedocument.presentationml.slideLayout+xml"/>
  <Override PartName="/ppt/slideLayouts/slideLayout3188.xml" ContentType="application/vnd.openxmlformats-officedocument.presentationml.slideLayout+xml"/>
  <Override PartName="/ppt/slideLayouts/slideLayout3189.xml" ContentType="application/vnd.openxmlformats-officedocument.presentationml.slideLayout+xml"/>
  <Override PartName="/ppt/slideLayouts/slideLayout3190.xml" ContentType="application/vnd.openxmlformats-officedocument.presentationml.slideLayout+xml"/>
  <Override PartName="/ppt/slideLayouts/slideLayout3191.xml" ContentType="application/vnd.openxmlformats-officedocument.presentationml.slideLayout+xml"/>
  <Override PartName="/ppt/slideLayouts/slideLayout3192.xml" ContentType="application/vnd.openxmlformats-officedocument.presentationml.slideLayout+xml"/>
  <Override PartName="/ppt/slideLayouts/slideLayout3193.xml" ContentType="application/vnd.openxmlformats-officedocument.presentationml.slideLayout+xml"/>
  <Override PartName="/ppt/slideLayouts/slideLayout3194.xml" ContentType="application/vnd.openxmlformats-officedocument.presentationml.slideLayout+xml"/>
  <Override PartName="/ppt/slideLayouts/slideLayout3195.xml" ContentType="application/vnd.openxmlformats-officedocument.presentationml.slideLayout+xml"/>
  <Override PartName="/ppt/slideLayouts/slideLayout3196.xml" ContentType="application/vnd.openxmlformats-officedocument.presentationml.slideLayout+xml"/>
  <Override PartName="/ppt/slideLayouts/slideLayout3197.xml" ContentType="application/vnd.openxmlformats-officedocument.presentationml.slideLayout+xml"/>
  <Override PartName="/ppt/slideLayouts/slideLayout3198.xml" ContentType="application/vnd.openxmlformats-officedocument.presentationml.slideLayout+xml"/>
  <Override PartName="/ppt/slideLayouts/slideLayout3199.xml" ContentType="application/vnd.openxmlformats-officedocument.presentationml.slideLayout+xml"/>
  <Override PartName="/ppt/slideLayouts/slideLayout3200.xml" ContentType="application/vnd.openxmlformats-officedocument.presentationml.slideLayout+xml"/>
  <Override PartName="/ppt/slideLayouts/slideLayout3201.xml" ContentType="application/vnd.openxmlformats-officedocument.presentationml.slideLayout+xml"/>
  <Override PartName="/ppt/slideLayouts/slideLayout3202.xml" ContentType="application/vnd.openxmlformats-officedocument.presentationml.slideLayout+xml"/>
  <Override PartName="/ppt/slideLayouts/slideLayout3203.xml" ContentType="application/vnd.openxmlformats-officedocument.presentationml.slideLayout+xml"/>
  <Override PartName="/ppt/slideLayouts/slideLayout3204.xml" ContentType="application/vnd.openxmlformats-officedocument.presentationml.slideLayout+xml"/>
  <Override PartName="/ppt/slideLayouts/slideLayout3205.xml" ContentType="application/vnd.openxmlformats-officedocument.presentationml.slideLayout+xml"/>
  <Override PartName="/ppt/slideLayouts/slideLayout3206.xml" ContentType="application/vnd.openxmlformats-officedocument.presentationml.slideLayout+xml"/>
  <Override PartName="/ppt/slideLayouts/slideLayout3207.xml" ContentType="application/vnd.openxmlformats-officedocument.presentationml.slideLayout+xml"/>
  <Override PartName="/ppt/slideLayouts/slideLayout3208.xml" ContentType="application/vnd.openxmlformats-officedocument.presentationml.slideLayout+xml"/>
  <Override PartName="/ppt/slideLayouts/slideLayout3209.xml" ContentType="application/vnd.openxmlformats-officedocument.presentationml.slideLayout+xml"/>
  <Override PartName="/ppt/slideLayouts/slideLayout3210.xml" ContentType="application/vnd.openxmlformats-officedocument.presentationml.slideLayout+xml"/>
  <Override PartName="/ppt/slideLayouts/slideLayout3211.xml" ContentType="application/vnd.openxmlformats-officedocument.presentationml.slideLayout+xml"/>
  <Override PartName="/ppt/slideLayouts/slideLayout3212.xml" ContentType="application/vnd.openxmlformats-officedocument.presentationml.slideLayout+xml"/>
  <Override PartName="/ppt/slideLayouts/slideLayout3213.xml" ContentType="application/vnd.openxmlformats-officedocument.presentationml.slideLayout+xml"/>
  <Override PartName="/ppt/slideLayouts/slideLayout3214.xml" ContentType="application/vnd.openxmlformats-officedocument.presentationml.slideLayout+xml"/>
  <Override PartName="/ppt/slideLayouts/slideLayout3215.xml" ContentType="application/vnd.openxmlformats-officedocument.presentationml.slideLayout+xml"/>
  <Override PartName="/ppt/slideLayouts/slideLayout3216.xml" ContentType="application/vnd.openxmlformats-officedocument.presentationml.slideLayout+xml"/>
  <Override PartName="/ppt/slideLayouts/slideLayout3217.xml" ContentType="application/vnd.openxmlformats-officedocument.presentationml.slideLayout+xml"/>
  <Override PartName="/ppt/slideLayouts/slideLayout3218.xml" ContentType="application/vnd.openxmlformats-officedocument.presentationml.slideLayout+xml"/>
  <Override PartName="/ppt/slideLayouts/slideLayout3219.xml" ContentType="application/vnd.openxmlformats-officedocument.presentationml.slideLayout+xml"/>
  <Override PartName="/ppt/slideLayouts/slideLayout3220.xml" ContentType="application/vnd.openxmlformats-officedocument.presentationml.slideLayout+xml"/>
  <Override PartName="/ppt/slideLayouts/slideLayout3221.xml" ContentType="application/vnd.openxmlformats-officedocument.presentationml.slideLayout+xml"/>
  <Override PartName="/ppt/slideLayouts/slideLayout3222.xml" ContentType="application/vnd.openxmlformats-officedocument.presentationml.slideLayout+xml"/>
  <Override PartName="/ppt/slideLayouts/slideLayout3223.xml" ContentType="application/vnd.openxmlformats-officedocument.presentationml.slideLayout+xml"/>
  <Override PartName="/ppt/slideLayouts/slideLayout3224.xml" ContentType="application/vnd.openxmlformats-officedocument.presentationml.slideLayout+xml"/>
  <Override PartName="/ppt/slideLayouts/slideLayout3225.xml" ContentType="application/vnd.openxmlformats-officedocument.presentationml.slideLayout+xml"/>
  <Override PartName="/ppt/slideLayouts/slideLayout3226.xml" ContentType="application/vnd.openxmlformats-officedocument.presentationml.slideLayout+xml"/>
  <Override PartName="/ppt/slideLayouts/slideLayout3227.xml" ContentType="application/vnd.openxmlformats-officedocument.presentationml.slideLayout+xml"/>
  <Override PartName="/ppt/slideLayouts/slideLayout3228.xml" ContentType="application/vnd.openxmlformats-officedocument.presentationml.slideLayout+xml"/>
  <Override PartName="/ppt/slideLayouts/slideLayout3229.xml" ContentType="application/vnd.openxmlformats-officedocument.presentationml.slideLayout+xml"/>
  <Override PartName="/ppt/slideLayouts/slideLayout3230.xml" ContentType="application/vnd.openxmlformats-officedocument.presentationml.slideLayout+xml"/>
  <Override PartName="/ppt/slideLayouts/slideLayout3231.xml" ContentType="application/vnd.openxmlformats-officedocument.presentationml.slideLayout+xml"/>
  <Override PartName="/ppt/slideLayouts/slideLayout3232.xml" ContentType="application/vnd.openxmlformats-officedocument.presentationml.slideLayout+xml"/>
  <Override PartName="/ppt/slideLayouts/slideLayout3233.xml" ContentType="application/vnd.openxmlformats-officedocument.presentationml.slideLayout+xml"/>
  <Override PartName="/ppt/slideLayouts/slideLayout3234.xml" ContentType="application/vnd.openxmlformats-officedocument.presentationml.slideLayout+xml"/>
  <Override PartName="/ppt/slideLayouts/slideLayout3235.xml" ContentType="application/vnd.openxmlformats-officedocument.presentationml.slideLayout+xml"/>
  <Override PartName="/ppt/slideLayouts/slideLayout3236.xml" ContentType="application/vnd.openxmlformats-officedocument.presentationml.slideLayout+xml"/>
  <Override PartName="/ppt/slideLayouts/slideLayout3237.xml" ContentType="application/vnd.openxmlformats-officedocument.presentationml.slideLayout+xml"/>
  <Override PartName="/ppt/slideLayouts/slideLayout3238.xml" ContentType="application/vnd.openxmlformats-officedocument.presentationml.slideLayout+xml"/>
  <Override PartName="/ppt/slideLayouts/slideLayout3239.xml" ContentType="application/vnd.openxmlformats-officedocument.presentationml.slideLayout+xml"/>
  <Override PartName="/ppt/slideLayouts/slideLayout3240.xml" ContentType="application/vnd.openxmlformats-officedocument.presentationml.slideLayout+xml"/>
  <Override PartName="/ppt/slideLayouts/slideLayout3241.xml" ContentType="application/vnd.openxmlformats-officedocument.presentationml.slideLayout+xml"/>
  <Override PartName="/ppt/slideLayouts/slideLayout3242.xml" ContentType="application/vnd.openxmlformats-officedocument.presentationml.slideLayout+xml"/>
  <Override PartName="/ppt/slideLayouts/slideLayout3243.xml" ContentType="application/vnd.openxmlformats-officedocument.presentationml.slideLayout+xml"/>
  <Override PartName="/ppt/slideLayouts/slideLayout3244.xml" ContentType="application/vnd.openxmlformats-officedocument.presentationml.slideLayout+xml"/>
  <Override PartName="/ppt/slideLayouts/slideLayout3245.xml" ContentType="application/vnd.openxmlformats-officedocument.presentationml.slideLayout+xml"/>
  <Override PartName="/ppt/slideLayouts/slideLayout3246.xml" ContentType="application/vnd.openxmlformats-officedocument.presentationml.slideLayout+xml"/>
  <Override PartName="/ppt/slideLayouts/slideLayout3247.xml" ContentType="application/vnd.openxmlformats-officedocument.presentationml.slideLayout+xml"/>
  <Override PartName="/ppt/slideLayouts/slideLayout3248.xml" ContentType="application/vnd.openxmlformats-officedocument.presentationml.slideLayout+xml"/>
  <Override PartName="/ppt/slideLayouts/slideLayout3249.xml" ContentType="application/vnd.openxmlformats-officedocument.presentationml.slideLayout+xml"/>
  <Override PartName="/ppt/slideLayouts/slideLayout3250.xml" ContentType="application/vnd.openxmlformats-officedocument.presentationml.slideLayout+xml"/>
  <Override PartName="/ppt/slideLayouts/slideLayout3251.xml" ContentType="application/vnd.openxmlformats-officedocument.presentationml.slideLayout+xml"/>
  <Override PartName="/ppt/slideLayouts/slideLayout3252.xml" ContentType="application/vnd.openxmlformats-officedocument.presentationml.slideLayout+xml"/>
  <Override PartName="/ppt/slideLayouts/slideLayout3253.xml" ContentType="application/vnd.openxmlformats-officedocument.presentationml.slideLayout+xml"/>
  <Override PartName="/ppt/slideLayouts/slideLayout3254.xml" ContentType="application/vnd.openxmlformats-officedocument.presentationml.slideLayout+xml"/>
  <Override PartName="/ppt/slideLayouts/slideLayout3255.xml" ContentType="application/vnd.openxmlformats-officedocument.presentationml.slideLayout+xml"/>
  <Override PartName="/ppt/slideLayouts/slideLayout3256.xml" ContentType="application/vnd.openxmlformats-officedocument.presentationml.slideLayout+xml"/>
  <Override PartName="/ppt/slideLayouts/slideLayout3257.xml" ContentType="application/vnd.openxmlformats-officedocument.presentationml.slideLayout+xml"/>
  <Override PartName="/ppt/slideLayouts/slideLayout3258.xml" ContentType="application/vnd.openxmlformats-officedocument.presentationml.slideLayout+xml"/>
  <Override PartName="/ppt/slideLayouts/slideLayout3259.xml" ContentType="application/vnd.openxmlformats-officedocument.presentationml.slideLayout+xml"/>
  <Override PartName="/ppt/slideLayouts/slideLayout3260.xml" ContentType="application/vnd.openxmlformats-officedocument.presentationml.slideLayout+xml"/>
  <Override PartName="/ppt/slideLayouts/slideLayout3261.xml" ContentType="application/vnd.openxmlformats-officedocument.presentationml.slideLayout+xml"/>
  <Override PartName="/ppt/slideLayouts/slideLayout3262.xml" ContentType="application/vnd.openxmlformats-officedocument.presentationml.slideLayout+xml"/>
  <Override PartName="/ppt/slideLayouts/slideLayout3263.xml" ContentType="application/vnd.openxmlformats-officedocument.presentationml.slideLayout+xml"/>
  <Override PartName="/ppt/slideLayouts/slideLayout3264.xml" ContentType="application/vnd.openxmlformats-officedocument.presentationml.slideLayout+xml"/>
  <Override PartName="/ppt/slideLayouts/slideLayout3265.xml" ContentType="application/vnd.openxmlformats-officedocument.presentationml.slideLayout+xml"/>
  <Override PartName="/ppt/slideLayouts/slideLayout3266.xml" ContentType="application/vnd.openxmlformats-officedocument.presentationml.slideLayout+xml"/>
  <Override PartName="/ppt/slideLayouts/slideLayout3267.xml" ContentType="application/vnd.openxmlformats-officedocument.presentationml.slideLayout+xml"/>
  <Override PartName="/ppt/slideLayouts/slideLayout3268.xml" ContentType="application/vnd.openxmlformats-officedocument.presentationml.slideLayout+xml"/>
  <Override PartName="/ppt/slideLayouts/slideLayout3269.xml" ContentType="application/vnd.openxmlformats-officedocument.presentationml.slideLayout+xml"/>
  <Override PartName="/ppt/slideLayouts/slideLayout3270.xml" ContentType="application/vnd.openxmlformats-officedocument.presentationml.slideLayout+xml"/>
  <Override PartName="/ppt/slideLayouts/slideLayout3271.xml" ContentType="application/vnd.openxmlformats-officedocument.presentationml.slideLayout+xml"/>
  <Override PartName="/ppt/slideLayouts/slideLayout3272.xml" ContentType="application/vnd.openxmlformats-officedocument.presentationml.slideLayout+xml"/>
  <Override PartName="/ppt/slideLayouts/slideLayout3273.xml" ContentType="application/vnd.openxmlformats-officedocument.presentationml.slideLayout+xml"/>
  <Override PartName="/ppt/slideLayouts/slideLayout3274.xml" ContentType="application/vnd.openxmlformats-officedocument.presentationml.slideLayout+xml"/>
  <Override PartName="/ppt/slideLayouts/slideLayout3275.xml" ContentType="application/vnd.openxmlformats-officedocument.presentationml.slideLayout+xml"/>
  <Override PartName="/ppt/slideLayouts/slideLayout3276.xml" ContentType="application/vnd.openxmlformats-officedocument.presentationml.slideLayout+xml"/>
  <Override PartName="/ppt/slideLayouts/slideLayout3277.xml" ContentType="application/vnd.openxmlformats-officedocument.presentationml.slideLayout+xml"/>
  <Override PartName="/ppt/slideLayouts/slideLayout3278.xml" ContentType="application/vnd.openxmlformats-officedocument.presentationml.slideLayout+xml"/>
  <Override PartName="/ppt/slideLayouts/slideLayout3279.xml" ContentType="application/vnd.openxmlformats-officedocument.presentationml.slideLayout+xml"/>
  <Override PartName="/ppt/slideLayouts/slideLayout3280.xml" ContentType="application/vnd.openxmlformats-officedocument.presentationml.slideLayout+xml"/>
  <Override PartName="/ppt/slideLayouts/slideLayout3281.xml" ContentType="application/vnd.openxmlformats-officedocument.presentationml.slideLayout+xml"/>
  <Override PartName="/ppt/slideLayouts/slideLayout3282.xml" ContentType="application/vnd.openxmlformats-officedocument.presentationml.slideLayout+xml"/>
  <Override PartName="/ppt/slideLayouts/slideLayout3283.xml" ContentType="application/vnd.openxmlformats-officedocument.presentationml.slideLayout+xml"/>
  <Override PartName="/ppt/slideLayouts/slideLayout3284.xml" ContentType="application/vnd.openxmlformats-officedocument.presentationml.slideLayout+xml"/>
  <Override PartName="/ppt/slideLayouts/slideLayout3285.xml" ContentType="application/vnd.openxmlformats-officedocument.presentationml.slideLayout+xml"/>
  <Override PartName="/ppt/slideLayouts/slideLayout3286.xml" ContentType="application/vnd.openxmlformats-officedocument.presentationml.slideLayout+xml"/>
  <Override PartName="/ppt/slideLayouts/slideLayout3287.xml" ContentType="application/vnd.openxmlformats-officedocument.presentationml.slideLayout+xml"/>
  <Override PartName="/ppt/slideLayouts/slideLayout3288.xml" ContentType="application/vnd.openxmlformats-officedocument.presentationml.slideLayout+xml"/>
  <Override PartName="/ppt/theme/theme6.xml" ContentType="application/vnd.openxmlformats-officedocument.theme+xml"/>
  <Override PartName="/ppt/slideLayouts/slideLayout3289.xml" ContentType="application/vnd.openxmlformats-officedocument.presentationml.slideLayout+xml"/>
  <Override PartName="/ppt/slideLayouts/slideLayout3290.xml" ContentType="application/vnd.openxmlformats-officedocument.presentationml.slideLayout+xml"/>
  <Override PartName="/ppt/slideLayouts/slideLayout3291.xml" ContentType="application/vnd.openxmlformats-officedocument.presentationml.slideLayout+xml"/>
  <Override PartName="/ppt/slideLayouts/slideLayout3292.xml" ContentType="application/vnd.openxmlformats-officedocument.presentationml.slideLayout+xml"/>
  <Override PartName="/ppt/slideLayouts/slideLayout3293.xml" ContentType="application/vnd.openxmlformats-officedocument.presentationml.slideLayout+xml"/>
  <Override PartName="/ppt/slideLayouts/slideLayout3294.xml" ContentType="application/vnd.openxmlformats-officedocument.presentationml.slideLayout+xml"/>
  <Override PartName="/ppt/slideLayouts/slideLayout3295.xml" ContentType="application/vnd.openxmlformats-officedocument.presentationml.slideLayout+xml"/>
  <Override PartName="/ppt/slideLayouts/slideLayout3296.xml" ContentType="application/vnd.openxmlformats-officedocument.presentationml.slideLayout+xml"/>
  <Override PartName="/ppt/slideLayouts/slideLayout3297.xml" ContentType="application/vnd.openxmlformats-officedocument.presentationml.slideLayout+xml"/>
  <Override PartName="/ppt/slideLayouts/slideLayout3298.xml" ContentType="application/vnd.openxmlformats-officedocument.presentationml.slideLayout+xml"/>
  <Override PartName="/ppt/slideLayouts/slideLayout3299.xml" ContentType="application/vnd.openxmlformats-officedocument.presentationml.slideLayout+xml"/>
  <Override PartName="/ppt/slideLayouts/slideLayout3300.xml" ContentType="application/vnd.openxmlformats-officedocument.presentationml.slideLayout+xml"/>
  <Override PartName="/ppt/slideLayouts/slideLayout3301.xml" ContentType="application/vnd.openxmlformats-officedocument.presentationml.slideLayout+xml"/>
  <Override PartName="/ppt/slideLayouts/slideLayout3302.xml" ContentType="application/vnd.openxmlformats-officedocument.presentationml.slideLayout+xml"/>
  <Override PartName="/ppt/slideLayouts/slideLayout3303.xml" ContentType="application/vnd.openxmlformats-officedocument.presentationml.slideLayout+xml"/>
  <Override PartName="/ppt/slideLayouts/slideLayout3304.xml" ContentType="application/vnd.openxmlformats-officedocument.presentationml.slideLayout+xml"/>
  <Override PartName="/ppt/slideLayouts/slideLayout3305.xml" ContentType="application/vnd.openxmlformats-officedocument.presentationml.slideLayout+xml"/>
  <Override PartName="/ppt/slideLayouts/slideLayout3306.xml" ContentType="application/vnd.openxmlformats-officedocument.presentationml.slideLayout+xml"/>
  <Override PartName="/ppt/slideLayouts/slideLayout3307.xml" ContentType="application/vnd.openxmlformats-officedocument.presentationml.slideLayout+xml"/>
  <Override PartName="/ppt/slideLayouts/slideLayout3308.xml" ContentType="application/vnd.openxmlformats-officedocument.presentationml.slideLayout+xml"/>
  <Override PartName="/ppt/slideLayouts/slideLayout3309.xml" ContentType="application/vnd.openxmlformats-officedocument.presentationml.slideLayout+xml"/>
  <Override PartName="/ppt/slideLayouts/slideLayout3310.xml" ContentType="application/vnd.openxmlformats-officedocument.presentationml.slideLayout+xml"/>
  <Override PartName="/ppt/slideLayouts/slideLayout3311.xml" ContentType="application/vnd.openxmlformats-officedocument.presentationml.slideLayout+xml"/>
  <Override PartName="/ppt/slideLayouts/slideLayout3312.xml" ContentType="application/vnd.openxmlformats-officedocument.presentationml.slideLayout+xml"/>
  <Override PartName="/ppt/slideLayouts/slideLayout3313.xml" ContentType="application/vnd.openxmlformats-officedocument.presentationml.slideLayout+xml"/>
  <Override PartName="/ppt/slideLayouts/slideLayout3314.xml" ContentType="application/vnd.openxmlformats-officedocument.presentationml.slideLayout+xml"/>
  <Override PartName="/ppt/slideLayouts/slideLayout3315.xml" ContentType="application/vnd.openxmlformats-officedocument.presentationml.slideLayout+xml"/>
  <Override PartName="/ppt/slideLayouts/slideLayout3316.xml" ContentType="application/vnd.openxmlformats-officedocument.presentationml.slideLayout+xml"/>
  <Override PartName="/ppt/slideLayouts/slideLayout3317.xml" ContentType="application/vnd.openxmlformats-officedocument.presentationml.slideLayout+xml"/>
  <Override PartName="/ppt/slideLayouts/slideLayout3318.xml" ContentType="application/vnd.openxmlformats-officedocument.presentationml.slideLayout+xml"/>
  <Override PartName="/ppt/slideLayouts/slideLayout3319.xml" ContentType="application/vnd.openxmlformats-officedocument.presentationml.slideLayout+xml"/>
  <Override PartName="/ppt/slideLayouts/slideLayout3320.xml" ContentType="application/vnd.openxmlformats-officedocument.presentationml.slideLayout+xml"/>
  <Override PartName="/ppt/slideLayouts/slideLayout3321.xml" ContentType="application/vnd.openxmlformats-officedocument.presentationml.slideLayout+xml"/>
  <Override PartName="/ppt/slideLayouts/slideLayout3322.xml" ContentType="application/vnd.openxmlformats-officedocument.presentationml.slideLayout+xml"/>
  <Override PartName="/ppt/slideLayouts/slideLayout3323.xml" ContentType="application/vnd.openxmlformats-officedocument.presentationml.slideLayout+xml"/>
  <Override PartName="/ppt/slideLayouts/slideLayout3324.xml" ContentType="application/vnd.openxmlformats-officedocument.presentationml.slideLayout+xml"/>
  <Override PartName="/ppt/slideLayouts/slideLayout3325.xml" ContentType="application/vnd.openxmlformats-officedocument.presentationml.slideLayout+xml"/>
  <Override PartName="/ppt/slideLayouts/slideLayout3326.xml" ContentType="application/vnd.openxmlformats-officedocument.presentationml.slideLayout+xml"/>
  <Override PartName="/ppt/slideLayouts/slideLayout3327.xml" ContentType="application/vnd.openxmlformats-officedocument.presentationml.slideLayout+xml"/>
  <Override PartName="/ppt/slideLayouts/slideLayout3328.xml" ContentType="application/vnd.openxmlformats-officedocument.presentationml.slideLayout+xml"/>
  <Override PartName="/ppt/slideLayouts/slideLayout3329.xml" ContentType="application/vnd.openxmlformats-officedocument.presentationml.slideLayout+xml"/>
  <Override PartName="/ppt/slideLayouts/slideLayout3330.xml" ContentType="application/vnd.openxmlformats-officedocument.presentationml.slideLayout+xml"/>
  <Override PartName="/ppt/slideLayouts/slideLayout3331.xml" ContentType="application/vnd.openxmlformats-officedocument.presentationml.slideLayout+xml"/>
  <Override PartName="/ppt/slideLayouts/slideLayout3332.xml" ContentType="application/vnd.openxmlformats-officedocument.presentationml.slideLayout+xml"/>
  <Override PartName="/ppt/slideLayouts/slideLayout3333.xml" ContentType="application/vnd.openxmlformats-officedocument.presentationml.slideLayout+xml"/>
  <Override PartName="/ppt/slideLayouts/slideLayout3334.xml" ContentType="application/vnd.openxmlformats-officedocument.presentationml.slideLayout+xml"/>
  <Override PartName="/ppt/slideLayouts/slideLayout3335.xml" ContentType="application/vnd.openxmlformats-officedocument.presentationml.slideLayout+xml"/>
  <Override PartName="/ppt/slideLayouts/slideLayout3336.xml" ContentType="application/vnd.openxmlformats-officedocument.presentationml.slideLayout+xml"/>
  <Override PartName="/ppt/slideLayouts/slideLayout3337.xml" ContentType="application/vnd.openxmlformats-officedocument.presentationml.slideLayout+xml"/>
  <Override PartName="/ppt/slideLayouts/slideLayout3338.xml" ContentType="application/vnd.openxmlformats-officedocument.presentationml.slideLayout+xml"/>
  <Override PartName="/ppt/slideLayouts/slideLayout3339.xml" ContentType="application/vnd.openxmlformats-officedocument.presentationml.slideLayout+xml"/>
  <Override PartName="/ppt/slideLayouts/slideLayout3340.xml" ContentType="application/vnd.openxmlformats-officedocument.presentationml.slideLayout+xml"/>
  <Override PartName="/ppt/slideLayouts/slideLayout3341.xml" ContentType="application/vnd.openxmlformats-officedocument.presentationml.slideLayout+xml"/>
  <Override PartName="/ppt/slideLayouts/slideLayout3342.xml" ContentType="application/vnd.openxmlformats-officedocument.presentationml.slideLayout+xml"/>
  <Override PartName="/ppt/slideLayouts/slideLayout3343.xml" ContentType="application/vnd.openxmlformats-officedocument.presentationml.slideLayout+xml"/>
  <Override PartName="/ppt/slideLayouts/slideLayout3344.xml" ContentType="application/vnd.openxmlformats-officedocument.presentationml.slideLayout+xml"/>
  <Override PartName="/ppt/slideLayouts/slideLayout3345.xml" ContentType="application/vnd.openxmlformats-officedocument.presentationml.slideLayout+xml"/>
  <Override PartName="/ppt/slideLayouts/slideLayout3346.xml" ContentType="application/vnd.openxmlformats-officedocument.presentationml.slideLayout+xml"/>
  <Override PartName="/ppt/slideLayouts/slideLayout3347.xml" ContentType="application/vnd.openxmlformats-officedocument.presentationml.slideLayout+xml"/>
  <Override PartName="/ppt/slideLayouts/slideLayout3348.xml" ContentType="application/vnd.openxmlformats-officedocument.presentationml.slideLayout+xml"/>
  <Override PartName="/ppt/slideLayouts/slideLayout3349.xml" ContentType="application/vnd.openxmlformats-officedocument.presentationml.slideLayout+xml"/>
  <Override PartName="/ppt/slideLayouts/slideLayout3350.xml" ContentType="application/vnd.openxmlformats-officedocument.presentationml.slideLayout+xml"/>
  <Override PartName="/ppt/slideLayouts/slideLayout3351.xml" ContentType="application/vnd.openxmlformats-officedocument.presentationml.slideLayout+xml"/>
  <Override PartName="/ppt/slideLayouts/slideLayout3352.xml" ContentType="application/vnd.openxmlformats-officedocument.presentationml.slideLayout+xml"/>
  <Override PartName="/ppt/slideLayouts/slideLayout3353.xml" ContentType="application/vnd.openxmlformats-officedocument.presentationml.slideLayout+xml"/>
  <Override PartName="/ppt/slideLayouts/slideLayout3354.xml" ContentType="application/vnd.openxmlformats-officedocument.presentationml.slideLayout+xml"/>
  <Override PartName="/ppt/slideLayouts/slideLayout3355.xml" ContentType="application/vnd.openxmlformats-officedocument.presentationml.slideLayout+xml"/>
  <Override PartName="/ppt/slideLayouts/slideLayout3356.xml" ContentType="application/vnd.openxmlformats-officedocument.presentationml.slideLayout+xml"/>
  <Override PartName="/ppt/slideLayouts/slideLayout3357.xml" ContentType="application/vnd.openxmlformats-officedocument.presentationml.slideLayout+xml"/>
  <Override PartName="/ppt/slideLayouts/slideLayout3358.xml" ContentType="application/vnd.openxmlformats-officedocument.presentationml.slideLayout+xml"/>
  <Override PartName="/ppt/slideLayouts/slideLayout3359.xml" ContentType="application/vnd.openxmlformats-officedocument.presentationml.slideLayout+xml"/>
  <Override PartName="/ppt/slideLayouts/slideLayout3360.xml" ContentType="application/vnd.openxmlformats-officedocument.presentationml.slideLayout+xml"/>
  <Override PartName="/ppt/slideLayouts/slideLayout3361.xml" ContentType="application/vnd.openxmlformats-officedocument.presentationml.slideLayout+xml"/>
  <Override PartName="/ppt/slideLayouts/slideLayout3362.xml" ContentType="application/vnd.openxmlformats-officedocument.presentationml.slideLayout+xml"/>
  <Override PartName="/ppt/slideLayouts/slideLayout3363.xml" ContentType="application/vnd.openxmlformats-officedocument.presentationml.slideLayout+xml"/>
  <Override PartName="/ppt/slideLayouts/slideLayout3364.xml" ContentType="application/vnd.openxmlformats-officedocument.presentationml.slideLayout+xml"/>
  <Override PartName="/ppt/slideLayouts/slideLayout3365.xml" ContentType="application/vnd.openxmlformats-officedocument.presentationml.slideLayout+xml"/>
  <Override PartName="/ppt/slideLayouts/slideLayout3366.xml" ContentType="application/vnd.openxmlformats-officedocument.presentationml.slideLayout+xml"/>
  <Override PartName="/ppt/slideLayouts/slideLayout3367.xml" ContentType="application/vnd.openxmlformats-officedocument.presentationml.slideLayout+xml"/>
  <Override PartName="/ppt/slideLayouts/slideLayout3368.xml" ContentType="application/vnd.openxmlformats-officedocument.presentationml.slideLayout+xml"/>
  <Override PartName="/ppt/slideLayouts/slideLayout3369.xml" ContentType="application/vnd.openxmlformats-officedocument.presentationml.slideLayout+xml"/>
  <Override PartName="/ppt/slideLayouts/slideLayout3370.xml" ContentType="application/vnd.openxmlformats-officedocument.presentationml.slideLayout+xml"/>
  <Override PartName="/ppt/slideLayouts/slideLayout3371.xml" ContentType="application/vnd.openxmlformats-officedocument.presentationml.slideLayout+xml"/>
  <Override PartName="/ppt/slideLayouts/slideLayout3372.xml" ContentType="application/vnd.openxmlformats-officedocument.presentationml.slideLayout+xml"/>
  <Override PartName="/ppt/slideLayouts/slideLayout3373.xml" ContentType="application/vnd.openxmlformats-officedocument.presentationml.slideLayout+xml"/>
  <Override PartName="/ppt/slideLayouts/slideLayout3374.xml" ContentType="application/vnd.openxmlformats-officedocument.presentationml.slideLayout+xml"/>
  <Override PartName="/ppt/slideLayouts/slideLayout3375.xml" ContentType="application/vnd.openxmlformats-officedocument.presentationml.slideLayout+xml"/>
  <Override PartName="/ppt/slideLayouts/slideLayout3376.xml" ContentType="application/vnd.openxmlformats-officedocument.presentationml.slideLayout+xml"/>
  <Override PartName="/ppt/slideLayouts/slideLayout3377.xml" ContentType="application/vnd.openxmlformats-officedocument.presentationml.slideLayout+xml"/>
  <Override PartName="/ppt/slideLayouts/slideLayout3378.xml" ContentType="application/vnd.openxmlformats-officedocument.presentationml.slideLayout+xml"/>
  <Override PartName="/ppt/slideLayouts/slideLayout3379.xml" ContentType="application/vnd.openxmlformats-officedocument.presentationml.slideLayout+xml"/>
  <Override PartName="/ppt/slideLayouts/slideLayout3380.xml" ContentType="application/vnd.openxmlformats-officedocument.presentationml.slideLayout+xml"/>
  <Override PartName="/ppt/slideLayouts/slideLayout3381.xml" ContentType="application/vnd.openxmlformats-officedocument.presentationml.slideLayout+xml"/>
  <Override PartName="/ppt/slideLayouts/slideLayout3382.xml" ContentType="application/vnd.openxmlformats-officedocument.presentationml.slideLayout+xml"/>
  <Override PartName="/ppt/slideLayouts/slideLayout3383.xml" ContentType="application/vnd.openxmlformats-officedocument.presentationml.slideLayout+xml"/>
  <Override PartName="/ppt/slideLayouts/slideLayout3384.xml" ContentType="application/vnd.openxmlformats-officedocument.presentationml.slideLayout+xml"/>
  <Override PartName="/ppt/slideLayouts/slideLayout3385.xml" ContentType="application/vnd.openxmlformats-officedocument.presentationml.slideLayout+xml"/>
  <Override PartName="/ppt/slideLayouts/slideLayout3386.xml" ContentType="application/vnd.openxmlformats-officedocument.presentationml.slideLayout+xml"/>
  <Override PartName="/ppt/slideLayouts/slideLayout3387.xml" ContentType="application/vnd.openxmlformats-officedocument.presentationml.slideLayout+xml"/>
  <Override PartName="/ppt/slideLayouts/slideLayout3388.xml" ContentType="application/vnd.openxmlformats-officedocument.presentationml.slideLayout+xml"/>
  <Override PartName="/ppt/slideLayouts/slideLayout3389.xml" ContentType="application/vnd.openxmlformats-officedocument.presentationml.slideLayout+xml"/>
  <Override PartName="/ppt/slideLayouts/slideLayout3390.xml" ContentType="application/vnd.openxmlformats-officedocument.presentationml.slideLayout+xml"/>
  <Override PartName="/ppt/slideLayouts/slideLayout3391.xml" ContentType="application/vnd.openxmlformats-officedocument.presentationml.slideLayout+xml"/>
  <Override PartName="/ppt/slideLayouts/slideLayout3392.xml" ContentType="application/vnd.openxmlformats-officedocument.presentationml.slideLayout+xml"/>
  <Override PartName="/ppt/slideLayouts/slideLayout3393.xml" ContentType="application/vnd.openxmlformats-officedocument.presentationml.slideLayout+xml"/>
  <Override PartName="/ppt/slideLayouts/slideLayout3394.xml" ContentType="application/vnd.openxmlformats-officedocument.presentationml.slideLayout+xml"/>
  <Override PartName="/ppt/slideLayouts/slideLayout3395.xml" ContentType="application/vnd.openxmlformats-officedocument.presentationml.slideLayout+xml"/>
  <Override PartName="/ppt/slideLayouts/slideLayout3396.xml" ContentType="application/vnd.openxmlformats-officedocument.presentationml.slideLayout+xml"/>
  <Override PartName="/ppt/slideLayouts/slideLayout3397.xml" ContentType="application/vnd.openxmlformats-officedocument.presentationml.slideLayout+xml"/>
  <Override PartName="/ppt/slideLayouts/slideLayout3398.xml" ContentType="application/vnd.openxmlformats-officedocument.presentationml.slideLayout+xml"/>
  <Override PartName="/ppt/slideLayouts/slideLayout3399.xml" ContentType="application/vnd.openxmlformats-officedocument.presentationml.slideLayout+xml"/>
  <Override PartName="/ppt/slideLayouts/slideLayout3400.xml" ContentType="application/vnd.openxmlformats-officedocument.presentationml.slideLayout+xml"/>
  <Override PartName="/ppt/slideLayouts/slideLayout3401.xml" ContentType="application/vnd.openxmlformats-officedocument.presentationml.slideLayout+xml"/>
  <Override PartName="/ppt/slideLayouts/slideLayout3402.xml" ContentType="application/vnd.openxmlformats-officedocument.presentationml.slideLayout+xml"/>
  <Override PartName="/ppt/slideLayouts/slideLayout3403.xml" ContentType="application/vnd.openxmlformats-officedocument.presentationml.slideLayout+xml"/>
  <Override PartName="/ppt/slideLayouts/slideLayout3404.xml" ContentType="application/vnd.openxmlformats-officedocument.presentationml.slideLayout+xml"/>
  <Override PartName="/ppt/slideLayouts/slideLayout3405.xml" ContentType="application/vnd.openxmlformats-officedocument.presentationml.slideLayout+xml"/>
  <Override PartName="/ppt/slideLayouts/slideLayout3406.xml" ContentType="application/vnd.openxmlformats-officedocument.presentationml.slideLayout+xml"/>
  <Override PartName="/ppt/slideLayouts/slideLayout3407.xml" ContentType="application/vnd.openxmlformats-officedocument.presentationml.slideLayout+xml"/>
  <Override PartName="/ppt/slideLayouts/slideLayout3408.xml" ContentType="application/vnd.openxmlformats-officedocument.presentationml.slideLayout+xml"/>
  <Override PartName="/ppt/slideLayouts/slideLayout3409.xml" ContentType="application/vnd.openxmlformats-officedocument.presentationml.slideLayout+xml"/>
  <Override PartName="/ppt/slideLayouts/slideLayout3410.xml" ContentType="application/vnd.openxmlformats-officedocument.presentationml.slideLayout+xml"/>
  <Override PartName="/ppt/slideLayouts/slideLayout3411.xml" ContentType="application/vnd.openxmlformats-officedocument.presentationml.slideLayout+xml"/>
  <Override PartName="/ppt/slideLayouts/slideLayout3412.xml" ContentType="application/vnd.openxmlformats-officedocument.presentationml.slideLayout+xml"/>
  <Override PartName="/ppt/slideLayouts/slideLayout3413.xml" ContentType="application/vnd.openxmlformats-officedocument.presentationml.slideLayout+xml"/>
  <Override PartName="/ppt/slideLayouts/slideLayout3414.xml" ContentType="application/vnd.openxmlformats-officedocument.presentationml.slideLayout+xml"/>
  <Override PartName="/ppt/slideLayouts/slideLayout3415.xml" ContentType="application/vnd.openxmlformats-officedocument.presentationml.slideLayout+xml"/>
  <Override PartName="/ppt/slideLayouts/slideLayout3416.xml" ContentType="application/vnd.openxmlformats-officedocument.presentationml.slideLayout+xml"/>
  <Override PartName="/ppt/slideLayouts/slideLayout3417.xml" ContentType="application/vnd.openxmlformats-officedocument.presentationml.slideLayout+xml"/>
  <Override PartName="/ppt/slideLayouts/slideLayout3418.xml" ContentType="application/vnd.openxmlformats-officedocument.presentationml.slideLayout+xml"/>
  <Override PartName="/ppt/slideLayouts/slideLayout3419.xml" ContentType="application/vnd.openxmlformats-officedocument.presentationml.slideLayout+xml"/>
  <Override PartName="/ppt/slideLayouts/slideLayout3420.xml" ContentType="application/vnd.openxmlformats-officedocument.presentationml.slideLayout+xml"/>
  <Override PartName="/ppt/slideLayouts/slideLayout3421.xml" ContentType="application/vnd.openxmlformats-officedocument.presentationml.slideLayout+xml"/>
  <Override PartName="/ppt/slideLayouts/slideLayout3422.xml" ContentType="application/vnd.openxmlformats-officedocument.presentationml.slideLayout+xml"/>
  <Override PartName="/ppt/slideLayouts/slideLayout3423.xml" ContentType="application/vnd.openxmlformats-officedocument.presentationml.slideLayout+xml"/>
  <Override PartName="/ppt/slideLayouts/slideLayout3424.xml" ContentType="application/vnd.openxmlformats-officedocument.presentationml.slideLayout+xml"/>
  <Override PartName="/ppt/slideLayouts/slideLayout3425.xml" ContentType="application/vnd.openxmlformats-officedocument.presentationml.slideLayout+xml"/>
  <Override PartName="/ppt/slideLayouts/slideLayout3426.xml" ContentType="application/vnd.openxmlformats-officedocument.presentationml.slideLayout+xml"/>
  <Override PartName="/ppt/slideLayouts/slideLayout3427.xml" ContentType="application/vnd.openxmlformats-officedocument.presentationml.slideLayout+xml"/>
  <Override PartName="/ppt/slideLayouts/slideLayout3428.xml" ContentType="application/vnd.openxmlformats-officedocument.presentationml.slideLayout+xml"/>
  <Override PartName="/ppt/slideLayouts/slideLayout3429.xml" ContentType="application/vnd.openxmlformats-officedocument.presentationml.slideLayout+xml"/>
  <Override PartName="/ppt/slideLayouts/slideLayout3430.xml" ContentType="application/vnd.openxmlformats-officedocument.presentationml.slideLayout+xml"/>
  <Override PartName="/ppt/slideLayouts/slideLayout3431.xml" ContentType="application/vnd.openxmlformats-officedocument.presentationml.slideLayout+xml"/>
  <Override PartName="/ppt/slideLayouts/slideLayout3432.xml" ContentType="application/vnd.openxmlformats-officedocument.presentationml.slideLayout+xml"/>
  <Override PartName="/ppt/slideLayouts/slideLayout3433.xml" ContentType="application/vnd.openxmlformats-officedocument.presentationml.slideLayout+xml"/>
  <Override PartName="/ppt/slideLayouts/slideLayout3434.xml" ContentType="application/vnd.openxmlformats-officedocument.presentationml.slideLayout+xml"/>
  <Override PartName="/ppt/slideLayouts/slideLayout3435.xml" ContentType="application/vnd.openxmlformats-officedocument.presentationml.slideLayout+xml"/>
  <Override PartName="/ppt/slideLayouts/slideLayout3436.xml" ContentType="application/vnd.openxmlformats-officedocument.presentationml.slideLayout+xml"/>
  <Override PartName="/ppt/slideLayouts/slideLayout3437.xml" ContentType="application/vnd.openxmlformats-officedocument.presentationml.slideLayout+xml"/>
  <Override PartName="/ppt/slideLayouts/slideLayout3438.xml" ContentType="application/vnd.openxmlformats-officedocument.presentationml.slideLayout+xml"/>
  <Override PartName="/ppt/slideLayouts/slideLayout3439.xml" ContentType="application/vnd.openxmlformats-officedocument.presentationml.slideLayout+xml"/>
  <Override PartName="/ppt/slideLayouts/slideLayout3440.xml" ContentType="application/vnd.openxmlformats-officedocument.presentationml.slideLayout+xml"/>
  <Override PartName="/ppt/slideLayouts/slideLayout3441.xml" ContentType="application/vnd.openxmlformats-officedocument.presentationml.slideLayout+xml"/>
  <Override PartName="/ppt/slideLayouts/slideLayout3442.xml" ContentType="application/vnd.openxmlformats-officedocument.presentationml.slideLayout+xml"/>
  <Override PartName="/ppt/slideLayouts/slideLayout3443.xml" ContentType="application/vnd.openxmlformats-officedocument.presentationml.slideLayout+xml"/>
  <Override PartName="/ppt/slideLayouts/slideLayout3444.xml" ContentType="application/vnd.openxmlformats-officedocument.presentationml.slideLayout+xml"/>
  <Override PartName="/ppt/slideLayouts/slideLayout3445.xml" ContentType="application/vnd.openxmlformats-officedocument.presentationml.slideLayout+xml"/>
  <Override PartName="/ppt/slideLayouts/slideLayout3446.xml" ContentType="application/vnd.openxmlformats-officedocument.presentationml.slideLayout+xml"/>
  <Override PartName="/ppt/slideLayouts/slideLayout3447.xml" ContentType="application/vnd.openxmlformats-officedocument.presentationml.slideLayout+xml"/>
  <Override PartName="/ppt/slideLayouts/slideLayout3448.xml" ContentType="application/vnd.openxmlformats-officedocument.presentationml.slideLayout+xml"/>
  <Override PartName="/ppt/slideLayouts/slideLayout3449.xml" ContentType="application/vnd.openxmlformats-officedocument.presentationml.slideLayout+xml"/>
  <Override PartName="/ppt/slideLayouts/slideLayout3450.xml" ContentType="application/vnd.openxmlformats-officedocument.presentationml.slideLayout+xml"/>
  <Override PartName="/ppt/slideLayouts/slideLayout3451.xml" ContentType="application/vnd.openxmlformats-officedocument.presentationml.slideLayout+xml"/>
  <Override PartName="/ppt/slideLayouts/slideLayout3452.xml" ContentType="application/vnd.openxmlformats-officedocument.presentationml.slideLayout+xml"/>
  <Override PartName="/ppt/slideLayouts/slideLayout3453.xml" ContentType="application/vnd.openxmlformats-officedocument.presentationml.slideLayout+xml"/>
  <Override PartName="/ppt/slideLayouts/slideLayout3454.xml" ContentType="application/vnd.openxmlformats-officedocument.presentationml.slideLayout+xml"/>
  <Override PartName="/ppt/slideLayouts/slideLayout3455.xml" ContentType="application/vnd.openxmlformats-officedocument.presentationml.slideLayout+xml"/>
  <Override PartName="/ppt/slideLayouts/slideLayout3456.xml" ContentType="application/vnd.openxmlformats-officedocument.presentationml.slideLayout+xml"/>
  <Override PartName="/ppt/slideLayouts/slideLayout3457.xml" ContentType="application/vnd.openxmlformats-officedocument.presentationml.slideLayout+xml"/>
  <Override PartName="/ppt/slideLayouts/slideLayout3458.xml" ContentType="application/vnd.openxmlformats-officedocument.presentationml.slideLayout+xml"/>
  <Override PartName="/ppt/slideLayouts/slideLayout3459.xml" ContentType="application/vnd.openxmlformats-officedocument.presentationml.slideLayout+xml"/>
  <Override PartName="/ppt/slideLayouts/slideLayout3460.xml" ContentType="application/vnd.openxmlformats-officedocument.presentationml.slideLayout+xml"/>
  <Override PartName="/ppt/slideLayouts/slideLayout3461.xml" ContentType="application/vnd.openxmlformats-officedocument.presentationml.slideLayout+xml"/>
  <Override PartName="/ppt/slideLayouts/slideLayout3462.xml" ContentType="application/vnd.openxmlformats-officedocument.presentationml.slideLayout+xml"/>
  <Override PartName="/ppt/slideLayouts/slideLayout3463.xml" ContentType="application/vnd.openxmlformats-officedocument.presentationml.slideLayout+xml"/>
  <Override PartName="/ppt/slideLayouts/slideLayout3464.xml" ContentType="application/vnd.openxmlformats-officedocument.presentationml.slideLayout+xml"/>
  <Override PartName="/ppt/slideLayouts/slideLayout3465.xml" ContentType="application/vnd.openxmlformats-officedocument.presentationml.slideLayout+xml"/>
  <Override PartName="/ppt/slideLayouts/slideLayout3466.xml" ContentType="application/vnd.openxmlformats-officedocument.presentationml.slideLayout+xml"/>
  <Override PartName="/ppt/slideLayouts/slideLayout3467.xml" ContentType="application/vnd.openxmlformats-officedocument.presentationml.slideLayout+xml"/>
  <Override PartName="/ppt/slideLayouts/slideLayout3468.xml" ContentType="application/vnd.openxmlformats-officedocument.presentationml.slideLayout+xml"/>
  <Override PartName="/ppt/slideLayouts/slideLayout3469.xml" ContentType="application/vnd.openxmlformats-officedocument.presentationml.slideLayout+xml"/>
  <Override PartName="/ppt/slideLayouts/slideLayout3470.xml" ContentType="application/vnd.openxmlformats-officedocument.presentationml.slideLayout+xml"/>
  <Override PartName="/ppt/slideLayouts/slideLayout3471.xml" ContentType="application/vnd.openxmlformats-officedocument.presentationml.slideLayout+xml"/>
  <Override PartName="/ppt/slideLayouts/slideLayout3472.xml" ContentType="application/vnd.openxmlformats-officedocument.presentationml.slideLayout+xml"/>
  <Override PartName="/ppt/slideLayouts/slideLayout3473.xml" ContentType="application/vnd.openxmlformats-officedocument.presentationml.slideLayout+xml"/>
  <Override PartName="/ppt/slideLayouts/slideLayout3474.xml" ContentType="application/vnd.openxmlformats-officedocument.presentationml.slideLayout+xml"/>
  <Override PartName="/ppt/slideLayouts/slideLayout3475.xml" ContentType="application/vnd.openxmlformats-officedocument.presentationml.slideLayout+xml"/>
  <Override PartName="/ppt/slideLayouts/slideLayout3476.xml" ContentType="application/vnd.openxmlformats-officedocument.presentationml.slideLayout+xml"/>
  <Override PartName="/ppt/slideLayouts/slideLayout3477.xml" ContentType="application/vnd.openxmlformats-officedocument.presentationml.slideLayout+xml"/>
  <Override PartName="/ppt/slideLayouts/slideLayout3478.xml" ContentType="application/vnd.openxmlformats-officedocument.presentationml.slideLayout+xml"/>
  <Override PartName="/ppt/slideLayouts/slideLayout3479.xml" ContentType="application/vnd.openxmlformats-officedocument.presentationml.slideLayout+xml"/>
  <Override PartName="/ppt/slideLayouts/slideLayout3480.xml" ContentType="application/vnd.openxmlformats-officedocument.presentationml.slideLayout+xml"/>
  <Override PartName="/ppt/slideLayouts/slideLayout3481.xml" ContentType="application/vnd.openxmlformats-officedocument.presentationml.slideLayout+xml"/>
  <Override PartName="/ppt/slideLayouts/slideLayout3482.xml" ContentType="application/vnd.openxmlformats-officedocument.presentationml.slideLayout+xml"/>
  <Override PartName="/ppt/slideLayouts/slideLayout3483.xml" ContentType="application/vnd.openxmlformats-officedocument.presentationml.slideLayout+xml"/>
  <Override PartName="/ppt/slideLayouts/slideLayout3484.xml" ContentType="application/vnd.openxmlformats-officedocument.presentationml.slideLayout+xml"/>
  <Override PartName="/ppt/slideLayouts/slideLayout3485.xml" ContentType="application/vnd.openxmlformats-officedocument.presentationml.slideLayout+xml"/>
  <Override PartName="/ppt/slideLayouts/slideLayout3486.xml" ContentType="application/vnd.openxmlformats-officedocument.presentationml.slideLayout+xml"/>
  <Override PartName="/ppt/slideLayouts/slideLayout3487.xml" ContentType="application/vnd.openxmlformats-officedocument.presentationml.slideLayout+xml"/>
  <Override PartName="/ppt/slideLayouts/slideLayout3488.xml" ContentType="application/vnd.openxmlformats-officedocument.presentationml.slideLayout+xml"/>
  <Override PartName="/ppt/slideLayouts/slideLayout3489.xml" ContentType="application/vnd.openxmlformats-officedocument.presentationml.slideLayout+xml"/>
  <Override PartName="/ppt/slideLayouts/slideLayout3490.xml" ContentType="application/vnd.openxmlformats-officedocument.presentationml.slideLayout+xml"/>
  <Override PartName="/ppt/slideLayouts/slideLayout3491.xml" ContentType="application/vnd.openxmlformats-officedocument.presentationml.slideLayout+xml"/>
  <Override PartName="/ppt/slideLayouts/slideLayout3492.xml" ContentType="application/vnd.openxmlformats-officedocument.presentationml.slideLayout+xml"/>
  <Override PartName="/ppt/slideLayouts/slideLayout3493.xml" ContentType="application/vnd.openxmlformats-officedocument.presentationml.slideLayout+xml"/>
  <Override PartName="/ppt/slideLayouts/slideLayout3494.xml" ContentType="application/vnd.openxmlformats-officedocument.presentationml.slideLayout+xml"/>
  <Override PartName="/ppt/slideLayouts/slideLayout3495.xml" ContentType="application/vnd.openxmlformats-officedocument.presentationml.slideLayout+xml"/>
  <Override PartName="/ppt/slideLayouts/slideLayout3496.xml" ContentType="application/vnd.openxmlformats-officedocument.presentationml.slideLayout+xml"/>
  <Override PartName="/ppt/slideLayouts/slideLayout3497.xml" ContentType="application/vnd.openxmlformats-officedocument.presentationml.slideLayout+xml"/>
  <Override PartName="/ppt/slideLayouts/slideLayout3498.xml" ContentType="application/vnd.openxmlformats-officedocument.presentationml.slideLayout+xml"/>
  <Override PartName="/ppt/slideLayouts/slideLayout3499.xml" ContentType="application/vnd.openxmlformats-officedocument.presentationml.slideLayout+xml"/>
  <Override PartName="/ppt/slideLayouts/slideLayout3500.xml" ContentType="application/vnd.openxmlformats-officedocument.presentationml.slideLayout+xml"/>
  <Override PartName="/ppt/slideLayouts/slideLayout3501.xml" ContentType="application/vnd.openxmlformats-officedocument.presentationml.slideLayout+xml"/>
  <Override PartName="/ppt/slideLayouts/slideLayout3502.xml" ContentType="application/vnd.openxmlformats-officedocument.presentationml.slideLayout+xml"/>
  <Override PartName="/ppt/slideLayouts/slideLayout3503.xml" ContentType="application/vnd.openxmlformats-officedocument.presentationml.slideLayout+xml"/>
  <Override PartName="/ppt/slideLayouts/slideLayout3504.xml" ContentType="application/vnd.openxmlformats-officedocument.presentationml.slideLayout+xml"/>
  <Override PartName="/ppt/slideLayouts/slideLayout3505.xml" ContentType="application/vnd.openxmlformats-officedocument.presentationml.slideLayout+xml"/>
  <Override PartName="/ppt/slideLayouts/slideLayout3506.xml" ContentType="application/vnd.openxmlformats-officedocument.presentationml.slideLayout+xml"/>
  <Override PartName="/ppt/slideLayouts/slideLayout3507.xml" ContentType="application/vnd.openxmlformats-officedocument.presentationml.slideLayout+xml"/>
  <Override PartName="/ppt/slideLayouts/slideLayout3508.xml" ContentType="application/vnd.openxmlformats-officedocument.presentationml.slideLayout+xml"/>
  <Override PartName="/ppt/slideLayouts/slideLayout3509.xml" ContentType="application/vnd.openxmlformats-officedocument.presentationml.slideLayout+xml"/>
  <Override PartName="/ppt/slideLayouts/slideLayout3510.xml" ContentType="application/vnd.openxmlformats-officedocument.presentationml.slideLayout+xml"/>
  <Override PartName="/ppt/slideLayouts/slideLayout3511.xml" ContentType="application/vnd.openxmlformats-officedocument.presentationml.slideLayout+xml"/>
  <Override PartName="/ppt/slideLayouts/slideLayout3512.xml" ContentType="application/vnd.openxmlformats-officedocument.presentationml.slideLayout+xml"/>
  <Override PartName="/ppt/slideLayouts/slideLayout3513.xml" ContentType="application/vnd.openxmlformats-officedocument.presentationml.slideLayout+xml"/>
  <Override PartName="/ppt/slideLayouts/slideLayout3514.xml" ContentType="application/vnd.openxmlformats-officedocument.presentationml.slideLayout+xml"/>
  <Override PartName="/ppt/slideLayouts/slideLayout3515.xml" ContentType="application/vnd.openxmlformats-officedocument.presentationml.slideLayout+xml"/>
  <Override PartName="/ppt/slideLayouts/slideLayout3516.xml" ContentType="application/vnd.openxmlformats-officedocument.presentationml.slideLayout+xml"/>
  <Override PartName="/ppt/slideLayouts/slideLayout3517.xml" ContentType="application/vnd.openxmlformats-officedocument.presentationml.slideLayout+xml"/>
  <Override PartName="/ppt/slideLayouts/slideLayout3518.xml" ContentType="application/vnd.openxmlformats-officedocument.presentationml.slideLayout+xml"/>
  <Override PartName="/ppt/slideLayouts/slideLayout3519.xml" ContentType="application/vnd.openxmlformats-officedocument.presentationml.slideLayout+xml"/>
  <Override PartName="/ppt/slideLayouts/slideLayout3520.xml" ContentType="application/vnd.openxmlformats-officedocument.presentationml.slideLayout+xml"/>
  <Override PartName="/ppt/slideLayouts/slideLayout3521.xml" ContentType="application/vnd.openxmlformats-officedocument.presentationml.slideLayout+xml"/>
  <Override PartName="/ppt/slideLayouts/slideLayout3522.xml" ContentType="application/vnd.openxmlformats-officedocument.presentationml.slideLayout+xml"/>
  <Override PartName="/ppt/slideLayouts/slideLayout3523.xml" ContentType="application/vnd.openxmlformats-officedocument.presentationml.slideLayout+xml"/>
  <Override PartName="/ppt/slideLayouts/slideLayout3524.xml" ContentType="application/vnd.openxmlformats-officedocument.presentationml.slideLayout+xml"/>
  <Override PartName="/ppt/slideLayouts/slideLayout3525.xml" ContentType="application/vnd.openxmlformats-officedocument.presentationml.slideLayout+xml"/>
  <Override PartName="/ppt/slideLayouts/slideLayout3526.xml" ContentType="application/vnd.openxmlformats-officedocument.presentationml.slideLayout+xml"/>
  <Override PartName="/ppt/slideLayouts/slideLayout3527.xml" ContentType="application/vnd.openxmlformats-officedocument.presentationml.slideLayout+xml"/>
  <Override PartName="/ppt/slideLayouts/slideLayout3528.xml" ContentType="application/vnd.openxmlformats-officedocument.presentationml.slideLayout+xml"/>
  <Override PartName="/ppt/slideLayouts/slideLayout3529.xml" ContentType="application/vnd.openxmlformats-officedocument.presentationml.slideLayout+xml"/>
  <Override PartName="/ppt/slideLayouts/slideLayout3530.xml" ContentType="application/vnd.openxmlformats-officedocument.presentationml.slideLayout+xml"/>
  <Override PartName="/ppt/slideLayouts/slideLayout3531.xml" ContentType="application/vnd.openxmlformats-officedocument.presentationml.slideLayout+xml"/>
  <Override PartName="/ppt/slideLayouts/slideLayout3532.xml" ContentType="application/vnd.openxmlformats-officedocument.presentationml.slideLayout+xml"/>
  <Override PartName="/ppt/slideLayouts/slideLayout3533.xml" ContentType="application/vnd.openxmlformats-officedocument.presentationml.slideLayout+xml"/>
  <Override PartName="/ppt/slideLayouts/slideLayout3534.xml" ContentType="application/vnd.openxmlformats-officedocument.presentationml.slideLayout+xml"/>
  <Override PartName="/ppt/slideLayouts/slideLayout3535.xml" ContentType="application/vnd.openxmlformats-officedocument.presentationml.slideLayout+xml"/>
  <Override PartName="/ppt/slideLayouts/slideLayout3536.xml" ContentType="application/vnd.openxmlformats-officedocument.presentationml.slideLayout+xml"/>
  <Override PartName="/ppt/slideLayouts/slideLayout3537.xml" ContentType="application/vnd.openxmlformats-officedocument.presentationml.slideLayout+xml"/>
  <Override PartName="/ppt/slideLayouts/slideLayout3538.xml" ContentType="application/vnd.openxmlformats-officedocument.presentationml.slideLayout+xml"/>
  <Override PartName="/ppt/slideLayouts/slideLayout3539.xml" ContentType="application/vnd.openxmlformats-officedocument.presentationml.slideLayout+xml"/>
  <Override PartName="/ppt/slideLayouts/slideLayout3540.xml" ContentType="application/vnd.openxmlformats-officedocument.presentationml.slideLayout+xml"/>
  <Override PartName="/ppt/slideLayouts/slideLayout3541.xml" ContentType="application/vnd.openxmlformats-officedocument.presentationml.slideLayout+xml"/>
  <Override PartName="/ppt/slideLayouts/slideLayout3542.xml" ContentType="application/vnd.openxmlformats-officedocument.presentationml.slideLayout+xml"/>
  <Override PartName="/ppt/slideLayouts/slideLayout3543.xml" ContentType="application/vnd.openxmlformats-officedocument.presentationml.slideLayout+xml"/>
  <Override PartName="/ppt/slideLayouts/slideLayout3544.xml" ContentType="application/vnd.openxmlformats-officedocument.presentationml.slideLayout+xml"/>
  <Override PartName="/ppt/slideLayouts/slideLayout3545.xml" ContentType="application/vnd.openxmlformats-officedocument.presentationml.slideLayout+xml"/>
  <Override PartName="/ppt/slideLayouts/slideLayout3546.xml" ContentType="application/vnd.openxmlformats-officedocument.presentationml.slideLayout+xml"/>
  <Override PartName="/ppt/slideLayouts/slideLayout3547.xml" ContentType="application/vnd.openxmlformats-officedocument.presentationml.slideLayout+xml"/>
  <Override PartName="/ppt/slideLayouts/slideLayout3548.xml" ContentType="application/vnd.openxmlformats-officedocument.presentationml.slideLayout+xml"/>
  <Override PartName="/ppt/slideLayouts/slideLayout3549.xml" ContentType="application/vnd.openxmlformats-officedocument.presentationml.slideLayout+xml"/>
  <Override PartName="/ppt/slideLayouts/slideLayout3550.xml" ContentType="application/vnd.openxmlformats-officedocument.presentationml.slideLayout+xml"/>
  <Override PartName="/ppt/slideLayouts/slideLayout3551.xml" ContentType="application/vnd.openxmlformats-officedocument.presentationml.slideLayout+xml"/>
  <Override PartName="/ppt/slideLayouts/slideLayout3552.xml" ContentType="application/vnd.openxmlformats-officedocument.presentationml.slideLayout+xml"/>
  <Override PartName="/ppt/slideLayouts/slideLayout3553.xml" ContentType="application/vnd.openxmlformats-officedocument.presentationml.slideLayout+xml"/>
  <Override PartName="/ppt/slideLayouts/slideLayout3554.xml" ContentType="application/vnd.openxmlformats-officedocument.presentationml.slideLayout+xml"/>
  <Override PartName="/ppt/slideLayouts/slideLayout3555.xml" ContentType="application/vnd.openxmlformats-officedocument.presentationml.slideLayout+xml"/>
  <Override PartName="/ppt/slideLayouts/slideLayout3556.xml" ContentType="application/vnd.openxmlformats-officedocument.presentationml.slideLayout+xml"/>
  <Override PartName="/ppt/slideLayouts/slideLayout3557.xml" ContentType="application/vnd.openxmlformats-officedocument.presentationml.slideLayout+xml"/>
  <Override PartName="/ppt/slideLayouts/slideLayout3558.xml" ContentType="application/vnd.openxmlformats-officedocument.presentationml.slideLayout+xml"/>
  <Override PartName="/ppt/slideLayouts/slideLayout3559.xml" ContentType="application/vnd.openxmlformats-officedocument.presentationml.slideLayout+xml"/>
  <Override PartName="/ppt/slideLayouts/slideLayout3560.xml" ContentType="application/vnd.openxmlformats-officedocument.presentationml.slideLayout+xml"/>
  <Override PartName="/ppt/slideLayouts/slideLayout3561.xml" ContentType="application/vnd.openxmlformats-officedocument.presentationml.slideLayout+xml"/>
  <Override PartName="/ppt/slideLayouts/slideLayout3562.xml" ContentType="application/vnd.openxmlformats-officedocument.presentationml.slideLayout+xml"/>
  <Override PartName="/ppt/slideLayouts/slideLayout3563.xml" ContentType="application/vnd.openxmlformats-officedocument.presentationml.slideLayout+xml"/>
  <Override PartName="/ppt/slideLayouts/slideLayout3564.xml" ContentType="application/vnd.openxmlformats-officedocument.presentationml.slideLayout+xml"/>
  <Override PartName="/ppt/slideLayouts/slideLayout3565.xml" ContentType="application/vnd.openxmlformats-officedocument.presentationml.slideLayout+xml"/>
  <Override PartName="/ppt/slideLayouts/slideLayout3566.xml" ContentType="application/vnd.openxmlformats-officedocument.presentationml.slideLayout+xml"/>
  <Override PartName="/ppt/slideLayouts/slideLayout3567.xml" ContentType="application/vnd.openxmlformats-officedocument.presentationml.slideLayout+xml"/>
  <Override PartName="/ppt/slideLayouts/slideLayout3568.xml" ContentType="application/vnd.openxmlformats-officedocument.presentationml.slideLayout+xml"/>
  <Override PartName="/ppt/slideLayouts/slideLayout3569.xml" ContentType="application/vnd.openxmlformats-officedocument.presentationml.slideLayout+xml"/>
  <Override PartName="/ppt/slideLayouts/slideLayout3570.xml" ContentType="application/vnd.openxmlformats-officedocument.presentationml.slideLayout+xml"/>
  <Override PartName="/ppt/slideLayouts/slideLayout3571.xml" ContentType="application/vnd.openxmlformats-officedocument.presentationml.slideLayout+xml"/>
  <Override PartName="/ppt/slideLayouts/slideLayout3572.xml" ContentType="application/vnd.openxmlformats-officedocument.presentationml.slideLayout+xml"/>
  <Override PartName="/ppt/slideLayouts/slideLayout3573.xml" ContentType="application/vnd.openxmlformats-officedocument.presentationml.slideLayout+xml"/>
  <Override PartName="/ppt/slideLayouts/slideLayout3574.xml" ContentType="application/vnd.openxmlformats-officedocument.presentationml.slideLayout+xml"/>
  <Override PartName="/ppt/slideLayouts/slideLayout3575.xml" ContentType="application/vnd.openxmlformats-officedocument.presentationml.slideLayout+xml"/>
  <Override PartName="/ppt/slideLayouts/slideLayout3576.xml" ContentType="application/vnd.openxmlformats-officedocument.presentationml.slideLayout+xml"/>
  <Override PartName="/ppt/slideLayouts/slideLayout3577.xml" ContentType="application/vnd.openxmlformats-officedocument.presentationml.slideLayout+xml"/>
  <Override PartName="/ppt/slideLayouts/slideLayout3578.xml" ContentType="application/vnd.openxmlformats-officedocument.presentationml.slideLayout+xml"/>
  <Override PartName="/ppt/slideLayouts/slideLayout3579.xml" ContentType="application/vnd.openxmlformats-officedocument.presentationml.slideLayout+xml"/>
  <Override PartName="/ppt/slideLayouts/slideLayout3580.xml" ContentType="application/vnd.openxmlformats-officedocument.presentationml.slideLayout+xml"/>
  <Override PartName="/ppt/slideLayouts/slideLayout3581.xml" ContentType="application/vnd.openxmlformats-officedocument.presentationml.slideLayout+xml"/>
  <Override PartName="/ppt/slideLayouts/slideLayout3582.xml" ContentType="application/vnd.openxmlformats-officedocument.presentationml.slideLayout+xml"/>
  <Override PartName="/ppt/slideLayouts/slideLayout3583.xml" ContentType="application/vnd.openxmlformats-officedocument.presentationml.slideLayout+xml"/>
  <Override PartName="/ppt/slideLayouts/slideLayout3584.xml" ContentType="application/vnd.openxmlformats-officedocument.presentationml.slideLayout+xml"/>
  <Override PartName="/ppt/slideLayouts/slideLayout3585.xml" ContentType="application/vnd.openxmlformats-officedocument.presentationml.slideLayout+xml"/>
  <Override PartName="/ppt/slideLayouts/slideLayout3586.xml" ContentType="application/vnd.openxmlformats-officedocument.presentationml.slideLayout+xml"/>
  <Override PartName="/ppt/slideLayouts/slideLayout3587.xml" ContentType="application/vnd.openxmlformats-officedocument.presentationml.slideLayout+xml"/>
  <Override PartName="/ppt/slideLayouts/slideLayout3588.xml" ContentType="application/vnd.openxmlformats-officedocument.presentationml.slideLayout+xml"/>
  <Override PartName="/ppt/slideLayouts/slideLayout3589.xml" ContentType="application/vnd.openxmlformats-officedocument.presentationml.slideLayout+xml"/>
  <Override PartName="/ppt/slideLayouts/slideLayout3590.xml" ContentType="application/vnd.openxmlformats-officedocument.presentationml.slideLayout+xml"/>
  <Override PartName="/ppt/slideLayouts/slideLayout3591.xml" ContentType="application/vnd.openxmlformats-officedocument.presentationml.slideLayout+xml"/>
  <Override PartName="/ppt/slideLayouts/slideLayout3592.xml" ContentType="application/vnd.openxmlformats-officedocument.presentationml.slideLayout+xml"/>
  <Override PartName="/ppt/slideLayouts/slideLayout3593.xml" ContentType="application/vnd.openxmlformats-officedocument.presentationml.slideLayout+xml"/>
  <Override PartName="/ppt/slideLayouts/slideLayout3594.xml" ContentType="application/vnd.openxmlformats-officedocument.presentationml.slideLayout+xml"/>
  <Override PartName="/ppt/slideLayouts/slideLayout3595.xml" ContentType="application/vnd.openxmlformats-officedocument.presentationml.slideLayout+xml"/>
  <Override PartName="/ppt/slideLayouts/slideLayout3596.xml" ContentType="application/vnd.openxmlformats-officedocument.presentationml.slideLayout+xml"/>
  <Override PartName="/ppt/slideLayouts/slideLayout3597.xml" ContentType="application/vnd.openxmlformats-officedocument.presentationml.slideLayout+xml"/>
  <Override PartName="/ppt/slideLayouts/slideLayout3598.xml" ContentType="application/vnd.openxmlformats-officedocument.presentationml.slideLayout+xml"/>
  <Override PartName="/ppt/slideLayouts/slideLayout3599.xml" ContentType="application/vnd.openxmlformats-officedocument.presentationml.slideLayout+xml"/>
  <Override PartName="/ppt/slideLayouts/slideLayout3600.xml" ContentType="application/vnd.openxmlformats-officedocument.presentationml.slideLayout+xml"/>
  <Override PartName="/ppt/slideLayouts/slideLayout3601.xml" ContentType="application/vnd.openxmlformats-officedocument.presentationml.slideLayout+xml"/>
  <Override PartName="/ppt/slideLayouts/slideLayout3602.xml" ContentType="application/vnd.openxmlformats-officedocument.presentationml.slideLayout+xml"/>
  <Override PartName="/ppt/slideLayouts/slideLayout3603.xml" ContentType="application/vnd.openxmlformats-officedocument.presentationml.slideLayout+xml"/>
  <Override PartName="/ppt/slideLayouts/slideLayout3604.xml" ContentType="application/vnd.openxmlformats-officedocument.presentationml.slideLayout+xml"/>
  <Override PartName="/ppt/slideLayouts/slideLayout3605.xml" ContentType="application/vnd.openxmlformats-officedocument.presentationml.slideLayout+xml"/>
  <Override PartName="/ppt/slideLayouts/slideLayout3606.xml" ContentType="application/vnd.openxmlformats-officedocument.presentationml.slideLayout+xml"/>
  <Override PartName="/ppt/slideLayouts/slideLayout3607.xml" ContentType="application/vnd.openxmlformats-officedocument.presentationml.slideLayout+xml"/>
  <Override PartName="/ppt/slideLayouts/slideLayout3608.xml" ContentType="application/vnd.openxmlformats-officedocument.presentationml.slideLayout+xml"/>
  <Override PartName="/ppt/slideLayouts/slideLayout3609.xml" ContentType="application/vnd.openxmlformats-officedocument.presentationml.slideLayout+xml"/>
  <Override PartName="/ppt/slideLayouts/slideLayout3610.xml" ContentType="application/vnd.openxmlformats-officedocument.presentationml.slideLayout+xml"/>
  <Override PartName="/ppt/slideLayouts/slideLayout3611.xml" ContentType="application/vnd.openxmlformats-officedocument.presentationml.slideLayout+xml"/>
  <Override PartName="/ppt/slideLayouts/slideLayout3612.xml" ContentType="application/vnd.openxmlformats-officedocument.presentationml.slideLayout+xml"/>
  <Override PartName="/ppt/slideLayouts/slideLayout3613.xml" ContentType="application/vnd.openxmlformats-officedocument.presentationml.slideLayout+xml"/>
  <Override PartName="/ppt/slideLayouts/slideLayout3614.xml" ContentType="application/vnd.openxmlformats-officedocument.presentationml.slideLayout+xml"/>
  <Override PartName="/ppt/slideLayouts/slideLayout3615.xml" ContentType="application/vnd.openxmlformats-officedocument.presentationml.slideLayout+xml"/>
  <Override PartName="/ppt/slideLayouts/slideLayout3616.xml" ContentType="application/vnd.openxmlformats-officedocument.presentationml.slideLayout+xml"/>
  <Override PartName="/ppt/slideLayouts/slideLayout3617.xml" ContentType="application/vnd.openxmlformats-officedocument.presentationml.slideLayout+xml"/>
  <Override PartName="/ppt/slideLayouts/slideLayout3618.xml" ContentType="application/vnd.openxmlformats-officedocument.presentationml.slideLayout+xml"/>
  <Override PartName="/ppt/slideLayouts/slideLayout3619.xml" ContentType="application/vnd.openxmlformats-officedocument.presentationml.slideLayout+xml"/>
  <Override PartName="/ppt/slideLayouts/slideLayout3620.xml" ContentType="application/vnd.openxmlformats-officedocument.presentationml.slideLayout+xml"/>
  <Override PartName="/ppt/slideLayouts/slideLayout3621.xml" ContentType="application/vnd.openxmlformats-officedocument.presentationml.slideLayout+xml"/>
  <Override PartName="/ppt/slideLayouts/slideLayout3622.xml" ContentType="application/vnd.openxmlformats-officedocument.presentationml.slideLayout+xml"/>
  <Override PartName="/ppt/slideLayouts/slideLayout3623.xml" ContentType="application/vnd.openxmlformats-officedocument.presentationml.slideLayout+xml"/>
  <Override PartName="/ppt/slideLayouts/slideLayout3624.xml" ContentType="application/vnd.openxmlformats-officedocument.presentationml.slideLayout+xml"/>
  <Override PartName="/ppt/slideLayouts/slideLayout3625.xml" ContentType="application/vnd.openxmlformats-officedocument.presentationml.slideLayout+xml"/>
  <Override PartName="/ppt/slideLayouts/slideLayout3626.xml" ContentType="application/vnd.openxmlformats-officedocument.presentationml.slideLayout+xml"/>
  <Override PartName="/ppt/slideLayouts/slideLayout3627.xml" ContentType="application/vnd.openxmlformats-officedocument.presentationml.slideLayout+xml"/>
  <Override PartName="/ppt/slideLayouts/slideLayout3628.xml" ContentType="application/vnd.openxmlformats-officedocument.presentationml.slideLayout+xml"/>
  <Override PartName="/ppt/slideLayouts/slideLayout3629.xml" ContentType="application/vnd.openxmlformats-officedocument.presentationml.slideLayout+xml"/>
  <Override PartName="/ppt/slideLayouts/slideLayout3630.xml" ContentType="application/vnd.openxmlformats-officedocument.presentationml.slideLayout+xml"/>
  <Override PartName="/ppt/slideLayouts/slideLayout3631.xml" ContentType="application/vnd.openxmlformats-officedocument.presentationml.slideLayout+xml"/>
  <Override PartName="/ppt/slideLayouts/slideLayout3632.xml" ContentType="application/vnd.openxmlformats-officedocument.presentationml.slideLayout+xml"/>
  <Override PartName="/ppt/slideLayouts/slideLayout3633.xml" ContentType="application/vnd.openxmlformats-officedocument.presentationml.slideLayout+xml"/>
  <Override PartName="/ppt/slideLayouts/slideLayout3634.xml" ContentType="application/vnd.openxmlformats-officedocument.presentationml.slideLayout+xml"/>
  <Override PartName="/ppt/slideLayouts/slideLayout3635.xml" ContentType="application/vnd.openxmlformats-officedocument.presentationml.slideLayout+xml"/>
  <Override PartName="/ppt/slideLayouts/slideLayout3636.xml" ContentType="application/vnd.openxmlformats-officedocument.presentationml.slideLayout+xml"/>
  <Override PartName="/ppt/slideLayouts/slideLayout3637.xml" ContentType="application/vnd.openxmlformats-officedocument.presentationml.slideLayout+xml"/>
  <Override PartName="/ppt/slideLayouts/slideLayout3638.xml" ContentType="application/vnd.openxmlformats-officedocument.presentationml.slideLayout+xml"/>
  <Override PartName="/ppt/slideLayouts/slideLayout3639.xml" ContentType="application/vnd.openxmlformats-officedocument.presentationml.slideLayout+xml"/>
  <Override PartName="/ppt/slideLayouts/slideLayout3640.xml" ContentType="application/vnd.openxmlformats-officedocument.presentationml.slideLayout+xml"/>
  <Override PartName="/ppt/slideLayouts/slideLayout3641.xml" ContentType="application/vnd.openxmlformats-officedocument.presentationml.slideLayout+xml"/>
  <Override PartName="/ppt/slideLayouts/slideLayout3642.xml" ContentType="application/vnd.openxmlformats-officedocument.presentationml.slideLayout+xml"/>
  <Override PartName="/ppt/slideLayouts/slideLayout3643.xml" ContentType="application/vnd.openxmlformats-officedocument.presentationml.slideLayout+xml"/>
  <Override PartName="/ppt/slideLayouts/slideLayout3644.xml" ContentType="application/vnd.openxmlformats-officedocument.presentationml.slideLayout+xml"/>
  <Override PartName="/ppt/slideLayouts/slideLayout3645.xml" ContentType="application/vnd.openxmlformats-officedocument.presentationml.slideLayout+xml"/>
  <Override PartName="/ppt/slideLayouts/slideLayout3646.xml" ContentType="application/vnd.openxmlformats-officedocument.presentationml.slideLayout+xml"/>
  <Override PartName="/ppt/slideLayouts/slideLayout3647.xml" ContentType="application/vnd.openxmlformats-officedocument.presentationml.slideLayout+xml"/>
  <Override PartName="/ppt/slideLayouts/slideLayout3648.xml" ContentType="application/vnd.openxmlformats-officedocument.presentationml.slideLayout+xml"/>
  <Override PartName="/ppt/slideLayouts/slideLayout3649.xml" ContentType="application/vnd.openxmlformats-officedocument.presentationml.slideLayout+xml"/>
  <Override PartName="/ppt/slideLayouts/slideLayout3650.xml" ContentType="application/vnd.openxmlformats-officedocument.presentationml.slideLayout+xml"/>
  <Override PartName="/ppt/slideLayouts/slideLayout3651.xml" ContentType="application/vnd.openxmlformats-officedocument.presentationml.slideLayout+xml"/>
  <Override PartName="/ppt/slideLayouts/slideLayout3652.xml" ContentType="application/vnd.openxmlformats-officedocument.presentationml.slideLayout+xml"/>
  <Override PartName="/ppt/slideLayouts/slideLayout3653.xml" ContentType="application/vnd.openxmlformats-officedocument.presentationml.slideLayout+xml"/>
  <Override PartName="/ppt/slideLayouts/slideLayout3654.xml" ContentType="application/vnd.openxmlformats-officedocument.presentationml.slideLayout+xml"/>
  <Override PartName="/ppt/slideLayouts/slideLayout3655.xml" ContentType="application/vnd.openxmlformats-officedocument.presentationml.slideLayout+xml"/>
  <Override PartName="/ppt/slideLayouts/slideLayout3656.xml" ContentType="application/vnd.openxmlformats-officedocument.presentationml.slideLayout+xml"/>
  <Override PartName="/ppt/slideLayouts/slideLayout3657.xml" ContentType="application/vnd.openxmlformats-officedocument.presentationml.slideLayout+xml"/>
  <Override PartName="/ppt/slideLayouts/slideLayout3658.xml" ContentType="application/vnd.openxmlformats-officedocument.presentationml.slideLayout+xml"/>
  <Override PartName="/ppt/slideLayouts/slideLayout3659.xml" ContentType="application/vnd.openxmlformats-officedocument.presentationml.slideLayout+xml"/>
  <Override PartName="/ppt/slideLayouts/slideLayout3660.xml" ContentType="application/vnd.openxmlformats-officedocument.presentationml.slideLayout+xml"/>
  <Override PartName="/ppt/slideLayouts/slideLayout3661.xml" ContentType="application/vnd.openxmlformats-officedocument.presentationml.slideLayout+xml"/>
  <Override PartName="/ppt/slideLayouts/slideLayout3662.xml" ContentType="application/vnd.openxmlformats-officedocument.presentationml.slideLayout+xml"/>
  <Override PartName="/ppt/slideLayouts/slideLayout3663.xml" ContentType="application/vnd.openxmlformats-officedocument.presentationml.slideLayout+xml"/>
  <Override PartName="/ppt/slideLayouts/slideLayout3664.xml" ContentType="application/vnd.openxmlformats-officedocument.presentationml.slideLayout+xml"/>
  <Override PartName="/ppt/slideLayouts/slideLayout3665.xml" ContentType="application/vnd.openxmlformats-officedocument.presentationml.slideLayout+xml"/>
  <Override PartName="/ppt/slideLayouts/slideLayout3666.xml" ContentType="application/vnd.openxmlformats-officedocument.presentationml.slideLayout+xml"/>
  <Override PartName="/ppt/slideLayouts/slideLayout3667.xml" ContentType="application/vnd.openxmlformats-officedocument.presentationml.slideLayout+xml"/>
  <Override PartName="/ppt/slideLayouts/slideLayout3668.xml" ContentType="application/vnd.openxmlformats-officedocument.presentationml.slideLayout+xml"/>
  <Override PartName="/ppt/slideLayouts/slideLayout3669.xml" ContentType="application/vnd.openxmlformats-officedocument.presentationml.slideLayout+xml"/>
  <Override PartName="/ppt/slideLayouts/slideLayout3670.xml" ContentType="application/vnd.openxmlformats-officedocument.presentationml.slideLayout+xml"/>
  <Override PartName="/ppt/slideLayouts/slideLayout3671.xml" ContentType="application/vnd.openxmlformats-officedocument.presentationml.slideLayout+xml"/>
  <Override PartName="/ppt/slideLayouts/slideLayout3672.xml" ContentType="application/vnd.openxmlformats-officedocument.presentationml.slideLayout+xml"/>
  <Override PartName="/ppt/slideLayouts/slideLayout3673.xml" ContentType="application/vnd.openxmlformats-officedocument.presentationml.slideLayout+xml"/>
  <Override PartName="/ppt/slideLayouts/slideLayout3674.xml" ContentType="application/vnd.openxmlformats-officedocument.presentationml.slideLayout+xml"/>
  <Override PartName="/ppt/slideLayouts/slideLayout3675.xml" ContentType="application/vnd.openxmlformats-officedocument.presentationml.slideLayout+xml"/>
  <Override PartName="/ppt/slideLayouts/slideLayout3676.xml" ContentType="application/vnd.openxmlformats-officedocument.presentationml.slideLayout+xml"/>
  <Override PartName="/ppt/slideLayouts/slideLayout3677.xml" ContentType="application/vnd.openxmlformats-officedocument.presentationml.slideLayout+xml"/>
  <Override PartName="/ppt/slideLayouts/slideLayout3678.xml" ContentType="application/vnd.openxmlformats-officedocument.presentationml.slideLayout+xml"/>
  <Override PartName="/ppt/slideLayouts/slideLayout3679.xml" ContentType="application/vnd.openxmlformats-officedocument.presentationml.slideLayout+xml"/>
  <Override PartName="/ppt/slideLayouts/slideLayout3680.xml" ContentType="application/vnd.openxmlformats-officedocument.presentationml.slideLayout+xml"/>
  <Override PartName="/ppt/slideLayouts/slideLayout3681.xml" ContentType="application/vnd.openxmlformats-officedocument.presentationml.slideLayout+xml"/>
  <Override PartName="/ppt/slideLayouts/slideLayout3682.xml" ContentType="application/vnd.openxmlformats-officedocument.presentationml.slideLayout+xml"/>
  <Override PartName="/ppt/slideLayouts/slideLayout3683.xml" ContentType="application/vnd.openxmlformats-officedocument.presentationml.slideLayout+xml"/>
  <Override PartName="/ppt/slideLayouts/slideLayout3684.xml" ContentType="application/vnd.openxmlformats-officedocument.presentationml.slideLayout+xml"/>
  <Override PartName="/ppt/slideLayouts/slideLayout3685.xml" ContentType="application/vnd.openxmlformats-officedocument.presentationml.slideLayout+xml"/>
  <Override PartName="/ppt/slideLayouts/slideLayout3686.xml" ContentType="application/vnd.openxmlformats-officedocument.presentationml.slideLayout+xml"/>
  <Override PartName="/ppt/slideLayouts/slideLayout3687.xml" ContentType="application/vnd.openxmlformats-officedocument.presentationml.slideLayout+xml"/>
  <Override PartName="/ppt/slideLayouts/slideLayout3688.xml" ContentType="application/vnd.openxmlformats-officedocument.presentationml.slideLayout+xml"/>
  <Override PartName="/ppt/slideLayouts/slideLayout3689.xml" ContentType="application/vnd.openxmlformats-officedocument.presentationml.slideLayout+xml"/>
  <Override PartName="/ppt/slideLayouts/slideLayout3690.xml" ContentType="application/vnd.openxmlformats-officedocument.presentationml.slideLayout+xml"/>
  <Override PartName="/ppt/slideLayouts/slideLayout3691.xml" ContentType="application/vnd.openxmlformats-officedocument.presentationml.slideLayout+xml"/>
  <Override PartName="/ppt/slideLayouts/slideLayout3692.xml" ContentType="application/vnd.openxmlformats-officedocument.presentationml.slideLayout+xml"/>
  <Override PartName="/ppt/slideLayouts/slideLayout3693.xml" ContentType="application/vnd.openxmlformats-officedocument.presentationml.slideLayout+xml"/>
  <Override PartName="/ppt/slideLayouts/slideLayout3694.xml" ContentType="application/vnd.openxmlformats-officedocument.presentationml.slideLayout+xml"/>
  <Override PartName="/ppt/slideLayouts/slideLayout3695.xml" ContentType="application/vnd.openxmlformats-officedocument.presentationml.slideLayout+xml"/>
  <Override PartName="/ppt/slideLayouts/slideLayout3696.xml" ContentType="application/vnd.openxmlformats-officedocument.presentationml.slideLayout+xml"/>
  <Override PartName="/ppt/slideLayouts/slideLayout3697.xml" ContentType="application/vnd.openxmlformats-officedocument.presentationml.slideLayout+xml"/>
  <Override PartName="/ppt/slideLayouts/slideLayout3698.xml" ContentType="application/vnd.openxmlformats-officedocument.presentationml.slideLayout+xml"/>
  <Override PartName="/ppt/slideLayouts/slideLayout3699.xml" ContentType="application/vnd.openxmlformats-officedocument.presentationml.slideLayout+xml"/>
  <Override PartName="/ppt/slideLayouts/slideLayout3700.xml" ContentType="application/vnd.openxmlformats-officedocument.presentationml.slideLayout+xml"/>
  <Override PartName="/ppt/slideLayouts/slideLayout3701.xml" ContentType="application/vnd.openxmlformats-officedocument.presentationml.slideLayout+xml"/>
  <Override PartName="/ppt/slideLayouts/slideLayout3702.xml" ContentType="application/vnd.openxmlformats-officedocument.presentationml.slideLayout+xml"/>
  <Override PartName="/ppt/slideLayouts/slideLayout3703.xml" ContentType="application/vnd.openxmlformats-officedocument.presentationml.slideLayout+xml"/>
  <Override PartName="/ppt/slideLayouts/slideLayout3704.xml" ContentType="application/vnd.openxmlformats-officedocument.presentationml.slideLayout+xml"/>
  <Override PartName="/ppt/slideLayouts/slideLayout3705.xml" ContentType="application/vnd.openxmlformats-officedocument.presentationml.slideLayout+xml"/>
  <Override PartName="/ppt/slideLayouts/slideLayout3706.xml" ContentType="application/vnd.openxmlformats-officedocument.presentationml.slideLayout+xml"/>
  <Override PartName="/ppt/slideLayouts/slideLayout3707.xml" ContentType="application/vnd.openxmlformats-officedocument.presentationml.slideLayout+xml"/>
  <Override PartName="/ppt/slideLayouts/slideLayout3708.xml" ContentType="application/vnd.openxmlformats-officedocument.presentationml.slideLayout+xml"/>
  <Override PartName="/ppt/slideLayouts/slideLayout3709.xml" ContentType="application/vnd.openxmlformats-officedocument.presentationml.slideLayout+xml"/>
  <Override PartName="/ppt/slideLayouts/slideLayout3710.xml" ContentType="application/vnd.openxmlformats-officedocument.presentationml.slideLayout+xml"/>
  <Override PartName="/ppt/slideLayouts/slideLayout3711.xml" ContentType="application/vnd.openxmlformats-officedocument.presentationml.slideLayout+xml"/>
  <Override PartName="/ppt/slideLayouts/slideLayout3712.xml" ContentType="application/vnd.openxmlformats-officedocument.presentationml.slideLayout+xml"/>
  <Override PartName="/ppt/slideLayouts/slideLayout3713.xml" ContentType="application/vnd.openxmlformats-officedocument.presentationml.slideLayout+xml"/>
  <Override PartName="/ppt/slideLayouts/slideLayout3714.xml" ContentType="application/vnd.openxmlformats-officedocument.presentationml.slideLayout+xml"/>
  <Override PartName="/ppt/slideLayouts/slideLayout3715.xml" ContentType="application/vnd.openxmlformats-officedocument.presentationml.slideLayout+xml"/>
  <Override PartName="/ppt/slideLayouts/slideLayout3716.xml" ContentType="application/vnd.openxmlformats-officedocument.presentationml.slideLayout+xml"/>
  <Override PartName="/ppt/slideLayouts/slideLayout3717.xml" ContentType="application/vnd.openxmlformats-officedocument.presentationml.slideLayout+xml"/>
  <Override PartName="/ppt/slideLayouts/slideLayout3718.xml" ContentType="application/vnd.openxmlformats-officedocument.presentationml.slideLayout+xml"/>
  <Override PartName="/ppt/slideLayouts/slideLayout3719.xml" ContentType="application/vnd.openxmlformats-officedocument.presentationml.slideLayout+xml"/>
  <Override PartName="/ppt/slideLayouts/slideLayout3720.xml" ContentType="application/vnd.openxmlformats-officedocument.presentationml.slideLayout+xml"/>
  <Override PartName="/ppt/slideLayouts/slideLayout3721.xml" ContentType="application/vnd.openxmlformats-officedocument.presentationml.slideLayout+xml"/>
  <Override PartName="/ppt/slideLayouts/slideLayout3722.xml" ContentType="application/vnd.openxmlformats-officedocument.presentationml.slideLayout+xml"/>
  <Override PartName="/ppt/slideLayouts/slideLayout3723.xml" ContentType="application/vnd.openxmlformats-officedocument.presentationml.slideLayout+xml"/>
  <Override PartName="/ppt/slideLayouts/slideLayout3724.xml" ContentType="application/vnd.openxmlformats-officedocument.presentationml.slideLayout+xml"/>
  <Override PartName="/ppt/slideLayouts/slideLayout3725.xml" ContentType="application/vnd.openxmlformats-officedocument.presentationml.slideLayout+xml"/>
  <Override PartName="/ppt/slideLayouts/slideLayout3726.xml" ContentType="application/vnd.openxmlformats-officedocument.presentationml.slideLayout+xml"/>
  <Override PartName="/ppt/slideLayouts/slideLayout3727.xml" ContentType="application/vnd.openxmlformats-officedocument.presentationml.slideLayout+xml"/>
  <Override PartName="/ppt/slideLayouts/slideLayout3728.xml" ContentType="application/vnd.openxmlformats-officedocument.presentationml.slideLayout+xml"/>
  <Override PartName="/ppt/slideLayouts/slideLayout3729.xml" ContentType="application/vnd.openxmlformats-officedocument.presentationml.slideLayout+xml"/>
  <Override PartName="/ppt/slideLayouts/slideLayout3730.xml" ContentType="application/vnd.openxmlformats-officedocument.presentationml.slideLayout+xml"/>
  <Override PartName="/ppt/slideLayouts/slideLayout3731.xml" ContentType="application/vnd.openxmlformats-officedocument.presentationml.slideLayout+xml"/>
  <Override PartName="/ppt/slideLayouts/slideLayout3732.xml" ContentType="application/vnd.openxmlformats-officedocument.presentationml.slideLayout+xml"/>
  <Override PartName="/ppt/slideLayouts/slideLayout3733.xml" ContentType="application/vnd.openxmlformats-officedocument.presentationml.slideLayout+xml"/>
  <Override PartName="/ppt/slideLayouts/slideLayout3734.xml" ContentType="application/vnd.openxmlformats-officedocument.presentationml.slideLayout+xml"/>
  <Override PartName="/ppt/slideLayouts/slideLayout3735.xml" ContentType="application/vnd.openxmlformats-officedocument.presentationml.slideLayout+xml"/>
  <Override PartName="/ppt/slideLayouts/slideLayout3736.xml" ContentType="application/vnd.openxmlformats-officedocument.presentationml.slideLayout+xml"/>
  <Override PartName="/ppt/slideLayouts/slideLayout3737.xml" ContentType="application/vnd.openxmlformats-officedocument.presentationml.slideLayout+xml"/>
  <Override PartName="/ppt/slideLayouts/slideLayout3738.xml" ContentType="application/vnd.openxmlformats-officedocument.presentationml.slideLayout+xml"/>
  <Override PartName="/ppt/slideLayouts/slideLayout3739.xml" ContentType="application/vnd.openxmlformats-officedocument.presentationml.slideLayout+xml"/>
  <Override PartName="/ppt/slideLayouts/slideLayout3740.xml" ContentType="application/vnd.openxmlformats-officedocument.presentationml.slideLayout+xml"/>
  <Override PartName="/ppt/slideLayouts/slideLayout3741.xml" ContentType="application/vnd.openxmlformats-officedocument.presentationml.slideLayout+xml"/>
  <Override PartName="/ppt/slideLayouts/slideLayout3742.xml" ContentType="application/vnd.openxmlformats-officedocument.presentationml.slideLayout+xml"/>
  <Override PartName="/ppt/slideLayouts/slideLayout3743.xml" ContentType="application/vnd.openxmlformats-officedocument.presentationml.slideLayout+xml"/>
  <Override PartName="/ppt/slideLayouts/slideLayout3744.xml" ContentType="application/vnd.openxmlformats-officedocument.presentationml.slideLayout+xml"/>
  <Override PartName="/ppt/slideLayouts/slideLayout3745.xml" ContentType="application/vnd.openxmlformats-officedocument.presentationml.slideLayout+xml"/>
  <Override PartName="/ppt/slideLayouts/slideLayout3746.xml" ContentType="application/vnd.openxmlformats-officedocument.presentationml.slideLayout+xml"/>
  <Override PartName="/ppt/slideLayouts/slideLayout3747.xml" ContentType="application/vnd.openxmlformats-officedocument.presentationml.slideLayout+xml"/>
  <Override PartName="/ppt/slideLayouts/slideLayout3748.xml" ContentType="application/vnd.openxmlformats-officedocument.presentationml.slideLayout+xml"/>
  <Override PartName="/ppt/slideLayouts/slideLayout3749.xml" ContentType="application/vnd.openxmlformats-officedocument.presentationml.slideLayout+xml"/>
  <Override PartName="/ppt/slideLayouts/slideLayout3750.xml" ContentType="application/vnd.openxmlformats-officedocument.presentationml.slideLayout+xml"/>
  <Override PartName="/ppt/slideLayouts/slideLayout3751.xml" ContentType="application/vnd.openxmlformats-officedocument.presentationml.slideLayout+xml"/>
  <Override PartName="/ppt/slideLayouts/slideLayout3752.xml" ContentType="application/vnd.openxmlformats-officedocument.presentationml.slideLayout+xml"/>
  <Override PartName="/ppt/slideLayouts/slideLayout3753.xml" ContentType="application/vnd.openxmlformats-officedocument.presentationml.slideLayout+xml"/>
  <Override PartName="/ppt/slideLayouts/slideLayout3754.xml" ContentType="application/vnd.openxmlformats-officedocument.presentationml.slideLayout+xml"/>
  <Override PartName="/ppt/slideLayouts/slideLayout3755.xml" ContentType="application/vnd.openxmlformats-officedocument.presentationml.slideLayout+xml"/>
  <Override PartName="/ppt/slideLayouts/slideLayout3756.xml" ContentType="application/vnd.openxmlformats-officedocument.presentationml.slideLayout+xml"/>
  <Override PartName="/ppt/slideLayouts/slideLayout3757.xml" ContentType="application/vnd.openxmlformats-officedocument.presentationml.slideLayout+xml"/>
  <Override PartName="/ppt/slideLayouts/slideLayout3758.xml" ContentType="application/vnd.openxmlformats-officedocument.presentationml.slideLayout+xml"/>
  <Override PartName="/ppt/slideLayouts/slideLayout3759.xml" ContentType="application/vnd.openxmlformats-officedocument.presentationml.slideLayout+xml"/>
  <Override PartName="/ppt/slideLayouts/slideLayout3760.xml" ContentType="application/vnd.openxmlformats-officedocument.presentationml.slideLayout+xml"/>
  <Override PartName="/ppt/slideLayouts/slideLayout3761.xml" ContentType="application/vnd.openxmlformats-officedocument.presentationml.slideLayout+xml"/>
  <Override PartName="/ppt/slideLayouts/slideLayout3762.xml" ContentType="application/vnd.openxmlformats-officedocument.presentationml.slideLayout+xml"/>
  <Override PartName="/ppt/slideLayouts/slideLayout3763.xml" ContentType="application/vnd.openxmlformats-officedocument.presentationml.slideLayout+xml"/>
  <Override PartName="/ppt/slideLayouts/slideLayout3764.xml" ContentType="application/vnd.openxmlformats-officedocument.presentationml.slideLayout+xml"/>
  <Override PartName="/ppt/slideLayouts/slideLayout3765.xml" ContentType="application/vnd.openxmlformats-officedocument.presentationml.slideLayout+xml"/>
  <Override PartName="/ppt/slideLayouts/slideLayout3766.xml" ContentType="application/vnd.openxmlformats-officedocument.presentationml.slideLayout+xml"/>
  <Override PartName="/ppt/slideLayouts/slideLayout3767.xml" ContentType="application/vnd.openxmlformats-officedocument.presentationml.slideLayout+xml"/>
  <Override PartName="/ppt/slideLayouts/slideLayout3768.xml" ContentType="application/vnd.openxmlformats-officedocument.presentationml.slideLayout+xml"/>
  <Override PartName="/ppt/slideLayouts/slideLayout3769.xml" ContentType="application/vnd.openxmlformats-officedocument.presentationml.slideLayout+xml"/>
  <Override PartName="/ppt/slideLayouts/slideLayout3770.xml" ContentType="application/vnd.openxmlformats-officedocument.presentationml.slideLayout+xml"/>
  <Override PartName="/ppt/slideLayouts/slideLayout3771.xml" ContentType="application/vnd.openxmlformats-officedocument.presentationml.slideLayout+xml"/>
  <Override PartName="/ppt/slideLayouts/slideLayout3772.xml" ContentType="application/vnd.openxmlformats-officedocument.presentationml.slideLayout+xml"/>
  <Override PartName="/ppt/slideLayouts/slideLayout3773.xml" ContentType="application/vnd.openxmlformats-officedocument.presentationml.slideLayout+xml"/>
  <Override PartName="/ppt/slideLayouts/slideLayout3774.xml" ContentType="application/vnd.openxmlformats-officedocument.presentationml.slideLayout+xml"/>
  <Override PartName="/ppt/slideLayouts/slideLayout3775.xml" ContentType="application/vnd.openxmlformats-officedocument.presentationml.slideLayout+xml"/>
  <Override PartName="/ppt/slideLayouts/slideLayout3776.xml" ContentType="application/vnd.openxmlformats-officedocument.presentationml.slideLayout+xml"/>
  <Override PartName="/ppt/slideLayouts/slideLayout3777.xml" ContentType="application/vnd.openxmlformats-officedocument.presentationml.slideLayout+xml"/>
  <Override PartName="/ppt/slideLayouts/slideLayout3778.xml" ContentType="application/vnd.openxmlformats-officedocument.presentationml.slideLayout+xml"/>
  <Override PartName="/ppt/slideLayouts/slideLayout3779.xml" ContentType="application/vnd.openxmlformats-officedocument.presentationml.slideLayout+xml"/>
  <Override PartName="/ppt/slideLayouts/slideLayout3780.xml" ContentType="application/vnd.openxmlformats-officedocument.presentationml.slideLayout+xml"/>
  <Override PartName="/ppt/slideLayouts/slideLayout3781.xml" ContentType="application/vnd.openxmlformats-officedocument.presentationml.slideLayout+xml"/>
  <Override PartName="/ppt/slideLayouts/slideLayout3782.xml" ContentType="application/vnd.openxmlformats-officedocument.presentationml.slideLayout+xml"/>
  <Override PartName="/ppt/slideLayouts/slideLayout3783.xml" ContentType="application/vnd.openxmlformats-officedocument.presentationml.slideLayout+xml"/>
  <Override PartName="/ppt/slideLayouts/slideLayout3784.xml" ContentType="application/vnd.openxmlformats-officedocument.presentationml.slideLayout+xml"/>
  <Override PartName="/ppt/slideLayouts/slideLayout3785.xml" ContentType="application/vnd.openxmlformats-officedocument.presentationml.slideLayout+xml"/>
  <Override PartName="/ppt/slideLayouts/slideLayout3786.xml" ContentType="application/vnd.openxmlformats-officedocument.presentationml.slideLayout+xml"/>
  <Override PartName="/ppt/slideLayouts/slideLayout3787.xml" ContentType="application/vnd.openxmlformats-officedocument.presentationml.slideLayout+xml"/>
  <Override PartName="/ppt/slideLayouts/slideLayout3788.xml" ContentType="application/vnd.openxmlformats-officedocument.presentationml.slideLayout+xml"/>
  <Override PartName="/ppt/slideLayouts/slideLayout3789.xml" ContentType="application/vnd.openxmlformats-officedocument.presentationml.slideLayout+xml"/>
  <Override PartName="/ppt/slideLayouts/slideLayout3790.xml" ContentType="application/vnd.openxmlformats-officedocument.presentationml.slideLayout+xml"/>
  <Override PartName="/ppt/slideLayouts/slideLayout3791.xml" ContentType="application/vnd.openxmlformats-officedocument.presentationml.slideLayout+xml"/>
  <Override PartName="/ppt/slideLayouts/slideLayout3792.xml" ContentType="application/vnd.openxmlformats-officedocument.presentationml.slideLayout+xml"/>
  <Override PartName="/ppt/slideLayouts/slideLayout3793.xml" ContentType="application/vnd.openxmlformats-officedocument.presentationml.slideLayout+xml"/>
  <Override PartName="/ppt/slideLayouts/slideLayout3794.xml" ContentType="application/vnd.openxmlformats-officedocument.presentationml.slideLayout+xml"/>
  <Override PartName="/ppt/slideLayouts/slideLayout3795.xml" ContentType="application/vnd.openxmlformats-officedocument.presentationml.slideLayout+xml"/>
  <Override PartName="/ppt/slideLayouts/slideLayout3796.xml" ContentType="application/vnd.openxmlformats-officedocument.presentationml.slideLayout+xml"/>
  <Override PartName="/ppt/slideLayouts/slideLayout3797.xml" ContentType="application/vnd.openxmlformats-officedocument.presentationml.slideLayout+xml"/>
  <Override PartName="/ppt/slideLayouts/slideLayout3798.xml" ContentType="application/vnd.openxmlformats-officedocument.presentationml.slideLayout+xml"/>
  <Override PartName="/ppt/slideLayouts/slideLayout3799.xml" ContentType="application/vnd.openxmlformats-officedocument.presentationml.slideLayout+xml"/>
  <Override PartName="/ppt/slideLayouts/slideLayout3800.xml" ContentType="application/vnd.openxmlformats-officedocument.presentationml.slideLayout+xml"/>
  <Override PartName="/ppt/slideLayouts/slideLayout3801.xml" ContentType="application/vnd.openxmlformats-officedocument.presentationml.slideLayout+xml"/>
  <Override PartName="/ppt/slideLayouts/slideLayout3802.xml" ContentType="application/vnd.openxmlformats-officedocument.presentationml.slideLayout+xml"/>
  <Override PartName="/ppt/slideLayouts/slideLayout3803.xml" ContentType="application/vnd.openxmlformats-officedocument.presentationml.slideLayout+xml"/>
  <Override PartName="/ppt/slideLayouts/slideLayout3804.xml" ContentType="application/vnd.openxmlformats-officedocument.presentationml.slideLayout+xml"/>
  <Override PartName="/ppt/slideLayouts/slideLayout3805.xml" ContentType="application/vnd.openxmlformats-officedocument.presentationml.slideLayout+xml"/>
  <Override PartName="/ppt/slideLayouts/slideLayout3806.xml" ContentType="application/vnd.openxmlformats-officedocument.presentationml.slideLayout+xml"/>
  <Override PartName="/ppt/slideLayouts/slideLayout3807.xml" ContentType="application/vnd.openxmlformats-officedocument.presentationml.slideLayout+xml"/>
  <Override PartName="/ppt/slideLayouts/slideLayout3808.xml" ContentType="application/vnd.openxmlformats-officedocument.presentationml.slideLayout+xml"/>
  <Override PartName="/ppt/slideLayouts/slideLayout3809.xml" ContentType="application/vnd.openxmlformats-officedocument.presentationml.slideLayout+xml"/>
  <Override PartName="/ppt/slideLayouts/slideLayout3810.xml" ContentType="application/vnd.openxmlformats-officedocument.presentationml.slideLayout+xml"/>
  <Override PartName="/ppt/slideLayouts/slideLayout3811.xml" ContentType="application/vnd.openxmlformats-officedocument.presentationml.slideLayout+xml"/>
  <Override PartName="/ppt/slideLayouts/slideLayout3812.xml" ContentType="application/vnd.openxmlformats-officedocument.presentationml.slideLayout+xml"/>
  <Override PartName="/ppt/slideLayouts/slideLayout3813.xml" ContentType="application/vnd.openxmlformats-officedocument.presentationml.slideLayout+xml"/>
  <Override PartName="/ppt/slideLayouts/slideLayout3814.xml" ContentType="application/vnd.openxmlformats-officedocument.presentationml.slideLayout+xml"/>
  <Override PartName="/ppt/slideLayouts/slideLayout3815.xml" ContentType="application/vnd.openxmlformats-officedocument.presentationml.slideLayout+xml"/>
  <Override PartName="/ppt/slideLayouts/slideLayout3816.xml" ContentType="application/vnd.openxmlformats-officedocument.presentationml.slideLayout+xml"/>
  <Override PartName="/ppt/slideLayouts/slideLayout3817.xml" ContentType="application/vnd.openxmlformats-officedocument.presentationml.slideLayout+xml"/>
  <Override PartName="/ppt/slideLayouts/slideLayout3818.xml" ContentType="application/vnd.openxmlformats-officedocument.presentationml.slideLayout+xml"/>
  <Override PartName="/ppt/slideLayouts/slideLayout3819.xml" ContentType="application/vnd.openxmlformats-officedocument.presentationml.slideLayout+xml"/>
  <Override PartName="/ppt/slideLayouts/slideLayout3820.xml" ContentType="application/vnd.openxmlformats-officedocument.presentationml.slideLayout+xml"/>
  <Override PartName="/ppt/slideLayouts/slideLayout3821.xml" ContentType="application/vnd.openxmlformats-officedocument.presentationml.slideLayout+xml"/>
  <Override PartName="/ppt/slideLayouts/slideLayout3822.xml" ContentType="application/vnd.openxmlformats-officedocument.presentationml.slideLayout+xml"/>
  <Override PartName="/ppt/slideLayouts/slideLayout3823.xml" ContentType="application/vnd.openxmlformats-officedocument.presentationml.slideLayout+xml"/>
  <Override PartName="/ppt/slideLayouts/slideLayout3824.xml" ContentType="application/vnd.openxmlformats-officedocument.presentationml.slideLayout+xml"/>
  <Override PartName="/ppt/slideLayouts/slideLayout3825.xml" ContentType="application/vnd.openxmlformats-officedocument.presentationml.slideLayout+xml"/>
  <Override PartName="/ppt/slideLayouts/slideLayout3826.xml" ContentType="application/vnd.openxmlformats-officedocument.presentationml.slideLayout+xml"/>
  <Override PartName="/ppt/slideLayouts/slideLayout3827.xml" ContentType="application/vnd.openxmlformats-officedocument.presentationml.slideLayout+xml"/>
  <Override PartName="/ppt/slideLayouts/slideLayout3828.xml" ContentType="application/vnd.openxmlformats-officedocument.presentationml.slideLayout+xml"/>
  <Override PartName="/ppt/slideLayouts/slideLayout3829.xml" ContentType="application/vnd.openxmlformats-officedocument.presentationml.slideLayout+xml"/>
  <Override PartName="/ppt/slideLayouts/slideLayout3830.xml" ContentType="application/vnd.openxmlformats-officedocument.presentationml.slideLayout+xml"/>
  <Override PartName="/ppt/slideLayouts/slideLayout3831.xml" ContentType="application/vnd.openxmlformats-officedocument.presentationml.slideLayout+xml"/>
  <Override PartName="/ppt/slideLayouts/slideLayout3832.xml" ContentType="application/vnd.openxmlformats-officedocument.presentationml.slideLayout+xml"/>
  <Override PartName="/ppt/slideLayouts/slideLayout3833.xml" ContentType="application/vnd.openxmlformats-officedocument.presentationml.slideLayout+xml"/>
  <Override PartName="/ppt/slideLayouts/slideLayout3834.xml" ContentType="application/vnd.openxmlformats-officedocument.presentationml.slideLayout+xml"/>
  <Override PartName="/ppt/slideLayouts/slideLayout3835.xml" ContentType="application/vnd.openxmlformats-officedocument.presentationml.slideLayout+xml"/>
  <Override PartName="/ppt/slideLayouts/slideLayout3836.xml" ContentType="application/vnd.openxmlformats-officedocument.presentationml.slideLayout+xml"/>
  <Override PartName="/ppt/theme/theme7.xml" ContentType="application/vnd.openxmlformats-officedocument.theme+xml"/>
  <Override PartName="/ppt/slideLayouts/slideLayout3837.xml" ContentType="application/vnd.openxmlformats-officedocument.presentationml.slideLayout+xml"/>
  <Override PartName="/ppt/slideLayouts/slideLayout3838.xml" ContentType="application/vnd.openxmlformats-officedocument.presentationml.slideLayout+xml"/>
  <Override PartName="/ppt/slideLayouts/slideLayout3839.xml" ContentType="application/vnd.openxmlformats-officedocument.presentationml.slideLayout+xml"/>
  <Override PartName="/ppt/slideLayouts/slideLayout3840.xml" ContentType="application/vnd.openxmlformats-officedocument.presentationml.slideLayout+xml"/>
  <Override PartName="/ppt/slideLayouts/slideLayout3841.xml" ContentType="application/vnd.openxmlformats-officedocument.presentationml.slideLayout+xml"/>
  <Override PartName="/ppt/slideLayouts/slideLayout3842.xml" ContentType="application/vnd.openxmlformats-officedocument.presentationml.slideLayout+xml"/>
  <Override PartName="/ppt/slideLayouts/slideLayout3843.xml" ContentType="application/vnd.openxmlformats-officedocument.presentationml.slideLayout+xml"/>
  <Override PartName="/ppt/slideLayouts/slideLayout3844.xml" ContentType="application/vnd.openxmlformats-officedocument.presentationml.slideLayout+xml"/>
  <Override PartName="/ppt/slideLayouts/slideLayout3845.xml" ContentType="application/vnd.openxmlformats-officedocument.presentationml.slideLayout+xml"/>
  <Override PartName="/ppt/slideLayouts/slideLayout3846.xml" ContentType="application/vnd.openxmlformats-officedocument.presentationml.slideLayout+xml"/>
  <Override PartName="/ppt/slideLayouts/slideLayout3847.xml" ContentType="application/vnd.openxmlformats-officedocument.presentationml.slideLayout+xml"/>
  <Override PartName="/ppt/slideLayouts/slideLayout3848.xml" ContentType="application/vnd.openxmlformats-officedocument.presentationml.slideLayout+xml"/>
  <Override PartName="/ppt/slideLayouts/slideLayout3849.xml" ContentType="application/vnd.openxmlformats-officedocument.presentationml.slideLayout+xml"/>
  <Override PartName="/ppt/slideLayouts/slideLayout3850.xml" ContentType="application/vnd.openxmlformats-officedocument.presentationml.slideLayout+xml"/>
  <Override PartName="/ppt/slideLayouts/slideLayout3851.xml" ContentType="application/vnd.openxmlformats-officedocument.presentationml.slideLayout+xml"/>
  <Override PartName="/ppt/slideLayouts/slideLayout3852.xml" ContentType="application/vnd.openxmlformats-officedocument.presentationml.slideLayout+xml"/>
  <Override PartName="/ppt/slideLayouts/slideLayout3853.xml" ContentType="application/vnd.openxmlformats-officedocument.presentationml.slideLayout+xml"/>
  <Override PartName="/ppt/slideLayouts/slideLayout3854.xml" ContentType="application/vnd.openxmlformats-officedocument.presentationml.slideLayout+xml"/>
  <Override PartName="/ppt/slideLayouts/slideLayout3855.xml" ContentType="application/vnd.openxmlformats-officedocument.presentationml.slideLayout+xml"/>
  <Override PartName="/ppt/slideLayouts/slideLayout3856.xml" ContentType="application/vnd.openxmlformats-officedocument.presentationml.slideLayout+xml"/>
  <Override PartName="/ppt/slideLayouts/slideLayout3857.xml" ContentType="application/vnd.openxmlformats-officedocument.presentationml.slideLayout+xml"/>
  <Override PartName="/ppt/slideLayouts/slideLayout3858.xml" ContentType="application/vnd.openxmlformats-officedocument.presentationml.slideLayout+xml"/>
  <Override PartName="/ppt/slideLayouts/slideLayout3859.xml" ContentType="application/vnd.openxmlformats-officedocument.presentationml.slideLayout+xml"/>
  <Override PartName="/ppt/slideLayouts/slideLayout3860.xml" ContentType="application/vnd.openxmlformats-officedocument.presentationml.slideLayout+xml"/>
  <Override PartName="/ppt/slideLayouts/slideLayout3861.xml" ContentType="application/vnd.openxmlformats-officedocument.presentationml.slideLayout+xml"/>
  <Override PartName="/ppt/slideLayouts/slideLayout3862.xml" ContentType="application/vnd.openxmlformats-officedocument.presentationml.slideLayout+xml"/>
  <Override PartName="/ppt/slideLayouts/slideLayout3863.xml" ContentType="application/vnd.openxmlformats-officedocument.presentationml.slideLayout+xml"/>
  <Override PartName="/ppt/slideLayouts/slideLayout3864.xml" ContentType="application/vnd.openxmlformats-officedocument.presentationml.slideLayout+xml"/>
  <Override PartName="/ppt/slideLayouts/slideLayout3865.xml" ContentType="application/vnd.openxmlformats-officedocument.presentationml.slideLayout+xml"/>
  <Override PartName="/ppt/slideLayouts/slideLayout3866.xml" ContentType="application/vnd.openxmlformats-officedocument.presentationml.slideLayout+xml"/>
  <Override PartName="/ppt/slideLayouts/slideLayout3867.xml" ContentType="application/vnd.openxmlformats-officedocument.presentationml.slideLayout+xml"/>
  <Override PartName="/ppt/slideLayouts/slideLayout3868.xml" ContentType="application/vnd.openxmlformats-officedocument.presentationml.slideLayout+xml"/>
  <Override PartName="/ppt/slideLayouts/slideLayout3869.xml" ContentType="application/vnd.openxmlformats-officedocument.presentationml.slideLayout+xml"/>
  <Override PartName="/ppt/slideLayouts/slideLayout3870.xml" ContentType="application/vnd.openxmlformats-officedocument.presentationml.slideLayout+xml"/>
  <Override PartName="/ppt/slideLayouts/slideLayout3871.xml" ContentType="application/vnd.openxmlformats-officedocument.presentationml.slideLayout+xml"/>
  <Override PartName="/ppt/slideLayouts/slideLayout3872.xml" ContentType="application/vnd.openxmlformats-officedocument.presentationml.slideLayout+xml"/>
  <Override PartName="/ppt/slideLayouts/slideLayout3873.xml" ContentType="application/vnd.openxmlformats-officedocument.presentationml.slideLayout+xml"/>
  <Override PartName="/ppt/slideLayouts/slideLayout3874.xml" ContentType="application/vnd.openxmlformats-officedocument.presentationml.slideLayout+xml"/>
  <Override PartName="/ppt/slideLayouts/slideLayout3875.xml" ContentType="application/vnd.openxmlformats-officedocument.presentationml.slideLayout+xml"/>
  <Override PartName="/ppt/slideLayouts/slideLayout3876.xml" ContentType="application/vnd.openxmlformats-officedocument.presentationml.slideLayout+xml"/>
  <Override PartName="/ppt/slideLayouts/slideLayout3877.xml" ContentType="application/vnd.openxmlformats-officedocument.presentationml.slideLayout+xml"/>
  <Override PartName="/ppt/slideLayouts/slideLayout3878.xml" ContentType="application/vnd.openxmlformats-officedocument.presentationml.slideLayout+xml"/>
  <Override PartName="/ppt/slideLayouts/slideLayout3879.xml" ContentType="application/vnd.openxmlformats-officedocument.presentationml.slideLayout+xml"/>
  <Override PartName="/ppt/slideLayouts/slideLayout3880.xml" ContentType="application/vnd.openxmlformats-officedocument.presentationml.slideLayout+xml"/>
  <Override PartName="/ppt/slideLayouts/slideLayout3881.xml" ContentType="application/vnd.openxmlformats-officedocument.presentationml.slideLayout+xml"/>
  <Override PartName="/ppt/slideLayouts/slideLayout3882.xml" ContentType="application/vnd.openxmlformats-officedocument.presentationml.slideLayout+xml"/>
  <Override PartName="/ppt/slideLayouts/slideLayout3883.xml" ContentType="application/vnd.openxmlformats-officedocument.presentationml.slideLayout+xml"/>
  <Override PartName="/ppt/slideLayouts/slideLayout3884.xml" ContentType="application/vnd.openxmlformats-officedocument.presentationml.slideLayout+xml"/>
  <Override PartName="/ppt/slideLayouts/slideLayout3885.xml" ContentType="application/vnd.openxmlformats-officedocument.presentationml.slideLayout+xml"/>
  <Override PartName="/ppt/slideLayouts/slideLayout3886.xml" ContentType="application/vnd.openxmlformats-officedocument.presentationml.slideLayout+xml"/>
  <Override PartName="/ppt/slideLayouts/slideLayout3887.xml" ContentType="application/vnd.openxmlformats-officedocument.presentationml.slideLayout+xml"/>
  <Override PartName="/ppt/slideLayouts/slideLayout3888.xml" ContentType="application/vnd.openxmlformats-officedocument.presentationml.slideLayout+xml"/>
  <Override PartName="/ppt/slideLayouts/slideLayout3889.xml" ContentType="application/vnd.openxmlformats-officedocument.presentationml.slideLayout+xml"/>
  <Override PartName="/ppt/slideLayouts/slideLayout3890.xml" ContentType="application/vnd.openxmlformats-officedocument.presentationml.slideLayout+xml"/>
  <Override PartName="/ppt/slideLayouts/slideLayout3891.xml" ContentType="application/vnd.openxmlformats-officedocument.presentationml.slideLayout+xml"/>
  <Override PartName="/ppt/slideLayouts/slideLayout3892.xml" ContentType="application/vnd.openxmlformats-officedocument.presentationml.slideLayout+xml"/>
  <Override PartName="/ppt/slideLayouts/slideLayout3893.xml" ContentType="application/vnd.openxmlformats-officedocument.presentationml.slideLayout+xml"/>
  <Override PartName="/ppt/slideLayouts/slideLayout3894.xml" ContentType="application/vnd.openxmlformats-officedocument.presentationml.slideLayout+xml"/>
  <Override PartName="/ppt/slideLayouts/slideLayout3895.xml" ContentType="application/vnd.openxmlformats-officedocument.presentationml.slideLayout+xml"/>
  <Override PartName="/ppt/slideLayouts/slideLayout3896.xml" ContentType="application/vnd.openxmlformats-officedocument.presentationml.slideLayout+xml"/>
  <Override PartName="/ppt/slideLayouts/slideLayout3897.xml" ContentType="application/vnd.openxmlformats-officedocument.presentationml.slideLayout+xml"/>
  <Override PartName="/ppt/slideLayouts/slideLayout3898.xml" ContentType="application/vnd.openxmlformats-officedocument.presentationml.slideLayout+xml"/>
  <Override PartName="/ppt/slideLayouts/slideLayout3899.xml" ContentType="application/vnd.openxmlformats-officedocument.presentationml.slideLayout+xml"/>
  <Override PartName="/ppt/slideLayouts/slideLayout3900.xml" ContentType="application/vnd.openxmlformats-officedocument.presentationml.slideLayout+xml"/>
  <Override PartName="/ppt/slideLayouts/slideLayout3901.xml" ContentType="application/vnd.openxmlformats-officedocument.presentationml.slideLayout+xml"/>
  <Override PartName="/ppt/slideLayouts/slideLayout3902.xml" ContentType="application/vnd.openxmlformats-officedocument.presentationml.slideLayout+xml"/>
  <Override PartName="/ppt/slideLayouts/slideLayout3903.xml" ContentType="application/vnd.openxmlformats-officedocument.presentationml.slideLayout+xml"/>
  <Override PartName="/ppt/slideLayouts/slideLayout3904.xml" ContentType="application/vnd.openxmlformats-officedocument.presentationml.slideLayout+xml"/>
  <Override PartName="/ppt/slideLayouts/slideLayout3905.xml" ContentType="application/vnd.openxmlformats-officedocument.presentationml.slideLayout+xml"/>
  <Override PartName="/ppt/slideLayouts/slideLayout3906.xml" ContentType="application/vnd.openxmlformats-officedocument.presentationml.slideLayout+xml"/>
  <Override PartName="/ppt/slideLayouts/slideLayout3907.xml" ContentType="application/vnd.openxmlformats-officedocument.presentationml.slideLayout+xml"/>
  <Override PartName="/ppt/slideLayouts/slideLayout3908.xml" ContentType="application/vnd.openxmlformats-officedocument.presentationml.slideLayout+xml"/>
  <Override PartName="/ppt/slideLayouts/slideLayout3909.xml" ContentType="application/vnd.openxmlformats-officedocument.presentationml.slideLayout+xml"/>
  <Override PartName="/ppt/slideLayouts/slideLayout3910.xml" ContentType="application/vnd.openxmlformats-officedocument.presentationml.slideLayout+xml"/>
  <Override PartName="/ppt/slideLayouts/slideLayout3911.xml" ContentType="application/vnd.openxmlformats-officedocument.presentationml.slideLayout+xml"/>
  <Override PartName="/ppt/slideLayouts/slideLayout3912.xml" ContentType="application/vnd.openxmlformats-officedocument.presentationml.slideLayout+xml"/>
  <Override PartName="/ppt/slideLayouts/slideLayout3913.xml" ContentType="application/vnd.openxmlformats-officedocument.presentationml.slideLayout+xml"/>
  <Override PartName="/ppt/slideLayouts/slideLayout3914.xml" ContentType="application/vnd.openxmlformats-officedocument.presentationml.slideLayout+xml"/>
  <Override PartName="/ppt/slideLayouts/slideLayout3915.xml" ContentType="application/vnd.openxmlformats-officedocument.presentationml.slideLayout+xml"/>
  <Override PartName="/ppt/slideLayouts/slideLayout3916.xml" ContentType="application/vnd.openxmlformats-officedocument.presentationml.slideLayout+xml"/>
  <Override PartName="/ppt/slideLayouts/slideLayout3917.xml" ContentType="application/vnd.openxmlformats-officedocument.presentationml.slideLayout+xml"/>
  <Override PartName="/ppt/slideLayouts/slideLayout3918.xml" ContentType="application/vnd.openxmlformats-officedocument.presentationml.slideLayout+xml"/>
  <Override PartName="/ppt/slideLayouts/slideLayout3919.xml" ContentType="application/vnd.openxmlformats-officedocument.presentationml.slideLayout+xml"/>
  <Override PartName="/ppt/slideLayouts/slideLayout3920.xml" ContentType="application/vnd.openxmlformats-officedocument.presentationml.slideLayout+xml"/>
  <Override PartName="/ppt/slideLayouts/slideLayout3921.xml" ContentType="application/vnd.openxmlformats-officedocument.presentationml.slideLayout+xml"/>
  <Override PartName="/ppt/slideLayouts/slideLayout3922.xml" ContentType="application/vnd.openxmlformats-officedocument.presentationml.slideLayout+xml"/>
  <Override PartName="/ppt/slideLayouts/slideLayout3923.xml" ContentType="application/vnd.openxmlformats-officedocument.presentationml.slideLayout+xml"/>
  <Override PartName="/ppt/slideLayouts/slideLayout3924.xml" ContentType="application/vnd.openxmlformats-officedocument.presentationml.slideLayout+xml"/>
  <Override PartName="/ppt/slideLayouts/slideLayout3925.xml" ContentType="application/vnd.openxmlformats-officedocument.presentationml.slideLayout+xml"/>
  <Override PartName="/ppt/slideLayouts/slideLayout3926.xml" ContentType="application/vnd.openxmlformats-officedocument.presentationml.slideLayout+xml"/>
  <Override PartName="/ppt/slideLayouts/slideLayout3927.xml" ContentType="application/vnd.openxmlformats-officedocument.presentationml.slideLayout+xml"/>
  <Override PartName="/ppt/slideLayouts/slideLayout3928.xml" ContentType="application/vnd.openxmlformats-officedocument.presentationml.slideLayout+xml"/>
  <Override PartName="/ppt/slideLayouts/slideLayout3929.xml" ContentType="application/vnd.openxmlformats-officedocument.presentationml.slideLayout+xml"/>
  <Override PartName="/ppt/slideLayouts/slideLayout3930.xml" ContentType="application/vnd.openxmlformats-officedocument.presentationml.slideLayout+xml"/>
  <Override PartName="/ppt/slideLayouts/slideLayout3931.xml" ContentType="application/vnd.openxmlformats-officedocument.presentationml.slideLayout+xml"/>
  <Override PartName="/ppt/slideLayouts/slideLayout3932.xml" ContentType="application/vnd.openxmlformats-officedocument.presentationml.slideLayout+xml"/>
  <Override PartName="/ppt/slideLayouts/slideLayout3933.xml" ContentType="application/vnd.openxmlformats-officedocument.presentationml.slideLayout+xml"/>
  <Override PartName="/ppt/slideLayouts/slideLayout3934.xml" ContentType="application/vnd.openxmlformats-officedocument.presentationml.slideLayout+xml"/>
  <Override PartName="/ppt/slideLayouts/slideLayout3935.xml" ContentType="application/vnd.openxmlformats-officedocument.presentationml.slideLayout+xml"/>
  <Override PartName="/ppt/slideLayouts/slideLayout3936.xml" ContentType="application/vnd.openxmlformats-officedocument.presentationml.slideLayout+xml"/>
  <Override PartName="/ppt/slideLayouts/slideLayout3937.xml" ContentType="application/vnd.openxmlformats-officedocument.presentationml.slideLayout+xml"/>
  <Override PartName="/ppt/slideLayouts/slideLayout3938.xml" ContentType="application/vnd.openxmlformats-officedocument.presentationml.slideLayout+xml"/>
  <Override PartName="/ppt/slideLayouts/slideLayout3939.xml" ContentType="application/vnd.openxmlformats-officedocument.presentationml.slideLayout+xml"/>
  <Override PartName="/ppt/slideLayouts/slideLayout3940.xml" ContentType="application/vnd.openxmlformats-officedocument.presentationml.slideLayout+xml"/>
  <Override PartName="/ppt/slideLayouts/slideLayout3941.xml" ContentType="application/vnd.openxmlformats-officedocument.presentationml.slideLayout+xml"/>
  <Override PartName="/ppt/slideLayouts/slideLayout3942.xml" ContentType="application/vnd.openxmlformats-officedocument.presentationml.slideLayout+xml"/>
  <Override PartName="/ppt/slideLayouts/slideLayout3943.xml" ContentType="application/vnd.openxmlformats-officedocument.presentationml.slideLayout+xml"/>
  <Override PartName="/ppt/slideLayouts/slideLayout3944.xml" ContentType="application/vnd.openxmlformats-officedocument.presentationml.slideLayout+xml"/>
  <Override PartName="/ppt/slideLayouts/slideLayout3945.xml" ContentType="application/vnd.openxmlformats-officedocument.presentationml.slideLayout+xml"/>
  <Override PartName="/ppt/slideLayouts/slideLayout3946.xml" ContentType="application/vnd.openxmlformats-officedocument.presentationml.slideLayout+xml"/>
  <Override PartName="/ppt/slideLayouts/slideLayout3947.xml" ContentType="application/vnd.openxmlformats-officedocument.presentationml.slideLayout+xml"/>
  <Override PartName="/ppt/slideLayouts/slideLayout3948.xml" ContentType="application/vnd.openxmlformats-officedocument.presentationml.slideLayout+xml"/>
  <Override PartName="/ppt/slideLayouts/slideLayout3949.xml" ContentType="application/vnd.openxmlformats-officedocument.presentationml.slideLayout+xml"/>
  <Override PartName="/ppt/slideLayouts/slideLayout3950.xml" ContentType="application/vnd.openxmlformats-officedocument.presentationml.slideLayout+xml"/>
  <Override PartName="/ppt/slideLayouts/slideLayout3951.xml" ContentType="application/vnd.openxmlformats-officedocument.presentationml.slideLayout+xml"/>
  <Override PartName="/ppt/slideLayouts/slideLayout3952.xml" ContentType="application/vnd.openxmlformats-officedocument.presentationml.slideLayout+xml"/>
  <Override PartName="/ppt/slideLayouts/slideLayout3953.xml" ContentType="application/vnd.openxmlformats-officedocument.presentationml.slideLayout+xml"/>
  <Override PartName="/ppt/slideLayouts/slideLayout3954.xml" ContentType="application/vnd.openxmlformats-officedocument.presentationml.slideLayout+xml"/>
  <Override PartName="/ppt/slideLayouts/slideLayout3955.xml" ContentType="application/vnd.openxmlformats-officedocument.presentationml.slideLayout+xml"/>
  <Override PartName="/ppt/slideLayouts/slideLayout3956.xml" ContentType="application/vnd.openxmlformats-officedocument.presentationml.slideLayout+xml"/>
  <Override PartName="/ppt/slideLayouts/slideLayout3957.xml" ContentType="application/vnd.openxmlformats-officedocument.presentationml.slideLayout+xml"/>
  <Override PartName="/ppt/slideLayouts/slideLayout3958.xml" ContentType="application/vnd.openxmlformats-officedocument.presentationml.slideLayout+xml"/>
  <Override PartName="/ppt/slideLayouts/slideLayout3959.xml" ContentType="application/vnd.openxmlformats-officedocument.presentationml.slideLayout+xml"/>
  <Override PartName="/ppt/slideLayouts/slideLayout3960.xml" ContentType="application/vnd.openxmlformats-officedocument.presentationml.slideLayout+xml"/>
  <Override PartName="/ppt/slideLayouts/slideLayout3961.xml" ContentType="application/vnd.openxmlformats-officedocument.presentationml.slideLayout+xml"/>
  <Override PartName="/ppt/slideLayouts/slideLayout3962.xml" ContentType="application/vnd.openxmlformats-officedocument.presentationml.slideLayout+xml"/>
  <Override PartName="/ppt/slideLayouts/slideLayout3963.xml" ContentType="application/vnd.openxmlformats-officedocument.presentationml.slideLayout+xml"/>
  <Override PartName="/ppt/slideLayouts/slideLayout3964.xml" ContentType="application/vnd.openxmlformats-officedocument.presentationml.slideLayout+xml"/>
  <Override PartName="/ppt/slideLayouts/slideLayout3965.xml" ContentType="application/vnd.openxmlformats-officedocument.presentationml.slideLayout+xml"/>
  <Override PartName="/ppt/slideLayouts/slideLayout3966.xml" ContentType="application/vnd.openxmlformats-officedocument.presentationml.slideLayout+xml"/>
  <Override PartName="/ppt/slideLayouts/slideLayout3967.xml" ContentType="application/vnd.openxmlformats-officedocument.presentationml.slideLayout+xml"/>
  <Override PartName="/ppt/slideLayouts/slideLayout3968.xml" ContentType="application/vnd.openxmlformats-officedocument.presentationml.slideLayout+xml"/>
  <Override PartName="/ppt/slideLayouts/slideLayout3969.xml" ContentType="application/vnd.openxmlformats-officedocument.presentationml.slideLayout+xml"/>
  <Override PartName="/ppt/slideLayouts/slideLayout3970.xml" ContentType="application/vnd.openxmlformats-officedocument.presentationml.slideLayout+xml"/>
  <Override PartName="/ppt/slideLayouts/slideLayout3971.xml" ContentType="application/vnd.openxmlformats-officedocument.presentationml.slideLayout+xml"/>
  <Override PartName="/ppt/slideLayouts/slideLayout3972.xml" ContentType="application/vnd.openxmlformats-officedocument.presentationml.slideLayout+xml"/>
  <Override PartName="/ppt/slideLayouts/slideLayout3973.xml" ContentType="application/vnd.openxmlformats-officedocument.presentationml.slideLayout+xml"/>
  <Override PartName="/ppt/slideLayouts/slideLayout3974.xml" ContentType="application/vnd.openxmlformats-officedocument.presentationml.slideLayout+xml"/>
  <Override PartName="/ppt/slideLayouts/slideLayout3975.xml" ContentType="application/vnd.openxmlformats-officedocument.presentationml.slideLayout+xml"/>
  <Override PartName="/ppt/slideLayouts/slideLayout3976.xml" ContentType="application/vnd.openxmlformats-officedocument.presentationml.slideLayout+xml"/>
  <Override PartName="/ppt/slideLayouts/slideLayout3977.xml" ContentType="application/vnd.openxmlformats-officedocument.presentationml.slideLayout+xml"/>
  <Override PartName="/ppt/slideLayouts/slideLayout3978.xml" ContentType="application/vnd.openxmlformats-officedocument.presentationml.slideLayout+xml"/>
  <Override PartName="/ppt/slideLayouts/slideLayout3979.xml" ContentType="application/vnd.openxmlformats-officedocument.presentationml.slideLayout+xml"/>
  <Override PartName="/ppt/slideLayouts/slideLayout3980.xml" ContentType="application/vnd.openxmlformats-officedocument.presentationml.slideLayout+xml"/>
  <Override PartName="/ppt/slideLayouts/slideLayout3981.xml" ContentType="application/vnd.openxmlformats-officedocument.presentationml.slideLayout+xml"/>
  <Override PartName="/ppt/slideLayouts/slideLayout3982.xml" ContentType="application/vnd.openxmlformats-officedocument.presentationml.slideLayout+xml"/>
  <Override PartName="/ppt/slideLayouts/slideLayout3983.xml" ContentType="application/vnd.openxmlformats-officedocument.presentationml.slideLayout+xml"/>
  <Override PartName="/ppt/slideLayouts/slideLayout3984.xml" ContentType="application/vnd.openxmlformats-officedocument.presentationml.slideLayout+xml"/>
  <Override PartName="/ppt/slideLayouts/slideLayout3985.xml" ContentType="application/vnd.openxmlformats-officedocument.presentationml.slideLayout+xml"/>
  <Override PartName="/ppt/slideLayouts/slideLayout3986.xml" ContentType="application/vnd.openxmlformats-officedocument.presentationml.slideLayout+xml"/>
  <Override PartName="/ppt/slideLayouts/slideLayout3987.xml" ContentType="application/vnd.openxmlformats-officedocument.presentationml.slideLayout+xml"/>
  <Override PartName="/ppt/slideLayouts/slideLayout3988.xml" ContentType="application/vnd.openxmlformats-officedocument.presentationml.slideLayout+xml"/>
  <Override PartName="/ppt/slideLayouts/slideLayout3989.xml" ContentType="application/vnd.openxmlformats-officedocument.presentationml.slideLayout+xml"/>
  <Override PartName="/ppt/slideLayouts/slideLayout3990.xml" ContentType="application/vnd.openxmlformats-officedocument.presentationml.slideLayout+xml"/>
  <Override PartName="/ppt/slideLayouts/slideLayout3991.xml" ContentType="application/vnd.openxmlformats-officedocument.presentationml.slideLayout+xml"/>
  <Override PartName="/ppt/slideLayouts/slideLayout3992.xml" ContentType="application/vnd.openxmlformats-officedocument.presentationml.slideLayout+xml"/>
  <Override PartName="/ppt/slideLayouts/slideLayout3993.xml" ContentType="application/vnd.openxmlformats-officedocument.presentationml.slideLayout+xml"/>
  <Override PartName="/ppt/slideLayouts/slideLayout3994.xml" ContentType="application/vnd.openxmlformats-officedocument.presentationml.slideLayout+xml"/>
  <Override PartName="/ppt/slideLayouts/slideLayout3995.xml" ContentType="application/vnd.openxmlformats-officedocument.presentationml.slideLayout+xml"/>
  <Override PartName="/ppt/slideLayouts/slideLayout3996.xml" ContentType="application/vnd.openxmlformats-officedocument.presentationml.slideLayout+xml"/>
  <Override PartName="/ppt/slideLayouts/slideLayout3997.xml" ContentType="application/vnd.openxmlformats-officedocument.presentationml.slideLayout+xml"/>
  <Override PartName="/ppt/slideLayouts/slideLayout3998.xml" ContentType="application/vnd.openxmlformats-officedocument.presentationml.slideLayout+xml"/>
  <Override PartName="/ppt/slideLayouts/slideLayout3999.xml" ContentType="application/vnd.openxmlformats-officedocument.presentationml.slideLayout+xml"/>
  <Override PartName="/ppt/slideLayouts/slideLayout4000.xml" ContentType="application/vnd.openxmlformats-officedocument.presentationml.slideLayout+xml"/>
  <Override PartName="/ppt/slideLayouts/slideLayout4001.xml" ContentType="application/vnd.openxmlformats-officedocument.presentationml.slideLayout+xml"/>
  <Override PartName="/ppt/slideLayouts/slideLayout4002.xml" ContentType="application/vnd.openxmlformats-officedocument.presentationml.slideLayout+xml"/>
  <Override PartName="/ppt/slideLayouts/slideLayout4003.xml" ContentType="application/vnd.openxmlformats-officedocument.presentationml.slideLayout+xml"/>
  <Override PartName="/ppt/slideLayouts/slideLayout4004.xml" ContentType="application/vnd.openxmlformats-officedocument.presentationml.slideLayout+xml"/>
  <Override PartName="/ppt/slideLayouts/slideLayout4005.xml" ContentType="application/vnd.openxmlformats-officedocument.presentationml.slideLayout+xml"/>
  <Override PartName="/ppt/slideLayouts/slideLayout4006.xml" ContentType="application/vnd.openxmlformats-officedocument.presentationml.slideLayout+xml"/>
  <Override PartName="/ppt/slideLayouts/slideLayout4007.xml" ContentType="application/vnd.openxmlformats-officedocument.presentationml.slideLayout+xml"/>
  <Override PartName="/ppt/slideLayouts/slideLayout4008.xml" ContentType="application/vnd.openxmlformats-officedocument.presentationml.slideLayout+xml"/>
  <Override PartName="/ppt/slideLayouts/slideLayout4009.xml" ContentType="application/vnd.openxmlformats-officedocument.presentationml.slideLayout+xml"/>
  <Override PartName="/ppt/slideLayouts/slideLayout4010.xml" ContentType="application/vnd.openxmlformats-officedocument.presentationml.slideLayout+xml"/>
  <Override PartName="/ppt/slideLayouts/slideLayout4011.xml" ContentType="application/vnd.openxmlformats-officedocument.presentationml.slideLayout+xml"/>
  <Override PartName="/ppt/slideLayouts/slideLayout4012.xml" ContentType="application/vnd.openxmlformats-officedocument.presentationml.slideLayout+xml"/>
  <Override PartName="/ppt/slideLayouts/slideLayout4013.xml" ContentType="application/vnd.openxmlformats-officedocument.presentationml.slideLayout+xml"/>
  <Override PartName="/ppt/slideLayouts/slideLayout4014.xml" ContentType="application/vnd.openxmlformats-officedocument.presentationml.slideLayout+xml"/>
  <Override PartName="/ppt/slideLayouts/slideLayout4015.xml" ContentType="application/vnd.openxmlformats-officedocument.presentationml.slideLayout+xml"/>
  <Override PartName="/ppt/slideLayouts/slideLayout4016.xml" ContentType="application/vnd.openxmlformats-officedocument.presentationml.slideLayout+xml"/>
  <Override PartName="/ppt/slideLayouts/slideLayout4017.xml" ContentType="application/vnd.openxmlformats-officedocument.presentationml.slideLayout+xml"/>
  <Override PartName="/ppt/slideLayouts/slideLayout4018.xml" ContentType="application/vnd.openxmlformats-officedocument.presentationml.slideLayout+xml"/>
  <Override PartName="/ppt/slideLayouts/slideLayout4019.xml" ContentType="application/vnd.openxmlformats-officedocument.presentationml.slideLayout+xml"/>
  <Override PartName="/ppt/slideLayouts/slideLayout4020.xml" ContentType="application/vnd.openxmlformats-officedocument.presentationml.slideLayout+xml"/>
  <Override PartName="/ppt/slideLayouts/slideLayout4021.xml" ContentType="application/vnd.openxmlformats-officedocument.presentationml.slideLayout+xml"/>
  <Override PartName="/ppt/slideLayouts/slideLayout4022.xml" ContentType="application/vnd.openxmlformats-officedocument.presentationml.slideLayout+xml"/>
  <Override PartName="/ppt/slideLayouts/slideLayout4023.xml" ContentType="application/vnd.openxmlformats-officedocument.presentationml.slideLayout+xml"/>
  <Override PartName="/ppt/slideLayouts/slideLayout4024.xml" ContentType="application/vnd.openxmlformats-officedocument.presentationml.slideLayout+xml"/>
  <Override PartName="/ppt/slideLayouts/slideLayout4025.xml" ContentType="application/vnd.openxmlformats-officedocument.presentationml.slideLayout+xml"/>
  <Override PartName="/ppt/slideLayouts/slideLayout4026.xml" ContentType="application/vnd.openxmlformats-officedocument.presentationml.slideLayout+xml"/>
  <Override PartName="/ppt/slideLayouts/slideLayout4027.xml" ContentType="application/vnd.openxmlformats-officedocument.presentationml.slideLayout+xml"/>
  <Override PartName="/ppt/slideLayouts/slideLayout4028.xml" ContentType="application/vnd.openxmlformats-officedocument.presentationml.slideLayout+xml"/>
  <Override PartName="/ppt/slideLayouts/slideLayout4029.xml" ContentType="application/vnd.openxmlformats-officedocument.presentationml.slideLayout+xml"/>
  <Override PartName="/ppt/slideLayouts/slideLayout4030.xml" ContentType="application/vnd.openxmlformats-officedocument.presentationml.slideLayout+xml"/>
  <Override PartName="/ppt/slideLayouts/slideLayout4031.xml" ContentType="application/vnd.openxmlformats-officedocument.presentationml.slideLayout+xml"/>
  <Override PartName="/ppt/slideLayouts/slideLayout4032.xml" ContentType="application/vnd.openxmlformats-officedocument.presentationml.slideLayout+xml"/>
  <Override PartName="/ppt/slideLayouts/slideLayout4033.xml" ContentType="application/vnd.openxmlformats-officedocument.presentationml.slideLayout+xml"/>
  <Override PartName="/ppt/slideLayouts/slideLayout4034.xml" ContentType="application/vnd.openxmlformats-officedocument.presentationml.slideLayout+xml"/>
  <Override PartName="/ppt/slideLayouts/slideLayout4035.xml" ContentType="application/vnd.openxmlformats-officedocument.presentationml.slideLayout+xml"/>
  <Override PartName="/ppt/slideLayouts/slideLayout4036.xml" ContentType="application/vnd.openxmlformats-officedocument.presentationml.slideLayout+xml"/>
  <Override PartName="/ppt/slideLayouts/slideLayout4037.xml" ContentType="application/vnd.openxmlformats-officedocument.presentationml.slideLayout+xml"/>
  <Override PartName="/ppt/slideLayouts/slideLayout4038.xml" ContentType="application/vnd.openxmlformats-officedocument.presentationml.slideLayout+xml"/>
  <Override PartName="/ppt/slideLayouts/slideLayout4039.xml" ContentType="application/vnd.openxmlformats-officedocument.presentationml.slideLayout+xml"/>
  <Override PartName="/ppt/slideLayouts/slideLayout4040.xml" ContentType="application/vnd.openxmlformats-officedocument.presentationml.slideLayout+xml"/>
  <Override PartName="/ppt/slideLayouts/slideLayout4041.xml" ContentType="application/vnd.openxmlformats-officedocument.presentationml.slideLayout+xml"/>
  <Override PartName="/ppt/slideLayouts/slideLayout4042.xml" ContentType="application/vnd.openxmlformats-officedocument.presentationml.slideLayout+xml"/>
  <Override PartName="/ppt/slideLayouts/slideLayout4043.xml" ContentType="application/vnd.openxmlformats-officedocument.presentationml.slideLayout+xml"/>
  <Override PartName="/ppt/slideLayouts/slideLayout4044.xml" ContentType="application/vnd.openxmlformats-officedocument.presentationml.slideLayout+xml"/>
  <Override PartName="/ppt/slideLayouts/slideLayout4045.xml" ContentType="application/vnd.openxmlformats-officedocument.presentationml.slideLayout+xml"/>
  <Override PartName="/ppt/slideLayouts/slideLayout4046.xml" ContentType="application/vnd.openxmlformats-officedocument.presentationml.slideLayout+xml"/>
  <Override PartName="/ppt/slideLayouts/slideLayout4047.xml" ContentType="application/vnd.openxmlformats-officedocument.presentationml.slideLayout+xml"/>
  <Override PartName="/ppt/slideLayouts/slideLayout4048.xml" ContentType="application/vnd.openxmlformats-officedocument.presentationml.slideLayout+xml"/>
  <Override PartName="/ppt/slideLayouts/slideLayout4049.xml" ContentType="application/vnd.openxmlformats-officedocument.presentationml.slideLayout+xml"/>
  <Override PartName="/ppt/slideLayouts/slideLayout4050.xml" ContentType="application/vnd.openxmlformats-officedocument.presentationml.slideLayout+xml"/>
  <Override PartName="/ppt/slideLayouts/slideLayout4051.xml" ContentType="application/vnd.openxmlformats-officedocument.presentationml.slideLayout+xml"/>
  <Override PartName="/ppt/slideLayouts/slideLayout4052.xml" ContentType="application/vnd.openxmlformats-officedocument.presentationml.slideLayout+xml"/>
  <Override PartName="/ppt/slideLayouts/slideLayout4053.xml" ContentType="application/vnd.openxmlformats-officedocument.presentationml.slideLayout+xml"/>
  <Override PartName="/ppt/slideLayouts/slideLayout4054.xml" ContentType="application/vnd.openxmlformats-officedocument.presentationml.slideLayout+xml"/>
  <Override PartName="/ppt/slideLayouts/slideLayout4055.xml" ContentType="application/vnd.openxmlformats-officedocument.presentationml.slideLayout+xml"/>
  <Override PartName="/ppt/slideLayouts/slideLayout4056.xml" ContentType="application/vnd.openxmlformats-officedocument.presentationml.slideLayout+xml"/>
  <Override PartName="/ppt/slideLayouts/slideLayout4057.xml" ContentType="application/vnd.openxmlformats-officedocument.presentationml.slideLayout+xml"/>
  <Override PartName="/ppt/slideLayouts/slideLayout4058.xml" ContentType="application/vnd.openxmlformats-officedocument.presentationml.slideLayout+xml"/>
  <Override PartName="/ppt/slideLayouts/slideLayout4059.xml" ContentType="application/vnd.openxmlformats-officedocument.presentationml.slideLayout+xml"/>
  <Override PartName="/ppt/slideLayouts/slideLayout4060.xml" ContentType="application/vnd.openxmlformats-officedocument.presentationml.slideLayout+xml"/>
  <Override PartName="/ppt/slideLayouts/slideLayout4061.xml" ContentType="application/vnd.openxmlformats-officedocument.presentationml.slideLayout+xml"/>
  <Override PartName="/ppt/slideLayouts/slideLayout4062.xml" ContentType="application/vnd.openxmlformats-officedocument.presentationml.slideLayout+xml"/>
  <Override PartName="/ppt/slideLayouts/slideLayout4063.xml" ContentType="application/vnd.openxmlformats-officedocument.presentationml.slideLayout+xml"/>
  <Override PartName="/ppt/slideLayouts/slideLayout4064.xml" ContentType="application/vnd.openxmlformats-officedocument.presentationml.slideLayout+xml"/>
  <Override PartName="/ppt/slideLayouts/slideLayout4065.xml" ContentType="application/vnd.openxmlformats-officedocument.presentationml.slideLayout+xml"/>
  <Override PartName="/ppt/slideLayouts/slideLayout4066.xml" ContentType="application/vnd.openxmlformats-officedocument.presentationml.slideLayout+xml"/>
  <Override PartName="/ppt/slideLayouts/slideLayout4067.xml" ContentType="application/vnd.openxmlformats-officedocument.presentationml.slideLayout+xml"/>
  <Override PartName="/ppt/slideLayouts/slideLayout4068.xml" ContentType="application/vnd.openxmlformats-officedocument.presentationml.slideLayout+xml"/>
  <Override PartName="/ppt/slideLayouts/slideLayout4069.xml" ContentType="application/vnd.openxmlformats-officedocument.presentationml.slideLayout+xml"/>
  <Override PartName="/ppt/slideLayouts/slideLayout4070.xml" ContentType="application/vnd.openxmlformats-officedocument.presentationml.slideLayout+xml"/>
  <Override PartName="/ppt/slideLayouts/slideLayout4071.xml" ContentType="application/vnd.openxmlformats-officedocument.presentationml.slideLayout+xml"/>
  <Override PartName="/ppt/slideLayouts/slideLayout4072.xml" ContentType="application/vnd.openxmlformats-officedocument.presentationml.slideLayout+xml"/>
  <Override PartName="/ppt/slideLayouts/slideLayout4073.xml" ContentType="application/vnd.openxmlformats-officedocument.presentationml.slideLayout+xml"/>
  <Override PartName="/ppt/slideLayouts/slideLayout4074.xml" ContentType="application/vnd.openxmlformats-officedocument.presentationml.slideLayout+xml"/>
  <Override PartName="/ppt/slideLayouts/slideLayout4075.xml" ContentType="application/vnd.openxmlformats-officedocument.presentationml.slideLayout+xml"/>
  <Override PartName="/ppt/slideLayouts/slideLayout4076.xml" ContentType="application/vnd.openxmlformats-officedocument.presentationml.slideLayout+xml"/>
  <Override PartName="/ppt/slideLayouts/slideLayout4077.xml" ContentType="application/vnd.openxmlformats-officedocument.presentationml.slideLayout+xml"/>
  <Override PartName="/ppt/slideLayouts/slideLayout4078.xml" ContentType="application/vnd.openxmlformats-officedocument.presentationml.slideLayout+xml"/>
  <Override PartName="/ppt/slideLayouts/slideLayout4079.xml" ContentType="application/vnd.openxmlformats-officedocument.presentationml.slideLayout+xml"/>
  <Override PartName="/ppt/slideLayouts/slideLayout4080.xml" ContentType="application/vnd.openxmlformats-officedocument.presentationml.slideLayout+xml"/>
  <Override PartName="/ppt/slideLayouts/slideLayout4081.xml" ContentType="application/vnd.openxmlformats-officedocument.presentationml.slideLayout+xml"/>
  <Override PartName="/ppt/slideLayouts/slideLayout4082.xml" ContentType="application/vnd.openxmlformats-officedocument.presentationml.slideLayout+xml"/>
  <Override PartName="/ppt/slideLayouts/slideLayout4083.xml" ContentType="application/vnd.openxmlformats-officedocument.presentationml.slideLayout+xml"/>
  <Override PartName="/ppt/slideLayouts/slideLayout4084.xml" ContentType="application/vnd.openxmlformats-officedocument.presentationml.slideLayout+xml"/>
  <Override PartName="/ppt/slideLayouts/slideLayout4085.xml" ContentType="application/vnd.openxmlformats-officedocument.presentationml.slideLayout+xml"/>
  <Override PartName="/ppt/slideLayouts/slideLayout4086.xml" ContentType="application/vnd.openxmlformats-officedocument.presentationml.slideLayout+xml"/>
  <Override PartName="/ppt/slideLayouts/slideLayout4087.xml" ContentType="application/vnd.openxmlformats-officedocument.presentationml.slideLayout+xml"/>
  <Override PartName="/ppt/slideLayouts/slideLayout4088.xml" ContentType="application/vnd.openxmlformats-officedocument.presentationml.slideLayout+xml"/>
  <Override PartName="/ppt/slideLayouts/slideLayout4089.xml" ContentType="application/vnd.openxmlformats-officedocument.presentationml.slideLayout+xml"/>
  <Override PartName="/ppt/slideLayouts/slideLayout4090.xml" ContentType="application/vnd.openxmlformats-officedocument.presentationml.slideLayout+xml"/>
  <Override PartName="/ppt/slideLayouts/slideLayout4091.xml" ContentType="application/vnd.openxmlformats-officedocument.presentationml.slideLayout+xml"/>
  <Override PartName="/ppt/slideLayouts/slideLayout4092.xml" ContentType="application/vnd.openxmlformats-officedocument.presentationml.slideLayout+xml"/>
  <Override PartName="/ppt/slideLayouts/slideLayout4093.xml" ContentType="application/vnd.openxmlformats-officedocument.presentationml.slideLayout+xml"/>
  <Override PartName="/ppt/slideLayouts/slideLayout4094.xml" ContentType="application/vnd.openxmlformats-officedocument.presentationml.slideLayout+xml"/>
  <Override PartName="/ppt/slideLayouts/slideLayout4095.xml" ContentType="application/vnd.openxmlformats-officedocument.presentationml.slideLayout+xml"/>
  <Override PartName="/ppt/slideLayouts/slideLayout4096.xml" ContentType="application/vnd.openxmlformats-officedocument.presentationml.slideLayout+xml"/>
  <Override PartName="/ppt/slideLayouts/slideLayout4097.xml" ContentType="application/vnd.openxmlformats-officedocument.presentationml.slideLayout+xml"/>
  <Override PartName="/ppt/slideLayouts/slideLayout4098.xml" ContentType="application/vnd.openxmlformats-officedocument.presentationml.slideLayout+xml"/>
  <Override PartName="/ppt/slideLayouts/slideLayout4099.xml" ContentType="application/vnd.openxmlformats-officedocument.presentationml.slideLayout+xml"/>
  <Override PartName="/ppt/slideLayouts/slideLayout4100.xml" ContentType="application/vnd.openxmlformats-officedocument.presentationml.slideLayout+xml"/>
  <Override PartName="/ppt/slideLayouts/slideLayout4101.xml" ContentType="application/vnd.openxmlformats-officedocument.presentationml.slideLayout+xml"/>
  <Override PartName="/ppt/slideLayouts/slideLayout4102.xml" ContentType="application/vnd.openxmlformats-officedocument.presentationml.slideLayout+xml"/>
  <Override PartName="/ppt/slideLayouts/slideLayout4103.xml" ContentType="application/vnd.openxmlformats-officedocument.presentationml.slideLayout+xml"/>
  <Override PartName="/ppt/slideLayouts/slideLayout4104.xml" ContentType="application/vnd.openxmlformats-officedocument.presentationml.slideLayout+xml"/>
  <Override PartName="/ppt/slideLayouts/slideLayout4105.xml" ContentType="application/vnd.openxmlformats-officedocument.presentationml.slideLayout+xml"/>
  <Override PartName="/ppt/slideLayouts/slideLayout4106.xml" ContentType="application/vnd.openxmlformats-officedocument.presentationml.slideLayout+xml"/>
  <Override PartName="/ppt/slideLayouts/slideLayout4107.xml" ContentType="application/vnd.openxmlformats-officedocument.presentationml.slideLayout+xml"/>
  <Override PartName="/ppt/slideLayouts/slideLayout4108.xml" ContentType="application/vnd.openxmlformats-officedocument.presentationml.slideLayout+xml"/>
  <Override PartName="/ppt/slideLayouts/slideLayout4109.xml" ContentType="application/vnd.openxmlformats-officedocument.presentationml.slideLayout+xml"/>
  <Override PartName="/ppt/slideLayouts/slideLayout4110.xml" ContentType="application/vnd.openxmlformats-officedocument.presentationml.slideLayout+xml"/>
  <Override PartName="/ppt/slideLayouts/slideLayout4111.xml" ContentType="application/vnd.openxmlformats-officedocument.presentationml.slideLayout+xml"/>
  <Override PartName="/ppt/slideLayouts/slideLayout4112.xml" ContentType="application/vnd.openxmlformats-officedocument.presentationml.slideLayout+xml"/>
  <Override PartName="/ppt/slideLayouts/slideLayout4113.xml" ContentType="application/vnd.openxmlformats-officedocument.presentationml.slideLayout+xml"/>
  <Override PartName="/ppt/slideLayouts/slideLayout4114.xml" ContentType="application/vnd.openxmlformats-officedocument.presentationml.slideLayout+xml"/>
  <Override PartName="/ppt/slideLayouts/slideLayout4115.xml" ContentType="application/vnd.openxmlformats-officedocument.presentationml.slideLayout+xml"/>
  <Override PartName="/ppt/slideLayouts/slideLayout4116.xml" ContentType="application/vnd.openxmlformats-officedocument.presentationml.slideLayout+xml"/>
  <Override PartName="/ppt/slideLayouts/slideLayout4117.xml" ContentType="application/vnd.openxmlformats-officedocument.presentationml.slideLayout+xml"/>
  <Override PartName="/ppt/slideLayouts/slideLayout4118.xml" ContentType="application/vnd.openxmlformats-officedocument.presentationml.slideLayout+xml"/>
  <Override PartName="/ppt/slideLayouts/slideLayout4119.xml" ContentType="application/vnd.openxmlformats-officedocument.presentationml.slideLayout+xml"/>
  <Override PartName="/ppt/slideLayouts/slideLayout4120.xml" ContentType="application/vnd.openxmlformats-officedocument.presentationml.slideLayout+xml"/>
  <Override PartName="/ppt/slideLayouts/slideLayout4121.xml" ContentType="application/vnd.openxmlformats-officedocument.presentationml.slideLayout+xml"/>
  <Override PartName="/ppt/slideLayouts/slideLayout4122.xml" ContentType="application/vnd.openxmlformats-officedocument.presentationml.slideLayout+xml"/>
  <Override PartName="/ppt/slideLayouts/slideLayout4123.xml" ContentType="application/vnd.openxmlformats-officedocument.presentationml.slideLayout+xml"/>
  <Override PartName="/ppt/slideLayouts/slideLayout4124.xml" ContentType="application/vnd.openxmlformats-officedocument.presentationml.slideLayout+xml"/>
  <Override PartName="/ppt/slideLayouts/slideLayout4125.xml" ContentType="application/vnd.openxmlformats-officedocument.presentationml.slideLayout+xml"/>
  <Override PartName="/ppt/slideLayouts/slideLayout4126.xml" ContentType="application/vnd.openxmlformats-officedocument.presentationml.slideLayout+xml"/>
  <Override PartName="/ppt/slideLayouts/slideLayout4127.xml" ContentType="application/vnd.openxmlformats-officedocument.presentationml.slideLayout+xml"/>
  <Override PartName="/ppt/slideLayouts/slideLayout4128.xml" ContentType="application/vnd.openxmlformats-officedocument.presentationml.slideLayout+xml"/>
  <Override PartName="/ppt/slideLayouts/slideLayout4129.xml" ContentType="application/vnd.openxmlformats-officedocument.presentationml.slideLayout+xml"/>
  <Override PartName="/ppt/slideLayouts/slideLayout4130.xml" ContentType="application/vnd.openxmlformats-officedocument.presentationml.slideLayout+xml"/>
  <Override PartName="/ppt/slideLayouts/slideLayout4131.xml" ContentType="application/vnd.openxmlformats-officedocument.presentationml.slideLayout+xml"/>
  <Override PartName="/ppt/slideLayouts/slideLayout4132.xml" ContentType="application/vnd.openxmlformats-officedocument.presentationml.slideLayout+xml"/>
  <Override PartName="/ppt/slideLayouts/slideLayout4133.xml" ContentType="application/vnd.openxmlformats-officedocument.presentationml.slideLayout+xml"/>
  <Override PartName="/ppt/slideLayouts/slideLayout4134.xml" ContentType="application/vnd.openxmlformats-officedocument.presentationml.slideLayout+xml"/>
  <Override PartName="/ppt/slideLayouts/slideLayout4135.xml" ContentType="application/vnd.openxmlformats-officedocument.presentationml.slideLayout+xml"/>
  <Override PartName="/ppt/slideLayouts/slideLayout4136.xml" ContentType="application/vnd.openxmlformats-officedocument.presentationml.slideLayout+xml"/>
  <Override PartName="/ppt/slideLayouts/slideLayout4137.xml" ContentType="application/vnd.openxmlformats-officedocument.presentationml.slideLayout+xml"/>
  <Override PartName="/ppt/slideLayouts/slideLayout4138.xml" ContentType="application/vnd.openxmlformats-officedocument.presentationml.slideLayout+xml"/>
  <Override PartName="/ppt/slideLayouts/slideLayout4139.xml" ContentType="application/vnd.openxmlformats-officedocument.presentationml.slideLayout+xml"/>
  <Override PartName="/ppt/slideLayouts/slideLayout4140.xml" ContentType="application/vnd.openxmlformats-officedocument.presentationml.slideLayout+xml"/>
  <Override PartName="/ppt/slideLayouts/slideLayout4141.xml" ContentType="application/vnd.openxmlformats-officedocument.presentationml.slideLayout+xml"/>
  <Override PartName="/ppt/slideLayouts/slideLayout4142.xml" ContentType="application/vnd.openxmlformats-officedocument.presentationml.slideLayout+xml"/>
  <Override PartName="/ppt/slideLayouts/slideLayout4143.xml" ContentType="application/vnd.openxmlformats-officedocument.presentationml.slideLayout+xml"/>
  <Override PartName="/ppt/slideLayouts/slideLayout4144.xml" ContentType="application/vnd.openxmlformats-officedocument.presentationml.slideLayout+xml"/>
  <Override PartName="/ppt/slideLayouts/slideLayout4145.xml" ContentType="application/vnd.openxmlformats-officedocument.presentationml.slideLayout+xml"/>
  <Override PartName="/ppt/slideLayouts/slideLayout4146.xml" ContentType="application/vnd.openxmlformats-officedocument.presentationml.slideLayout+xml"/>
  <Override PartName="/ppt/slideLayouts/slideLayout4147.xml" ContentType="application/vnd.openxmlformats-officedocument.presentationml.slideLayout+xml"/>
  <Override PartName="/ppt/slideLayouts/slideLayout4148.xml" ContentType="application/vnd.openxmlformats-officedocument.presentationml.slideLayout+xml"/>
  <Override PartName="/ppt/slideLayouts/slideLayout4149.xml" ContentType="application/vnd.openxmlformats-officedocument.presentationml.slideLayout+xml"/>
  <Override PartName="/ppt/slideLayouts/slideLayout4150.xml" ContentType="application/vnd.openxmlformats-officedocument.presentationml.slideLayout+xml"/>
  <Override PartName="/ppt/slideLayouts/slideLayout4151.xml" ContentType="application/vnd.openxmlformats-officedocument.presentationml.slideLayout+xml"/>
  <Override PartName="/ppt/slideLayouts/slideLayout4152.xml" ContentType="application/vnd.openxmlformats-officedocument.presentationml.slideLayout+xml"/>
  <Override PartName="/ppt/slideLayouts/slideLayout4153.xml" ContentType="application/vnd.openxmlformats-officedocument.presentationml.slideLayout+xml"/>
  <Override PartName="/ppt/slideLayouts/slideLayout4154.xml" ContentType="application/vnd.openxmlformats-officedocument.presentationml.slideLayout+xml"/>
  <Override PartName="/ppt/slideLayouts/slideLayout4155.xml" ContentType="application/vnd.openxmlformats-officedocument.presentationml.slideLayout+xml"/>
  <Override PartName="/ppt/slideLayouts/slideLayout4156.xml" ContentType="application/vnd.openxmlformats-officedocument.presentationml.slideLayout+xml"/>
  <Override PartName="/ppt/slideLayouts/slideLayout4157.xml" ContentType="application/vnd.openxmlformats-officedocument.presentationml.slideLayout+xml"/>
  <Override PartName="/ppt/slideLayouts/slideLayout4158.xml" ContentType="application/vnd.openxmlformats-officedocument.presentationml.slideLayout+xml"/>
  <Override PartName="/ppt/slideLayouts/slideLayout4159.xml" ContentType="application/vnd.openxmlformats-officedocument.presentationml.slideLayout+xml"/>
  <Override PartName="/ppt/slideLayouts/slideLayout4160.xml" ContentType="application/vnd.openxmlformats-officedocument.presentationml.slideLayout+xml"/>
  <Override PartName="/ppt/slideLayouts/slideLayout4161.xml" ContentType="application/vnd.openxmlformats-officedocument.presentationml.slideLayout+xml"/>
  <Override PartName="/ppt/slideLayouts/slideLayout4162.xml" ContentType="application/vnd.openxmlformats-officedocument.presentationml.slideLayout+xml"/>
  <Override PartName="/ppt/slideLayouts/slideLayout4163.xml" ContentType="application/vnd.openxmlformats-officedocument.presentationml.slideLayout+xml"/>
  <Override PartName="/ppt/slideLayouts/slideLayout4164.xml" ContentType="application/vnd.openxmlformats-officedocument.presentationml.slideLayout+xml"/>
  <Override PartName="/ppt/slideLayouts/slideLayout4165.xml" ContentType="application/vnd.openxmlformats-officedocument.presentationml.slideLayout+xml"/>
  <Override PartName="/ppt/slideLayouts/slideLayout4166.xml" ContentType="application/vnd.openxmlformats-officedocument.presentationml.slideLayout+xml"/>
  <Override PartName="/ppt/slideLayouts/slideLayout4167.xml" ContentType="application/vnd.openxmlformats-officedocument.presentationml.slideLayout+xml"/>
  <Override PartName="/ppt/slideLayouts/slideLayout4168.xml" ContentType="application/vnd.openxmlformats-officedocument.presentationml.slideLayout+xml"/>
  <Override PartName="/ppt/slideLayouts/slideLayout4169.xml" ContentType="application/vnd.openxmlformats-officedocument.presentationml.slideLayout+xml"/>
  <Override PartName="/ppt/slideLayouts/slideLayout4170.xml" ContentType="application/vnd.openxmlformats-officedocument.presentationml.slideLayout+xml"/>
  <Override PartName="/ppt/slideLayouts/slideLayout4171.xml" ContentType="application/vnd.openxmlformats-officedocument.presentationml.slideLayout+xml"/>
  <Override PartName="/ppt/slideLayouts/slideLayout4172.xml" ContentType="application/vnd.openxmlformats-officedocument.presentationml.slideLayout+xml"/>
  <Override PartName="/ppt/slideLayouts/slideLayout4173.xml" ContentType="application/vnd.openxmlformats-officedocument.presentationml.slideLayout+xml"/>
  <Override PartName="/ppt/slideLayouts/slideLayout4174.xml" ContentType="application/vnd.openxmlformats-officedocument.presentationml.slideLayout+xml"/>
  <Override PartName="/ppt/slideLayouts/slideLayout4175.xml" ContentType="application/vnd.openxmlformats-officedocument.presentationml.slideLayout+xml"/>
  <Override PartName="/ppt/slideLayouts/slideLayout4176.xml" ContentType="application/vnd.openxmlformats-officedocument.presentationml.slideLayout+xml"/>
  <Override PartName="/ppt/slideLayouts/slideLayout4177.xml" ContentType="application/vnd.openxmlformats-officedocument.presentationml.slideLayout+xml"/>
  <Override PartName="/ppt/slideLayouts/slideLayout4178.xml" ContentType="application/vnd.openxmlformats-officedocument.presentationml.slideLayout+xml"/>
  <Override PartName="/ppt/slideLayouts/slideLayout4179.xml" ContentType="application/vnd.openxmlformats-officedocument.presentationml.slideLayout+xml"/>
  <Override PartName="/ppt/slideLayouts/slideLayout4180.xml" ContentType="application/vnd.openxmlformats-officedocument.presentationml.slideLayout+xml"/>
  <Override PartName="/ppt/slideLayouts/slideLayout4181.xml" ContentType="application/vnd.openxmlformats-officedocument.presentationml.slideLayout+xml"/>
  <Override PartName="/ppt/slideLayouts/slideLayout4182.xml" ContentType="application/vnd.openxmlformats-officedocument.presentationml.slideLayout+xml"/>
  <Override PartName="/ppt/slideLayouts/slideLayout4183.xml" ContentType="application/vnd.openxmlformats-officedocument.presentationml.slideLayout+xml"/>
  <Override PartName="/ppt/slideLayouts/slideLayout4184.xml" ContentType="application/vnd.openxmlformats-officedocument.presentationml.slideLayout+xml"/>
  <Override PartName="/ppt/slideLayouts/slideLayout4185.xml" ContentType="application/vnd.openxmlformats-officedocument.presentationml.slideLayout+xml"/>
  <Override PartName="/ppt/slideLayouts/slideLayout4186.xml" ContentType="application/vnd.openxmlformats-officedocument.presentationml.slideLayout+xml"/>
  <Override PartName="/ppt/slideLayouts/slideLayout4187.xml" ContentType="application/vnd.openxmlformats-officedocument.presentationml.slideLayout+xml"/>
  <Override PartName="/ppt/slideLayouts/slideLayout4188.xml" ContentType="application/vnd.openxmlformats-officedocument.presentationml.slideLayout+xml"/>
  <Override PartName="/ppt/slideLayouts/slideLayout4189.xml" ContentType="application/vnd.openxmlformats-officedocument.presentationml.slideLayout+xml"/>
  <Override PartName="/ppt/slideLayouts/slideLayout4190.xml" ContentType="application/vnd.openxmlformats-officedocument.presentationml.slideLayout+xml"/>
  <Override PartName="/ppt/slideLayouts/slideLayout4191.xml" ContentType="application/vnd.openxmlformats-officedocument.presentationml.slideLayout+xml"/>
  <Override PartName="/ppt/slideLayouts/slideLayout4192.xml" ContentType="application/vnd.openxmlformats-officedocument.presentationml.slideLayout+xml"/>
  <Override PartName="/ppt/slideLayouts/slideLayout4193.xml" ContentType="application/vnd.openxmlformats-officedocument.presentationml.slideLayout+xml"/>
  <Override PartName="/ppt/slideLayouts/slideLayout4194.xml" ContentType="application/vnd.openxmlformats-officedocument.presentationml.slideLayout+xml"/>
  <Override PartName="/ppt/slideLayouts/slideLayout4195.xml" ContentType="application/vnd.openxmlformats-officedocument.presentationml.slideLayout+xml"/>
  <Override PartName="/ppt/slideLayouts/slideLayout4196.xml" ContentType="application/vnd.openxmlformats-officedocument.presentationml.slideLayout+xml"/>
  <Override PartName="/ppt/slideLayouts/slideLayout4197.xml" ContentType="application/vnd.openxmlformats-officedocument.presentationml.slideLayout+xml"/>
  <Override PartName="/ppt/slideLayouts/slideLayout4198.xml" ContentType="application/vnd.openxmlformats-officedocument.presentationml.slideLayout+xml"/>
  <Override PartName="/ppt/slideLayouts/slideLayout4199.xml" ContentType="application/vnd.openxmlformats-officedocument.presentationml.slideLayout+xml"/>
  <Override PartName="/ppt/slideLayouts/slideLayout4200.xml" ContentType="application/vnd.openxmlformats-officedocument.presentationml.slideLayout+xml"/>
  <Override PartName="/ppt/slideLayouts/slideLayout4201.xml" ContentType="application/vnd.openxmlformats-officedocument.presentationml.slideLayout+xml"/>
  <Override PartName="/ppt/slideLayouts/slideLayout4202.xml" ContentType="application/vnd.openxmlformats-officedocument.presentationml.slideLayout+xml"/>
  <Override PartName="/ppt/slideLayouts/slideLayout4203.xml" ContentType="application/vnd.openxmlformats-officedocument.presentationml.slideLayout+xml"/>
  <Override PartName="/ppt/slideLayouts/slideLayout4204.xml" ContentType="application/vnd.openxmlformats-officedocument.presentationml.slideLayout+xml"/>
  <Override PartName="/ppt/slideLayouts/slideLayout4205.xml" ContentType="application/vnd.openxmlformats-officedocument.presentationml.slideLayout+xml"/>
  <Override PartName="/ppt/slideLayouts/slideLayout4206.xml" ContentType="application/vnd.openxmlformats-officedocument.presentationml.slideLayout+xml"/>
  <Override PartName="/ppt/slideLayouts/slideLayout4207.xml" ContentType="application/vnd.openxmlformats-officedocument.presentationml.slideLayout+xml"/>
  <Override PartName="/ppt/slideLayouts/slideLayout4208.xml" ContentType="application/vnd.openxmlformats-officedocument.presentationml.slideLayout+xml"/>
  <Override PartName="/ppt/slideLayouts/slideLayout4209.xml" ContentType="application/vnd.openxmlformats-officedocument.presentationml.slideLayout+xml"/>
  <Override PartName="/ppt/slideLayouts/slideLayout4210.xml" ContentType="application/vnd.openxmlformats-officedocument.presentationml.slideLayout+xml"/>
  <Override PartName="/ppt/slideLayouts/slideLayout4211.xml" ContentType="application/vnd.openxmlformats-officedocument.presentationml.slideLayout+xml"/>
  <Override PartName="/ppt/slideLayouts/slideLayout4212.xml" ContentType="application/vnd.openxmlformats-officedocument.presentationml.slideLayout+xml"/>
  <Override PartName="/ppt/slideLayouts/slideLayout4213.xml" ContentType="application/vnd.openxmlformats-officedocument.presentationml.slideLayout+xml"/>
  <Override PartName="/ppt/slideLayouts/slideLayout4214.xml" ContentType="application/vnd.openxmlformats-officedocument.presentationml.slideLayout+xml"/>
  <Override PartName="/ppt/slideLayouts/slideLayout4215.xml" ContentType="application/vnd.openxmlformats-officedocument.presentationml.slideLayout+xml"/>
  <Override PartName="/ppt/slideLayouts/slideLayout4216.xml" ContentType="application/vnd.openxmlformats-officedocument.presentationml.slideLayout+xml"/>
  <Override PartName="/ppt/slideLayouts/slideLayout4217.xml" ContentType="application/vnd.openxmlformats-officedocument.presentationml.slideLayout+xml"/>
  <Override PartName="/ppt/slideLayouts/slideLayout4218.xml" ContentType="application/vnd.openxmlformats-officedocument.presentationml.slideLayout+xml"/>
  <Override PartName="/ppt/slideLayouts/slideLayout4219.xml" ContentType="application/vnd.openxmlformats-officedocument.presentationml.slideLayout+xml"/>
  <Override PartName="/ppt/slideLayouts/slideLayout4220.xml" ContentType="application/vnd.openxmlformats-officedocument.presentationml.slideLayout+xml"/>
  <Override PartName="/ppt/slideLayouts/slideLayout4221.xml" ContentType="application/vnd.openxmlformats-officedocument.presentationml.slideLayout+xml"/>
  <Override PartName="/ppt/slideLayouts/slideLayout4222.xml" ContentType="application/vnd.openxmlformats-officedocument.presentationml.slideLayout+xml"/>
  <Override PartName="/ppt/slideLayouts/slideLayout4223.xml" ContentType="application/vnd.openxmlformats-officedocument.presentationml.slideLayout+xml"/>
  <Override PartName="/ppt/slideLayouts/slideLayout4224.xml" ContentType="application/vnd.openxmlformats-officedocument.presentationml.slideLayout+xml"/>
  <Override PartName="/ppt/slideLayouts/slideLayout4225.xml" ContentType="application/vnd.openxmlformats-officedocument.presentationml.slideLayout+xml"/>
  <Override PartName="/ppt/slideLayouts/slideLayout4226.xml" ContentType="application/vnd.openxmlformats-officedocument.presentationml.slideLayout+xml"/>
  <Override PartName="/ppt/slideLayouts/slideLayout4227.xml" ContentType="application/vnd.openxmlformats-officedocument.presentationml.slideLayout+xml"/>
  <Override PartName="/ppt/slideLayouts/slideLayout4228.xml" ContentType="application/vnd.openxmlformats-officedocument.presentationml.slideLayout+xml"/>
  <Override PartName="/ppt/slideLayouts/slideLayout4229.xml" ContentType="application/vnd.openxmlformats-officedocument.presentationml.slideLayout+xml"/>
  <Override PartName="/ppt/slideLayouts/slideLayout4230.xml" ContentType="application/vnd.openxmlformats-officedocument.presentationml.slideLayout+xml"/>
  <Override PartName="/ppt/slideLayouts/slideLayout4231.xml" ContentType="application/vnd.openxmlformats-officedocument.presentationml.slideLayout+xml"/>
  <Override PartName="/ppt/slideLayouts/slideLayout4232.xml" ContentType="application/vnd.openxmlformats-officedocument.presentationml.slideLayout+xml"/>
  <Override PartName="/ppt/slideLayouts/slideLayout4233.xml" ContentType="application/vnd.openxmlformats-officedocument.presentationml.slideLayout+xml"/>
  <Override PartName="/ppt/slideLayouts/slideLayout4234.xml" ContentType="application/vnd.openxmlformats-officedocument.presentationml.slideLayout+xml"/>
  <Override PartName="/ppt/slideLayouts/slideLayout4235.xml" ContentType="application/vnd.openxmlformats-officedocument.presentationml.slideLayout+xml"/>
  <Override PartName="/ppt/slideLayouts/slideLayout4236.xml" ContentType="application/vnd.openxmlformats-officedocument.presentationml.slideLayout+xml"/>
  <Override PartName="/ppt/slideLayouts/slideLayout4237.xml" ContentType="application/vnd.openxmlformats-officedocument.presentationml.slideLayout+xml"/>
  <Override PartName="/ppt/slideLayouts/slideLayout4238.xml" ContentType="application/vnd.openxmlformats-officedocument.presentationml.slideLayout+xml"/>
  <Override PartName="/ppt/slideLayouts/slideLayout4239.xml" ContentType="application/vnd.openxmlformats-officedocument.presentationml.slideLayout+xml"/>
  <Override PartName="/ppt/slideLayouts/slideLayout4240.xml" ContentType="application/vnd.openxmlformats-officedocument.presentationml.slideLayout+xml"/>
  <Override PartName="/ppt/slideLayouts/slideLayout4241.xml" ContentType="application/vnd.openxmlformats-officedocument.presentationml.slideLayout+xml"/>
  <Override PartName="/ppt/slideLayouts/slideLayout4242.xml" ContentType="application/vnd.openxmlformats-officedocument.presentationml.slideLayout+xml"/>
  <Override PartName="/ppt/slideLayouts/slideLayout4243.xml" ContentType="application/vnd.openxmlformats-officedocument.presentationml.slideLayout+xml"/>
  <Override PartName="/ppt/slideLayouts/slideLayout4244.xml" ContentType="application/vnd.openxmlformats-officedocument.presentationml.slideLayout+xml"/>
  <Override PartName="/ppt/slideLayouts/slideLayout4245.xml" ContentType="application/vnd.openxmlformats-officedocument.presentationml.slideLayout+xml"/>
  <Override PartName="/ppt/slideLayouts/slideLayout4246.xml" ContentType="application/vnd.openxmlformats-officedocument.presentationml.slideLayout+xml"/>
  <Override PartName="/ppt/slideLayouts/slideLayout4247.xml" ContentType="application/vnd.openxmlformats-officedocument.presentationml.slideLayout+xml"/>
  <Override PartName="/ppt/slideLayouts/slideLayout4248.xml" ContentType="application/vnd.openxmlformats-officedocument.presentationml.slideLayout+xml"/>
  <Override PartName="/ppt/slideLayouts/slideLayout4249.xml" ContentType="application/vnd.openxmlformats-officedocument.presentationml.slideLayout+xml"/>
  <Override PartName="/ppt/slideLayouts/slideLayout4250.xml" ContentType="application/vnd.openxmlformats-officedocument.presentationml.slideLayout+xml"/>
  <Override PartName="/ppt/slideLayouts/slideLayout4251.xml" ContentType="application/vnd.openxmlformats-officedocument.presentationml.slideLayout+xml"/>
  <Override PartName="/ppt/slideLayouts/slideLayout4252.xml" ContentType="application/vnd.openxmlformats-officedocument.presentationml.slideLayout+xml"/>
  <Override PartName="/ppt/slideLayouts/slideLayout4253.xml" ContentType="application/vnd.openxmlformats-officedocument.presentationml.slideLayout+xml"/>
  <Override PartName="/ppt/slideLayouts/slideLayout4254.xml" ContentType="application/vnd.openxmlformats-officedocument.presentationml.slideLayout+xml"/>
  <Override PartName="/ppt/slideLayouts/slideLayout4255.xml" ContentType="application/vnd.openxmlformats-officedocument.presentationml.slideLayout+xml"/>
  <Override PartName="/ppt/slideLayouts/slideLayout4256.xml" ContentType="application/vnd.openxmlformats-officedocument.presentationml.slideLayout+xml"/>
  <Override PartName="/ppt/slideLayouts/slideLayout4257.xml" ContentType="application/vnd.openxmlformats-officedocument.presentationml.slideLayout+xml"/>
  <Override PartName="/ppt/slideLayouts/slideLayout4258.xml" ContentType="application/vnd.openxmlformats-officedocument.presentationml.slideLayout+xml"/>
  <Override PartName="/ppt/slideLayouts/slideLayout4259.xml" ContentType="application/vnd.openxmlformats-officedocument.presentationml.slideLayout+xml"/>
  <Override PartName="/ppt/slideLayouts/slideLayout4260.xml" ContentType="application/vnd.openxmlformats-officedocument.presentationml.slideLayout+xml"/>
  <Override PartName="/ppt/slideLayouts/slideLayout4261.xml" ContentType="application/vnd.openxmlformats-officedocument.presentationml.slideLayout+xml"/>
  <Override PartName="/ppt/slideLayouts/slideLayout4262.xml" ContentType="application/vnd.openxmlformats-officedocument.presentationml.slideLayout+xml"/>
  <Override PartName="/ppt/slideLayouts/slideLayout4263.xml" ContentType="application/vnd.openxmlformats-officedocument.presentationml.slideLayout+xml"/>
  <Override PartName="/ppt/slideLayouts/slideLayout4264.xml" ContentType="application/vnd.openxmlformats-officedocument.presentationml.slideLayout+xml"/>
  <Override PartName="/ppt/slideLayouts/slideLayout4265.xml" ContentType="application/vnd.openxmlformats-officedocument.presentationml.slideLayout+xml"/>
  <Override PartName="/ppt/slideLayouts/slideLayout4266.xml" ContentType="application/vnd.openxmlformats-officedocument.presentationml.slideLayout+xml"/>
  <Override PartName="/ppt/slideLayouts/slideLayout4267.xml" ContentType="application/vnd.openxmlformats-officedocument.presentationml.slideLayout+xml"/>
  <Override PartName="/ppt/slideLayouts/slideLayout4268.xml" ContentType="application/vnd.openxmlformats-officedocument.presentationml.slideLayout+xml"/>
  <Override PartName="/ppt/slideLayouts/slideLayout4269.xml" ContentType="application/vnd.openxmlformats-officedocument.presentationml.slideLayout+xml"/>
  <Override PartName="/ppt/slideLayouts/slideLayout4270.xml" ContentType="application/vnd.openxmlformats-officedocument.presentationml.slideLayout+xml"/>
  <Override PartName="/ppt/slideLayouts/slideLayout4271.xml" ContentType="application/vnd.openxmlformats-officedocument.presentationml.slideLayout+xml"/>
  <Override PartName="/ppt/slideLayouts/slideLayout4272.xml" ContentType="application/vnd.openxmlformats-officedocument.presentationml.slideLayout+xml"/>
  <Override PartName="/ppt/slideLayouts/slideLayout4273.xml" ContentType="application/vnd.openxmlformats-officedocument.presentationml.slideLayout+xml"/>
  <Override PartName="/ppt/slideLayouts/slideLayout4274.xml" ContentType="application/vnd.openxmlformats-officedocument.presentationml.slideLayout+xml"/>
  <Override PartName="/ppt/slideLayouts/slideLayout4275.xml" ContentType="application/vnd.openxmlformats-officedocument.presentationml.slideLayout+xml"/>
  <Override PartName="/ppt/slideLayouts/slideLayout4276.xml" ContentType="application/vnd.openxmlformats-officedocument.presentationml.slideLayout+xml"/>
  <Override PartName="/ppt/slideLayouts/slideLayout4277.xml" ContentType="application/vnd.openxmlformats-officedocument.presentationml.slideLayout+xml"/>
  <Override PartName="/ppt/slideLayouts/slideLayout4278.xml" ContentType="application/vnd.openxmlformats-officedocument.presentationml.slideLayout+xml"/>
  <Override PartName="/ppt/slideLayouts/slideLayout4279.xml" ContentType="application/vnd.openxmlformats-officedocument.presentationml.slideLayout+xml"/>
  <Override PartName="/ppt/slideLayouts/slideLayout4280.xml" ContentType="application/vnd.openxmlformats-officedocument.presentationml.slideLayout+xml"/>
  <Override PartName="/ppt/slideLayouts/slideLayout4281.xml" ContentType="application/vnd.openxmlformats-officedocument.presentationml.slideLayout+xml"/>
  <Override PartName="/ppt/slideLayouts/slideLayout4282.xml" ContentType="application/vnd.openxmlformats-officedocument.presentationml.slideLayout+xml"/>
  <Override PartName="/ppt/slideLayouts/slideLayout4283.xml" ContentType="application/vnd.openxmlformats-officedocument.presentationml.slideLayout+xml"/>
  <Override PartName="/ppt/slideLayouts/slideLayout4284.xml" ContentType="application/vnd.openxmlformats-officedocument.presentationml.slideLayout+xml"/>
  <Override PartName="/ppt/slideLayouts/slideLayout4285.xml" ContentType="application/vnd.openxmlformats-officedocument.presentationml.slideLayout+xml"/>
  <Override PartName="/ppt/slideLayouts/slideLayout4286.xml" ContentType="application/vnd.openxmlformats-officedocument.presentationml.slideLayout+xml"/>
  <Override PartName="/ppt/slideLayouts/slideLayout4287.xml" ContentType="application/vnd.openxmlformats-officedocument.presentationml.slideLayout+xml"/>
  <Override PartName="/ppt/slideLayouts/slideLayout4288.xml" ContentType="application/vnd.openxmlformats-officedocument.presentationml.slideLayout+xml"/>
  <Override PartName="/ppt/slideLayouts/slideLayout4289.xml" ContentType="application/vnd.openxmlformats-officedocument.presentationml.slideLayout+xml"/>
  <Override PartName="/ppt/slideLayouts/slideLayout4290.xml" ContentType="application/vnd.openxmlformats-officedocument.presentationml.slideLayout+xml"/>
  <Override PartName="/ppt/slideLayouts/slideLayout4291.xml" ContentType="application/vnd.openxmlformats-officedocument.presentationml.slideLayout+xml"/>
  <Override PartName="/ppt/slideLayouts/slideLayout4292.xml" ContentType="application/vnd.openxmlformats-officedocument.presentationml.slideLayout+xml"/>
  <Override PartName="/ppt/slideLayouts/slideLayout4293.xml" ContentType="application/vnd.openxmlformats-officedocument.presentationml.slideLayout+xml"/>
  <Override PartName="/ppt/slideLayouts/slideLayout4294.xml" ContentType="application/vnd.openxmlformats-officedocument.presentationml.slideLayout+xml"/>
  <Override PartName="/ppt/slideLayouts/slideLayout4295.xml" ContentType="application/vnd.openxmlformats-officedocument.presentationml.slideLayout+xml"/>
  <Override PartName="/ppt/slideLayouts/slideLayout4296.xml" ContentType="application/vnd.openxmlformats-officedocument.presentationml.slideLayout+xml"/>
  <Override PartName="/ppt/slideLayouts/slideLayout4297.xml" ContentType="application/vnd.openxmlformats-officedocument.presentationml.slideLayout+xml"/>
  <Override PartName="/ppt/slideLayouts/slideLayout4298.xml" ContentType="application/vnd.openxmlformats-officedocument.presentationml.slideLayout+xml"/>
  <Override PartName="/ppt/slideLayouts/slideLayout4299.xml" ContentType="application/vnd.openxmlformats-officedocument.presentationml.slideLayout+xml"/>
  <Override PartName="/ppt/slideLayouts/slideLayout4300.xml" ContentType="application/vnd.openxmlformats-officedocument.presentationml.slideLayout+xml"/>
  <Override PartName="/ppt/slideLayouts/slideLayout4301.xml" ContentType="application/vnd.openxmlformats-officedocument.presentationml.slideLayout+xml"/>
  <Override PartName="/ppt/slideLayouts/slideLayout4302.xml" ContentType="application/vnd.openxmlformats-officedocument.presentationml.slideLayout+xml"/>
  <Override PartName="/ppt/slideLayouts/slideLayout4303.xml" ContentType="application/vnd.openxmlformats-officedocument.presentationml.slideLayout+xml"/>
  <Override PartName="/ppt/slideLayouts/slideLayout4304.xml" ContentType="application/vnd.openxmlformats-officedocument.presentationml.slideLayout+xml"/>
  <Override PartName="/ppt/slideLayouts/slideLayout4305.xml" ContentType="application/vnd.openxmlformats-officedocument.presentationml.slideLayout+xml"/>
  <Override PartName="/ppt/slideLayouts/slideLayout4306.xml" ContentType="application/vnd.openxmlformats-officedocument.presentationml.slideLayout+xml"/>
  <Override PartName="/ppt/slideLayouts/slideLayout4307.xml" ContentType="application/vnd.openxmlformats-officedocument.presentationml.slideLayout+xml"/>
  <Override PartName="/ppt/slideLayouts/slideLayout4308.xml" ContentType="application/vnd.openxmlformats-officedocument.presentationml.slideLayout+xml"/>
  <Override PartName="/ppt/slideLayouts/slideLayout4309.xml" ContentType="application/vnd.openxmlformats-officedocument.presentationml.slideLayout+xml"/>
  <Override PartName="/ppt/slideLayouts/slideLayout4310.xml" ContentType="application/vnd.openxmlformats-officedocument.presentationml.slideLayout+xml"/>
  <Override PartName="/ppt/slideLayouts/slideLayout4311.xml" ContentType="application/vnd.openxmlformats-officedocument.presentationml.slideLayout+xml"/>
  <Override PartName="/ppt/slideLayouts/slideLayout4312.xml" ContentType="application/vnd.openxmlformats-officedocument.presentationml.slideLayout+xml"/>
  <Override PartName="/ppt/slideLayouts/slideLayout4313.xml" ContentType="application/vnd.openxmlformats-officedocument.presentationml.slideLayout+xml"/>
  <Override PartName="/ppt/slideLayouts/slideLayout4314.xml" ContentType="application/vnd.openxmlformats-officedocument.presentationml.slideLayout+xml"/>
  <Override PartName="/ppt/slideLayouts/slideLayout4315.xml" ContentType="application/vnd.openxmlformats-officedocument.presentationml.slideLayout+xml"/>
  <Override PartName="/ppt/slideLayouts/slideLayout4316.xml" ContentType="application/vnd.openxmlformats-officedocument.presentationml.slideLayout+xml"/>
  <Override PartName="/ppt/slideLayouts/slideLayout4317.xml" ContentType="application/vnd.openxmlformats-officedocument.presentationml.slideLayout+xml"/>
  <Override PartName="/ppt/slideLayouts/slideLayout4318.xml" ContentType="application/vnd.openxmlformats-officedocument.presentationml.slideLayout+xml"/>
  <Override PartName="/ppt/slideLayouts/slideLayout4319.xml" ContentType="application/vnd.openxmlformats-officedocument.presentationml.slideLayout+xml"/>
  <Override PartName="/ppt/slideLayouts/slideLayout4320.xml" ContentType="application/vnd.openxmlformats-officedocument.presentationml.slideLayout+xml"/>
  <Override PartName="/ppt/slideLayouts/slideLayout4321.xml" ContentType="application/vnd.openxmlformats-officedocument.presentationml.slideLayout+xml"/>
  <Override PartName="/ppt/slideLayouts/slideLayout4322.xml" ContentType="application/vnd.openxmlformats-officedocument.presentationml.slideLayout+xml"/>
  <Override PartName="/ppt/slideLayouts/slideLayout4323.xml" ContentType="application/vnd.openxmlformats-officedocument.presentationml.slideLayout+xml"/>
  <Override PartName="/ppt/slideLayouts/slideLayout4324.xml" ContentType="application/vnd.openxmlformats-officedocument.presentationml.slideLayout+xml"/>
  <Override PartName="/ppt/slideLayouts/slideLayout4325.xml" ContentType="application/vnd.openxmlformats-officedocument.presentationml.slideLayout+xml"/>
  <Override PartName="/ppt/slideLayouts/slideLayout4326.xml" ContentType="application/vnd.openxmlformats-officedocument.presentationml.slideLayout+xml"/>
  <Override PartName="/ppt/slideLayouts/slideLayout4327.xml" ContentType="application/vnd.openxmlformats-officedocument.presentationml.slideLayout+xml"/>
  <Override PartName="/ppt/slideLayouts/slideLayout4328.xml" ContentType="application/vnd.openxmlformats-officedocument.presentationml.slideLayout+xml"/>
  <Override PartName="/ppt/slideLayouts/slideLayout4329.xml" ContentType="application/vnd.openxmlformats-officedocument.presentationml.slideLayout+xml"/>
  <Override PartName="/ppt/slideLayouts/slideLayout4330.xml" ContentType="application/vnd.openxmlformats-officedocument.presentationml.slideLayout+xml"/>
  <Override PartName="/ppt/slideLayouts/slideLayout4331.xml" ContentType="application/vnd.openxmlformats-officedocument.presentationml.slideLayout+xml"/>
  <Override PartName="/ppt/slideLayouts/slideLayout4332.xml" ContentType="application/vnd.openxmlformats-officedocument.presentationml.slideLayout+xml"/>
  <Override PartName="/ppt/slideLayouts/slideLayout4333.xml" ContentType="application/vnd.openxmlformats-officedocument.presentationml.slideLayout+xml"/>
  <Override PartName="/ppt/slideLayouts/slideLayout4334.xml" ContentType="application/vnd.openxmlformats-officedocument.presentationml.slideLayout+xml"/>
  <Override PartName="/ppt/slideLayouts/slideLayout4335.xml" ContentType="application/vnd.openxmlformats-officedocument.presentationml.slideLayout+xml"/>
  <Override PartName="/ppt/slideLayouts/slideLayout4336.xml" ContentType="application/vnd.openxmlformats-officedocument.presentationml.slideLayout+xml"/>
  <Override PartName="/ppt/slideLayouts/slideLayout4337.xml" ContentType="application/vnd.openxmlformats-officedocument.presentationml.slideLayout+xml"/>
  <Override PartName="/ppt/slideLayouts/slideLayout4338.xml" ContentType="application/vnd.openxmlformats-officedocument.presentationml.slideLayout+xml"/>
  <Override PartName="/ppt/slideLayouts/slideLayout4339.xml" ContentType="application/vnd.openxmlformats-officedocument.presentationml.slideLayout+xml"/>
  <Override PartName="/ppt/slideLayouts/slideLayout4340.xml" ContentType="application/vnd.openxmlformats-officedocument.presentationml.slideLayout+xml"/>
  <Override PartName="/ppt/slideLayouts/slideLayout4341.xml" ContentType="application/vnd.openxmlformats-officedocument.presentationml.slideLayout+xml"/>
  <Override PartName="/ppt/slideLayouts/slideLayout4342.xml" ContentType="application/vnd.openxmlformats-officedocument.presentationml.slideLayout+xml"/>
  <Override PartName="/ppt/slideLayouts/slideLayout4343.xml" ContentType="application/vnd.openxmlformats-officedocument.presentationml.slideLayout+xml"/>
  <Override PartName="/ppt/slideLayouts/slideLayout4344.xml" ContentType="application/vnd.openxmlformats-officedocument.presentationml.slideLayout+xml"/>
  <Override PartName="/ppt/slideLayouts/slideLayout4345.xml" ContentType="application/vnd.openxmlformats-officedocument.presentationml.slideLayout+xml"/>
  <Override PartName="/ppt/slideLayouts/slideLayout4346.xml" ContentType="application/vnd.openxmlformats-officedocument.presentationml.slideLayout+xml"/>
  <Override PartName="/ppt/slideLayouts/slideLayout4347.xml" ContentType="application/vnd.openxmlformats-officedocument.presentationml.slideLayout+xml"/>
  <Override PartName="/ppt/slideLayouts/slideLayout4348.xml" ContentType="application/vnd.openxmlformats-officedocument.presentationml.slideLayout+xml"/>
  <Override PartName="/ppt/slideLayouts/slideLayout4349.xml" ContentType="application/vnd.openxmlformats-officedocument.presentationml.slideLayout+xml"/>
  <Override PartName="/ppt/slideLayouts/slideLayout4350.xml" ContentType="application/vnd.openxmlformats-officedocument.presentationml.slideLayout+xml"/>
  <Override PartName="/ppt/slideLayouts/slideLayout4351.xml" ContentType="application/vnd.openxmlformats-officedocument.presentationml.slideLayout+xml"/>
  <Override PartName="/ppt/slideLayouts/slideLayout4352.xml" ContentType="application/vnd.openxmlformats-officedocument.presentationml.slideLayout+xml"/>
  <Override PartName="/ppt/slideLayouts/slideLayout4353.xml" ContentType="application/vnd.openxmlformats-officedocument.presentationml.slideLayout+xml"/>
  <Override PartName="/ppt/slideLayouts/slideLayout4354.xml" ContentType="application/vnd.openxmlformats-officedocument.presentationml.slideLayout+xml"/>
  <Override PartName="/ppt/slideLayouts/slideLayout4355.xml" ContentType="application/vnd.openxmlformats-officedocument.presentationml.slideLayout+xml"/>
  <Override PartName="/ppt/slideLayouts/slideLayout4356.xml" ContentType="application/vnd.openxmlformats-officedocument.presentationml.slideLayout+xml"/>
  <Override PartName="/ppt/slideLayouts/slideLayout4357.xml" ContentType="application/vnd.openxmlformats-officedocument.presentationml.slideLayout+xml"/>
  <Override PartName="/ppt/slideLayouts/slideLayout4358.xml" ContentType="application/vnd.openxmlformats-officedocument.presentationml.slideLayout+xml"/>
  <Override PartName="/ppt/slideLayouts/slideLayout4359.xml" ContentType="application/vnd.openxmlformats-officedocument.presentationml.slideLayout+xml"/>
  <Override PartName="/ppt/slideLayouts/slideLayout4360.xml" ContentType="application/vnd.openxmlformats-officedocument.presentationml.slideLayout+xml"/>
  <Override PartName="/ppt/slideLayouts/slideLayout4361.xml" ContentType="application/vnd.openxmlformats-officedocument.presentationml.slideLayout+xml"/>
  <Override PartName="/ppt/slideLayouts/slideLayout4362.xml" ContentType="application/vnd.openxmlformats-officedocument.presentationml.slideLayout+xml"/>
  <Override PartName="/ppt/slideLayouts/slideLayout4363.xml" ContentType="application/vnd.openxmlformats-officedocument.presentationml.slideLayout+xml"/>
  <Override PartName="/ppt/slideLayouts/slideLayout4364.xml" ContentType="application/vnd.openxmlformats-officedocument.presentationml.slideLayout+xml"/>
  <Override PartName="/ppt/slideLayouts/slideLayout4365.xml" ContentType="application/vnd.openxmlformats-officedocument.presentationml.slideLayout+xml"/>
  <Override PartName="/ppt/slideLayouts/slideLayout4366.xml" ContentType="application/vnd.openxmlformats-officedocument.presentationml.slideLayout+xml"/>
  <Override PartName="/ppt/slideLayouts/slideLayout4367.xml" ContentType="application/vnd.openxmlformats-officedocument.presentationml.slideLayout+xml"/>
  <Override PartName="/ppt/slideLayouts/slideLayout4368.xml" ContentType="application/vnd.openxmlformats-officedocument.presentationml.slideLayout+xml"/>
  <Override PartName="/ppt/slideLayouts/slideLayout4369.xml" ContentType="application/vnd.openxmlformats-officedocument.presentationml.slideLayout+xml"/>
  <Override PartName="/ppt/slideLayouts/slideLayout4370.xml" ContentType="application/vnd.openxmlformats-officedocument.presentationml.slideLayout+xml"/>
  <Override PartName="/ppt/slideLayouts/slideLayout4371.xml" ContentType="application/vnd.openxmlformats-officedocument.presentationml.slideLayout+xml"/>
  <Override PartName="/ppt/slideLayouts/slideLayout4372.xml" ContentType="application/vnd.openxmlformats-officedocument.presentationml.slideLayout+xml"/>
  <Override PartName="/ppt/slideLayouts/slideLayout4373.xml" ContentType="application/vnd.openxmlformats-officedocument.presentationml.slideLayout+xml"/>
  <Override PartName="/ppt/slideLayouts/slideLayout4374.xml" ContentType="application/vnd.openxmlformats-officedocument.presentationml.slideLayout+xml"/>
  <Override PartName="/ppt/slideLayouts/slideLayout4375.xml" ContentType="application/vnd.openxmlformats-officedocument.presentationml.slideLayout+xml"/>
  <Override PartName="/ppt/slideLayouts/slideLayout4376.xml" ContentType="application/vnd.openxmlformats-officedocument.presentationml.slideLayout+xml"/>
  <Override PartName="/ppt/slideLayouts/slideLayout4377.xml" ContentType="application/vnd.openxmlformats-officedocument.presentationml.slideLayout+xml"/>
  <Override PartName="/ppt/slideLayouts/slideLayout4378.xml" ContentType="application/vnd.openxmlformats-officedocument.presentationml.slideLayout+xml"/>
  <Override PartName="/ppt/slideLayouts/slideLayout4379.xml" ContentType="application/vnd.openxmlformats-officedocument.presentationml.slideLayout+xml"/>
  <Override PartName="/ppt/slideLayouts/slideLayout4380.xml" ContentType="application/vnd.openxmlformats-officedocument.presentationml.slideLayout+xml"/>
  <Override PartName="/ppt/slideLayouts/slideLayout4381.xml" ContentType="application/vnd.openxmlformats-officedocument.presentationml.slideLayout+xml"/>
  <Override PartName="/ppt/slideLayouts/slideLayout4382.xml" ContentType="application/vnd.openxmlformats-officedocument.presentationml.slideLayout+xml"/>
  <Override PartName="/ppt/slideLayouts/slideLayout4383.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09" r:id="rId1"/>
    <p:sldMasterId id="2147484758" r:id="rId2"/>
    <p:sldMasterId id="2147485307" r:id="rId3"/>
    <p:sldMasterId id="2147485856" r:id="rId4"/>
    <p:sldMasterId id="2147486405" r:id="rId5"/>
    <p:sldMasterId id="2147486954" r:id="rId6"/>
    <p:sldMasterId id="2147487503" r:id="rId7"/>
    <p:sldMasterId id="2147488052" r:id="rId8"/>
  </p:sldMasterIdLst>
  <p:notesMasterIdLst>
    <p:notesMasterId r:id="rId39"/>
  </p:notesMasterIdLst>
  <p:sldIdLst>
    <p:sldId id="262" r:id="rId9"/>
    <p:sldId id="263" r:id="rId10"/>
    <p:sldId id="259" r:id="rId11"/>
    <p:sldId id="300" r:id="rId12"/>
    <p:sldId id="260" r:id="rId13"/>
    <p:sldId id="264" r:id="rId14"/>
    <p:sldId id="265" r:id="rId15"/>
    <p:sldId id="261" r:id="rId16"/>
    <p:sldId id="266" r:id="rId17"/>
    <p:sldId id="267" r:id="rId18"/>
    <p:sldId id="268" r:id="rId19"/>
    <p:sldId id="270" r:id="rId20"/>
    <p:sldId id="271" r:id="rId21"/>
    <p:sldId id="327" r:id="rId22"/>
    <p:sldId id="272" r:id="rId23"/>
    <p:sldId id="273" r:id="rId24"/>
    <p:sldId id="274" r:id="rId25"/>
    <p:sldId id="275" r:id="rId26"/>
    <p:sldId id="277" r:id="rId27"/>
    <p:sldId id="279" r:id="rId28"/>
    <p:sldId id="280" r:id="rId29"/>
    <p:sldId id="281" r:id="rId30"/>
    <p:sldId id="282" r:id="rId31"/>
    <p:sldId id="283" r:id="rId32"/>
    <p:sldId id="326" r:id="rId33"/>
    <p:sldId id="284" r:id="rId34"/>
    <p:sldId id="285" r:id="rId35"/>
    <p:sldId id="286" r:id="rId36"/>
    <p:sldId id="315" r:id="rId37"/>
    <p:sldId id="287"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516"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7.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8.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4E11519-5716-48C1-8C29-C4060B323CD0}" type="datetimeFigureOut">
              <a:rPr lang="en-US" smtClean="0"/>
              <a:t>9/9/2021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2B0E443-405A-4E7F-9E11-F31BA765061D}" type="slidenum">
              <a:rPr lang="en-US" smtClean="0"/>
              <a:t>‹#›</a:t>
            </a:fld>
            <a:endParaRPr lang="en-US"/>
          </a:p>
        </p:txBody>
      </p:sp>
    </p:spTree>
    <p:extLst>
      <p:ext uri="{BB962C8B-B14F-4D97-AF65-F5344CB8AC3E}">
        <p14:creationId xmlns:p14="http://schemas.microsoft.com/office/powerpoint/2010/main" val="4994017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2" name="Google Shape;162;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22476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B0E443-405A-4E7F-9E11-F31BA765061D}" type="slidenum">
              <a:rPr lang="en-US" smtClean="0"/>
              <a:t>5</a:t>
            </a:fld>
            <a:endParaRPr lang="en-US"/>
          </a:p>
        </p:txBody>
      </p:sp>
    </p:spTree>
    <p:extLst>
      <p:ext uri="{BB962C8B-B14F-4D97-AF65-F5344CB8AC3E}">
        <p14:creationId xmlns:p14="http://schemas.microsoft.com/office/powerpoint/2010/main" val="18969091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2" name="Google Shape;162;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922956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2" name="Google Shape;162;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806902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2" name="Google Shape;162;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080102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0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0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07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07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0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07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8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08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0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08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08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0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0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116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116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1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117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117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117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117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117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11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8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118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118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11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4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124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12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129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129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12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45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145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14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145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145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145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6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146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14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146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146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14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15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15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15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157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157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15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16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16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16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16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16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16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16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16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6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17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17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17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17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17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17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17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17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17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172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3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17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8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178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178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4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184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184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18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9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9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9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199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199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0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200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200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200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200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200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20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20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20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7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207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207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20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21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21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21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216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216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7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217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217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217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21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7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8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218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21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0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22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6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226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5.xml"/></Relationships>
</file>

<file path=ppt/slideLayouts/_rels/slideLayout226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22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6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226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5.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7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227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227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5.xml"/></Relationships>
</file>

<file path=ppt/slideLayouts/_rels/slideLayout227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22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7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227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227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22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233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5.xml"/></Relationships>
</file>

<file path=ppt/slideLayouts/_rels/slideLayout233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23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8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238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5.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9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23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4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254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5.xml"/></Relationships>
</file>

<file path=ppt/slideLayouts/_rels/slideLayout254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25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5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255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5.xml"/></Relationships>
</file>

<file path=ppt/slideLayouts/_rels/slideLayout255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255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255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5.xml"/></Relationships>
</file>

<file path=ppt/slideLayouts/_rels/slideLayout255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25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6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256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256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25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5.xml"/></Relationships>
</file>

<file path=ppt/slideLayouts/_rels/slideLayout26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26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7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267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5.xml"/></Relationships>
</file>

<file path=ppt/slideLayouts/_rels/slideLayout267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26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27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5.xml"/></Relationships>
</file>

<file path=ppt/slideLayouts/_rels/slideLayout27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27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27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27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27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27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27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27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27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0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28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28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28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28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28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28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28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6.xml"/></Relationships>
</file>

<file path=ppt/slideLayouts/_rels/slideLayout282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6.xml"/></Relationships>
</file>

<file path=ppt/slideLayouts/_rels/slideLayout28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6.xml"/></Relationships>
</file>

<file path=ppt/slideLayouts/_rels/slideLayout28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8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288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288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28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293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293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29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9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309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309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30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0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310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310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310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310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310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3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0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6.xml"/></Relationships>
</file>

<file path=ppt/slideLayouts/_rels/slideLayout310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6.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6.xml"/></Relationships>
</file>

<file path=ppt/slideLayouts/_rels/slideLayout31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6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316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316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32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32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32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6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326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326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32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7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327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327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327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32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7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327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327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32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0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33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5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7.xml"/></Relationships>
</file>

<file path=ppt/slideLayouts/_rels/slideLayout335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7.xml"/></Relationships>
</file>

<file path=ppt/slideLayouts/_rels/slideLayout335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7.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6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7.xml"/></Relationships>
</file>

<file path=ppt/slideLayouts/_rels/slideLayout336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7.xml"/></Relationships>
</file>

<file path=ppt/slideLayouts/_rels/slideLayout336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7.xml"/></Relationships>
</file>

<file path=ppt/slideLayouts/_rels/slideLayout336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7.xml"/></Relationships>
</file>

<file path=ppt/slideLayouts/_rels/slideLayout336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7.xml"/></Relationships>
</file>

<file path=ppt/slideLayouts/_rels/slideLayout336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7.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7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7.xml"/></Relationships>
</file>

<file path=ppt/slideLayouts/_rels/slideLayout337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7.xml"/></Relationships>
</file>

<file path=ppt/slideLayouts/_rels/slideLayout337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7.xml"/></Relationships>
</file>

<file path=ppt/slideLayouts/_rels/slideLayout33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7.xml"/></Relationships>
</file>

<file path=ppt/slideLayouts/_rels/slideLayout343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7.xml"/></Relationships>
</file>

<file path=ppt/slideLayouts/_rels/slideLayout34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7.xml"/></Relationships>
</file>

<file path=ppt/slideLayouts/_rels/slideLayout34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8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7.xml"/></Relationships>
</file>

<file path=ppt/slideLayouts/_rels/slideLayout348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7.xml"/></Relationships>
</file>

<file path=ppt/slideLayouts/_rels/slideLayout348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7.xml"/></Relationships>
</file>

<file path=ppt/slideLayouts/_rels/slideLayout34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5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5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5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6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6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6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6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6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4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7.xml"/></Relationships>
</file>

<file path=ppt/slideLayouts/_rels/slideLayout364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7.xml"/></Relationships>
</file>

<file path=ppt/slideLayouts/_rels/slideLayout364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7.xml"/></Relationships>
</file>

<file path=ppt/slideLayouts/_rels/slideLayout36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4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7.xml"/></Relationships>
</file>

<file path=ppt/slideLayouts/_rels/slideLayout364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7.xml"/></Relationships>
</file>

<file path=ppt/slideLayouts/_rels/slideLayout36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65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7.xml"/></Relationships>
</file>

<file path=ppt/slideLayouts/_rels/slideLayout365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7.xml"/></Relationships>
</file>

<file path=ppt/slideLayouts/_rels/slideLayout365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7.xml"/></Relationships>
</file>

<file path=ppt/slideLayouts/_rels/slideLayout365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7.xml"/></Relationships>
</file>

<file path=ppt/slideLayouts/_rels/slideLayout36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5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7.xml"/></Relationships>
</file>

<file path=ppt/slideLayouts/_rels/slideLayout365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7.xml"/></Relationships>
</file>

<file path=ppt/slideLayouts/_rels/slideLayout365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7.xml"/></Relationships>
</file>

<file path=ppt/slideLayouts/_rels/slideLayout36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6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6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7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7.xml"/></Relationships>
</file>

<file path=ppt/slideLayouts/_rels/slideLayout37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7.xml"/></Relationships>
</file>

<file path=ppt/slideLayouts/_rels/slideLayout37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7.xml"/></Relationships>
</file>

<file path=ppt/slideLayouts/_rels/slideLayout37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6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7.xml"/></Relationships>
</file>

<file path=ppt/slideLayouts/_rels/slideLayout376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7.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7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7.xml"/></Relationships>
</file>

<file path=ppt/slideLayouts/_rels/slideLayout37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7.xml"/></Relationships>
</file>

<file path=ppt/slideLayouts/_rels/slideLayout38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7.xml"/></Relationships>
</file>

<file path=ppt/slideLayouts/_rels/slideLayout38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7.xml"/></Relationships>
</file>

<file path=ppt/slideLayouts/_rels/slideLayout38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38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38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38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38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38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38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38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0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8.xml"/></Relationships>
</file>

<file path=ppt/slideLayouts/_rels/slideLayout390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8.xml"/></Relationships>
</file>

<file path=ppt/slideLayouts/_rels/slideLayout390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8.xml"/></Relationships>
</file>

<file path=ppt/slideLayouts/_rels/slideLayout39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8.xml"/></Relationships>
</file>

<file path=ppt/slideLayouts/_rels/slideLayout39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8.xml"/></Relationships>
</file>

<file path=ppt/slideLayouts/_rels/slideLayout39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8.xml"/></Relationships>
</file>

<file path=ppt/slideLayouts/_rels/slideLayout39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8.xml"/></Relationships>
</file>

<file path=ppt/slideLayouts/_rels/slideLayout39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8.xml"/></Relationships>
</file>

<file path=ppt/slideLayouts/_rels/slideLayout39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8.xml"/></Relationships>
</file>

<file path=ppt/slideLayouts/_rels/slideLayout39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8.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8.xml"/></Relationships>
</file>

<file path=ppt/slideLayouts/_rels/slideLayout39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8.xml"/></Relationships>
</file>

<file path=ppt/slideLayouts/_rels/slideLayout39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7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8.xml"/></Relationships>
</file>

<file path=ppt/slideLayouts/_rels/slideLayout397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8.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8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8.xml"/></Relationships>
</file>

<file path=ppt/slideLayouts/_rels/slideLayout39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8.xml"/></Relationships>
</file>

<file path=ppt/slideLayouts/_rels/slideLayout403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8.xml"/></Relationships>
</file>

<file path=ppt/slideLayouts/_rels/slideLayout40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8.xml"/></Relationships>
</file>

<file path=ppt/slideLayouts/_rels/slideLayout40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0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8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8.xml"/></Relationships>
</file>

<file path=ppt/slideLayouts/_rels/slideLayout418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8.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9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8.xml"/></Relationships>
</file>

<file path=ppt/slideLayouts/_rels/slideLayout41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9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8.xml"/></Relationships>
</file>

<file path=ppt/slideLayouts/_rels/slideLayout419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8.xml"/></Relationships>
</file>

<file path=ppt/slideLayouts/_rels/slideLayout419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8.xml"/></Relationships>
</file>

<file path=ppt/slideLayouts/_rels/slideLayout419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8.xml"/></Relationships>
</file>

<file path=ppt/slideLayouts/_rels/slideLayout419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0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8.xml"/></Relationships>
</file>

<file path=ppt/slideLayouts/_rels/slideLayout42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0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8.xml"/></Relationships>
</file>

<file path=ppt/slideLayouts/_rels/slideLayout420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8.xml"/></Relationships>
</file>

<file path=ppt/slideLayouts/_rels/slideLayout420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8.xml"/></Relationships>
</file>

<file path=ppt/slideLayouts/_rels/slideLayout42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6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8.xml"/></Relationships>
</file>

<file path=ppt/slideLayouts/_rels/slideLayout426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8.xml"/></Relationships>
</file>

<file path=ppt/slideLayouts/_rels/slideLayout426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8.xml"/></Relationships>
</file>

<file path=ppt/slideLayouts/_rels/slideLayout42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2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2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2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8.xml"/></Relationships>
</file>

<file path=ppt/slideLayouts/_rels/slideLayout43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8.xml"/></Relationships>
</file>

<file path=ppt/slideLayouts/_rels/slideLayout43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8.xml"/></Relationships>
</file>

<file path=ppt/slideLayouts/_rels/slideLayout43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5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8.xml"/></Relationships>
</file>

<file path=ppt/slideLayouts/_rels/slideLayout435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8.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6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8.xml"/></Relationships>
</file>

<file path=ppt/slideLayouts/_rels/slideLayout43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6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436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436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436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43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7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437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437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43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8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8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3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6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6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6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6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6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6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6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63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63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6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69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69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6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74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74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7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90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90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9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90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9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9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9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9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9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9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9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97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97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9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1"/>
        <p:cNvGrpSpPr/>
        <p:nvPr/>
      </p:nvGrpSpPr>
      <p:grpSpPr>
        <a:xfrm>
          <a:off x="0" y="0"/>
          <a:ext cx="0" cy="0"/>
          <a:chOff x="0" y="0"/>
          <a:chExt cx="0" cy="0"/>
        </a:xfrm>
      </p:grpSpPr>
      <p:sp>
        <p:nvSpPr>
          <p:cNvPr id="12" name="Google Shape;12;p12"/>
          <p:cNvSpPr txBox="1">
            <a:spLocks noGrp="1"/>
          </p:cNvSpPr>
          <p:nvPr>
            <p:ph type="ctrTitle"/>
          </p:nvPr>
        </p:nvSpPr>
        <p:spPr>
          <a:xfrm>
            <a:off x="1143000" y="1122363"/>
            <a:ext cx="6858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2"/>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12"/>
          <p:cNvSpPr txBox="1">
            <a:spLocks noGrp="1"/>
          </p:cNvSpPr>
          <p:nvPr>
            <p:ph type="dt" idx="10"/>
          </p:nvPr>
        </p:nvSpPr>
        <p:spPr>
          <a:xfrm>
            <a:off x="628650" y="6356459"/>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2"/>
          <p:cNvSpPr txBox="1">
            <a:spLocks noGrp="1"/>
          </p:cNvSpPr>
          <p:nvPr>
            <p:ph type="ftr" idx="11"/>
          </p:nvPr>
        </p:nvSpPr>
        <p:spPr>
          <a:xfrm>
            <a:off x="3028950" y="6356459"/>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2"/>
          <p:cNvSpPr txBox="1">
            <a:spLocks noGrp="1"/>
          </p:cNvSpPr>
          <p:nvPr>
            <p:ph type="sldNum" idx="12"/>
          </p:nvPr>
        </p:nvSpPr>
        <p:spPr>
          <a:xfrm>
            <a:off x="6457950" y="6356459"/>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37515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8"/>
        <p:cNvGrpSpPr/>
        <p:nvPr/>
      </p:nvGrpSpPr>
      <p:grpSpPr>
        <a:xfrm>
          <a:off x="0" y="0"/>
          <a:ext cx="0" cy="0"/>
          <a:chOff x="0" y="0"/>
          <a:chExt cx="0" cy="0"/>
        </a:xfrm>
      </p:grpSpPr>
      <p:sp>
        <p:nvSpPr>
          <p:cNvPr id="69" name="Google Shape;69;p21"/>
          <p:cNvSpPr txBox="1">
            <a:spLocks noGrp="1"/>
          </p:cNvSpPr>
          <p:nvPr>
            <p:ph type="title"/>
          </p:nvPr>
        </p:nvSpPr>
        <p:spPr>
          <a:xfrm>
            <a:off x="628650" y="365129"/>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1"/>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1"/>
          <p:cNvSpPr txBox="1">
            <a:spLocks noGrp="1"/>
          </p:cNvSpPr>
          <p:nvPr>
            <p:ph type="dt" idx="10"/>
          </p:nvPr>
        </p:nvSpPr>
        <p:spPr>
          <a:xfrm>
            <a:off x="628650" y="6356459"/>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1"/>
          <p:cNvSpPr txBox="1">
            <a:spLocks noGrp="1"/>
          </p:cNvSpPr>
          <p:nvPr>
            <p:ph type="ftr" idx="11"/>
          </p:nvPr>
        </p:nvSpPr>
        <p:spPr>
          <a:xfrm>
            <a:off x="3028950" y="6356459"/>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1"/>
          <p:cNvSpPr txBox="1">
            <a:spLocks noGrp="1"/>
          </p:cNvSpPr>
          <p:nvPr>
            <p:ph type="sldNum" idx="12"/>
          </p:nvPr>
        </p:nvSpPr>
        <p:spPr>
          <a:xfrm>
            <a:off x="6457950" y="6356459"/>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5741469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33551067"/>
      </p:ext>
    </p:extLst>
  </p:cSld>
  <p:clrMapOvr>
    <a:masterClrMapping/>
  </p:clrMapOvr>
</p:sldLayout>
</file>

<file path=ppt/slideLayouts/slideLayout1000.xml><?xml version="1.0" encoding="utf-8"?>
<p:sldLayout xmlns:a="http://schemas.openxmlformats.org/drawingml/2006/main" xmlns:r="http://schemas.openxmlformats.org/officeDocument/2006/relationships" xmlns:p="http://schemas.openxmlformats.org/presentationml/2006/main" preserve="1" userDrawn="1">
  <p:cSld name="6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5876471"/>
      </p:ext>
    </p:extLst>
  </p:cSld>
  <p:clrMapOvr>
    <a:masterClrMapping/>
  </p:clrMapOvr>
</p:sldLayout>
</file>

<file path=ppt/slideLayouts/slideLayout1001.xml><?xml version="1.0" encoding="utf-8"?>
<p:sldLayout xmlns:a="http://schemas.openxmlformats.org/drawingml/2006/main" xmlns:r="http://schemas.openxmlformats.org/officeDocument/2006/relationships" xmlns:p="http://schemas.openxmlformats.org/presentationml/2006/main" userDrawn="1">
  <p:cSld name="17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FABED47A-6B14-4027-A470-41206F676C7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0964A10E-9449-4C4D-BFAD-DF6CAFCF389E}" type="slidenum">
              <a:rPr lang="zh-CN" altLang="en-US"/>
              <a:pPr>
                <a:defRPr/>
              </a:pPr>
              <a:t>‹#›</a:t>
            </a:fld>
            <a:endParaRPr lang="zh-CN" altLang="en-US"/>
          </a:p>
        </p:txBody>
      </p:sp>
    </p:spTree>
    <p:extLst>
      <p:ext uri="{BB962C8B-B14F-4D97-AF65-F5344CB8AC3E}">
        <p14:creationId xmlns:p14="http://schemas.microsoft.com/office/powerpoint/2010/main" val="143815577"/>
      </p:ext>
    </p:extLst>
  </p:cSld>
  <p:clrMapOvr>
    <a:masterClrMapping/>
  </p:clrMapOvr>
</p:sldLayout>
</file>

<file path=ppt/slideLayouts/slideLayout1002.xml><?xml version="1.0" encoding="utf-8"?>
<p:sldLayout xmlns:a="http://schemas.openxmlformats.org/drawingml/2006/main" xmlns:r="http://schemas.openxmlformats.org/officeDocument/2006/relationships" xmlns:p="http://schemas.openxmlformats.org/presentationml/2006/main" preserve="1" userDrawn="1">
  <p:cSld name="6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6385754"/>
      </p:ext>
    </p:extLst>
  </p:cSld>
  <p:clrMapOvr>
    <a:masterClrMapping/>
  </p:clrMapOvr>
</p:sldLayout>
</file>

<file path=ppt/slideLayouts/slideLayout1003.xml><?xml version="1.0" encoding="utf-8"?>
<p:sldLayout xmlns:a="http://schemas.openxmlformats.org/drawingml/2006/main" xmlns:r="http://schemas.openxmlformats.org/officeDocument/2006/relationships" xmlns:p="http://schemas.openxmlformats.org/presentationml/2006/main" userDrawn="1">
  <p:cSld name="17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6F81430B-351B-4C2C-8DB2-D09B42D96E9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AFA4A0DB-D1B6-4BCD-A9A5-38E4F44768BF}" type="slidenum">
              <a:rPr lang="zh-CN" altLang="en-US"/>
              <a:pPr>
                <a:defRPr/>
              </a:pPr>
              <a:t>‹#›</a:t>
            </a:fld>
            <a:endParaRPr lang="zh-CN" altLang="en-US"/>
          </a:p>
        </p:txBody>
      </p:sp>
    </p:spTree>
    <p:extLst>
      <p:ext uri="{BB962C8B-B14F-4D97-AF65-F5344CB8AC3E}">
        <p14:creationId xmlns:p14="http://schemas.microsoft.com/office/powerpoint/2010/main" val="3604284577"/>
      </p:ext>
    </p:extLst>
  </p:cSld>
  <p:clrMapOvr>
    <a:masterClrMapping/>
  </p:clrMapOvr>
</p:sldLayout>
</file>

<file path=ppt/slideLayouts/slideLayout1004.xml><?xml version="1.0" encoding="utf-8"?>
<p:sldLayout xmlns:a="http://schemas.openxmlformats.org/drawingml/2006/main" xmlns:r="http://schemas.openxmlformats.org/officeDocument/2006/relationships" xmlns:p="http://schemas.openxmlformats.org/presentationml/2006/main" preserve="1" userDrawn="1">
  <p:cSld name="6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2975772"/>
      </p:ext>
    </p:extLst>
  </p:cSld>
  <p:clrMapOvr>
    <a:masterClrMapping/>
  </p:clrMapOvr>
</p:sldLayout>
</file>

<file path=ppt/slideLayouts/slideLayout1005.xml><?xml version="1.0" encoding="utf-8"?>
<p:sldLayout xmlns:a="http://schemas.openxmlformats.org/drawingml/2006/main" xmlns:r="http://schemas.openxmlformats.org/officeDocument/2006/relationships" xmlns:p="http://schemas.openxmlformats.org/presentationml/2006/main" userDrawn="1">
  <p:cSld name="17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9A438110-BA18-4089-AAD4-EF47638B1F7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E509B937-B37F-45F3-BC28-0CB261DF841D}" type="slidenum">
              <a:rPr lang="zh-CN" altLang="en-US"/>
              <a:pPr>
                <a:defRPr/>
              </a:pPr>
              <a:t>‹#›</a:t>
            </a:fld>
            <a:endParaRPr lang="zh-CN" altLang="en-US"/>
          </a:p>
        </p:txBody>
      </p:sp>
    </p:spTree>
    <p:extLst>
      <p:ext uri="{BB962C8B-B14F-4D97-AF65-F5344CB8AC3E}">
        <p14:creationId xmlns:p14="http://schemas.microsoft.com/office/powerpoint/2010/main" val="2687978419"/>
      </p:ext>
    </p:extLst>
  </p:cSld>
  <p:clrMapOvr>
    <a:masterClrMapping/>
  </p:clrMapOvr>
</p:sldLayout>
</file>

<file path=ppt/slideLayouts/slideLayout1006.xml><?xml version="1.0" encoding="utf-8"?>
<p:sldLayout xmlns:a="http://schemas.openxmlformats.org/drawingml/2006/main" xmlns:r="http://schemas.openxmlformats.org/officeDocument/2006/relationships" xmlns:p="http://schemas.openxmlformats.org/presentationml/2006/main" preserve="1" userDrawn="1">
  <p:cSld name="6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33669714"/>
      </p:ext>
    </p:extLst>
  </p:cSld>
  <p:clrMapOvr>
    <a:masterClrMapping/>
  </p:clrMapOvr>
</p:sldLayout>
</file>

<file path=ppt/slideLayouts/slideLayout1007.xml><?xml version="1.0" encoding="utf-8"?>
<p:sldLayout xmlns:a="http://schemas.openxmlformats.org/drawingml/2006/main" xmlns:r="http://schemas.openxmlformats.org/officeDocument/2006/relationships" xmlns:p="http://schemas.openxmlformats.org/presentationml/2006/main" userDrawn="1">
  <p:cSld name="17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DD991893-B633-4234-A261-5B9C485F4A9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6DD2AFEA-0691-4FB6-9C82-95EA3BE74A7B}" type="slidenum">
              <a:rPr lang="zh-CN" altLang="en-US"/>
              <a:pPr>
                <a:defRPr/>
              </a:pPr>
              <a:t>‹#›</a:t>
            </a:fld>
            <a:endParaRPr lang="zh-CN" altLang="en-US"/>
          </a:p>
        </p:txBody>
      </p:sp>
    </p:spTree>
    <p:extLst>
      <p:ext uri="{BB962C8B-B14F-4D97-AF65-F5344CB8AC3E}">
        <p14:creationId xmlns:p14="http://schemas.microsoft.com/office/powerpoint/2010/main" val="1460146769"/>
      </p:ext>
    </p:extLst>
  </p:cSld>
  <p:clrMapOvr>
    <a:masterClrMapping/>
  </p:clrMapOvr>
</p:sldLayout>
</file>

<file path=ppt/slideLayouts/slideLayout1008.xml><?xml version="1.0" encoding="utf-8"?>
<p:sldLayout xmlns:a="http://schemas.openxmlformats.org/drawingml/2006/main" xmlns:r="http://schemas.openxmlformats.org/officeDocument/2006/relationships" xmlns:p="http://schemas.openxmlformats.org/presentationml/2006/main" preserve="1" userDrawn="1">
  <p:cSld name="6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5590781"/>
      </p:ext>
    </p:extLst>
  </p:cSld>
  <p:clrMapOvr>
    <a:masterClrMapping/>
  </p:clrMapOvr>
</p:sldLayout>
</file>

<file path=ppt/slideLayouts/slideLayout1009.xml><?xml version="1.0" encoding="utf-8"?>
<p:sldLayout xmlns:a="http://schemas.openxmlformats.org/drawingml/2006/main" xmlns:r="http://schemas.openxmlformats.org/officeDocument/2006/relationships" xmlns:p="http://schemas.openxmlformats.org/presentationml/2006/main" showMasterSp="0" preserve="1" userDrawn="1">
  <p:cSld name="176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22441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6073299"/>
      </p:ext>
    </p:extLst>
  </p:cSld>
  <p:clrMapOvr>
    <a:masterClrMapping/>
  </p:clrMapOvr>
</p:sldLayout>
</file>

<file path=ppt/slideLayouts/slideLayout1010.xml><?xml version="1.0" encoding="utf-8"?>
<p:sldLayout xmlns:a="http://schemas.openxmlformats.org/drawingml/2006/main" xmlns:r="http://schemas.openxmlformats.org/officeDocument/2006/relationships" xmlns:p="http://schemas.openxmlformats.org/presentationml/2006/main" preserve="1" userDrawn="1">
  <p:cSld name="17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49"/>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435591712"/>
      </p:ext>
    </p:extLst>
  </p:cSld>
  <p:clrMapOvr>
    <a:masterClrMapping/>
  </p:clrMapOvr>
</p:sldLayout>
</file>

<file path=ppt/slideLayouts/slideLayout1011.xml><?xml version="1.0" encoding="utf-8"?>
<p:sldLayout xmlns:a="http://schemas.openxmlformats.org/drawingml/2006/main" xmlns:r="http://schemas.openxmlformats.org/officeDocument/2006/relationships" xmlns:p="http://schemas.openxmlformats.org/presentationml/2006/main" preserve="1" userDrawn="1">
  <p:cSld name="178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434859203"/>
      </p:ext>
    </p:extLst>
  </p:cSld>
  <p:clrMapOvr>
    <a:masterClrMapping/>
  </p:clrMapOvr>
</p:sldLayout>
</file>

<file path=ppt/slideLayouts/slideLayout1012.xml><?xml version="1.0" encoding="utf-8"?>
<p:sldLayout xmlns:a="http://schemas.openxmlformats.org/drawingml/2006/main" xmlns:r="http://schemas.openxmlformats.org/officeDocument/2006/relationships" xmlns:p="http://schemas.openxmlformats.org/presentationml/2006/main" preserve="1" userDrawn="1">
  <p:cSld name="179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249584037"/>
      </p:ext>
    </p:extLst>
  </p:cSld>
  <p:clrMapOvr>
    <a:masterClrMapping/>
  </p:clrMapOvr>
</p:sldLayout>
</file>

<file path=ppt/slideLayouts/slideLayout1013.xml><?xml version="1.0" encoding="utf-8"?>
<p:sldLayout xmlns:a="http://schemas.openxmlformats.org/drawingml/2006/main" xmlns:r="http://schemas.openxmlformats.org/officeDocument/2006/relationships" xmlns:p="http://schemas.openxmlformats.org/presentationml/2006/main" preserve="1" userDrawn="1">
  <p:cSld name="180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20"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032393108"/>
      </p:ext>
    </p:extLst>
  </p:cSld>
  <p:clrMapOvr>
    <a:masterClrMapping/>
  </p:clrMapOvr>
</p:sldLayout>
</file>

<file path=ppt/slideLayouts/slideLayout1014.xml><?xml version="1.0" encoding="utf-8"?>
<p:sldLayout xmlns:a="http://schemas.openxmlformats.org/drawingml/2006/main" xmlns:r="http://schemas.openxmlformats.org/officeDocument/2006/relationships" xmlns:p="http://schemas.openxmlformats.org/presentationml/2006/main" preserve="1" userDrawn="1">
  <p:cSld name="181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60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60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198272432"/>
      </p:ext>
    </p:extLst>
  </p:cSld>
  <p:clrMapOvr>
    <a:masterClrMapping/>
  </p:clrMapOvr>
</p:sldLayout>
</file>

<file path=ppt/slideLayouts/slideLayout1015.xml><?xml version="1.0" encoding="utf-8"?>
<p:sldLayout xmlns:a="http://schemas.openxmlformats.org/drawingml/2006/main" xmlns:r="http://schemas.openxmlformats.org/officeDocument/2006/relationships" xmlns:p="http://schemas.openxmlformats.org/presentationml/2006/main" preserve="1" userDrawn="1">
  <p:cSld name="182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975473454"/>
      </p:ext>
    </p:extLst>
  </p:cSld>
  <p:clrMapOvr>
    <a:masterClrMapping/>
  </p:clrMapOvr>
</p:sldLayout>
</file>

<file path=ppt/slideLayouts/slideLayout1016.xml><?xml version="1.0" encoding="utf-8"?>
<p:sldLayout xmlns:a="http://schemas.openxmlformats.org/drawingml/2006/main" xmlns:r="http://schemas.openxmlformats.org/officeDocument/2006/relationships" xmlns:p="http://schemas.openxmlformats.org/presentationml/2006/main" userDrawn="1">
  <p:cSld name="18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AFD7E473-398A-4DFE-A0E4-B1F0F4F9CA6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451182DC-0E43-49F4-A8C9-40463D44255B}" type="slidenum">
              <a:rPr lang="zh-CN" altLang="en-US"/>
              <a:pPr>
                <a:defRPr/>
              </a:pPr>
              <a:t>‹#›</a:t>
            </a:fld>
            <a:endParaRPr lang="zh-CN" altLang="en-US"/>
          </a:p>
        </p:txBody>
      </p:sp>
    </p:spTree>
    <p:extLst>
      <p:ext uri="{BB962C8B-B14F-4D97-AF65-F5344CB8AC3E}">
        <p14:creationId xmlns:p14="http://schemas.microsoft.com/office/powerpoint/2010/main" val="3115100268"/>
      </p:ext>
    </p:extLst>
  </p:cSld>
  <p:clrMapOvr>
    <a:masterClrMapping/>
  </p:clrMapOvr>
</p:sldLayout>
</file>

<file path=ppt/slideLayouts/slideLayout1017.xml><?xml version="1.0" encoding="utf-8"?>
<p:sldLayout xmlns:a="http://schemas.openxmlformats.org/drawingml/2006/main" xmlns:r="http://schemas.openxmlformats.org/officeDocument/2006/relationships" xmlns:p="http://schemas.openxmlformats.org/presentationml/2006/main" preserve="1" userDrawn="1">
  <p:cSld name="7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612842"/>
      </p:ext>
    </p:extLst>
  </p:cSld>
  <p:clrMapOvr>
    <a:masterClrMapping/>
  </p:clrMapOvr>
</p:sldLayout>
</file>

<file path=ppt/slideLayouts/slideLayout1018.xml><?xml version="1.0" encoding="utf-8"?>
<p:sldLayout xmlns:a="http://schemas.openxmlformats.org/drawingml/2006/main" xmlns:r="http://schemas.openxmlformats.org/officeDocument/2006/relationships" xmlns:p="http://schemas.openxmlformats.org/presentationml/2006/main" userDrawn="1">
  <p:cSld name="18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9B1790CB-61C4-486C-9910-483BEF301E29}"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D293BA14-1832-408A-B0C4-DCAF74A6AE57}" type="slidenum">
              <a:rPr lang="zh-CN" altLang="en-US"/>
              <a:pPr>
                <a:defRPr/>
              </a:pPr>
              <a:t>‹#›</a:t>
            </a:fld>
            <a:endParaRPr lang="zh-CN" altLang="en-US"/>
          </a:p>
        </p:txBody>
      </p:sp>
    </p:spTree>
    <p:extLst>
      <p:ext uri="{BB962C8B-B14F-4D97-AF65-F5344CB8AC3E}">
        <p14:creationId xmlns:p14="http://schemas.microsoft.com/office/powerpoint/2010/main" val="3211600438"/>
      </p:ext>
    </p:extLst>
  </p:cSld>
  <p:clrMapOvr>
    <a:masterClrMapping/>
  </p:clrMapOvr>
</p:sldLayout>
</file>

<file path=ppt/slideLayouts/slideLayout1019.xml><?xml version="1.0" encoding="utf-8"?>
<p:sldLayout xmlns:a="http://schemas.openxmlformats.org/drawingml/2006/main" xmlns:r="http://schemas.openxmlformats.org/officeDocument/2006/relationships" xmlns:p="http://schemas.openxmlformats.org/presentationml/2006/main" preserve="1" userDrawn="1">
  <p:cSld name="7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52786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1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6913242"/>
      </p:ext>
    </p:extLst>
  </p:cSld>
  <p:clrMapOvr>
    <a:masterClrMapping/>
  </p:clrMapOvr>
</p:sldLayout>
</file>

<file path=ppt/slideLayouts/slideLayout1020.xml><?xml version="1.0" encoding="utf-8"?>
<p:sldLayout xmlns:a="http://schemas.openxmlformats.org/drawingml/2006/main" xmlns:r="http://schemas.openxmlformats.org/officeDocument/2006/relationships" xmlns:p="http://schemas.openxmlformats.org/presentationml/2006/main" userDrawn="1">
  <p:cSld name="18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25444DA1-BC56-437E-BACB-12980E4F64B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1DFA290C-F945-48BD-A17E-FDF459AB623A}" type="slidenum">
              <a:rPr lang="zh-CN" altLang="en-US"/>
              <a:pPr>
                <a:defRPr/>
              </a:pPr>
              <a:t>‹#›</a:t>
            </a:fld>
            <a:endParaRPr lang="zh-CN" altLang="en-US"/>
          </a:p>
        </p:txBody>
      </p:sp>
    </p:spTree>
    <p:extLst>
      <p:ext uri="{BB962C8B-B14F-4D97-AF65-F5344CB8AC3E}">
        <p14:creationId xmlns:p14="http://schemas.microsoft.com/office/powerpoint/2010/main" val="2758017494"/>
      </p:ext>
    </p:extLst>
  </p:cSld>
  <p:clrMapOvr>
    <a:masterClrMapping/>
  </p:clrMapOvr>
</p:sldLayout>
</file>

<file path=ppt/slideLayouts/slideLayout1021.xml><?xml version="1.0" encoding="utf-8"?>
<p:sldLayout xmlns:a="http://schemas.openxmlformats.org/drawingml/2006/main" xmlns:r="http://schemas.openxmlformats.org/officeDocument/2006/relationships" xmlns:p="http://schemas.openxmlformats.org/presentationml/2006/main" preserve="1" userDrawn="1">
  <p:cSld name="7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5639149"/>
      </p:ext>
    </p:extLst>
  </p:cSld>
  <p:clrMapOvr>
    <a:masterClrMapping/>
  </p:clrMapOvr>
</p:sldLayout>
</file>

<file path=ppt/slideLayouts/slideLayout1022.xml><?xml version="1.0" encoding="utf-8"?>
<p:sldLayout xmlns:a="http://schemas.openxmlformats.org/drawingml/2006/main" xmlns:r="http://schemas.openxmlformats.org/officeDocument/2006/relationships" xmlns:p="http://schemas.openxmlformats.org/presentationml/2006/main" userDrawn="1">
  <p:cSld name="18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731AE815-1F01-4F2E-848C-2B06DDD06E9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9E2BCA8C-0EA2-45C6-A4DD-9340BBF17EDF}" type="slidenum">
              <a:rPr lang="zh-CN" altLang="en-US"/>
              <a:pPr>
                <a:defRPr/>
              </a:pPr>
              <a:t>‹#›</a:t>
            </a:fld>
            <a:endParaRPr lang="zh-CN" altLang="en-US"/>
          </a:p>
        </p:txBody>
      </p:sp>
    </p:spTree>
    <p:extLst>
      <p:ext uri="{BB962C8B-B14F-4D97-AF65-F5344CB8AC3E}">
        <p14:creationId xmlns:p14="http://schemas.microsoft.com/office/powerpoint/2010/main" val="3888611298"/>
      </p:ext>
    </p:extLst>
  </p:cSld>
  <p:clrMapOvr>
    <a:masterClrMapping/>
  </p:clrMapOvr>
</p:sldLayout>
</file>

<file path=ppt/slideLayouts/slideLayout1023.xml><?xml version="1.0" encoding="utf-8"?>
<p:sldLayout xmlns:a="http://schemas.openxmlformats.org/drawingml/2006/main" xmlns:r="http://schemas.openxmlformats.org/officeDocument/2006/relationships" xmlns:p="http://schemas.openxmlformats.org/presentationml/2006/main" preserve="1" userDrawn="1">
  <p:cSld name="7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2909412"/>
      </p:ext>
    </p:extLst>
  </p:cSld>
  <p:clrMapOvr>
    <a:masterClrMapping/>
  </p:clrMapOvr>
</p:sldLayout>
</file>

<file path=ppt/slideLayouts/slideLayout1024.xml><?xml version="1.0" encoding="utf-8"?>
<p:sldLayout xmlns:a="http://schemas.openxmlformats.org/drawingml/2006/main" xmlns:r="http://schemas.openxmlformats.org/officeDocument/2006/relationships" xmlns:p="http://schemas.openxmlformats.org/presentationml/2006/main" userDrawn="1">
  <p:cSld name="18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1C21A483-6399-4232-A36A-1B63E841D60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12ECFD8A-48E1-453B-9691-E2AC56BEAEAC}" type="slidenum">
              <a:rPr lang="zh-CN" altLang="en-US"/>
              <a:pPr>
                <a:defRPr/>
              </a:pPr>
              <a:t>‹#›</a:t>
            </a:fld>
            <a:endParaRPr lang="zh-CN" altLang="en-US"/>
          </a:p>
        </p:txBody>
      </p:sp>
    </p:spTree>
    <p:extLst>
      <p:ext uri="{BB962C8B-B14F-4D97-AF65-F5344CB8AC3E}">
        <p14:creationId xmlns:p14="http://schemas.microsoft.com/office/powerpoint/2010/main" val="481390817"/>
      </p:ext>
    </p:extLst>
  </p:cSld>
  <p:clrMapOvr>
    <a:masterClrMapping/>
  </p:clrMapOvr>
</p:sldLayout>
</file>

<file path=ppt/slideLayouts/slideLayout1025.xml><?xml version="1.0" encoding="utf-8"?>
<p:sldLayout xmlns:a="http://schemas.openxmlformats.org/drawingml/2006/main" xmlns:r="http://schemas.openxmlformats.org/officeDocument/2006/relationships" xmlns:p="http://schemas.openxmlformats.org/presentationml/2006/main" preserve="1" userDrawn="1">
  <p:cSld name="7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6635921"/>
      </p:ext>
    </p:extLst>
  </p:cSld>
  <p:clrMapOvr>
    <a:masterClrMapping/>
  </p:clrMapOvr>
</p:sldLayout>
</file>

<file path=ppt/slideLayouts/slideLayout1026.xml><?xml version="1.0" encoding="utf-8"?>
<p:sldLayout xmlns:a="http://schemas.openxmlformats.org/drawingml/2006/main" xmlns:r="http://schemas.openxmlformats.org/officeDocument/2006/relationships" xmlns:p="http://schemas.openxmlformats.org/presentationml/2006/main" userDrawn="1">
  <p:cSld name="18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99065DA4-83CF-4C71-B018-ED34FB8DCECD}"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B1729043-A2A2-4240-9B72-34E6247114AC}" type="slidenum">
              <a:rPr lang="zh-CN" altLang="en-US"/>
              <a:pPr>
                <a:defRPr/>
              </a:pPr>
              <a:t>‹#›</a:t>
            </a:fld>
            <a:endParaRPr lang="zh-CN" altLang="en-US"/>
          </a:p>
        </p:txBody>
      </p:sp>
    </p:spTree>
    <p:extLst>
      <p:ext uri="{BB962C8B-B14F-4D97-AF65-F5344CB8AC3E}">
        <p14:creationId xmlns:p14="http://schemas.microsoft.com/office/powerpoint/2010/main" val="2779343356"/>
      </p:ext>
    </p:extLst>
  </p:cSld>
  <p:clrMapOvr>
    <a:masterClrMapping/>
  </p:clrMapOvr>
</p:sldLayout>
</file>

<file path=ppt/slideLayouts/slideLayout1027.xml><?xml version="1.0" encoding="utf-8"?>
<p:sldLayout xmlns:a="http://schemas.openxmlformats.org/drawingml/2006/main" xmlns:r="http://schemas.openxmlformats.org/officeDocument/2006/relationships" xmlns:p="http://schemas.openxmlformats.org/presentationml/2006/main" userDrawn="1">
  <p:cSld name="18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mn-cs"/>
              </a:defRPr>
            </a:lvl1pPr>
          </a:lstStyle>
          <a:p>
            <a:pPr>
              <a:defRPr/>
            </a:pPr>
            <a:fld id="{9F17D434-5674-43C8-834B-3D62663D36C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mn-cs"/>
              </a:defRPr>
            </a:lvl1pPr>
          </a:lstStyle>
          <a:p>
            <a:pPr>
              <a:defRPr/>
            </a:pPr>
            <a:fld id="{BCD97893-1BF7-45CE-8BA4-402F58F5DEE0}" type="slidenum">
              <a:rPr lang="zh-CN" altLang="en-US"/>
              <a:pPr>
                <a:defRPr/>
              </a:pPr>
              <a:t>‹#›</a:t>
            </a:fld>
            <a:endParaRPr lang="zh-CN" altLang="en-US"/>
          </a:p>
        </p:txBody>
      </p:sp>
    </p:spTree>
    <p:extLst>
      <p:ext uri="{BB962C8B-B14F-4D97-AF65-F5344CB8AC3E}">
        <p14:creationId xmlns:p14="http://schemas.microsoft.com/office/powerpoint/2010/main" val="1937872264"/>
      </p:ext>
    </p:extLst>
  </p:cSld>
  <p:clrMapOvr>
    <a:masterClrMapping/>
  </p:clrMapOvr>
</p:sldLayout>
</file>

<file path=ppt/slideLayouts/slideLayout1028.xml><?xml version="1.0" encoding="utf-8"?>
<p:sldLayout xmlns:a="http://schemas.openxmlformats.org/drawingml/2006/main" xmlns:r="http://schemas.openxmlformats.org/officeDocument/2006/relationships" xmlns:p="http://schemas.openxmlformats.org/presentationml/2006/main" preserve="1" userDrawn="1">
  <p:cSld name="15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9678388"/>
      </p:ext>
    </p:extLst>
  </p:cSld>
  <p:clrMapOvr>
    <a:masterClrMapping/>
  </p:clrMapOvr>
</p:sldLayout>
</file>

<file path=ppt/slideLayouts/slideLayout1029.xml><?xml version="1.0" encoding="utf-8"?>
<p:sldLayout xmlns:a="http://schemas.openxmlformats.org/drawingml/2006/main" xmlns:r="http://schemas.openxmlformats.org/officeDocument/2006/relationships" xmlns:p="http://schemas.openxmlformats.org/presentationml/2006/main" preserve="1" userDrawn="1">
  <p:cSld name="28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003968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1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7411443"/>
      </p:ext>
    </p:extLst>
  </p:cSld>
  <p:clrMapOvr>
    <a:masterClrMapping/>
  </p:clrMapOvr>
</p:sldLayout>
</file>

<file path=ppt/slideLayouts/slideLayout1030.xml><?xml version="1.0" encoding="utf-8"?>
<p:sldLayout xmlns:a="http://schemas.openxmlformats.org/drawingml/2006/main" xmlns:r="http://schemas.openxmlformats.org/officeDocument/2006/relationships" xmlns:p="http://schemas.openxmlformats.org/presentationml/2006/main" preserve="1" userDrawn="1">
  <p:cSld name="15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34983390"/>
      </p:ext>
    </p:extLst>
  </p:cSld>
  <p:clrMapOvr>
    <a:masterClrMapping/>
  </p:clrMapOvr>
</p:sldLayout>
</file>

<file path=ppt/slideLayouts/slideLayout1031.xml><?xml version="1.0" encoding="utf-8"?>
<p:sldLayout xmlns:a="http://schemas.openxmlformats.org/drawingml/2006/main" xmlns:r="http://schemas.openxmlformats.org/officeDocument/2006/relationships" xmlns:p="http://schemas.openxmlformats.org/presentationml/2006/main" userDrawn="1">
  <p:cSld name="19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AD4D2DC2-BD19-4482-BB64-CDD2A8219E04}"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CB1D224E-4F6C-42FE-A61A-E10C820B83AC}" type="slidenum">
              <a:rPr lang="zh-CN" altLang="en-US"/>
              <a:pPr>
                <a:defRPr/>
              </a:pPr>
              <a:t>‹#›</a:t>
            </a:fld>
            <a:endParaRPr lang="zh-CN" altLang="en-US"/>
          </a:p>
        </p:txBody>
      </p:sp>
    </p:spTree>
    <p:extLst>
      <p:ext uri="{BB962C8B-B14F-4D97-AF65-F5344CB8AC3E}">
        <p14:creationId xmlns:p14="http://schemas.microsoft.com/office/powerpoint/2010/main" val="1581000200"/>
      </p:ext>
    </p:extLst>
  </p:cSld>
  <p:clrMapOvr>
    <a:masterClrMapping/>
  </p:clrMapOvr>
</p:sldLayout>
</file>

<file path=ppt/slideLayouts/slideLayout1032.xml><?xml version="1.0" encoding="utf-8"?>
<p:sldLayout xmlns:a="http://schemas.openxmlformats.org/drawingml/2006/main" xmlns:r="http://schemas.openxmlformats.org/officeDocument/2006/relationships" xmlns:p="http://schemas.openxmlformats.org/presentationml/2006/main" userDrawn="1">
  <p:cSld name="19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0693481E-FB43-4F8A-9E29-EFF39CF55F28}"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2C0023E5-E67B-42E8-934F-8225EB7A67D1}" type="slidenum">
              <a:rPr lang="zh-CN" altLang="en-US"/>
              <a:pPr>
                <a:defRPr/>
              </a:pPr>
              <a:t>‹#›</a:t>
            </a:fld>
            <a:endParaRPr lang="zh-CN" altLang="en-US"/>
          </a:p>
        </p:txBody>
      </p:sp>
    </p:spTree>
    <p:extLst>
      <p:ext uri="{BB962C8B-B14F-4D97-AF65-F5344CB8AC3E}">
        <p14:creationId xmlns:p14="http://schemas.microsoft.com/office/powerpoint/2010/main" val="1213911189"/>
      </p:ext>
    </p:extLst>
  </p:cSld>
  <p:clrMapOvr>
    <a:masterClrMapping/>
  </p:clrMapOvr>
</p:sldLayout>
</file>

<file path=ppt/slideLayouts/slideLayout1033.xml><?xml version="1.0" encoding="utf-8"?>
<p:sldLayout xmlns:a="http://schemas.openxmlformats.org/drawingml/2006/main" xmlns:r="http://schemas.openxmlformats.org/officeDocument/2006/relationships" xmlns:p="http://schemas.openxmlformats.org/presentationml/2006/main" userDrawn="1">
  <p:cSld name="29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1076586"/>
      </p:ext>
    </p:extLst>
  </p:cSld>
  <p:clrMapOvr>
    <a:masterClrMapping/>
  </p:clrMapOvr>
  <p:transition spd="slow" advClick="0" advTm="0">
    <p:random/>
  </p:transition>
</p:sldLayout>
</file>

<file path=ppt/slideLayouts/slideLayout1034.xml><?xml version="1.0" encoding="utf-8"?>
<p:sldLayout xmlns:a="http://schemas.openxmlformats.org/drawingml/2006/main" xmlns:r="http://schemas.openxmlformats.org/officeDocument/2006/relationships" xmlns:p="http://schemas.openxmlformats.org/presentationml/2006/main" userDrawn="1">
  <p:cSld name="19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2ABA0AC4-8295-4BBD-9065-64C8636E53F8}"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1EA787EF-9FB3-4A56-A5DE-E009B3138C06}" type="slidenum">
              <a:rPr lang="zh-CN" altLang="en-US"/>
              <a:pPr>
                <a:defRPr/>
              </a:pPr>
              <a:t>‹#›</a:t>
            </a:fld>
            <a:endParaRPr lang="zh-CN" altLang="en-US"/>
          </a:p>
        </p:txBody>
      </p:sp>
    </p:spTree>
    <p:extLst>
      <p:ext uri="{BB962C8B-B14F-4D97-AF65-F5344CB8AC3E}">
        <p14:creationId xmlns:p14="http://schemas.microsoft.com/office/powerpoint/2010/main" val="2785198232"/>
      </p:ext>
    </p:extLst>
  </p:cSld>
  <p:clrMapOvr>
    <a:masterClrMapping/>
  </p:clrMapOvr>
</p:sldLayout>
</file>

<file path=ppt/slideLayouts/slideLayout1035.xml><?xml version="1.0" encoding="utf-8"?>
<p:sldLayout xmlns:a="http://schemas.openxmlformats.org/drawingml/2006/main" xmlns:r="http://schemas.openxmlformats.org/officeDocument/2006/relationships" xmlns:p="http://schemas.openxmlformats.org/presentationml/2006/main" showMasterSp="0" preserve="1" userDrawn="1">
  <p:cSld name="19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53368"/>
      </p:ext>
    </p:extLst>
  </p:cSld>
  <p:clrMapOvr>
    <a:masterClrMapping/>
  </p:clrMapOvr>
</p:sldLayout>
</file>

<file path=ppt/slideLayouts/slideLayout1036.xml><?xml version="1.0" encoding="utf-8"?>
<p:sldLayout xmlns:a="http://schemas.openxmlformats.org/drawingml/2006/main" xmlns:r="http://schemas.openxmlformats.org/officeDocument/2006/relationships" xmlns:p="http://schemas.openxmlformats.org/presentationml/2006/main" preserve="1" userDrawn="1">
  <p:cSld name="19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49"/>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434542066"/>
      </p:ext>
    </p:extLst>
  </p:cSld>
  <p:clrMapOvr>
    <a:masterClrMapping/>
  </p:clrMapOvr>
</p:sldLayout>
</file>

<file path=ppt/slideLayouts/slideLayout1037.xml><?xml version="1.0" encoding="utf-8"?>
<p:sldLayout xmlns:a="http://schemas.openxmlformats.org/drawingml/2006/main" xmlns:r="http://schemas.openxmlformats.org/officeDocument/2006/relationships" xmlns:p="http://schemas.openxmlformats.org/presentationml/2006/main" preserve="1" userDrawn="1">
  <p:cSld name="19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96978813"/>
      </p:ext>
    </p:extLst>
  </p:cSld>
  <p:clrMapOvr>
    <a:masterClrMapping/>
  </p:clrMapOvr>
</p:sldLayout>
</file>

<file path=ppt/slideLayouts/slideLayout1038.xml><?xml version="1.0" encoding="utf-8"?>
<p:sldLayout xmlns:a="http://schemas.openxmlformats.org/drawingml/2006/main" xmlns:r="http://schemas.openxmlformats.org/officeDocument/2006/relationships" xmlns:p="http://schemas.openxmlformats.org/presentationml/2006/main" preserve="1" userDrawn="1">
  <p:cSld name="196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570122355"/>
      </p:ext>
    </p:extLst>
  </p:cSld>
  <p:clrMapOvr>
    <a:masterClrMapping/>
  </p:clrMapOvr>
</p:sldLayout>
</file>

<file path=ppt/slideLayouts/slideLayout1039.xml><?xml version="1.0" encoding="utf-8"?>
<p:sldLayout xmlns:a="http://schemas.openxmlformats.org/drawingml/2006/main" xmlns:r="http://schemas.openxmlformats.org/officeDocument/2006/relationships" xmlns:p="http://schemas.openxmlformats.org/presentationml/2006/main" preserve="1" userDrawn="1">
  <p:cSld name="197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20"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94159272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1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8063043"/>
      </p:ext>
    </p:extLst>
  </p:cSld>
  <p:clrMapOvr>
    <a:masterClrMapping/>
  </p:clrMapOvr>
</p:sldLayout>
</file>

<file path=ppt/slideLayouts/slideLayout1040.xml><?xml version="1.0" encoding="utf-8"?>
<p:sldLayout xmlns:a="http://schemas.openxmlformats.org/drawingml/2006/main" xmlns:r="http://schemas.openxmlformats.org/officeDocument/2006/relationships" xmlns:p="http://schemas.openxmlformats.org/presentationml/2006/main" preserve="1" userDrawn="1">
  <p:cSld name="19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60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60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931787497"/>
      </p:ext>
    </p:extLst>
  </p:cSld>
  <p:clrMapOvr>
    <a:masterClrMapping/>
  </p:clrMapOvr>
</p:sldLayout>
</file>

<file path=ppt/slideLayouts/slideLayout1041.xml><?xml version="1.0" encoding="utf-8"?>
<p:sldLayout xmlns:a="http://schemas.openxmlformats.org/drawingml/2006/main" xmlns:r="http://schemas.openxmlformats.org/officeDocument/2006/relationships" xmlns:p="http://schemas.openxmlformats.org/presentationml/2006/main" preserve="1" userDrawn="1">
  <p:cSld name="199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659031298"/>
      </p:ext>
    </p:extLst>
  </p:cSld>
  <p:clrMapOvr>
    <a:masterClrMapping/>
  </p:clrMapOvr>
</p:sldLayout>
</file>

<file path=ppt/slideLayouts/slideLayout1042.xml><?xml version="1.0" encoding="utf-8"?>
<p:sldLayout xmlns:a="http://schemas.openxmlformats.org/drawingml/2006/main" xmlns:r="http://schemas.openxmlformats.org/officeDocument/2006/relationships" xmlns:p="http://schemas.openxmlformats.org/presentationml/2006/main" userDrawn="1">
  <p:cSld name="20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753DC4E4-31C9-4A56-B396-D6EFA034B8A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0E68D0F8-18A8-429C-AF77-7DA6473DFB3D}" type="slidenum">
              <a:rPr lang="zh-CN" altLang="en-US"/>
              <a:pPr>
                <a:defRPr/>
              </a:pPr>
              <a:t>‹#›</a:t>
            </a:fld>
            <a:endParaRPr lang="zh-CN" altLang="en-US"/>
          </a:p>
        </p:txBody>
      </p:sp>
    </p:spTree>
    <p:extLst>
      <p:ext uri="{BB962C8B-B14F-4D97-AF65-F5344CB8AC3E}">
        <p14:creationId xmlns:p14="http://schemas.microsoft.com/office/powerpoint/2010/main" val="3259216927"/>
      </p:ext>
    </p:extLst>
  </p:cSld>
  <p:clrMapOvr>
    <a:masterClrMapping/>
  </p:clrMapOvr>
</p:sldLayout>
</file>

<file path=ppt/slideLayouts/slideLayout1043.xml><?xml version="1.0" encoding="utf-8"?>
<p:sldLayout xmlns:a="http://schemas.openxmlformats.org/drawingml/2006/main" xmlns:r="http://schemas.openxmlformats.org/officeDocument/2006/relationships" xmlns:p="http://schemas.openxmlformats.org/presentationml/2006/main" preserve="1" userDrawn="1">
  <p:cSld name="7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03583583"/>
      </p:ext>
    </p:extLst>
  </p:cSld>
  <p:clrMapOvr>
    <a:masterClrMapping/>
  </p:clrMapOvr>
</p:sldLayout>
</file>

<file path=ppt/slideLayouts/slideLayout1044.xml><?xml version="1.0" encoding="utf-8"?>
<p:sldLayout xmlns:a="http://schemas.openxmlformats.org/drawingml/2006/main" xmlns:r="http://schemas.openxmlformats.org/officeDocument/2006/relationships" xmlns:p="http://schemas.openxmlformats.org/presentationml/2006/main" userDrawn="1">
  <p:cSld name="20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E09B93E8-E100-4CB0-91B0-8991A6093A7A}"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9E7A1005-2331-4CFE-B53D-FFCE8D90C92B}" type="slidenum">
              <a:rPr lang="zh-CN" altLang="en-US"/>
              <a:pPr>
                <a:defRPr/>
              </a:pPr>
              <a:t>‹#›</a:t>
            </a:fld>
            <a:endParaRPr lang="zh-CN" altLang="en-US"/>
          </a:p>
        </p:txBody>
      </p:sp>
    </p:spTree>
    <p:extLst>
      <p:ext uri="{BB962C8B-B14F-4D97-AF65-F5344CB8AC3E}">
        <p14:creationId xmlns:p14="http://schemas.microsoft.com/office/powerpoint/2010/main" val="4087109616"/>
      </p:ext>
    </p:extLst>
  </p:cSld>
  <p:clrMapOvr>
    <a:masterClrMapping/>
  </p:clrMapOvr>
</p:sldLayout>
</file>

<file path=ppt/slideLayouts/slideLayout1045.xml><?xml version="1.0" encoding="utf-8"?>
<p:sldLayout xmlns:a="http://schemas.openxmlformats.org/drawingml/2006/main" xmlns:r="http://schemas.openxmlformats.org/officeDocument/2006/relationships" xmlns:p="http://schemas.openxmlformats.org/presentationml/2006/main" preserve="1" userDrawn="1">
  <p:cSld name="7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764708535"/>
      </p:ext>
    </p:extLst>
  </p:cSld>
  <p:clrMapOvr>
    <a:masterClrMapping/>
  </p:clrMapOvr>
</p:sldLayout>
</file>

<file path=ppt/slideLayouts/slideLayout1046.xml><?xml version="1.0" encoding="utf-8"?>
<p:sldLayout xmlns:a="http://schemas.openxmlformats.org/drawingml/2006/main" xmlns:r="http://schemas.openxmlformats.org/officeDocument/2006/relationships" xmlns:p="http://schemas.openxmlformats.org/presentationml/2006/main" userDrawn="1">
  <p:cSld name="20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CDCCCC1D-8146-48FA-9644-C1195768B246}"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B34FB047-2913-4C99-81EB-E2B375081D4E}" type="slidenum">
              <a:rPr lang="zh-CN" altLang="en-US"/>
              <a:pPr>
                <a:defRPr/>
              </a:pPr>
              <a:t>‹#›</a:t>
            </a:fld>
            <a:endParaRPr lang="zh-CN" altLang="en-US"/>
          </a:p>
        </p:txBody>
      </p:sp>
    </p:spTree>
    <p:extLst>
      <p:ext uri="{BB962C8B-B14F-4D97-AF65-F5344CB8AC3E}">
        <p14:creationId xmlns:p14="http://schemas.microsoft.com/office/powerpoint/2010/main" val="2734594121"/>
      </p:ext>
    </p:extLst>
  </p:cSld>
  <p:clrMapOvr>
    <a:masterClrMapping/>
  </p:clrMapOvr>
</p:sldLayout>
</file>

<file path=ppt/slideLayouts/slideLayout1047.xml><?xml version="1.0" encoding="utf-8"?>
<p:sldLayout xmlns:a="http://schemas.openxmlformats.org/drawingml/2006/main" xmlns:r="http://schemas.openxmlformats.org/officeDocument/2006/relationships" xmlns:p="http://schemas.openxmlformats.org/presentationml/2006/main" preserve="1" userDrawn="1">
  <p:cSld name="7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0028703"/>
      </p:ext>
    </p:extLst>
  </p:cSld>
  <p:clrMapOvr>
    <a:masterClrMapping/>
  </p:clrMapOvr>
</p:sldLayout>
</file>

<file path=ppt/slideLayouts/slideLayout1048.xml><?xml version="1.0" encoding="utf-8"?>
<p:sldLayout xmlns:a="http://schemas.openxmlformats.org/drawingml/2006/main" xmlns:r="http://schemas.openxmlformats.org/officeDocument/2006/relationships" xmlns:p="http://schemas.openxmlformats.org/presentationml/2006/main" userDrawn="1">
  <p:cSld name="20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758B7A40-2C4E-4404-B2F9-06F9365FE50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D4573D5B-FA01-45D0-BCE8-5770A61E0BEA}" type="slidenum">
              <a:rPr lang="zh-CN" altLang="en-US"/>
              <a:pPr>
                <a:defRPr/>
              </a:pPr>
              <a:t>‹#›</a:t>
            </a:fld>
            <a:endParaRPr lang="zh-CN" altLang="en-US"/>
          </a:p>
        </p:txBody>
      </p:sp>
    </p:spTree>
    <p:extLst>
      <p:ext uri="{BB962C8B-B14F-4D97-AF65-F5344CB8AC3E}">
        <p14:creationId xmlns:p14="http://schemas.microsoft.com/office/powerpoint/2010/main" val="2200950525"/>
      </p:ext>
    </p:extLst>
  </p:cSld>
  <p:clrMapOvr>
    <a:masterClrMapping/>
  </p:clrMapOvr>
</p:sldLayout>
</file>

<file path=ppt/slideLayouts/slideLayout1049.xml><?xml version="1.0" encoding="utf-8"?>
<p:sldLayout xmlns:a="http://schemas.openxmlformats.org/drawingml/2006/main" xmlns:r="http://schemas.openxmlformats.org/officeDocument/2006/relationships" xmlns:p="http://schemas.openxmlformats.org/presentationml/2006/main" preserve="1" userDrawn="1">
  <p:cSld name="7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646341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userDrawn="1">
  <p:cSld name="2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9486684"/>
      </p:ext>
    </p:extLst>
  </p:cSld>
  <p:clrMapOvr>
    <a:masterClrMapping/>
  </p:clrMapOvr>
</p:sldLayout>
</file>

<file path=ppt/slideLayouts/slideLayout1050.xml><?xml version="1.0" encoding="utf-8"?>
<p:sldLayout xmlns:a="http://schemas.openxmlformats.org/drawingml/2006/main" xmlns:r="http://schemas.openxmlformats.org/officeDocument/2006/relationships" xmlns:p="http://schemas.openxmlformats.org/presentationml/2006/main" userDrawn="1">
  <p:cSld name="20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96763400-4961-432D-A081-194D132B4E9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73DBB484-8FFE-47FA-A1C2-221BDEBE0451}" type="slidenum">
              <a:rPr lang="zh-CN" altLang="en-US"/>
              <a:pPr>
                <a:defRPr/>
              </a:pPr>
              <a:t>‹#›</a:t>
            </a:fld>
            <a:endParaRPr lang="zh-CN" altLang="en-US"/>
          </a:p>
        </p:txBody>
      </p:sp>
    </p:spTree>
    <p:extLst>
      <p:ext uri="{BB962C8B-B14F-4D97-AF65-F5344CB8AC3E}">
        <p14:creationId xmlns:p14="http://schemas.microsoft.com/office/powerpoint/2010/main" val="2923601861"/>
      </p:ext>
    </p:extLst>
  </p:cSld>
  <p:clrMapOvr>
    <a:masterClrMapping/>
  </p:clrMapOvr>
</p:sldLayout>
</file>

<file path=ppt/slideLayouts/slideLayout1051.xml><?xml version="1.0" encoding="utf-8"?>
<p:sldLayout xmlns:a="http://schemas.openxmlformats.org/drawingml/2006/main" xmlns:r="http://schemas.openxmlformats.org/officeDocument/2006/relationships" xmlns:p="http://schemas.openxmlformats.org/presentationml/2006/main" preserve="1" userDrawn="1">
  <p:cSld name="7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5167353"/>
      </p:ext>
    </p:extLst>
  </p:cSld>
  <p:clrMapOvr>
    <a:masterClrMapping/>
  </p:clrMapOvr>
</p:sldLayout>
</file>

<file path=ppt/slideLayouts/slideLayout1052.xml><?xml version="1.0" encoding="utf-8"?>
<p:sldLayout xmlns:a="http://schemas.openxmlformats.org/drawingml/2006/main" xmlns:r="http://schemas.openxmlformats.org/officeDocument/2006/relationships" xmlns:p="http://schemas.openxmlformats.org/presentationml/2006/main" showMasterSp="0" preserve="1" userDrawn="1">
  <p:cSld name="20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2726978"/>
      </p:ext>
    </p:extLst>
  </p:cSld>
  <p:clrMapOvr>
    <a:masterClrMapping/>
  </p:clrMapOvr>
</p:sldLayout>
</file>

<file path=ppt/slideLayouts/slideLayout1053.xml><?xml version="1.0" encoding="utf-8"?>
<p:sldLayout xmlns:a="http://schemas.openxmlformats.org/drawingml/2006/main" xmlns:r="http://schemas.openxmlformats.org/officeDocument/2006/relationships" xmlns:p="http://schemas.openxmlformats.org/presentationml/2006/main" preserve="1" userDrawn="1">
  <p:cSld name="20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49"/>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19839624"/>
      </p:ext>
    </p:extLst>
  </p:cSld>
  <p:clrMapOvr>
    <a:masterClrMapping/>
  </p:clrMapOvr>
</p:sldLayout>
</file>

<file path=ppt/slideLayouts/slideLayout1054.xml><?xml version="1.0" encoding="utf-8"?>
<p:sldLayout xmlns:a="http://schemas.openxmlformats.org/drawingml/2006/main" xmlns:r="http://schemas.openxmlformats.org/officeDocument/2006/relationships" xmlns:p="http://schemas.openxmlformats.org/presentationml/2006/main" preserve="1" userDrawn="1">
  <p:cSld name="207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498236359"/>
      </p:ext>
    </p:extLst>
  </p:cSld>
  <p:clrMapOvr>
    <a:masterClrMapping/>
  </p:clrMapOvr>
</p:sldLayout>
</file>

<file path=ppt/slideLayouts/slideLayout1055.xml><?xml version="1.0" encoding="utf-8"?>
<p:sldLayout xmlns:a="http://schemas.openxmlformats.org/drawingml/2006/main" xmlns:r="http://schemas.openxmlformats.org/officeDocument/2006/relationships" xmlns:p="http://schemas.openxmlformats.org/presentationml/2006/main" preserve="1" userDrawn="1">
  <p:cSld name="208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194831439"/>
      </p:ext>
    </p:extLst>
  </p:cSld>
  <p:clrMapOvr>
    <a:masterClrMapping/>
  </p:clrMapOvr>
</p:sldLayout>
</file>

<file path=ppt/slideLayouts/slideLayout1056.xml><?xml version="1.0" encoding="utf-8"?>
<p:sldLayout xmlns:a="http://schemas.openxmlformats.org/drawingml/2006/main" xmlns:r="http://schemas.openxmlformats.org/officeDocument/2006/relationships" xmlns:p="http://schemas.openxmlformats.org/presentationml/2006/main" preserve="1" userDrawn="1">
  <p:cSld name="209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20"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625447543"/>
      </p:ext>
    </p:extLst>
  </p:cSld>
  <p:clrMapOvr>
    <a:masterClrMapping/>
  </p:clrMapOvr>
</p:sldLayout>
</file>

<file path=ppt/slideLayouts/slideLayout1057.xml><?xml version="1.0" encoding="utf-8"?>
<p:sldLayout xmlns:a="http://schemas.openxmlformats.org/drawingml/2006/main" xmlns:r="http://schemas.openxmlformats.org/officeDocument/2006/relationships" xmlns:p="http://schemas.openxmlformats.org/presentationml/2006/main" preserve="1" userDrawn="1">
  <p:cSld name="21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60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60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704412260"/>
      </p:ext>
    </p:extLst>
  </p:cSld>
  <p:clrMapOvr>
    <a:masterClrMapping/>
  </p:clrMapOvr>
</p:sldLayout>
</file>

<file path=ppt/slideLayouts/slideLayout1058.xml><?xml version="1.0" encoding="utf-8"?>
<p:sldLayout xmlns:a="http://schemas.openxmlformats.org/drawingml/2006/main" xmlns:r="http://schemas.openxmlformats.org/officeDocument/2006/relationships" xmlns:p="http://schemas.openxmlformats.org/presentationml/2006/main" preserve="1" userDrawn="1">
  <p:cSld name="21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780617220"/>
      </p:ext>
    </p:extLst>
  </p:cSld>
  <p:clrMapOvr>
    <a:masterClrMapping/>
  </p:clrMapOvr>
</p:sldLayout>
</file>

<file path=ppt/slideLayouts/slideLayout1059.xml><?xml version="1.0" encoding="utf-8"?>
<p:sldLayout xmlns:a="http://schemas.openxmlformats.org/drawingml/2006/main" xmlns:r="http://schemas.openxmlformats.org/officeDocument/2006/relationships" xmlns:p="http://schemas.openxmlformats.org/presentationml/2006/main" userDrawn="1">
  <p:cSld name="21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6982F42D-18D1-4068-934B-03062397679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5069400D-0D82-4352-A495-5F489F631325}" type="slidenum">
              <a:rPr lang="zh-CN" altLang="en-US"/>
              <a:pPr>
                <a:defRPr/>
              </a:pPr>
              <a:t>‹#›</a:t>
            </a:fld>
            <a:endParaRPr lang="zh-CN" altLang="en-US"/>
          </a:p>
        </p:txBody>
      </p:sp>
    </p:spTree>
    <p:extLst>
      <p:ext uri="{BB962C8B-B14F-4D97-AF65-F5344CB8AC3E}">
        <p14:creationId xmlns:p14="http://schemas.microsoft.com/office/powerpoint/2010/main" val="200071099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2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6213287"/>
      </p:ext>
    </p:extLst>
  </p:cSld>
  <p:clrMapOvr>
    <a:masterClrMapping/>
  </p:clrMapOvr>
</p:sldLayout>
</file>

<file path=ppt/slideLayouts/slideLayout1060.xml><?xml version="1.0" encoding="utf-8"?>
<p:sldLayout xmlns:a="http://schemas.openxmlformats.org/drawingml/2006/main" xmlns:r="http://schemas.openxmlformats.org/officeDocument/2006/relationships" xmlns:p="http://schemas.openxmlformats.org/presentationml/2006/main" preserve="1" userDrawn="1">
  <p:cSld name="8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0054063"/>
      </p:ext>
    </p:extLst>
  </p:cSld>
  <p:clrMapOvr>
    <a:masterClrMapping/>
  </p:clrMapOvr>
</p:sldLayout>
</file>

<file path=ppt/slideLayouts/slideLayout1061.xml><?xml version="1.0" encoding="utf-8"?>
<p:sldLayout xmlns:a="http://schemas.openxmlformats.org/drawingml/2006/main" xmlns:r="http://schemas.openxmlformats.org/officeDocument/2006/relationships" xmlns:p="http://schemas.openxmlformats.org/presentationml/2006/main" userDrawn="1">
  <p:cSld name="21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11389FA8-DD26-49F2-A173-856C849D47BD}"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3E8C5CF9-3BF9-4892-BB48-3A1B1C93DBB4}" type="slidenum">
              <a:rPr lang="zh-CN" altLang="en-US"/>
              <a:pPr>
                <a:defRPr/>
              </a:pPr>
              <a:t>‹#›</a:t>
            </a:fld>
            <a:endParaRPr lang="zh-CN" altLang="en-US"/>
          </a:p>
        </p:txBody>
      </p:sp>
    </p:spTree>
    <p:extLst>
      <p:ext uri="{BB962C8B-B14F-4D97-AF65-F5344CB8AC3E}">
        <p14:creationId xmlns:p14="http://schemas.microsoft.com/office/powerpoint/2010/main" val="2429361698"/>
      </p:ext>
    </p:extLst>
  </p:cSld>
  <p:clrMapOvr>
    <a:masterClrMapping/>
  </p:clrMapOvr>
</p:sldLayout>
</file>

<file path=ppt/slideLayouts/slideLayout1062.xml><?xml version="1.0" encoding="utf-8"?>
<p:sldLayout xmlns:a="http://schemas.openxmlformats.org/drawingml/2006/main" xmlns:r="http://schemas.openxmlformats.org/officeDocument/2006/relationships" xmlns:p="http://schemas.openxmlformats.org/presentationml/2006/main" preserve="1" userDrawn="1">
  <p:cSld name="8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11370307"/>
      </p:ext>
    </p:extLst>
  </p:cSld>
  <p:clrMapOvr>
    <a:masterClrMapping/>
  </p:clrMapOvr>
</p:sldLayout>
</file>

<file path=ppt/slideLayouts/slideLayout1063.xml><?xml version="1.0" encoding="utf-8"?>
<p:sldLayout xmlns:a="http://schemas.openxmlformats.org/drawingml/2006/main" xmlns:r="http://schemas.openxmlformats.org/officeDocument/2006/relationships" xmlns:p="http://schemas.openxmlformats.org/presentationml/2006/main" userDrawn="1">
  <p:cSld name="21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63C4FE68-E9A6-4E59-A4FA-CF309153B54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6AEE8DE4-BF1D-4B3B-83F2-4275D6D54378}" type="slidenum">
              <a:rPr lang="zh-CN" altLang="en-US"/>
              <a:pPr>
                <a:defRPr/>
              </a:pPr>
              <a:t>‹#›</a:t>
            </a:fld>
            <a:endParaRPr lang="zh-CN" altLang="en-US"/>
          </a:p>
        </p:txBody>
      </p:sp>
    </p:spTree>
    <p:extLst>
      <p:ext uri="{BB962C8B-B14F-4D97-AF65-F5344CB8AC3E}">
        <p14:creationId xmlns:p14="http://schemas.microsoft.com/office/powerpoint/2010/main" val="4202918069"/>
      </p:ext>
    </p:extLst>
  </p:cSld>
  <p:clrMapOvr>
    <a:masterClrMapping/>
  </p:clrMapOvr>
</p:sldLayout>
</file>

<file path=ppt/slideLayouts/slideLayout1064.xml><?xml version="1.0" encoding="utf-8"?>
<p:sldLayout xmlns:a="http://schemas.openxmlformats.org/drawingml/2006/main" xmlns:r="http://schemas.openxmlformats.org/officeDocument/2006/relationships" xmlns:p="http://schemas.openxmlformats.org/presentationml/2006/main" preserve="1" userDrawn="1">
  <p:cSld name="8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3731822"/>
      </p:ext>
    </p:extLst>
  </p:cSld>
  <p:clrMapOvr>
    <a:masterClrMapping/>
  </p:clrMapOvr>
</p:sldLayout>
</file>

<file path=ppt/slideLayouts/slideLayout1065.xml><?xml version="1.0" encoding="utf-8"?>
<p:sldLayout xmlns:a="http://schemas.openxmlformats.org/drawingml/2006/main" xmlns:r="http://schemas.openxmlformats.org/officeDocument/2006/relationships" xmlns:p="http://schemas.openxmlformats.org/presentationml/2006/main" userDrawn="1">
  <p:cSld name="21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9E92007F-B921-430C-BA9C-A814F138372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D481FBCA-AC42-49D0-9181-ADC8658C42AC}" type="slidenum">
              <a:rPr lang="zh-CN" altLang="en-US"/>
              <a:pPr>
                <a:defRPr/>
              </a:pPr>
              <a:t>‹#›</a:t>
            </a:fld>
            <a:endParaRPr lang="zh-CN" altLang="en-US"/>
          </a:p>
        </p:txBody>
      </p:sp>
    </p:spTree>
    <p:extLst>
      <p:ext uri="{BB962C8B-B14F-4D97-AF65-F5344CB8AC3E}">
        <p14:creationId xmlns:p14="http://schemas.microsoft.com/office/powerpoint/2010/main" val="3470306199"/>
      </p:ext>
    </p:extLst>
  </p:cSld>
  <p:clrMapOvr>
    <a:masterClrMapping/>
  </p:clrMapOvr>
</p:sldLayout>
</file>

<file path=ppt/slideLayouts/slideLayout1066.xml><?xml version="1.0" encoding="utf-8"?>
<p:sldLayout xmlns:a="http://schemas.openxmlformats.org/drawingml/2006/main" xmlns:r="http://schemas.openxmlformats.org/officeDocument/2006/relationships" xmlns:p="http://schemas.openxmlformats.org/presentationml/2006/main" preserve="1" userDrawn="1">
  <p:cSld name="8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80811628"/>
      </p:ext>
    </p:extLst>
  </p:cSld>
  <p:clrMapOvr>
    <a:masterClrMapping/>
  </p:clrMapOvr>
</p:sldLayout>
</file>

<file path=ppt/slideLayouts/slideLayout1067.xml><?xml version="1.0" encoding="utf-8"?>
<p:sldLayout xmlns:a="http://schemas.openxmlformats.org/drawingml/2006/main" xmlns:r="http://schemas.openxmlformats.org/officeDocument/2006/relationships" xmlns:p="http://schemas.openxmlformats.org/presentationml/2006/main" userDrawn="1">
  <p:cSld name="21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3D7808C1-58BB-4483-80F4-A32FA783FC3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5E2650EB-76D7-4A86-B0CD-287470292978}" type="slidenum">
              <a:rPr lang="zh-CN" altLang="en-US"/>
              <a:pPr>
                <a:defRPr/>
              </a:pPr>
              <a:t>‹#›</a:t>
            </a:fld>
            <a:endParaRPr lang="zh-CN" altLang="en-US"/>
          </a:p>
        </p:txBody>
      </p:sp>
    </p:spTree>
    <p:extLst>
      <p:ext uri="{BB962C8B-B14F-4D97-AF65-F5344CB8AC3E}">
        <p14:creationId xmlns:p14="http://schemas.microsoft.com/office/powerpoint/2010/main" val="1340565211"/>
      </p:ext>
    </p:extLst>
  </p:cSld>
  <p:clrMapOvr>
    <a:masterClrMapping/>
  </p:clrMapOvr>
</p:sldLayout>
</file>

<file path=ppt/slideLayouts/slideLayout1068.xml><?xml version="1.0" encoding="utf-8"?>
<p:sldLayout xmlns:a="http://schemas.openxmlformats.org/drawingml/2006/main" xmlns:r="http://schemas.openxmlformats.org/officeDocument/2006/relationships" xmlns:p="http://schemas.openxmlformats.org/presentationml/2006/main" preserve="1" userDrawn="1">
  <p:cSld name="8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48164928"/>
      </p:ext>
    </p:extLst>
  </p:cSld>
  <p:clrMapOvr>
    <a:masterClrMapping/>
  </p:clrMapOvr>
</p:sldLayout>
</file>

<file path=ppt/slideLayouts/slideLayout1069.xml><?xml version="1.0" encoding="utf-8"?>
<p:sldLayout xmlns:a="http://schemas.openxmlformats.org/drawingml/2006/main" xmlns:r="http://schemas.openxmlformats.org/officeDocument/2006/relationships" xmlns:p="http://schemas.openxmlformats.org/presentationml/2006/main" userDrawn="1">
  <p:cSld name="21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srgbClr val="5F5F5F"/>
                </a:solidFill>
                <a:latin typeface="Arial" panose="020B0604020202020204" pitchFamily="34" charset="0"/>
                <a:cs typeface="Arial" panose="020B0604020202020204" pitchFamily="34" charset="0"/>
              </a:defRPr>
            </a:lvl1pPr>
          </a:lstStyle>
          <a:p>
            <a:pPr>
              <a:defRPr/>
            </a:pPr>
            <a:fld id="{C2EE43A2-B350-4738-835A-D2665F6D3865}"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srgbClr val="5F5F5F"/>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srgbClr val="5F5F5F"/>
                </a:solidFill>
                <a:latin typeface="Arial" panose="020B0604020202020204" pitchFamily="34" charset="0"/>
                <a:cs typeface="Arial" panose="020B0604020202020204" pitchFamily="34" charset="0"/>
              </a:defRPr>
            </a:lvl1pPr>
          </a:lstStyle>
          <a:p>
            <a:pPr>
              <a:defRPr/>
            </a:pPr>
            <a:fld id="{5D19D60C-7D7D-41DB-B4D5-6C25DDAD9ADE}" type="slidenum">
              <a:rPr lang="zh-CN" altLang="en-US"/>
              <a:pPr>
                <a:defRPr/>
              </a:pPr>
              <a:t>‹#›</a:t>
            </a:fld>
            <a:endParaRPr lang="zh-CN" altLang="en-US"/>
          </a:p>
        </p:txBody>
      </p:sp>
    </p:spTree>
    <p:extLst>
      <p:ext uri="{BB962C8B-B14F-4D97-AF65-F5344CB8AC3E}">
        <p14:creationId xmlns:p14="http://schemas.microsoft.com/office/powerpoint/2010/main" val="137851682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3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9683353"/>
      </p:ext>
    </p:extLst>
  </p:cSld>
  <p:clrMapOvr>
    <a:masterClrMapping/>
  </p:clrMapOvr>
</p:sldLayout>
</file>

<file path=ppt/slideLayouts/slideLayout1070.xml><?xml version="1.0" encoding="utf-8"?>
<p:sldLayout xmlns:a="http://schemas.openxmlformats.org/drawingml/2006/main" xmlns:r="http://schemas.openxmlformats.org/officeDocument/2006/relationships" xmlns:p="http://schemas.openxmlformats.org/presentationml/2006/main" userDrawn="1">
  <p:cSld name="21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mn-cs"/>
              </a:defRPr>
            </a:lvl1pPr>
          </a:lstStyle>
          <a:p>
            <a:pPr>
              <a:defRPr/>
            </a:pPr>
            <a:fld id="{72AD58BC-E1A9-4FC7-AE88-3258EF1E926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mn-cs"/>
              </a:defRPr>
            </a:lvl1pPr>
          </a:lstStyle>
          <a:p>
            <a:pPr>
              <a:defRPr/>
            </a:pPr>
            <a:fld id="{EEA4BA58-6654-4D89-BBC8-7BBC2D776F69}" type="slidenum">
              <a:rPr lang="zh-CN" altLang="en-US"/>
              <a:pPr>
                <a:defRPr/>
              </a:pPr>
              <a:t>‹#›</a:t>
            </a:fld>
            <a:endParaRPr lang="zh-CN" altLang="en-US"/>
          </a:p>
        </p:txBody>
      </p:sp>
    </p:spTree>
    <p:extLst>
      <p:ext uri="{BB962C8B-B14F-4D97-AF65-F5344CB8AC3E}">
        <p14:creationId xmlns:p14="http://schemas.microsoft.com/office/powerpoint/2010/main" val="3601444246"/>
      </p:ext>
    </p:extLst>
  </p:cSld>
  <p:clrMapOvr>
    <a:masterClrMapping/>
  </p:clrMapOvr>
</p:sldLayout>
</file>

<file path=ppt/slideLayouts/slideLayout1071.xml><?xml version="1.0" encoding="utf-8"?>
<p:sldLayout xmlns:a="http://schemas.openxmlformats.org/drawingml/2006/main" xmlns:r="http://schemas.openxmlformats.org/officeDocument/2006/relationships" xmlns:p="http://schemas.openxmlformats.org/presentationml/2006/main" preserve="1" userDrawn="1">
  <p:cSld name="16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03110216"/>
      </p:ext>
    </p:extLst>
  </p:cSld>
  <p:clrMapOvr>
    <a:masterClrMapping/>
  </p:clrMapOvr>
</p:sldLayout>
</file>

<file path=ppt/slideLayouts/slideLayout1072.xml><?xml version="1.0" encoding="utf-8"?>
<p:sldLayout xmlns:a="http://schemas.openxmlformats.org/drawingml/2006/main" xmlns:r="http://schemas.openxmlformats.org/officeDocument/2006/relationships" xmlns:p="http://schemas.openxmlformats.org/presentationml/2006/main" preserve="1" userDrawn="1">
  <p:cSld name="30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1534650"/>
      </p:ext>
    </p:extLst>
  </p:cSld>
  <p:clrMapOvr>
    <a:masterClrMapping/>
  </p:clrMapOvr>
</p:sldLayout>
</file>

<file path=ppt/slideLayouts/slideLayout1073.xml><?xml version="1.0" encoding="utf-8"?>
<p:sldLayout xmlns:a="http://schemas.openxmlformats.org/drawingml/2006/main" xmlns:r="http://schemas.openxmlformats.org/officeDocument/2006/relationships" xmlns:p="http://schemas.openxmlformats.org/presentationml/2006/main" preserve="1" userDrawn="1">
  <p:cSld name="16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4737625"/>
      </p:ext>
    </p:extLst>
  </p:cSld>
  <p:clrMapOvr>
    <a:masterClrMapping/>
  </p:clrMapOvr>
</p:sldLayout>
</file>

<file path=ppt/slideLayouts/slideLayout1074.xml><?xml version="1.0" encoding="utf-8"?>
<p:sldLayout xmlns:a="http://schemas.openxmlformats.org/drawingml/2006/main" xmlns:r="http://schemas.openxmlformats.org/officeDocument/2006/relationships" xmlns:p="http://schemas.openxmlformats.org/presentationml/2006/main" userDrawn="1">
  <p:cSld name="2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568D0010-F285-44B2-8C67-3F590BA56BE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F8770C66-7BF2-4BA8-B2FD-251DCD527FE9}" type="slidenum">
              <a:rPr lang="zh-CN" altLang="en-US"/>
              <a:pPr>
                <a:defRPr/>
              </a:pPr>
              <a:t>‹#›</a:t>
            </a:fld>
            <a:endParaRPr lang="zh-CN" altLang="en-US"/>
          </a:p>
        </p:txBody>
      </p:sp>
    </p:spTree>
    <p:extLst>
      <p:ext uri="{BB962C8B-B14F-4D97-AF65-F5344CB8AC3E}">
        <p14:creationId xmlns:p14="http://schemas.microsoft.com/office/powerpoint/2010/main" val="3342466335"/>
      </p:ext>
    </p:extLst>
  </p:cSld>
  <p:clrMapOvr>
    <a:masterClrMapping/>
  </p:clrMapOvr>
</p:sldLayout>
</file>

<file path=ppt/slideLayouts/slideLayout1075.xml><?xml version="1.0" encoding="utf-8"?>
<p:sldLayout xmlns:a="http://schemas.openxmlformats.org/drawingml/2006/main" xmlns:r="http://schemas.openxmlformats.org/officeDocument/2006/relationships" xmlns:p="http://schemas.openxmlformats.org/presentationml/2006/main" userDrawn="1">
  <p:cSld name="2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116C13EC-8B01-43E9-9AE7-3BA662D7022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BD4C6490-F70A-4E6A-8B12-7DBDACDA9E6F}" type="slidenum">
              <a:rPr lang="zh-CN" altLang="en-US"/>
              <a:pPr>
                <a:defRPr/>
              </a:pPr>
              <a:t>‹#›</a:t>
            </a:fld>
            <a:endParaRPr lang="zh-CN" altLang="en-US"/>
          </a:p>
        </p:txBody>
      </p:sp>
    </p:spTree>
    <p:extLst>
      <p:ext uri="{BB962C8B-B14F-4D97-AF65-F5344CB8AC3E}">
        <p14:creationId xmlns:p14="http://schemas.microsoft.com/office/powerpoint/2010/main" val="2021056507"/>
      </p:ext>
    </p:extLst>
  </p:cSld>
  <p:clrMapOvr>
    <a:masterClrMapping/>
  </p:clrMapOvr>
</p:sldLayout>
</file>

<file path=ppt/slideLayouts/slideLayout1076.xml><?xml version="1.0" encoding="utf-8"?>
<p:sldLayout xmlns:a="http://schemas.openxmlformats.org/drawingml/2006/main" xmlns:r="http://schemas.openxmlformats.org/officeDocument/2006/relationships" xmlns:p="http://schemas.openxmlformats.org/presentationml/2006/main" userDrawn="1">
  <p:cSld name="3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733458"/>
      </p:ext>
    </p:extLst>
  </p:cSld>
  <p:clrMapOvr>
    <a:masterClrMapping/>
  </p:clrMapOvr>
  <p:transition spd="slow" advClick="0" advTm="0">
    <p:random/>
  </p:transition>
</p:sldLayout>
</file>

<file path=ppt/slideLayouts/slideLayout1077.xml><?xml version="1.0" encoding="utf-8"?>
<p:sldLayout xmlns:a="http://schemas.openxmlformats.org/drawingml/2006/main" xmlns:r="http://schemas.openxmlformats.org/officeDocument/2006/relationships" xmlns:p="http://schemas.openxmlformats.org/presentationml/2006/main" userDrawn="1">
  <p:cSld name="2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375405C2-52D1-4091-A3A8-DC5C3F6C071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688E050F-540B-4EA7-863C-994AB7163996}" type="slidenum">
              <a:rPr lang="zh-CN" altLang="en-US"/>
              <a:pPr>
                <a:defRPr/>
              </a:pPr>
              <a:t>‹#›</a:t>
            </a:fld>
            <a:endParaRPr lang="zh-CN" altLang="en-US"/>
          </a:p>
        </p:txBody>
      </p:sp>
    </p:spTree>
    <p:extLst>
      <p:ext uri="{BB962C8B-B14F-4D97-AF65-F5344CB8AC3E}">
        <p14:creationId xmlns:p14="http://schemas.microsoft.com/office/powerpoint/2010/main" val="3405751221"/>
      </p:ext>
    </p:extLst>
  </p:cSld>
  <p:clrMapOvr>
    <a:masterClrMapping/>
  </p:clrMapOvr>
</p:sldLayout>
</file>

<file path=ppt/slideLayouts/slideLayout1078.xml><?xml version="1.0" encoding="utf-8"?>
<p:sldLayout xmlns:a="http://schemas.openxmlformats.org/drawingml/2006/main" xmlns:r="http://schemas.openxmlformats.org/officeDocument/2006/relationships" xmlns:p="http://schemas.openxmlformats.org/presentationml/2006/main" userDrawn="1">
  <p:cSld name="32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4797782"/>
      </p:ext>
    </p:extLst>
  </p:cSld>
  <p:clrMapOvr>
    <a:masterClrMapping/>
  </p:clrMapOvr>
  <p:transition spd="slow" advTm="3000"/>
</p:sldLayout>
</file>

<file path=ppt/slideLayouts/slideLayout1079.xml><?xml version="1.0" encoding="utf-8"?>
<p:sldLayout xmlns:a="http://schemas.openxmlformats.org/drawingml/2006/main" xmlns:r="http://schemas.openxmlformats.org/officeDocument/2006/relationships" xmlns:p="http://schemas.openxmlformats.org/presentationml/2006/main" userDrawn="1">
  <p:cSld name="33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01093552"/>
      </p:ext>
    </p:extLst>
  </p:cSld>
  <p:clrMapOvr>
    <a:masterClrMapping/>
  </p:clrMapOvr>
  <p:transition spd="slow" advTm="3000"/>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3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925"/>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77"/>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997774070"/>
      </p:ext>
    </p:extLst>
  </p:cSld>
  <p:clrMapOvr>
    <a:masterClrMapping/>
  </p:clrMapOvr>
</p:sldLayout>
</file>

<file path=ppt/slideLayouts/slideLayout1080.xml><?xml version="1.0" encoding="utf-8"?>
<p:sldLayout xmlns:a="http://schemas.openxmlformats.org/drawingml/2006/main" xmlns:r="http://schemas.openxmlformats.org/officeDocument/2006/relationships" xmlns:p="http://schemas.openxmlformats.org/presentationml/2006/main" userDrawn="1">
  <p:cSld name="34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8963086"/>
      </p:ext>
    </p:extLst>
  </p:cSld>
  <p:clrMapOvr>
    <a:masterClrMapping/>
  </p:clrMapOvr>
  <p:transition spd="slow" advTm="3000"/>
</p:sldLayout>
</file>

<file path=ppt/slideLayouts/slideLayout1081.xml><?xml version="1.0" encoding="utf-8"?>
<p:sldLayout xmlns:a="http://schemas.openxmlformats.org/drawingml/2006/main" xmlns:r="http://schemas.openxmlformats.org/officeDocument/2006/relationships" xmlns:p="http://schemas.openxmlformats.org/presentationml/2006/main" userDrawn="1">
  <p:cSld name="35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8124751"/>
      </p:ext>
    </p:extLst>
  </p:cSld>
  <p:clrMapOvr>
    <a:masterClrMapping/>
  </p:clrMapOvr>
  <p:transition spd="slow" advTm="3000"/>
</p:sldLayout>
</file>

<file path=ppt/slideLayouts/slideLayout1082.xml><?xml version="1.0" encoding="utf-8"?>
<p:sldLayout xmlns:a="http://schemas.openxmlformats.org/drawingml/2006/main" xmlns:r="http://schemas.openxmlformats.org/officeDocument/2006/relationships" xmlns:p="http://schemas.openxmlformats.org/presentationml/2006/main" userDrawn="1">
  <p:cSld name="2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771251" y="6130925"/>
            <a:ext cx="859631" cy="369888"/>
          </a:xfrm>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C4D4E1DA-3BFE-48C8-AF79-774CF409E00F}" type="datetimeFigureOut">
              <a:rPr lang="zh-CN" altLang="en-US"/>
              <a:pPr>
                <a:defRPr/>
              </a:pPr>
              <a:t>2021/9/9</a:t>
            </a:fld>
            <a:endParaRPr lang="zh-CN" altLang="en-US"/>
          </a:p>
        </p:txBody>
      </p:sp>
      <p:sp>
        <p:nvSpPr>
          <p:cNvPr id="3" name="页脚占位符 3"/>
          <p:cNvSpPr>
            <a:spLocks noGrp="1"/>
          </p:cNvSpPr>
          <p:nvPr>
            <p:ph type="ftr" sz="quarter" idx="11"/>
          </p:nvPr>
        </p:nvSpPr>
        <p:spPr>
          <a:xfrm>
            <a:off x="1941910" y="6135771"/>
            <a:ext cx="5715000" cy="365125"/>
          </a:xfrm>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398859" y="787401"/>
            <a:ext cx="584597" cy="365125"/>
          </a:xfrm>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690190EE-63D3-4F8A-B1FE-305BABF926C4}" type="slidenum">
              <a:rPr lang="zh-CN" altLang="en-US"/>
              <a:pPr>
                <a:defRPr/>
              </a:pPr>
              <a:t>‹#›</a:t>
            </a:fld>
            <a:endParaRPr lang="zh-CN" altLang="en-US"/>
          </a:p>
        </p:txBody>
      </p:sp>
    </p:spTree>
    <p:extLst>
      <p:ext uri="{BB962C8B-B14F-4D97-AF65-F5344CB8AC3E}">
        <p14:creationId xmlns:p14="http://schemas.microsoft.com/office/powerpoint/2010/main" val="2688429246"/>
      </p:ext>
    </p:extLst>
  </p:cSld>
  <p:clrMapOvr>
    <a:masterClrMapping/>
  </p:clrMapOvr>
</p:sldLayout>
</file>

<file path=ppt/slideLayouts/slideLayout1083.xml><?xml version="1.0" encoding="utf-8"?>
<p:sldLayout xmlns:a="http://schemas.openxmlformats.org/drawingml/2006/main" xmlns:r="http://schemas.openxmlformats.org/officeDocument/2006/relationships" xmlns:p="http://schemas.openxmlformats.org/presentationml/2006/main" userDrawn="1">
  <p:cSld name="36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7218041"/>
      </p:ext>
    </p:extLst>
  </p:cSld>
  <p:clrMapOvr>
    <a:masterClrMapping/>
  </p:clrMapOvr>
  <p:transition spd="slow" advTm="3000"/>
</p:sldLayout>
</file>

<file path=ppt/slideLayouts/slideLayout1084.xml><?xml version="1.0" encoding="utf-8"?>
<p:sldLayout xmlns:a="http://schemas.openxmlformats.org/drawingml/2006/main" xmlns:r="http://schemas.openxmlformats.org/officeDocument/2006/relationships" xmlns:p="http://schemas.openxmlformats.org/presentationml/2006/main" userDrawn="1">
  <p:cSld name="37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13811617"/>
      </p:ext>
    </p:extLst>
  </p:cSld>
  <p:clrMapOvr>
    <a:masterClrMapping/>
  </p:clrMapOvr>
  <p:transition spd="slow" advTm="3000"/>
</p:sldLayout>
</file>

<file path=ppt/slideLayouts/slideLayout1085.xml><?xml version="1.0" encoding="utf-8"?>
<p:sldLayout xmlns:a="http://schemas.openxmlformats.org/drawingml/2006/main" xmlns:r="http://schemas.openxmlformats.org/officeDocument/2006/relationships" xmlns:p="http://schemas.openxmlformats.org/presentationml/2006/main" userDrawn="1">
  <p:cSld name="38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5353015"/>
      </p:ext>
    </p:extLst>
  </p:cSld>
  <p:clrMapOvr>
    <a:masterClrMapping/>
  </p:clrMapOvr>
  <p:transition spd="slow" advTm="3000"/>
</p:sldLayout>
</file>

<file path=ppt/slideLayouts/slideLayout1086.xml><?xml version="1.0" encoding="utf-8"?>
<p:sldLayout xmlns:a="http://schemas.openxmlformats.org/drawingml/2006/main" xmlns:r="http://schemas.openxmlformats.org/officeDocument/2006/relationships" xmlns:p="http://schemas.openxmlformats.org/presentationml/2006/main" userDrawn="1">
  <p:cSld name="2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771251" y="6130925"/>
            <a:ext cx="859631" cy="369888"/>
          </a:xfrm>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A7D049F9-5BA0-467E-BA0D-15FDF2E4B9CE}" type="datetimeFigureOut">
              <a:rPr lang="zh-CN" altLang="en-US"/>
              <a:pPr>
                <a:defRPr/>
              </a:pPr>
              <a:t>2021/9/9</a:t>
            </a:fld>
            <a:endParaRPr lang="zh-CN" altLang="en-US"/>
          </a:p>
        </p:txBody>
      </p:sp>
      <p:sp>
        <p:nvSpPr>
          <p:cNvPr id="3" name="页脚占位符 3"/>
          <p:cNvSpPr>
            <a:spLocks noGrp="1"/>
          </p:cNvSpPr>
          <p:nvPr>
            <p:ph type="ftr" sz="quarter" idx="11"/>
          </p:nvPr>
        </p:nvSpPr>
        <p:spPr>
          <a:xfrm>
            <a:off x="1941910" y="6135771"/>
            <a:ext cx="5715000" cy="365125"/>
          </a:xfrm>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398859" y="787401"/>
            <a:ext cx="584597" cy="365125"/>
          </a:xfrm>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89071F21-E557-45A1-B40C-73079558934B}" type="slidenum">
              <a:rPr lang="zh-CN" altLang="en-US"/>
              <a:pPr>
                <a:defRPr/>
              </a:pPr>
              <a:t>‹#›</a:t>
            </a:fld>
            <a:endParaRPr lang="zh-CN" altLang="en-US"/>
          </a:p>
        </p:txBody>
      </p:sp>
    </p:spTree>
    <p:extLst>
      <p:ext uri="{BB962C8B-B14F-4D97-AF65-F5344CB8AC3E}">
        <p14:creationId xmlns:p14="http://schemas.microsoft.com/office/powerpoint/2010/main" val="751655494"/>
      </p:ext>
    </p:extLst>
  </p:cSld>
  <p:clrMapOvr>
    <a:masterClrMapping/>
  </p:clrMapOvr>
</p:sldLayout>
</file>

<file path=ppt/slideLayouts/slideLayout1087.xml><?xml version="1.0" encoding="utf-8"?>
<p:sldLayout xmlns:a="http://schemas.openxmlformats.org/drawingml/2006/main" xmlns:r="http://schemas.openxmlformats.org/officeDocument/2006/relationships" xmlns:p="http://schemas.openxmlformats.org/presentationml/2006/main" userDrawn="1">
  <p:cSld name="39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7771251" y="6130925"/>
            <a:ext cx="859631" cy="369888"/>
          </a:xfrm>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0DD8DABA-5B58-43DC-8F86-3D93516DB44A}"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1941910" y="6135771"/>
            <a:ext cx="5715000" cy="365125"/>
          </a:xfrm>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398859" y="787401"/>
            <a:ext cx="584597" cy="365125"/>
          </a:xfrm>
        </p:spPr>
        <p:txBody>
          <a:bodyPr/>
          <a:lstStyle>
            <a:lvl1pPr algn="l" eaLnBrk="1" fontAlgn="auto" hangingPunct="1">
              <a:spcBef>
                <a:spcPts val="0"/>
              </a:spcBef>
              <a:spcAft>
                <a:spcPts val="0"/>
              </a:spcAft>
              <a:defRPr sz="1350" smtClean="0">
                <a:solidFill>
                  <a:srgbClr val="5FCBEF"/>
                </a:solidFill>
                <a:latin typeface="Lato Light"/>
              </a:defRPr>
            </a:lvl1pPr>
          </a:lstStyle>
          <a:p>
            <a:pPr>
              <a:defRPr/>
            </a:pPr>
            <a:fld id="{CEA2B93E-4CF7-4286-91E3-7ED62D69B69B}" type="slidenum">
              <a:rPr lang="zh-CN" altLang="en-US"/>
              <a:pPr>
                <a:defRPr/>
              </a:pPr>
              <a:t>‹#›</a:t>
            </a:fld>
            <a:endParaRPr lang="zh-CN" altLang="en-US"/>
          </a:p>
        </p:txBody>
      </p:sp>
    </p:spTree>
    <p:extLst>
      <p:ext uri="{BB962C8B-B14F-4D97-AF65-F5344CB8AC3E}">
        <p14:creationId xmlns:p14="http://schemas.microsoft.com/office/powerpoint/2010/main" val="2677731705"/>
      </p:ext>
    </p:extLst>
  </p:cSld>
  <p:clrMapOvr>
    <a:masterClrMapping/>
  </p:clrMapOvr>
  <p:transition spd="slow" advTm="3000">
    <p:random/>
  </p:transition>
</p:sldLayout>
</file>

<file path=ppt/slideLayouts/slideLayout1088.xml><?xml version="1.0" encoding="utf-8"?>
<p:sldLayout xmlns:a="http://schemas.openxmlformats.org/drawingml/2006/main" xmlns:r="http://schemas.openxmlformats.org/officeDocument/2006/relationships" xmlns:p="http://schemas.openxmlformats.org/presentationml/2006/main" userDrawn="1">
  <p:cSld name="10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5414750"/>
      </p:ext>
    </p:extLst>
  </p:cSld>
  <p:clrMapOvr>
    <a:masterClrMapping/>
  </p:clrMapOvr>
</p:sldLayout>
</file>

<file path=ppt/slideLayouts/slideLayout1089.xml><?xml version="1.0" encoding="utf-8"?>
<p:sldLayout xmlns:a="http://schemas.openxmlformats.org/drawingml/2006/main" xmlns:r="http://schemas.openxmlformats.org/officeDocument/2006/relationships" xmlns:p="http://schemas.openxmlformats.org/presentationml/2006/main" userDrawn="1">
  <p:cSld name="10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108367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33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452406099"/>
      </p:ext>
    </p:extLst>
  </p:cSld>
  <p:clrMapOvr>
    <a:masterClrMapping/>
  </p:clrMapOvr>
</p:sldLayout>
</file>

<file path=ppt/slideLayouts/slideLayout1090.xml><?xml version="1.0" encoding="utf-8"?>
<p:sldLayout xmlns:a="http://schemas.openxmlformats.org/drawingml/2006/main" xmlns:r="http://schemas.openxmlformats.org/officeDocument/2006/relationships" xmlns:p="http://schemas.openxmlformats.org/presentationml/2006/main" userDrawn="1">
  <p:cSld name="1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3075372"/>
      </p:ext>
    </p:extLst>
  </p:cSld>
  <p:clrMapOvr>
    <a:masterClrMapping/>
  </p:clrMapOvr>
</p:sldLayout>
</file>

<file path=ppt/slideLayouts/slideLayout1091.xml><?xml version="1.0" encoding="utf-8"?>
<p:sldLayout xmlns:a="http://schemas.openxmlformats.org/drawingml/2006/main" xmlns:r="http://schemas.openxmlformats.org/officeDocument/2006/relationships" xmlns:p="http://schemas.openxmlformats.org/presentationml/2006/main" userDrawn="1">
  <p:cSld name="11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9244675"/>
      </p:ext>
    </p:extLst>
  </p:cSld>
  <p:clrMapOvr>
    <a:masterClrMapping/>
  </p:clrMapOvr>
</p:sldLayout>
</file>

<file path=ppt/slideLayouts/slideLayout1092.xml><?xml version="1.0" encoding="utf-8"?>
<p:sldLayout xmlns:a="http://schemas.openxmlformats.org/drawingml/2006/main" xmlns:r="http://schemas.openxmlformats.org/officeDocument/2006/relationships" xmlns:p="http://schemas.openxmlformats.org/presentationml/2006/main" userDrawn="1">
  <p:cSld name="11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30359437"/>
      </p:ext>
    </p:extLst>
  </p:cSld>
  <p:clrMapOvr>
    <a:masterClrMapping/>
  </p:clrMapOvr>
</p:sldLayout>
</file>

<file path=ppt/slideLayouts/slideLayout1093.xml><?xml version="1.0" encoding="utf-8"?>
<p:sldLayout xmlns:a="http://schemas.openxmlformats.org/drawingml/2006/main" xmlns:r="http://schemas.openxmlformats.org/officeDocument/2006/relationships" xmlns:p="http://schemas.openxmlformats.org/presentationml/2006/main" userDrawn="1">
  <p:cSld name="11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5982201"/>
      </p:ext>
    </p:extLst>
  </p:cSld>
  <p:clrMapOvr>
    <a:masterClrMapping/>
  </p:clrMapOvr>
</p:sldLayout>
</file>

<file path=ppt/slideLayouts/slideLayout1094.xml><?xml version="1.0" encoding="utf-8"?>
<p:sldLayout xmlns:a="http://schemas.openxmlformats.org/drawingml/2006/main" xmlns:r="http://schemas.openxmlformats.org/officeDocument/2006/relationships" xmlns:p="http://schemas.openxmlformats.org/presentationml/2006/main" userDrawn="1">
  <p:cSld name="11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44383829"/>
      </p:ext>
    </p:extLst>
  </p:cSld>
  <p:clrMapOvr>
    <a:masterClrMapping/>
  </p:clrMapOvr>
</p:sldLayout>
</file>

<file path=ppt/slideLayouts/slideLayout1095.xml><?xml version="1.0" encoding="utf-8"?>
<p:sldLayout xmlns:a="http://schemas.openxmlformats.org/drawingml/2006/main" xmlns:r="http://schemas.openxmlformats.org/officeDocument/2006/relationships" xmlns:p="http://schemas.openxmlformats.org/presentationml/2006/main" userDrawn="1">
  <p:cSld name="11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3356008"/>
      </p:ext>
    </p:extLst>
  </p:cSld>
  <p:clrMapOvr>
    <a:masterClrMapping/>
  </p:clrMapOvr>
</p:sldLayout>
</file>

<file path=ppt/slideLayouts/slideLayout1096.xml><?xml version="1.0" encoding="utf-8"?>
<p:sldLayout xmlns:a="http://schemas.openxmlformats.org/drawingml/2006/main" xmlns:r="http://schemas.openxmlformats.org/officeDocument/2006/relationships" xmlns:p="http://schemas.openxmlformats.org/presentationml/2006/main" userDrawn="1">
  <p:cSld name="2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771251" y="6130925"/>
            <a:ext cx="859631" cy="369888"/>
          </a:xfrm>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101C1C30-35F1-4AA1-AFDE-F67E18C08A22}" type="datetimeFigureOut">
              <a:rPr lang="zh-CN" altLang="en-US"/>
              <a:pPr>
                <a:defRPr/>
              </a:pPr>
              <a:t>2021/9/9</a:t>
            </a:fld>
            <a:endParaRPr lang="zh-CN" altLang="en-US"/>
          </a:p>
        </p:txBody>
      </p:sp>
      <p:sp>
        <p:nvSpPr>
          <p:cNvPr id="3" name="页脚占位符 3"/>
          <p:cNvSpPr>
            <a:spLocks noGrp="1"/>
          </p:cNvSpPr>
          <p:nvPr>
            <p:ph type="ftr" sz="quarter" idx="11"/>
          </p:nvPr>
        </p:nvSpPr>
        <p:spPr>
          <a:xfrm>
            <a:off x="1941910" y="6135771"/>
            <a:ext cx="5715000" cy="365125"/>
          </a:xfrm>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398859" y="787401"/>
            <a:ext cx="584597" cy="365125"/>
          </a:xfrm>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CE46F057-0D15-493B-ADDE-0934BCD4CECC}" type="slidenum">
              <a:rPr lang="zh-CN" altLang="en-US"/>
              <a:pPr>
                <a:defRPr/>
              </a:pPr>
              <a:t>‹#›</a:t>
            </a:fld>
            <a:endParaRPr lang="zh-CN" altLang="en-US"/>
          </a:p>
        </p:txBody>
      </p:sp>
    </p:spTree>
    <p:extLst>
      <p:ext uri="{BB962C8B-B14F-4D97-AF65-F5344CB8AC3E}">
        <p14:creationId xmlns:p14="http://schemas.microsoft.com/office/powerpoint/2010/main" val="2535984052"/>
      </p:ext>
    </p:extLst>
  </p:cSld>
  <p:clrMapOvr>
    <a:masterClrMapping/>
  </p:clrMapOvr>
</p:sldLayout>
</file>

<file path=ppt/slideLayouts/slideLayout1097.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1"/>
        <p:cNvGrpSpPr/>
        <p:nvPr/>
      </p:nvGrpSpPr>
      <p:grpSpPr>
        <a:xfrm>
          <a:off x="0" y="0"/>
          <a:ext cx="0" cy="0"/>
          <a:chOff x="0" y="0"/>
          <a:chExt cx="0" cy="0"/>
        </a:xfrm>
      </p:grpSpPr>
      <p:sp>
        <p:nvSpPr>
          <p:cNvPr id="12" name="Google Shape;12;p12"/>
          <p:cNvSpPr txBox="1">
            <a:spLocks noGrp="1"/>
          </p:cNvSpPr>
          <p:nvPr>
            <p:ph type="ctrTitle"/>
          </p:nvPr>
        </p:nvSpPr>
        <p:spPr>
          <a:xfrm>
            <a:off x="1143000" y="1122363"/>
            <a:ext cx="6858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2"/>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12"/>
          <p:cNvSpPr txBox="1">
            <a:spLocks noGrp="1"/>
          </p:cNvSpPr>
          <p:nvPr>
            <p:ph type="dt" idx="10"/>
          </p:nvPr>
        </p:nvSpPr>
        <p:spPr>
          <a:xfrm>
            <a:off x="628650" y="6356425"/>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2"/>
          <p:cNvSpPr txBox="1">
            <a:spLocks noGrp="1"/>
          </p:cNvSpPr>
          <p:nvPr>
            <p:ph type="ftr" idx="11"/>
          </p:nvPr>
        </p:nvSpPr>
        <p:spPr>
          <a:xfrm>
            <a:off x="3028950" y="6356425"/>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2"/>
          <p:cNvSpPr txBox="1">
            <a:spLocks noGrp="1"/>
          </p:cNvSpPr>
          <p:nvPr>
            <p:ph type="sldNum" idx="12"/>
          </p:nvPr>
        </p:nvSpPr>
        <p:spPr>
          <a:xfrm>
            <a:off x="6457950" y="6356425"/>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471889722"/>
      </p:ext>
    </p:extLst>
  </p:cSld>
  <p:clrMapOvr>
    <a:masterClrMapping/>
  </p:clrMapOvr>
</p:sldLayout>
</file>

<file path=ppt/slideLayouts/slideLayout1098.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7"/>
        <p:cNvGrpSpPr/>
        <p:nvPr/>
      </p:nvGrpSpPr>
      <p:grpSpPr>
        <a:xfrm>
          <a:off x="0" y="0"/>
          <a:ext cx="0" cy="0"/>
          <a:chOff x="0" y="0"/>
          <a:chExt cx="0" cy="0"/>
        </a:xfrm>
      </p:grpSpPr>
      <p:sp>
        <p:nvSpPr>
          <p:cNvPr id="18" name="Google Shape;18;p13"/>
          <p:cNvSpPr txBox="1">
            <a:spLocks noGrp="1"/>
          </p:cNvSpPr>
          <p:nvPr>
            <p:ph type="title"/>
          </p:nvPr>
        </p:nvSpPr>
        <p:spPr>
          <a:xfrm>
            <a:off x="628650" y="365129"/>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3"/>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13"/>
          <p:cNvSpPr txBox="1">
            <a:spLocks noGrp="1"/>
          </p:cNvSpPr>
          <p:nvPr>
            <p:ph type="dt" idx="10"/>
          </p:nvPr>
        </p:nvSpPr>
        <p:spPr>
          <a:xfrm>
            <a:off x="628650" y="6356425"/>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3"/>
          <p:cNvSpPr txBox="1">
            <a:spLocks noGrp="1"/>
          </p:cNvSpPr>
          <p:nvPr>
            <p:ph type="ftr" idx="11"/>
          </p:nvPr>
        </p:nvSpPr>
        <p:spPr>
          <a:xfrm>
            <a:off x="3028950" y="6356425"/>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3"/>
          <p:cNvSpPr txBox="1">
            <a:spLocks noGrp="1"/>
          </p:cNvSpPr>
          <p:nvPr>
            <p:ph type="sldNum" idx="12"/>
          </p:nvPr>
        </p:nvSpPr>
        <p:spPr>
          <a:xfrm>
            <a:off x="6457950" y="6356425"/>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444266198"/>
      </p:ext>
    </p:extLst>
  </p:cSld>
  <p:clrMapOvr>
    <a:masterClrMapping/>
  </p:clrMapOvr>
</p:sldLayout>
</file>

<file path=ppt/slideLayouts/slideLayout109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3"/>
        <p:cNvGrpSpPr/>
        <p:nvPr/>
      </p:nvGrpSpPr>
      <p:grpSpPr>
        <a:xfrm>
          <a:off x="0" y="0"/>
          <a:ext cx="0" cy="0"/>
          <a:chOff x="0" y="0"/>
          <a:chExt cx="0" cy="0"/>
        </a:xfrm>
      </p:grpSpPr>
      <p:sp>
        <p:nvSpPr>
          <p:cNvPr id="24" name="Google Shape;24;p14"/>
          <p:cNvSpPr txBox="1">
            <a:spLocks noGrp="1"/>
          </p:cNvSpPr>
          <p:nvPr>
            <p:ph type="title"/>
          </p:nvPr>
        </p:nvSpPr>
        <p:spPr>
          <a:xfrm>
            <a:off x="623888" y="1709813"/>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4"/>
          <p:cNvSpPr txBox="1">
            <a:spLocks noGrp="1"/>
          </p:cNvSpPr>
          <p:nvPr>
            <p:ph type="body" idx="1"/>
          </p:nvPr>
        </p:nvSpPr>
        <p:spPr>
          <a:xfrm>
            <a:off x="623888" y="4589538"/>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14"/>
          <p:cNvSpPr txBox="1">
            <a:spLocks noGrp="1"/>
          </p:cNvSpPr>
          <p:nvPr>
            <p:ph type="dt" idx="10"/>
          </p:nvPr>
        </p:nvSpPr>
        <p:spPr>
          <a:xfrm>
            <a:off x="628650" y="6356425"/>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4"/>
          <p:cNvSpPr txBox="1">
            <a:spLocks noGrp="1"/>
          </p:cNvSpPr>
          <p:nvPr>
            <p:ph type="ftr" idx="11"/>
          </p:nvPr>
        </p:nvSpPr>
        <p:spPr>
          <a:xfrm>
            <a:off x="3028950" y="6356425"/>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4"/>
          <p:cNvSpPr txBox="1">
            <a:spLocks noGrp="1"/>
          </p:cNvSpPr>
          <p:nvPr>
            <p:ph type="sldNum" idx="12"/>
          </p:nvPr>
        </p:nvSpPr>
        <p:spPr>
          <a:xfrm>
            <a:off x="6457950" y="6356425"/>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082647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4"/>
        <p:cNvGrpSpPr/>
        <p:nvPr/>
      </p:nvGrpSpPr>
      <p:grpSpPr>
        <a:xfrm>
          <a:off x="0" y="0"/>
          <a:ext cx="0" cy="0"/>
          <a:chOff x="0" y="0"/>
          <a:chExt cx="0" cy="0"/>
        </a:xfrm>
      </p:grpSpPr>
      <p:sp>
        <p:nvSpPr>
          <p:cNvPr id="75" name="Google Shape;75;p22"/>
          <p:cNvSpPr txBox="1">
            <a:spLocks noGrp="1"/>
          </p:cNvSpPr>
          <p:nvPr>
            <p:ph type="title"/>
          </p:nvPr>
        </p:nvSpPr>
        <p:spPr>
          <a:xfrm rot="5400000">
            <a:off x="4623594" y="2285261"/>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2"/>
          <p:cNvSpPr txBox="1">
            <a:spLocks noGrp="1"/>
          </p:cNvSpPr>
          <p:nvPr>
            <p:ph type="body" idx="1"/>
          </p:nvPr>
        </p:nvSpPr>
        <p:spPr>
          <a:xfrm rot="5400000">
            <a:off x="623094" y="370736"/>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2"/>
          <p:cNvSpPr txBox="1">
            <a:spLocks noGrp="1"/>
          </p:cNvSpPr>
          <p:nvPr>
            <p:ph type="dt" idx="10"/>
          </p:nvPr>
        </p:nvSpPr>
        <p:spPr>
          <a:xfrm>
            <a:off x="628650" y="6356459"/>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2"/>
          <p:cNvSpPr txBox="1">
            <a:spLocks noGrp="1"/>
          </p:cNvSpPr>
          <p:nvPr>
            <p:ph type="ftr" idx="11"/>
          </p:nvPr>
        </p:nvSpPr>
        <p:spPr>
          <a:xfrm>
            <a:off x="3028950" y="6356459"/>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2"/>
          <p:cNvSpPr txBox="1">
            <a:spLocks noGrp="1"/>
          </p:cNvSpPr>
          <p:nvPr>
            <p:ph type="sldNum" idx="12"/>
          </p:nvPr>
        </p:nvSpPr>
        <p:spPr>
          <a:xfrm>
            <a:off x="6457950" y="6356459"/>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109733870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3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587667279"/>
      </p:ext>
    </p:extLst>
  </p:cSld>
  <p:clrMapOvr>
    <a:masterClrMapping/>
  </p:clrMapOvr>
</p:sldLayout>
</file>

<file path=ppt/slideLayouts/slideLayout1100.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9"/>
        <p:cNvGrpSpPr/>
        <p:nvPr/>
      </p:nvGrpSpPr>
      <p:grpSpPr>
        <a:xfrm>
          <a:off x="0" y="0"/>
          <a:ext cx="0" cy="0"/>
          <a:chOff x="0" y="0"/>
          <a:chExt cx="0" cy="0"/>
        </a:xfrm>
      </p:grpSpPr>
      <p:sp>
        <p:nvSpPr>
          <p:cNvPr id="30" name="Google Shape;30;p15"/>
          <p:cNvSpPr txBox="1">
            <a:spLocks noGrp="1"/>
          </p:cNvSpPr>
          <p:nvPr>
            <p:ph type="title"/>
          </p:nvPr>
        </p:nvSpPr>
        <p:spPr>
          <a:xfrm>
            <a:off x="628650" y="365129"/>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5"/>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5"/>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15"/>
          <p:cNvSpPr txBox="1">
            <a:spLocks noGrp="1"/>
          </p:cNvSpPr>
          <p:nvPr>
            <p:ph type="dt" idx="10"/>
          </p:nvPr>
        </p:nvSpPr>
        <p:spPr>
          <a:xfrm>
            <a:off x="628650" y="6356425"/>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5"/>
          <p:cNvSpPr txBox="1">
            <a:spLocks noGrp="1"/>
          </p:cNvSpPr>
          <p:nvPr>
            <p:ph type="ftr" idx="11"/>
          </p:nvPr>
        </p:nvSpPr>
        <p:spPr>
          <a:xfrm>
            <a:off x="3028950" y="6356425"/>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5"/>
          <p:cNvSpPr txBox="1">
            <a:spLocks noGrp="1"/>
          </p:cNvSpPr>
          <p:nvPr>
            <p:ph type="sldNum" idx="12"/>
          </p:nvPr>
        </p:nvSpPr>
        <p:spPr>
          <a:xfrm>
            <a:off x="6457950" y="6356425"/>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3875011679"/>
      </p:ext>
    </p:extLst>
  </p:cSld>
  <p:clrMapOvr>
    <a:masterClrMapping/>
  </p:clrMapOvr>
</p:sldLayout>
</file>

<file path=ppt/slideLayouts/slideLayout1101.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6"/>
        <p:cNvGrpSpPr/>
        <p:nvPr/>
      </p:nvGrpSpPr>
      <p:grpSpPr>
        <a:xfrm>
          <a:off x="0" y="0"/>
          <a:ext cx="0" cy="0"/>
          <a:chOff x="0" y="0"/>
          <a:chExt cx="0" cy="0"/>
        </a:xfrm>
      </p:grpSpPr>
      <p:sp>
        <p:nvSpPr>
          <p:cNvPr id="37" name="Google Shape;37;p16"/>
          <p:cNvSpPr txBox="1">
            <a:spLocks noGrp="1"/>
          </p:cNvSpPr>
          <p:nvPr>
            <p:ph type="title"/>
          </p:nvPr>
        </p:nvSpPr>
        <p:spPr>
          <a:xfrm>
            <a:off x="629841" y="365129"/>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6"/>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16"/>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6"/>
          <p:cNvSpPr txBox="1">
            <a:spLocks noGrp="1"/>
          </p:cNvSpPr>
          <p:nvPr>
            <p:ph type="body" idx="3"/>
          </p:nvPr>
        </p:nvSpPr>
        <p:spPr>
          <a:xfrm>
            <a:off x="4629152"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16"/>
          <p:cNvSpPr txBox="1">
            <a:spLocks noGrp="1"/>
          </p:cNvSpPr>
          <p:nvPr>
            <p:ph type="body" idx="4"/>
          </p:nvPr>
        </p:nvSpPr>
        <p:spPr>
          <a:xfrm>
            <a:off x="4629152"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6"/>
          <p:cNvSpPr txBox="1">
            <a:spLocks noGrp="1"/>
          </p:cNvSpPr>
          <p:nvPr>
            <p:ph type="dt" idx="10"/>
          </p:nvPr>
        </p:nvSpPr>
        <p:spPr>
          <a:xfrm>
            <a:off x="628650" y="6356425"/>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6"/>
          <p:cNvSpPr txBox="1">
            <a:spLocks noGrp="1"/>
          </p:cNvSpPr>
          <p:nvPr>
            <p:ph type="ftr" idx="11"/>
          </p:nvPr>
        </p:nvSpPr>
        <p:spPr>
          <a:xfrm>
            <a:off x="3028950" y="6356425"/>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6"/>
          <p:cNvSpPr txBox="1">
            <a:spLocks noGrp="1"/>
          </p:cNvSpPr>
          <p:nvPr>
            <p:ph type="sldNum" idx="12"/>
          </p:nvPr>
        </p:nvSpPr>
        <p:spPr>
          <a:xfrm>
            <a:off x="6457950" y="6356425"/>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489107717"/>
      </p:ext>
    </p:extLst>
  </p:cSld>
  <p:clrMapOvr>
    <a:masterClrMapping/>
  </p:clrMapOvr>
</p:sldLayout>
</file>

<file path=ppt/slideLayouts/slideLayout110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5"/>
        <p:cNvGrpSpPr/>
        <p:nvPr/>
      </p:nvGrpSpPr>
      <p:grpSpPr>
        <a:xfrm>
          <a:off x="0" y="0"/>
          <a:ext cx="0" cy="0"/>
          <a:chOff x="0" y="0"/>
          <a:chExt cx="0" cy="0"/>
        </a:xfrm>
      </p:grpSpPr>
      <p:sp>
        <p:nvSpPr>
          <p:cNvPr id="46" name="Google Shape;46;p17"/>
          <p:cNvSpPr txBox="1">
            <a:spLocks noGrp="1"/>
          </p:cNvSpPr>
          <p:nvPr>
            <p:ph type="title"/>
          </p:nvPr>
        </p:nvSpPr>
        <p:spPr>
          <a:xfrm>
            <a:off x="628650" y="365129"/>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7"/>
          <p:cNvSpPr txBox="1">
            <a:spLocks noGrp="1"/>
          </p:cNvSpPr>
          <p:nvPr>
            <p:ph type="dt" idx="10"/>
          </p:nvPr>
        </p:nvSpPr>
        <p:spPr>
          <a:xfrm>
            <a:off x="628650" y="6356425"/>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7"/>
          <p:cNvSpPr txBox="1">
            <a:spLocks noGrp="1"/>
          </p:cNvSpPr>
          <p:nvPr>
            <p:ph type="ftr" idx="11"/>
          </p:nvPr>
        </p:nvSpPr>
        <p:spPr>
          <a:xfrm>
            <a:off x="3028950" y="6356425"/>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7"/>
          <p:cNvSpPr txBox="1">
            <a:spLocks noGrp="1"/>
          </p:cNvSpPr>
          <p:nvPr>
            <p:ph type="sldNum" idx="12"/>
          </p:nvPr>
        </p:nvSpPr>
        <p:spPr>
          <a:xfrm>
            <a:off x="6457950" y="6356425"/>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927759077"/>
      </p:ext>
    </p:extLst>
  </p:cSld>
  <p:clrMapOvr>
    <a:masterClrMapping/>
  </p:clrMapOvr>
</p:sldLayout>
</file>

<file path=ppt/slideLayouts/slideLayout110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8"/>
          <p:cNvSpPr txBox="1">
            <a:spLocks noGrp="1"/>
          </p:cNvSpPr>
          <p:nvPr>
            <p:ph type="dt" idx="10"/>
          </p:nvPr>
        </p:nvSpPr>
        <p:spPr>
          <a:xfrm>
            <a:off x="628650" y="6356425"/>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8"/>
          <p:cNvSpPr txBox="1">
            <a:spLocks noGrp="1"/>
          </p:cNvSpPr>
          <p:nvPr>
            <p:ph type="ftr" idx="11"/>
          </p:nvPr>
        </p:nvSpPr>
        <p:spPr>
          <a:xfrm>
            <a:off x="3028950" y="6356425"/>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8"/>
          <p:cNvSpPr txBox="1">
            <a:spLocks noGrp="1"/>
          </p:cNvSpPr>
          <p:nvPr>
            <p:ph type="sldNum" idx="12"/>
          </p:nvPr>
        </p:nvSpPr>
        <p:spPr>
          <a:xfrm>
            <a:off x="6457950" y="6356425"/>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611822177"/>
      </p:ext>
    </p:extLst>
  </p:cSld>
  <p:clrMapOvr>
    <a:masterClrMapping/>
  </p:clrMapOvr>
</p:sldLayout>
</file>

<file path=ppt/slideLayouts/slideLayout1104.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4"/>
        <p:cNvGrpSpPr/>
        <p:nvPr/>
      </p:nvGrpSpPr>
      <p:grpSpPr>
        <a:xfrm>
          <a:off x="0" y="0"/>
          <a:ext cx="0" cy="0"/>
          <a:chOff x="0" y="0"/>
          <a:chExt cx="0" cy="0"/>
        </a:xfrm>
      </p:grpSpPr>
      <p:sp>
        <p:nvSpPr>
          <p:cNvPr id="55" name="Google Shape;55;p19"/>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9"/>
          <p:cNvSpPr txBox="1">
            <a:spLocks noGrp="1"/>
          </p:cNvSpPr>
          <p:nvPr>
            <p:ph type="body" idx="1"/>
          </p:nvPr>
        </p:nvSpPr>
        <p:spPr>
          <a:xfrm>
            <a:off x="3887391" y="987500"/>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9"/>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9"/>
          <p:cNvSpPr txBox="1">
            <a:spLocks noGrp="1"/>
          </p:cNvSpPr>
          <p:nvPr>
            <p:ph type="dt" idx="10"/>
          </p:nvPr>
        </p:nvSpPr>
        <p:spPr>
          <a:xfrm>
            <a:off x="628650" y="6356425"/>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9"/>
          <p:cNvSpPr txBox="1">
            <a:spLocks noGrp="1"/>
          </p:cNvSpPr>
          <p:nvPr>
            <p:ph type="ftr" idx="11"/>
          </p:nvPr>
        </p:nvSpPr>
        <p:spPr>
          <a:xfrm>
            <a:off x="3028950" y="6356425"/>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9"/>
          <p:cNvSpPr txBox="1">
            <a:spLocks noGrp="1"/>
          </p:cNvSpPr>
          <p:nvPr>
            <p:ph type="sldNum" idx="12"/>
          </p:nvPr>
        </p:nvSpPr>
        <p:spPr>
          <a:xfrm>
            <a:off x="6457950" y="6356425"/>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469511480"/>
      </p:ext>
    </p:extLst>
  </p:cSld>
  <p:clrMapOvr>
    <a:masterClrMapping/>
  </p:clrMapOvr>
</p:sldLayout>
</file>

<file path=ppt/slideLayouts/slideLayout1105.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1"/>
        <p:cNvGrpSpPr/>
        <p:nvPr/>
      </p:nvGrpSpPr>
      <p:grpSpPr>
        <a:xfrm>
          <a:off x="0" y="0"/>
          <a:ext cx="0" cy="0"/>
          <a:chOff x="0" y="0"/>
          <a:chExt cx="0" cy="0"/>
        </a:xfrm>
      </p:grpSpPr>
      <p:sp>
        <p:nvSpPr>
          <p:cNvPr id="62" name="Google Shape;62;p20"/>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0"/>
          <p:cNvSpPr>
            <a:spLocks noGrp="1"/>
          </p:cNvSpPr>
          <p:nvPr>
            <p:ph type="pic" idx="2"/>
          </p:nvPr>
        </p:nvSpPr>
        <p:spPr>
          <a:xfrm>
            <a:off x="3887391" y="987500"/>
            <a:ext cx="462915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20"/>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0"/>
          <p:cNvSpPr txBox="1">
            <a:spLocks noGrp="1"/>
          </p:cNvSpPr>
          <p:nvPr>
            <p:ph type="dt" idx="10"/>
          </p:nvPr>
        </p:nvSpPr>
        <p:spPr>
          <a:xfrm>
            <a:off x="628650" y="6356425"/>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0"/>
          <p:cNvSpPr txBox="1">
            <a:spLocks noGrp="1"/>
          </p:cNvSpPr>
          <p:nvPr>
            <p:ph type="ftr" idx="11"/>
          </p:nvPr>
        </p:nvSpPr>
        <p:spPr>
          <a:xfrm>
            <a:off x="3028950" y="6356425"/>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0"/>
          <p:cNvSpPr txBox="1">
            <a:spLocks noGrp="1"/>
          </p:cNvSpPr>
          <p:nvPr>
            <p:ph type="sldNum" idx="12"/>
          </p:nvPr>
        </p:nvSpPr>
        <p:spPr>
          <a:xfrm>
            <a:off x="6457950" y="6356425"/>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728461999"/>
      </p:ext>
    </p:extLst>
  </p:cSld>
  <p:clrMapOvr>
    <a:masterClrMapping/>
  </p:clrMapOvr>
</p:sldLayout>
</file>

<file path=ppt/slideLayouts/slideLayout1106.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8"/>
        <p:cNvGrpSpPr/>
        <p:nvPr/>
      </p:nvGrpSpPr>
      <p:grpSpPr>
        <a:xfrm>
          <a:off x="0" y="0"/>
          <a:ext cx="0" cy="0"/>
          <a:chOff x="0" y="0"/>
          <a:chExt cx="0" cy="0"/>
        </a:xfrm>
      </p:grpSpPr>
      <p:sp>
        <p:nvSpPr>
          <p:cNvPr id="69" name="Google Shape;69;p21"/>
          <p:cNvSpPr txBox="1">
            <a:spLocks noGrp="1"/>
          </p:cNvSpPr>
          <p:nvPr>
            <p:ph type="title"/>
          </p:nvPr>
        </p:nvSpPr>
        <p:spPr>
          <a:xfrm>
            <a:off x="628650" y="365129"/>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1"/>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1"/>
          <p:cNvSpPr txBox="1">
            <a:spLocks noGrp="1"/>
          </p:cNvSpPr>
          <p:nvPr>
            <p:ph type="dt" idx="10"/>
          </p:nvPr>
        </p:nvSpPr>
        <p:spPr>
          <a:xfrm>
            <a:off x="628650" y="6356425"/>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1"/>
          <p:cNvSpPr txBox="1">
            <a:spLocks noGrp="1"/>
          </p:cNvSpPr>
          <p:nvPr>
            <p:ph type="ftr" idx="11"/>
          </p:nvPr>
        </p:nvSpPr>
        <p:spPr>
          <a:xfrm>
            <a:off x="3028950" y="6356425"/>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1"/>
          <p:cNvSpPr txBox="1">
            <a:spLocks noGrp="1"/>
          </p:cNvSpPr>
          <p:nvPr>
            <p:ph type="sldNum" idx="12"/>
          </p:nvPr>
        </p:nvSpPr>
        <p:spPr>
          <a:xfrm>
            <a:off x="6457950" y="6356425"/>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805204583"/>
      </p:ext>
    </p:extLst>
  </p:cSld>
  <p:clrMapOvr>
    <a:masterClrMapping/>
  </p:clrMapOvr>
</p:sldLayout>
</file>

<file path=ppt/slideLayouts/slideLayout110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4"/>
        <p:cNvGrpSpPr/>
        <p:nvPr/>
      </p:nvGrpSpPr>
      <p:grpSpPr>
        <a:xfrm>
          <a:off x="0" y="0"/>
          <a:ext cx="0" cy="0"/>
          <a:chOff x="0" y="0"/>
          <a:chExt cx="0" cy="0"/>
        </a:xfrm>
      </p:grpSpPr>
      <p:sp>
        <p:nvSpPr>
          <p:cNvPr id="75" name="Google Shape;75;p22"/>
          <p:cNvSpPr txBox="1">
            <a:spLocks noGrp="1"/>
          </p:cNvSpPr>
          <p:nvPr>
            <p:ph type="title"/>
          </p:nvPr>
        </p:nvSpPr>
        <p:spPr>
          <a:xfrm rot="5400000">
            <a:off x="4623594" y="2285244"/>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2"/>
          <p:cNvSpPr txBox="1">
            <a:spLocks noGrp="1"/>
          </p:cNvSpPr>
          <p:nvPr>
            <p:ph type="body" idx="1"/>
          </p:nvPr>
        </p:nvSpPr>
        <p:spPr>
          <a:xfrm rot="5400000">
            <a:off x="623094" y="370719"/>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2"/>
          <p:cNvSpPr txBox="1">
            <a:spLocks noGrp="1"/>
          </p:cNvSpPr>
          <p:nvPr>
            <p:ph type="dt" idx="10"/>
          </p:nvPr>
        </p:nvSpPr>
        <p:spPr>
          <a:xfrm>
            <a:off x="628650" y="6356425"/>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2"/>
          <p:cNvSpPr txBox="1">
            <a:spLocks noGrp="1"/>
          </p:cNvSpPr>
          <p:nvPr>
            <p:ph type="ftr" idx="11"/>
          </p:nvPr>
        </p:nvSpPr>
        <p:spPr>
          <a:xfrm>
            <a:off x="3028950" y="6356425"/>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2"/>
          <p:cNvSpPr txBox="1">
            <a:spLocks noGrp="1"/>
          </p:cNvSpPr>
          <p:nvPr>
            <p:ph type="sldNum" idx="12"/>
          </p:nvPr>
        </p:nvSpPr>
        <p:spPr>
          <a:xfrm>
            <a:off x="6457950" y="6356425"/>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3923531081"/>
      </p:ext>
    </p:extLst>
  </p:cSld>
  <p:clrMapOvr>
    <a:masterClrMapping/>
  </p:clrMapOvr>
</p:sldLayout>
</file>

<file path=ppt/slideLayouts/slideLayout1108.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1"/>
        <p:cNvGrpSpPr/>
        <p:nvPr/>
      </p:nvGrpSpPr>
      <p:grpSpPr>
        <a:xfrm>
          <a:off x="0" y="0"/>
          <a:ext cx="0" cy="0"/>
          <a:chOff x="0" y="0"/>
          <a:chExt cx="0" cy="0"/>
        </a:xfrm>
      </p:grpSpPr>
      <p:pic>
        <p:nvPicPr>
          <p:cNvPr id="22" name="Google Shape;22;p6"/>
          <p:cNvPicPr preferRelativeResize="0"/>
          <p:nvPr/>
        </p:nvPicPr>
        <p:blipFill rotWithShape="1">
          <a:blip r:embed="rId2">
            <a:alphaModFix amt="28000"/>
          </a:blip>
          <a:srcRect t="3044" b="39510"/>
          <a:stretch/>
        </p:blipFill>
        <p:spPr>
          <a:xfrm>
            <a:off x="-247649" y="-249933"/>
            <a:ext cx="9736454" cy="7360173"/>
          </a:xfrm>
          <a:prstGeom prst="rect">
            <a:avLst/>
          </a:prstGeom>
          <a:noFill/>
          <a:ln>
            <a:noFill/>
          </a:ln>
        </p:spPr>
      </p:pic>
      <p:pic>
        <p:nvPicPr>
          <p:cNvPr id="23" name="Google Shape;23;p6"/>
          <p:cNvPicPr preferRelativeResize="0"/>
          <p:nvPr/>
        </p:nvPicPr>
        <p:blipFill rotWithShape="1">
          <a:blip r:embed="rId3">
            <a:alphaModFix/>
          </a:blip>
          <a:srcRect/>
          <a:stretch/>
        </p:blipFill>
        <p:spPr>
          <a:xfrm>
            <a:off x="254426" y="268151"/>
            <a:ext cx="8635149" cy="6321700"/>
          </a:xfrm>
          <a:prstGeom prst="rect">
            <a:avLst/>
          </a:prstGeom>
          <a:noFill/>
          <a:ln>
            <a:noFill/>
          </a:ln>
        </p:spPr>
      </p:pic>
    </p:spTree>
    <p:extLst>
      <p:ext uri="{BB962C8B-B14F-4D97-AF65-F5344CB8AC3E}">
        <p14:creationId xmlns:p14="http://schemas.microsoft.com/office/powerpoint/2010/main" val="4077462170"/>
      </p:ext>
    </p:extLst>
  </p:cSld>
  <p:clrMapOvr>
    <a:masterClrMapping/>
  </p:clrMapOvr>
</p:sldLayout>
</file>

<file path=ppt/slideLayouts/slideLayout110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19827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35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21"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615761338"/>
      </p:ext>
    </p:extLst>
  </p:cSld>
  <p:clrMapOvr>
    <a:masterClrMapping/>
  </p:clrMapOvr>
</p:sldLayout>
</file>

<file path=ppt/slideLayouts/slideLayout111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2662996"/>
      </p:ext>
    </p:extLst>
  </p:cSld>
  <p:clrMapOvr>
    <a:masterClrMapping/>
  </p:clrMapOvr>
</p:sldLayout>
</file>

<file path=ppt/slideLayouts/slideLayout1111.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5524466"/>
      </p:ext>
    </p:extLst>
  </p:cSld>
  <p:clrMapOvr>
    <a:masterClrMapping/>
  </p:clrMapOvr>
</p:sldLayout>
</file>

<file path=ppt/slideLayouts/slideLayout111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0446912"/>
      </p:ext>
    </p:extLst>
  </p:cSld>
  <p:clrMapOvr>
    <a:masterClrMapping/>
  </p:clrMapOvr>
</p:sldLayout>
</file>

<file path=ppt/slideLayouts/slideLayout1113.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287960"/>
      </p:ext>
    </p:extLst>
  </p:cSld>
  <p:clrMapOvr>
    <a:masterClrMapping/>
  </p:clrMapOvr>
</p:sldLayout>
</file>

<file path=ppt/slideLayouts/slideLayout11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9408682"/>
      </p:ext>
    </p:extLst>
  </p:cSld>
  <p:clrMapOvr>
    <a:masterClrMapping/>
  </p:clrMapOvr>
</p:sldLayout>
</file>

<file path=ppt/slideLayouts/slideLayout111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0033355"/>
      </p:ext>
    </p:extLst>
  </p:cSld>
  <p:clrMapOvr>
    <a:masterClrMapping/>
  </p:clrMapOvr>
</p:sldLayout>
</file>

<file path=ppt/slideLayouts/slideLayout111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8658482"/>
      </p:ext>
    </p:extLst>
  </p:cSld>
  <p:clrMapOvr>
    <a:masterClrMapping/>
  </p:clrMapOvr>
</p:sldLayout>
</file>

<file path=ppt/slideLayouts/slideLayout1117.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8958605"/>
      </p:ext>
    </p:extLst>
  </p:cSld>
  <p:clrMapOvr>
    <a:masterClrMapping/>
  </p:clrMapOvr>
</p:sldLayout>
</file>

<file path=ppt/slideLayouts/slideLayout1118.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5176626"/>
      </p:ext>
    </p:extLst>
  </p:cSld>
  <p:clrMapOvr>
    <a:masterClrMapping/>
  </p:clrMapOvr>
</p:sldLayout>
</file>

<file path=ppt/slideLayouts/slideLayout1119.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57323024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3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632"/>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632"/>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769355881"/>
      </p:ext>
    </p:extLst>
  </p:cSld>
  <p:clrMapOvr>
    <a:masterClrMapping/>
  </p:clrMapOvr>
</p:sldLayout>
</file>

<file path=ppt/slideLayouts/slideLayout1120.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7807968"/>
      </p:ext>
    </p:extLst>
  </p:cSld>
  <p:clrMapOvr>
    <a:masterClrMapping/>
  </p:clrMapOvr>
</p:sldLayout>
</file>

<file path=ppt/slideLayouts/slideLayout1121.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0823547"/>
      </p:ext>
    </p:extLst>
  </p:cSld>
  <p:clrMapOvr>
    <a:masterClrMapping/>
  </p:clrMapOvr>
</p:sldLayout>
</file>

<file path=ppt/slideLayouts/slideLayout1122.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0157314"/>
      </p:ext>
    </p:extLst>
  </p:cSld>
  <p:clrMapOvr>
    <a:masterClrMapping/>
  </p:clrMapOvr>
</p:sldLayout>
</file>

<file path=ppt/slideLayouts/slideLayout1123.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0616416"/>
      </p:ext>
    </p:extLst>
  </p:cSld>
  <p:clrMapOvr>
    <a:masterClrMapping/>
  </p:clrMapOvr>
</p:sldLayout>
</file>

<file path=ppt/slideLayouts/slideLayout1124.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149151"/>
      </p:ext>
    </p:extLst>
  </p:cSld>
  <p:clrMapOvr>
    <a:masterClrMapping/>
  </p:clrMapOvr>
</p:sldLayout>
</file>

<file path=ppt/slideLayouts/slideLayout1125.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02765850"/>
      </p:ext>
    </p:extLst>
  </p:cSld>
  <p:clrMapOvr>
    <a:masterClrMapping/>
  </p:clrMapOvr>
</p:sldLayout>
</file>

<file path=ppt/slideLayouts/slideLayout1126.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8946446"/>
      </p:ext>
    </p:extLst>
  </p:cSld>
  <p:clrMapOvr>
    <a:masterClrMapping/>
  </p:clrMapOvr>
</p:sldLayout>
</file>

<file path=ppt/slideLayouts/slideLayout1127.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7644029"/>
      </p:ext>
    </p:extLst>
  </p:cSld>
  <p:clrMapOvr>
    <a:masterClrMapping/>
  </p:clrMapOvr>
</p:sldLayout>
</file>

<file path=ppt/slideLayouts/slideLayout1128.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6030941"/>
      </p:ext>
    </p:extLst>
  </p:cSld>
  <p:clrMapOvr>
    <a:masterClrMapping/>
  </p:clrMapOvr>
</p:sldLayout>
</file>

<file path=ppt/slideLayouts/slideLayout1129.xml><?xml version="1.0" encoding="utf-8"?>
<p:sldLayout xmlns:a="http://schemas.openxmlformats.org/drawingml/2006/main" xmlns:r="http://schemas.openxmlformats.org/officeDocument/2006/relationships" xmlns:p="http://schemas.openxmlformats.org/presentationml/2006/main" showMasterSp="0"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023743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37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150162468"/>
      </p:ext>
    </p:extLst>
  </p:cSld>
  <p:clrMapOvr>
    <a:masterClrMapping/>
  </p:clrMapOvr>
</p:sldLayout>
</file>

<file path=ppt/slideLayouts/slideLayout1130.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91"/>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43"/>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208179377"/>
      </p:ext>
    </p:extLst>
  </p:cSld>
  <p:clrMapOvr>
    <a:masterClrMapping/>
  </p:clrMapOvr>
</p:sldLayout>
</file>

<file path=ppt/slideLayouts/slideLayout1131.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826597844"/>
      </p:ext>
    </p:extLst>
  </p:cSld>
  <p:clrMapOvr>
    <a:masterClrMapping/>
  </p:clrMapOvr>
</p:sldLayout>
</file>

<file path=ppt/slideLayouts/slideLayout1132.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872429989"/>
      </p:ext>
    </p:extLst>
  </p:cSld>
  <p:clrMapOvr>
    <a:masterClrMapping/>
  </p:clrMapOvr>
</p:sldLayout>
</file>

<file path=ppt/slideLayouts/slideLayout1133.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17"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589130693"/>
      </p:ext>
    </p:extLst>
  </p:cSld>
  <p:clrMapOvr>
    <a:masterClrMapping/>
  </p:clrMapOvr>
</p:sldLayout>
</file>

<file path=ppt/slideLayouts/slideLayout1134.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9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9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857525722"/>
      </p:ext>
    </p:extLst>
  </p:cSld>
  <p:clrMapOvr>
    <a:masterClrMapping/>
  </p:clrMapOvr>
</p:sldLayout>
</file>

<file path=ppt/slideLayouts/slideLayout1135.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544550175"/>
      </p:ext>
    </p:extLst>
  </p:cSld>
  <p:clrMapOvr>
    <a:masterClrMapping/>
  </p:clrMapOvr>
</p:sldLayout>
</file>

<file path=ppt/slideLayouts/slideLayout1136.xml><?xml version="1.0" encoding="utf-8"?>
<p:sldLayout xmlns:a="http://schemas.openxmlformats.org/drawingml/2006/main" xmlns:r="http://schemas.openxmlformats.org/officeDocument/2006/relationships" xmlns:p="http://schemas.openxmlformats.org/presentationml/2006/main" userDrawn="1">
  <p:cSld name="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6FFF98A-E6C2-4B83-A778-35A581F9E50A}"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7B46765-5C38-470F-9354-B7AF9A503DDA}" type="slidenum">
              <a:rPr lang="zh-CN" altLang="en-US"/>
              <a:pPr>
                <a:defRPr/>
              </a:pPr>
              <a:t>‹#›</a:t>
            </a:fld>
            <a:endParaRPr lang="zh-CN" altLang="en-US"/>
          </a:p>
        </p:txBody>
      </p:sp>
    </p:spTree>
    <p:extLst>
      <p:ext uri="{BB962C8B-B14F-4D97-AF65-F5344CB8AC3E}">
        <p14:creationId xmlns:p14="http://schemas.microsoft.com/office/powerpoint/2010/main" val="4287706329"/>
      </p:ext>
    </p:extLst>
  </p:cSld>
  <p:clrMapOvr>
    <a:masterClrMapping/>
  </p:clrMapOvr>
</p:sldLayout>
</file>

<file path=ppt/slideLayouts/slideLayout1137.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167711"/>
      </p:ext>
    </p:extLst>
  </p:cSld>
  <p:clrMapOvr>
    <a:masterClrMapping/>
  </p:clrMapOvr>
</p:sldLayout>
</file>

<file path=ppt/slideLayouts/slideLayout1138.xml><?xml version="1.0" encoding="utf-8"?>
<p:sldLayout xmlns:a="http://schemas.openxmlformats.org/drawingml/2006/main" xmlns:r="http://schemas.openxmlformats.org/officeDocument/2006/relationships" xmlns:p="http://schemas.openxmlformats.org/presentationml/2006/main" userDrawn="1">
  <p:cSld name="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62DF058-C764-476F-A1F7-E23A4D6ADE7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DB22B4B-FB89-4B6E-96FE-9A9C5692A78E}" type="slidenum">
              <a:rPr lang="zh-CN" altLang="en-US"/>
              <a:pPr>
                <a:defRPr/>
              </a:pPr>
              <a:t>‹#›</a:t>
            </a:fld>
            <a:endParaRPr lang="zh-CN" altLang="en-US"/>
          </a:p>
        </p:txBody>
      </p:sp>
    </p:spTree>
    <p:extLst>
      <p:ext uri="{BB962C8B-B14F-4D97-AF65-F5344CB8AC3E}">
        <p14:creationId xmlns:p14="http://schemas.microsoft.com/office/powerpoint/2010/main" val="1544891529"/>
      </p:ext>
    </p:extLst>
  </p:cSld>
  <p:clrMapOvr>
    <a:masterClrMapping/>
  </p:clrMapOvr>
</p:sldLayout>
</file>

<file path=ppt/slideLayouts/slideLayout1139.xml><?xml version="1.0" encoding="utf-8"?>
<p:sldLayout xmlns:a="http://schemas.openxmlformats.org/drawingml/2006/main" xmlns:r="http://schemas.openxmlformats.org/officeDocument/2006/relationships" xmlns:p="http://schemas.openxmlformats.org/presentationml/2006/main" preserve="1" userDrawn="1">
  <p:cSld name="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930427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userDrawn="1">
  <p:cSld name="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410C2CCB-2AC4-4C2B-8150-F2566AB746E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05465B8-D389-4F40-94B4-688FAE302201}" type="slidenum">
              <a:rPr lang="zh-CN" altLang="en-US"/>
              <a:pPr>
                <a:defRPr/>
              </a:pPr>
              <a:t>‹#›</a:t>
            </a:fld>
            <a:endParaRPr lang="zh-CN" altLang="en-US"/>
          </a:p>
        </p:txBody>
      </p:sp>
    </p:spTree>
    <p:extLst>
      <p:ext uri="{BB962C8B-B14F-4D97-AF65-F5344CB8AC3E}">
        <p14:creationId xmlns:p14="http://schemas.microsoft.com/office/powerpoint/2010/main" val="70210408"/>
      </p:ext>
    </p:extLst>
  </p:cSld>
  <p:clrMapOvr>
    <a:masterClrMapping/>
  </p:clrMapOvr>
</p:sldLayout>
</file>

<file path=ppt/slideLayouts/slideLayout1140.xml><?xml version="1.0" encoding="utf-8"?>
<p:sldLayout xmlns:a="http://schemas.openxmlformats.org/drawingml/2006/main" xmlns:r="http://schemas.openxmlformats.org/officeDocument/2006/relationships" xmlns:p="http://schemas.openxmlformats.org/presentationml/2006/main" userDrawn="1">
  <p:cSld name="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4DD9C880-1300-49F6-A2DF-921E3B8EC96D}"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396818E-BAEA-44A8-A5BF-C75B8A424BC5}" type="slidenum">
              <a:rPr lang="zh-CN" altLang="en-US"/>
              <a:pPr>
                <a:defRPr/>
              </a:pPr>
              <a:t>‹#›</a:t>
            </a:fld>
            <a:endParaRPr lang="zh-CN" altLang="en-US"/>
          </a:p>
        </p:txBody>
      </p:sp>
    </p:spTree>
    <p:extLst>
      <p:ext uri="{BB962C8B-B14F-4D97-AF65-F5344CB8AC3E}">
        <p14:creationId xmlns:p14="http://schemas.microsoft.com/office/powerpoint/2010/main" val="1315892391"/>
      </p:ext>
    </p:extLst>
  </p:cSld>
  <p:clrMapOvr>
    <a:masterClrMapping/>
  </p:clrMapOvr>
</p:sldLayout>
</file>

<file path=ppt/slideLayouts/slideLayout1141.xml><?xml version="1.0" encoding="utf-8"?>
<p:sldLayout xmlns:a="http://schemas.openxmlformats.org/drawingml/2006/main" xmlns:r="http://schemas.openxmlformats.org/officeDocument/2006/relationships" xmlns:p="http://schemas.openxmlformats.org/presentationml/2006/main" preserve="1" userDrawn="1">
  <p:cSld name="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3882402"/>
      </p:ext>
    </p:extLst>
  </p:cSld>
  <p:clrMapOvr>
    <a:masterClrMapping/>
  </p:clrMapOvr>
</p:sldLayout>
</file>

<file path=ppt/slideLayouts/slideLayout1142.xml><?xml version="1.0" encoding="utf-8"?>
<p:sldLayout xmlns:a="http://schemas.openxmlformats.org/drawingml/2006/main" xmlns:r="http://schemas.openxmlformats.org/officeDocument/2006/relationships" xmlns:p="http://schemas.openxmlformats.org/presentationml/2006/main" userDrawn="1">
  <p:cSld name="1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BA4C680-972E-4173-B5E9-2007045D518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7B91E7F-7378-4F5D-8484-9DB68F7648FE}" type="slidenum">
              <a:rPr lang="zh-CN" altLang="en-US"/>
              <a:pPr>
                <a:defRPr/>
              </a:pPr>
              <a:t>‹#›</a:t>
            </a:fld>
            <a:endParaRPr lang="zh-CN" altLang="en-US"/>
          </a:p>
        </p:txBody>
      </p:sp>
    </p:spTree>
    <p:extLst>
      <p:ext uri="{BB962C8B-B14F-4D97-AF65-F5344CB8AC3E}">
        <p14:creationId xmlns:p14="http://schemas.microsoft.com/office/powerpoint/2010/main" val="2568691183"/>
      </p:ext>
    </p:extLst>
  </p:cSld>
  <p:clrMapOvr>
    <a:masterClrMapping/>
  </p:clrMapOvr>
</p:sldLayout>
</file>

<file path=ppt/slideLayouts/slideLayout1143.xml><?xml version="1.0" encoding="utf-8"?>
<p:sldLayout xmlns:a="http://schemas.openxmlformats.org/drawingml/2006/main" xmlns:r="http://schemas.openxmlformats.org/officeDocument/2006/relationships" xmlns:p="http://schemas.openxmlformats.org/presentationml/2006/main" preserve="1" userDrawn="1">
  <p:cSld name="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6641155"/>
      </p:ext>
    </p:extLst>
  </p:cSld>
  <p:clrMapOvr>
    <a:masterClrMapping/>
  </p:clrMapOvr>
</p:sldLayout>
</file>

<file path=ppt/slideLayouts/slideLayout1144.xml><?xml version="1.0" encoding="utf-8"?>
<p:sldLayout xmlns:a="http://schemas.openxmlformats.org/drawingml/2006/main" xmlns:r="http://schemas.openxmlformats.org/officeDocument/2006/relationships" xmlns:p="http://schemas.openxmlformats.org/presentationml/2006/main" userDrawn="1">
  <p:cSld name="1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6065E43-B123-4E54-B0A4-9A514D91E992}"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BC533E0C-6B24-4BEC-83BE-E3A35DC92546}" type="slidenum">
              <a:rPr lang="zh-CN" altLang="en-US"/>
              <a:pPr>
                <a:defRPr/>
              </a:pPr>
              <a:t>‹#›</a:t>
            </a:fld>
            <a:endParaRPr lang="zh-CN" altLang="en-US"/>
          </a:p>
        </p:txBody>
      </p:sp>
    </p:spTree>
    <p:extLst>
      <p:ext uri="{BB962C8B-B14F-4D97-AF65-F5344CB8AC3E}">
        <p14:creationId xmlns:p14="http://schemas.microsoft.com/office/powerpoint/2010/main" val="1001834246"/>
      </p:ext>
    </p:extLst>
  </p:cSld>
  <p:clrMapOvr>
    <a:masterClrMapping/>
  </p:clrMapOvr>
</p:sldLayout>
</file>

<file path=ppt/slideLayouts/slideLayout1145.xml><?xml version="1.0" encoding="utf-8"?>
<p:sldLayout xmlns:a="http://schemas.openxmlformats.org/drawingml/2006/main" xmlns:r="http://schemas.openxmlformats.org/officeDocument/2006/relationships" xmlns:p="http://schemas.openxmlformats.org/presentationml/2006/main" preserve="1" userDrawn="1">
  <p:cSld name="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83269162"/>
      </p:ext>
    </p:extLst>
  </p:cSld>
  <p:clrMapOvr>
    <a:masterClrMapping/>
  </p:clrMapOvr>
</p:sldLayout>
</file>

<file path=ppt/slideLayouts/slideLayout1146.xml><?xml version="1.0" encoding="utf-8"?>
<p:sldLayout xmlns:a="http://schemas.openxmlformats.org/drawingml/2006/main" xmlns:r="http://schemas.openxmlformats.org/officeDocument/2006/relationships" xmlns:p="http://schemas.openxmlformats.org/presentationml/2006/main" showMasterSp="0" preserve="1" userDrawn="1">
  <p:cSld name="1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1834998"/>
      </p:ext>
    </p:extLst>
  </p:cSld>
  <p:clrMapOvr>
    <a:masterClrMapping/>
  </p:clrMapOvr>
</p:sldLayout>
</file>

<file path=ppt/slideLayouts/slideLayout1147.xml><?xml version="1.0" encoding="utf-8"?>
<p:sldLayout xmlns:a="http://schemas.openxmlformats.org/drawingml/2006/main" xmlns:r="http://schemas.openxmlformats.org/officeDocument/2006/relationships" xmlns:p="http://schemas.openxmlformats.org/presentationml/2006/main" preserve="1" userDrawn="1">
  <p:cSld name="13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91"/>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43"/>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796864297"/>
      </p:ext>
    </p:extLst>
  </p:cSld>
  <p:clrMapOvr>
    <a:masterClrMapping/>
  </p:clrMapOvr>
</p:sldLayout>
</file>

<file path=ppt/slideLayouts/slideLayout1148.xml><?xml version="1.0" encoding="utf-8"?>
<p:sldLayout xmlns:a="http://schemas.openxmlformats.org/drawingml/2006/main" xmlns:r="http://schemas.openxmlformats.org/officeDocument/2006/relationships" xmlns:p="http://schemas.openxmlformats.org/presentationml/2006/main" preserve="1" userDrawn="1">
  <p:cSld name="14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370237869"/>
      </p:ext>
    </p:extLst>
  </p:cSld>
  <p:clrMapOvr>
    <a:masterClrMapping/>
  </p:clrMapOvr>
</p:sldLayout>
</file>

<file path=ppt/slideLayouts/slideLayout1149.xml><?xml version="1.0" encoding="utf-8"?>
<p:sldLayout xmlns:a="http://schemas.openxmlformats.org/drawingml/2006/main" xmlns:r="http://schemas.openxmlformats.org/officeDocument/2006/relationships" xmlns:p="http://schemas.openxmlformats.org/presentationml/2006/main" preserve="1" userDrawn="1">
  <p:cSld name="15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73804597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3199551"/>
      </p:ext>
    </p:extLst>
  </p:cSld>
  <p:clrMapOvr>
    <a:masterClrMapping/>
  </p:clrMapOvr>
</p:sldLayout>
</file>

<file path=ppt/slideLayouts/slideLayout1150.xml><?xml version="1.0" encoding="utf-8"?>
<p:sldLayout xmlns:a="http://schemas.openxmlformats.org/drawingml/2006/main" xmlns:r="http://schemas.openxmlformats.org/officeDocument/2006/relationships" xmlns:p="http://schemas.openxmlformats.org/presentationml/2006/main" preserve="1" userDrawn="1">
  <p:cSld name="16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17"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82003126"/>
      </p:ext>
    </p:extLst>
  </p:cSld>
  <p:clrMapOvr>
    <a:masterClrMapping/>
  </p:clrMapOvr>
</p:sldLayout>
</file>

<file path=ppt/slideLayouts/slideLayout1151.xml><?xml version="1.0" encoding="utf-8"?>
<p:sldLayout xmlns:a="http://schemas.openxmlformats.org/drawingml/2006/main" xmlns:r="http://schemas.openxmlformats.org/officeDocument/2006/relationships" xmlns:p="http://schemas.openxmlformats.org/presentationml/2006/main" preserve="1" userDrawn="1">
  <p:cSld name="1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9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9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614768312"/>
      </p:ext>
    </p:extLst>
  </p:cSld>
  <p:clrMapOvr>
    <a:masterClrMapping/>
  </p:clrMapOvr>
</p:sldLayout>
</file>

<file path=ppt/slideLayouts/slideLayout1152.xml><?xml version="1.0" encoding="utf-8"?>
<p:sldLayout xmlns:a="http://schemas.openxmlformats.org/drawingml/2006/main" xmlns:r="http://schemas.openxmlformats.org/officeDocument/2006/relationships" xmlns:p="http://schemas.openxmlformats.org/presentationml/2006/main" preserve="1" userDrawn="1">
  <p:cSld name="18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808252756"/>
      </p:ext>
    </p:extLst>
  </p:cSld>
  <p:clrMapOvr>
    <a:masterClrMapping/>
  </p:clrMapOvr>
</p:sldLayout>
</file>

<file path=ppt/slideLayouts/slideLayout1153.xml><?xml version="1.0" encoding="utf-8"?>
<p:sldLayout xmlns:a="http://schemas.openxmlformats.org/drawingml/2006/main" xmlns:r="http://schemas.openxmlformats.org/officeDocument/2006/relationships" xmlns:p="http://schemas.openxmlformats.org/presentationml/2006/main" userDrawn="1">
  <p:cSld name="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B6923F4D-ECB0-4513-97F2-37B21F24111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B4EFEB9-39EB-4478-B955-9AA84B0F249A}" type="slidenum">
              <a:rPr lang="zh-CN" altLang="en-US"/>
              <a:pPr>
                <a:defRPr/>
              </a:pPr>
              <a:t>‹#›</a:t>
            </a:fld>
            <a:endParaRPr lang="zh-CN" altLang="en-US"/>
          </a:p>
        </p:txBody>
      </p:sp>
    </p:spTree>
    <p:extLst>
      <p:ext uri="{BB962C8B-B14F-4D97-AF65-F5344CB8AC3E}">
        <p14:creationId xmlns:p14="http://schemas.microsoft.com/office/powerpoint/2010/main" val="2281192181"/>
      </p:ext>
    </p:extLst>
  </p:cSld>
  <p:clrMapOvr>
    <a:masterClrMapping/>
  </p:clrMapOvr>
</p:sldLayout>
</file>

<file path=ppt/slideLayouts/slideLayout1154.xml><?xml version="1.0" encoding="utf-8"?>
<p:sldLayout xmlns:a="http://schemas.openxmlformats.org/drawingml/2006/main" xmlns:r="http://schemas.openxmlformats.org/officeDocument/2006/relationships" xmlns:p="http://schemas.openxmlformats.org/presentationml/2006/main" preserve="1" userDrawn="1">
  <p:cSld name="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7682071"/>
      </p:ext>
    </p:extLst>
  </p:cSld>
  <p:clrMapOvr>
    <a:masterClrMapping/>
  </p:clrMapOvr>
</p:sldLayout>
</file>

<file path=ppt/slideLayouts/slideLayout1155.xml><?xml version="1.0" encoding="utf-8"?>
<p:sldLayout xmlns:a="http://schemas.openxmlformats.org/drawingml/2006/main" xmlns:r="http://schemas.openxmlformats.org/officeDocument/2006/relationships" xmlns:p="http://schemas.openxmlformats.org/presentationml/2006/main" userDrawn="1">
  <p:cSld name="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EB11469-8380-42D3-9DCE-4DE26450BB8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794D14A-EBA0-449F-9A55-5FA4C7A21DA6}" type="slidenum">
              <a:rPr lang="zh-CN" altLang="en-US"/>
              <a:pPr>
                <a:defRPr/>
              </a:pPr>
              <a:t>‹#›</a:t>
            </a:fld>
            <a:endParaRPr lang="zh-CN" altLang="en-US"/>
          </a:p>
        </p:txBody>
      </p:sp>
    </p:spTree>
    <p:extLst>
      <p:ext uri="{BB962C8B-B14F-4D97-AF65-F5344CB8AC3E}">
        <p14:creationId xmlns:p14="http://schemas.microsoft.com/office/powerpoint/2010/main" val="357916029"/>
      </p:ext>
    </p:extLst>
  </p:cSld>
  <p:clrMapOvr>
    <a:masterClrMapping/>
  </p:clrMapOvr>
</p:sldLayout>
</file>

<file path=ppt/slideLayouts/slideLayout1156.xml><?xml version="1.0" encoding="utf-8"?>
<p:sldLayout xmlns:a="http://schemas.openxmlformats.org/drawingml/2006/main" xmlns:r="http://schemas.openxmlformats.org/officeDocument/2006/relationships" xmlns:p="http://schemas.openxmlformats.org/presentationml/2006/main" preserve="1" userDrawn="1">
  <p:cSld name="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9880513"/>
      </p:ext>
    </p:extLst>
  </p:cSld>
  <p:clrMapOvr>
    <a:masterClrMapping/>
  </p:clrMapOvr>
</p:sldLayout>
</file>

<file path=ppt/slideLayouts/slideLayout1157.xml><?xml version="1.0" encoding="utf-8"?>
<p:sldLayout xmlns:a="http://schemas.openxmlformats.org/drawingml/2006/main" xmlns:r="http://schemas.openxmlformats.org/officeDocument/2006/relationships" xmlns:p="http://schemas.openxmlformats.org/presentationml/2006/main" userDrawn="1">
  <p:cSld name="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94BC2ED-5611-42A0-BDFD-64D932F985B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72D6F189-95D1-4F0A-AE58-F67B421EDACD}" type="slidenum">
              <a:rPr lang="zh-CN" altLang="en-US"/>
              <a:pPr>
                <a:defRPr/>
              </a:pPr>
              <a:t>‹#›</a:t>
            </a:fld>
            <a:endParaRPr lang="zh-CN" altLang="en-US"/>
          </a:p>
        </p:txBody>
      </p:sp>
    </p:spTree>
    <p:extLst>
      <p:ext uri="{BB962C8B-B14F-4D97-AF65-F5344CB8AC3E}">
        <p14:creationId xmlns:p14="http://schemas.microsoft.com/office/powerpoint/2010/main" val="29896699"/>
      </p:ext>
    </p:extLst>
  </p:cSld>
  <p:clrMapOvr>
    <a:masterClrMapping/>
  </p:clrMapOvr>
</p:sldLayout>
</file>

<file path=ppt/slideLayouts/slideLayout1158.xml><?xml version="1.0" encoding="utf-8"?>
<p:sldLayout xmlns:a="http://schemas.openxmlformats.org/drawingml/2006/main" xmlns:r="http://schemas.openxmlformats.org/officeDocument/2006/relationships" xmlns:p="http://schemas.openxmlformats.org/presentationml/2006/main" preserve="1" userDrawn="1">
  <p:cSld name="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7056917"/>
      </p:ext>
    </p:extLst>
  </p:cSld>
  <p:clrMapOvr>
    <a:masterClrMapping/>
  </p:clrMapOvr>
</p:sldLayout>
</file>

<file path=ppt/slideLayouts/slideLayout1159.xml><?xml version="1.0" encoding="utf-8"?>
<p:sldLayout xmlns:a="http://schemas.openxmlformats.org/drawingml/2006/main" xmlns:r="http://schemas.openxmlformats.org/officeDocument/2006/relationships" xmlns:p="http://schemas.openxmlformats.org/presentationml/2006/main" userDrawn="1">
  <p:cSld name="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02D1718-3781-4C2A-B191-505C118A767E}"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19F72B1C-9FEF-4773-AB7A-E274ECC684BB}" type="slidenum">
              <a:rPr lang="zh-CN" altLang="en-US"/>
              <a:pPr>
                <a:defRPr/>
              </a:pPr>
              <a:t>‹#›</a:t>
            </a:fld>
            <a:endParaRPr lang="zh-CN" altLang="en-US"/>
          </a:p>
        </p:txBody>
      </p:sp>
    </p:spTree>
    <p:extLst>
      <p:ext uri="{BB962C8B-B14F-4D97-AF65-F5344CB8AC3E}">
        <p14:creationId xmlns:p14="http://schemas.microsoft.com/office/powerpoint/2010/main" val="173725230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3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06F15D4-852B-4249-99D8-A7ECC363B76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7750CBF-EA19-458D-B62B-8198417F5A55}" type="slidenum">
              <a:rPr lang="zh-CN" altLang="en-US"/>
              <a:pPr>
                <a:defRPr/>
              </a:pPr>
              <a:t>‹#›</a:t>
            </a:fld>
            <a:endParaRPr lang="zh-CN" altLang="en-US"/>
          </a:p>
        </p:txBody>
      </p:sp>
    </p:spTree>
    <p:extLst>
      <p:ext uri="{BB962C8B-B14F-4D97-AF65-F5344CB8AC3E}">
        <p14:creationId xmlns:p14="http://schemas.microsoft.com/office/powerpoint/2010/main" val="4118422608"/>
      </p:ext>
    </p:extLst>
  </p:cSld>
  <p:clrMapOvr>
    <a:masterClrMapping/>
  </p:clrMapOvr>
</p:sldLayout>
</file>

<file path=ppt/slideLayouts/slideLayout1160.xml><?xml version="1.0" encoding="utf-8"?>
<p:sldLayout xmlns:a="http://schemas.openxmlformats.org/drawingml/2006/main" xmlns:r="http://schemas.openxmlformats.org/officeDocument/2006/relationships" xmlns:p="http://schemas.openxmlformats.org/presentationml/2006/main" preserve="1" userDrawn="1">
  <p:cSld name="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90208867"/>
      </p:ext>
    </p:extLst>
  </p:cSld>
  <p:clrMapOvr>
    <a:masterClrMapping/>
  </p:clrMapOvr>
</p:sldLayout>
</file>

<file path=ppt/slideLayouts/slideLayout1161.xml><?xml version="1.0" encoding="utf-8"?>
<p:sldLayout xmlns:a="http://schemas.openxmlformats.org/drawingml/2006/main" xmlns:r="http://schemas.openxmlformats.org/officeDocument/2006/relationships" xmlns:p="http://schemas.openxmlformats.org/presentationml/2006/main" userDrawn="1">
  <p:cSld name="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496C2003-84CA-4F77-AE6E-1D47196D8D9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E5BDE17-1385-4629-8E93-019F47C75BD5}" type="slidenum">
              <a:rPr lang="zh-CN" altLang="en-US"/>
              <a:pPr>
                <a:defRPr/>
              </a:pPr>
              <a:t>‹#›</a:t>
            </a:fld>
            <a:endParaRPr lang="zh-CN" altLang="en-US"/>
          </a:p>
        </p:txBody>
      </p:sp>
    </p:spTree>
    <p:extLst>
      <p:ext uri="{BB962C8B-B14F-4D97-AF65-F5344CB8AC3E}">
        <p14:creationId xmlns:p14="http://schemas.microsoft.com/office/powerpoint/2010/main" val="3520090087"/>
      </p:ext>
    </p:extLst>
  </p:cSld>
  <p:clrMapOvr>
    <a:masterClrMapping/>
  </p:clrMapOvr>
</p:sldLayout>
</file>

<file path=ppt/slideLayouts/slideLayout1162.xml><?xml version="1.0" encoding="utf-8"?>
<p:sldLayout xmlns:a="http://schemas.openxmlformats.org/drawingml/2006/main" xmlns:r="http://schemas.openxmlformats.org/officeDocument/2006/relationships" xmlns:p="http://schemas.openxmlformats.org/presentationml/2006/main" preserve="1" userDrawn="1">
  <p:cSld name="1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1491433"/>
      </p:ext>
    </p:extLst>
  </p:cSld>
  <p:clrMapOvr>
    <a:masterClrMapping/>
  </p:clrMapOvr>
</p:sldLayout>
</file>

<file path=ppt/slideLayouts/slideLayout1163.xml><?xml version="1.0" encoding="utf-8"?>
<p:sldLayout xmlns:a="http://schemas.openxmlformats.org/drawingml/2006/main" xmlns:r="http://schemas.openxmlformats.org/officeDocument/2006/relationships" xmlns:p="http://schemas.openxmlformats.org/presentationml/2006/main" userDrawn="1">
  <p:cSld name="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6429E5E-734D-4854-B532-D4C82ADBDEF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8256AF6-F24F-4FBE-92D3-8D930DA0743C}" type="slidenum">
              <a:rPr lang="zh-CN" altLang="en-US"/>
              <a:pPr>
                <a:defRPr/>
              </a:pPr>
              <a:t>‹#›</a:t>
            </a:fld>
            <a:endParaRPr lang="zh-CN" altLang="en-US"/>
          </a:p>
        </p:txBody>
      </p:sp>
    </p:spTree>
    <p:extLst>
      <p:ext uri="{BB962C8B-B14F-4D97-AF65-F5344CB8AC3E}">
        <p14:creationId xmlns:p14="http://schemas.microsoft.com/office/powerpoint/2010/main" val="3687516979"/>
      </p:ext>
    </p:extLst>
  </p:cSld>
  <p:clrMapOvr>
    <a:masterClrMapping/>
  </p:clrMapOvr>
</p:sldLayout>
</file>

<file path=ppt/slideLayouts/slideLayout1164.xml><?xml version="1.0" encoding="utf-8"?>
<p:sldLayout xmlns:a="http://schemas.openxmlformats.org/drawingml/2006/main" xmlns:r="http://schemas.openxmlformats.org/officeDocument/2006/relationships" xmlns:p="http://schemas.openxmlformats.org/presentationml/2006/main" userDrawn="1">
  <p:cSld name="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A1818A1F-0709-45EA-9361-D9F99F07BAA8}"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79DBCEFE-8DBF-4E8D-9845-FF83EAA40651}" type="slidenum">
              <a:rPr lang="zh-CN" altLang="en-US"/>
              <a:pPr>
                <a:defRPr/>
              </a:pPr>
              <a:t>‹#›</a:t>
            </a:fld>
            <a:endParaRPr lang="zh-CN" altLang="en-US"/>
          </a:p>
        </p:txBody>
      </p:sp>
    </p:spTree>
    <p:extLst>
      <p:ext uri="{BB962C8B-B14F-4D97-AF65-F5344CB8AC3E}">
        <p14:creationId xmlns:p14="http://schemas.microsoft.com/office/powerpoint/2010/main" val="3559147692"/>
      </p:ext>
    </p:extLst>
  </p:cSld>
  <p:clrMapOvr>
    <a:masterClrMapping/>
  </p:clrMapOvr>
</p:sldLayout>
</file>

<file path=ppt/slideLayouts/slideLayout116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0400520"/>
      </p:ext>
    </p:extLst>
  </p:cSld>
  <p:clrMapOvr>
    <a:masterClrMapping/>
  </p:clrMapOvr>
</p:sldLayout>
</file>

<file path=ppt/slideLayouts/slideLayout1166.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7950661"/>
      </p:ext>
    </p:extLst>
  </p:cSld>
  <p:clrMapOvr>
    <a:masterClrMapping/>
  </p:clrMapOvr>
</p:sldLayout>
</file>

<file path=ppt/slideLayouts/slideLayout1167.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78020639"/>
      </p:ext>
    </p:extLst>
  </p:cSld>
  <p:clrMapOvr>
    <a:masterClrMapping/>
  </p:clrMapOvr>
</p:sldLayout>
</file>

<file path=ppt/slideLayouts/slideLayout1168.xml><?xml version="1.0" encoding="utf-8"?>
<p:sldLayout xmlns:a="http://schemas.openxmlformats.org/drawingml/2006/main" xmlns:r="http://schemas.openxmlformats.org/officeDocument/2006/relationships" xmlns:p="http://schemas.openxmlformats.org/presentationml/2006/main" userDrawn="1">
  <p:cSld name="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38C5DD3-AA04-43AA-AC37-B9DF80AF1D4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77C31A8-8C14-4DD3-BBF4-E6CD04F7DFC3}" type="slidenum">
              <a:rPr lang="zh-CN" altLang="en-US"/>
              <a:pPr>
                <a:defRPr/>
              </a:pPr>
              <a:t>‹#›</a:t>
            </a:fld>
            <a:endParaRPr lang="zh-CN" altLang="en-US"/>
          </a:p>
        </p:txBody>
      </p:sp>
    </p:spTree>
    <p:extLst>
      <p:ext uri="{BB962C8B-B14F-4D97-AF65-F5344CB8AC3E}">
        <p14:creationId xmlns:p14="http://schemas.microsoft.com/office/powerpoint/2010/main" val="3830298039"/>
      </p:ext>
    </p:extLst>
  </p:cSld>
  <p:clrMapOvr>
    <a:masterClrMapping/>
  </p:clrMapOvr>
</p:sldLayout>
</file>

<file path=ppt/slideLayouts/slideLayout1169.xml><?xml version="1.0" encoding="utf-8"?>
<p:sldLayout xmlns:a="http://schemas.openxmlformats.org/drawingml/2006/main" xmlns:r="http://schemas.openxmlformats.org/officeDocument/2006/relationships" xmlns:p="http://schemas.openxmlformats.org/presentationml/2006/main" userDrawn="1">
  <p:cSld name="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32151CD7-A341-4AFA-8AC1-DDA22A70532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2A77636-1B61-488E-8D67-FB374F2ACF06}" type="slidenum">
              <a:rPr lang="zh-CN" altLang="en-US"/>
              <a:pPr>
                <a:defRPr/>
              </a:pPr>
              <a:t>‹#›</a:t>
            </a:fld>
            <a:endParaRPr lang="zh-CN" altLang="en-US"/>
          </a:p>
        </p:txBody>
      </p:sp>
    </p:spTree>
    <p:extLst>
      <p:ext uri="{BB962C8B-B14F-4D97-AF65-F5344CB8AC3E}">
        <p14:creationId xmlns:p14="http://schemas.microsoft.com/office/powerpoint/2010/main" val="1825985165"/>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5710295"/>
      </p:ext>
    </p:extLst>
  </p:cSld>
  <p:clrMapOvr>
    <a:masterClrMapping/>
  </p:clrMapOvr>
</p:sldLayout>
</file>

<file path=ppt/slideLayouts/slideLayout1170.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4793738"/>
      </p:ext>
    </p:extLst>
  </p:cSld>
  <p:clrMapOvr>
    <a:masterClrMapping/>
  </p:clrMapOvr>
  <p:transition spd="slow" advClick="0" advTm="0">
    <p:random/>
  </p:transition>
</p:sldLayout>
</file>

<file path=ppt/slideLayouts/slideLayout1171.xml><?xml version="1.0" encoding="utf-8"?>
<p:sldLayout xmlns:a="http://schemas.openxmlformats.org/drawingml/2006/main" xmlns:r="http://schemas.openxmlformats.org/officeDocument/2006/relationships" xmlns:p="http://schemas.openxmlformats.org/presentationml/2006/main" userDrawn="1">
  <p:cSld name="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8C975CE-8E38-4331-B1D2-92F0237E027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9302206-33A5-4534-9C79-A95CBA9E1FB9}" type="slidenum">
              <a:rPr lang="zh-CN" altLang="en-US"/>
              <a:pPr>
                <a:defRPr/>
              </a:pPr>
              <a:t>‹#›</a:t>
            </a:fld>
            <a:endParaRPr lang="zh-CN" altLang="en-US"/>
          </a:p>
        </p:txBody>
      </p:sp>
    </p:spTree>
    <p:extLst>
      <p:ext uri="{BB962C8B-B14F-4D97-AF65-F5344CB8AC3E}">
        <p14:creationId xmlns:p14="http://schemas.microsoft.com/office/powerpoint/2010/main" val="2625131189"/>
      </p:ext>
    </p:extLst>
  </p:cSld>
  <p:clrMapOvr>
    <a:masterClrMapping/>
  </p:clrMapOvr>
</p:sldLayout>
</file>

<file path=ppt/slideLayouts/slideLayout1172.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4953808"/>
      </p:ext>
    </p:extLst>
  </p:cSld>
  <p:clrMapOvr>
    <a:masterClrMapping/>
  </p:clrMapOvr>
</p:sldLayout>
</file>

<file path=ppt/slideLayouts/slideLayout1173.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8131476"/>
      </p:ext>
    </p:extLst>
  </p:cSld>
  <p:clrMapOvr>
    <a:masterClrMapping/>
  </p:clrMapOvr>
</p:sldLayout>
</file>

<file path=ppt/slideLayouts/slideLayout1174.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76973468"/>
      </p:ext>
    </p:extLst>
  </p:cSld>
  <p:clrMapOvr>
    <a:masterClrMapping/>
  </p:clrMapOvr>
</p:sldLayout>
</file>

<file path=ppt/slideLayouts/slideLayout1175.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2508162"/>
      </p:ext>
    </p:extLst>
  </p:cSld>
  <p:clrMapOvr>
    <a:masterClrMapping/>
  </p:clrMapOvr>
</p:sldLayout>
</file>

<file path=ppt/slideLayouts/slideLayout1176.xml><?xml version="1.0" encoding="utf-8"?>
<p:sldLayout xmlns:a="http://schemas.openxmlformats.org/drawingml/2006/main" xmlns:r="http://schemas.openxmlformats.org/officeDocument/2006/relationships" xmlns:p="http://schemas.openxmlformats.org/presentationml/2006/main" preserve="1" userDrawn="1">
  <p:cSld name="3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9981992"/>
      </p:ext>
    </p:extLst>
  </p:cSld>
  <p:clrMapOvr>
    <a:masterClrMapping/>
  </p:clrMapOvr>
</p:sldLayout>
</file>

<file path=ppt/slideLayouts/slideLayout1177.xml><?xml version="1.0" encoding="utf-8"?>
<p:sldLayout xmlns:a="http://schemas.openxmlformats.org/drawingml/2006/main" xmlns:r="http://schemas.openxmlformats.org/officeDocument/2006/relationships" xmlns:p="http://schemas.openxmlformats.org/presentationml/2006/main" preserve="1" userDrawn="1">
  <p:cSld name="2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38045074"/>
      </p:ext>
    </p:extLst>
  </p:cSld>
  <p:clrMapOvr>
    <a:masterClrMapping/>
  </p:clrMapOvr>
</p:sldLayout>
</file>

<file path=ppt/slideLayouts/slideLayout1178.xml><?xml version="1.0" encoding="utf-8"?>
<p:sldLayout xmlns:a="http://schemas.openxmlformats.org/drawingml/2006/main" xmlns:r="http://schemas.openxmlformats.org/officeDocument/2006/relationships" xmlns:p="http://schemas.openxmlformats.org/presentationml/2006/main" userDrawn="1">
  <p:cSld name="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5" y="6042100"/>
            <a:ext cx="683419" cy="365125"/>
          </a:xfrm>
        </p:spPr>
        <p:txBody>
          <a:bodyPr/>
          <a:lstStyle>
            <a:lvl1pPr eaLnBrk="0" fontAlgn="auto" hangingPunct="0">
              <a:spcBef>
                <a:spcPct val="0"/>
              </a:spcBef>
              <a:spcAft>
                <a:spcPts val="0"/>
              </a:spcAft>
              <a:defRPr sz="1350" smtClean="0">
                <a:solidFill>
                  <a:prstClr val="black">
                    <a:tint val="75000"/>
                  </a:prstClr>
                </a:solidFill>
                <a:latin typeface="Arial" panose="020B0604020202020204" pitchFamily="34" charset="0"/>
                <a:cs typeface="Arial" panose="020B0604020202020204" pitchFamily="34" charset="0"/>
              </a:defRPr>
            </a:lvl1pPr>
          </a:lstStyle>
          <a:p>
            <a:pPr>
              <a:defRPr/>
            </a:pPr>
            <a:fld id="{C5DDC509-6E76-4A7D-B645-A6CF03746FC1}"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00"/>
            <a:ext cx="4723209" cy="365125"/>
          </a:xfrm>
        </p:spPr>
        <p:txBody>
          <a:bodyPr/>
          <a:lstStyle>
            <a:lvl1pPr algn="l" eaLnBrk="0" fontAlgn="auto" hangingPunct="0">
              <a:spcBef>
                <a:spcPct val="0"/>
              </a:spcBef>
              <a:spcAft>
                <a:spcPts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00"/>
            <a:ext cx="513159" cy="365125"/>
          </a:xfrm>
        </p:spPr>
        <p:txBody>
          <a:bodyPr/>
          <a:lstStyle>
            <a:lvl1pPr algn="l" eaLnBrk="0" fontAlgn="auto" hangingPunct="0">
              <a:spcBef>
                <a:spcPct val="0"/>
              </a:spcBef>
              <a:spcAft>
                <a:spcPts val="0"/>
              </a:spcAft>
              <a:defRPr sz="1350" smtClean="0">
                <a:solidFill>
                  <a:prstClr val="black">
                    <a:tint val="75000"/>
                  </a:prstClr>
                </a:solidFill>
                <a:latin typeface="Arial" panose="020B0604020202020204" pitchFamily="34" charset="0"/>
                <a:cs typeface="Arial" panose="020B0604020202020204" pitchFamily="34" charset="0"/>
              </a:defRPr>
            </a:lvl1pPr>
          </a:lstStyle>
          <a:p>
            <a:pPr>
              <a:defRPr/>
            </a:pPr>
            <a:fld id="{5A3F68D1-95F6-4896-B079-C9CD34FCD97D}" type="slidenum">
              <a:rPr lang="zh-CN" altLang="en-US"/>
              <a:pPr>
                <a:defRPr/>
              </a:pPr>
              <a:t>‹#›</a:t>
            </a:fld>
            <a:endParaRPr lang="zh-CN" altLang="en-US"/>
          </a:p>
        </p:txBody>
      </p:sp>
    </p:spTree>
    <p:extLst>
      <p:ext uri="{BB962C8B-B14F-4D97-AF65-F5344CB8AC3E}">
        <p14:creationId xmlns:p14="http://schemas.microsoft.com/office/powerpoint/2010/main" val="488801475"/>
      </p:ext>
    </p:extLst>
  </p:cSld>
  <p:clrMapOvr>
    <a:masterClrMapping/>
  </p:clrMapOvr>
</p:sldLayout>
</file>

<file path=ppt/slideLayouts/slideLayout1179.xml><?xml version="1.0" encoding="utf-8"?>
<p:sldLayout xmlns:a="http://schemas.openxmlformats.org/drawingml/2006/main" xmlns:r="http://schemas.openxmlformats.org/officeDocument/2006/relationships" xmlns:p="http://schemas.openxmlformats.org/presentationml/2006/main" userDrawn="1">
  <p:cSld name="3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5" y="6042100"/>
            <a:ext cx="683419" cy="365125"/>
          </a:xfrm>
        </p:spPr>
        <p:txBody>
          <a:bodyPr/>
          <a:lstStyle>
            <a:lvl1pPr eaLnBrk="0" fontAlgn="auto" hangingPunct="0">
              <a:spcBef>
                <a:spcPct val="0"/>
              </a:spcBef>
              <a:spcAft>
                <a:spcPts val="0"/>
              </a:spcAft>
              <a:defRPr sz="1350" smtClean="0">
                <a:solidFill>
                  <a:prstClr val="black">
                    <a:tint val="75000"/>
                  </a:prstClr>
                </a:solidFill>
                <a:latin typeface="Arial" panose="020B0604020202020204" pitchFamily="34" charset="0"/>
                <a:cs typeface="Arial" panose="020B0604020202020204" pitchFamily="34" charset="0"/>
              </a:defRPr>
            </a:lvl1pPr>
          </a:lstStyle>
          <a:p>
            <a:pPr>
              <a:defRPr/>
            </a:pPr>
            <a:fld id="{6585F5D9-0BFD-4709-B568-AA80A9D8B9A6}"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00"/>
            <a:ext cx="4723209" cy="365125"/>
          </a:xfrm>
        </p:spPr>
        <p:txBody>
          <a:bodyPr/>
          <a:lstStyle>
            <a:lvl1pPr algn="l" eaLnBrk="0" fontAlgn="auto" hangingPunct="0">
              <a:spcBef>
                <a:spcPct val="0"/>
              </a:spcBef>
              <a:spcAft>
                <a:spcPts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00"/>
            <a:ext cx="513159" cy="365125"/>
          </a:xfrm>
        </p:spPr>
        <p:txBody>
          <a:bodyPr/>
          <a:lstStyle>
            <a:lvl1pPr algn="l" eaLnBrk="0" fontAlgn="auto" hangingPunct="0">
              <a:spcBef>
                <a:spcPct val="0"/>
              </a:spcBef>
              <a:spcAft>
                <a:spcPts val="0"/>
              </a:spcAft>
              <a:defRPr sz="1350" smtClean="0">
                <a:solidFill>
                  <a:prstClr val="black">
                    <a:tint val="75000"/>
                  </a:prstClr>
                </a:solidFill>
                <a:latin typeface="Arial" panose="020B0604020202020204" pitchFamily="34" charset="0"/>
                <a:cs typeface="Arial" panose="020B0604020202020204" pitchFamily="34" charset="0"/>
              </a:defRPr>
            </a:lvl1pPr>
          </a:lstStyle>
          <a:p>
            <a:pPr>
              <a:defRPr/>
            </a:pPr>
            <a:fld id="{3AC031FD-D54C-478E-8272-8DD6203959F2}" type="slidenum">
              <a:rPr lang="zh-CN" altLang="en-US"/>
              <a:pPr>
                <a:defRPr/>
              </a:pPr>
              <a:t>‹#›</a:t>
            </a:fld>
            <a:endParaRPr lang="zh-CN" altLang="en-US"/>
          </a:p>
        </p:txBody>
      </p:sp>
    </p:spTree>
    <p:extLst>
      <p:ext uri="{BB962C8B-B14F-4D97-AF65-F5344CB8AC3E}">
        <p14:creationId xmlns:p14="http://schemas.microsoft.com/office/powerpoint/2010/main" val="4164173305"/>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4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0F0031AE-DD1F-4A24-AD33-AA18E5BD297E}"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8D98511-6C51-45DB-96B4-D1E0906250E0}" type="slidenum">
              <a:rPr lang="zh-CN" altLang="en-US"/>
              <a:pPr>
                <a:defRPr/>
              </a:pPr>
              <a:t>‹#›</a:t>
            </a:fld>
            <a:endParaRPr lang="zh-CN" altLang="en-US"/>
          </a:p>
        </p:txBody>
      </p:sp>
    </p:spTree>
    <p:extLst>
      <p:ext uri="{BB962C8B-B14F-4D97-AF65-F5344CB8AC3E}">
        <p14:creationId xmlns:p14="http://schemas.microsoft.com/office/powerpoint/2010/main" val="2235428322"/>
      </p:ext>
    </p:extLst>
  </p:cSld>
  <p:clrMapOvr>
    <a:masterClrMapping/>
  </p:clrMapOvr>
</p:sldLayout>
</file>

<file path=ppt/slideLayouts/slideLayout1180.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00701606"/>
      </p:ext>
    </p:extLst>
  </p:cSld>
  <p:clrMapOvr>
    <a:masterClrMapping/>
  </p:clrMapOvr>
</p:sldLayout>
</file>

<file path=ppt/slideLayouts/slideLayout1181.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77218617"/>
      </p:ext>
    </p:extLst>
  </p:cSld>
  <p:clrMapOvr>
    <a:masterClrMapping/>
  </p:clrMapOvr>
</p:sldLayout>
</file>

<file path=ppt/slideLayouts/slideLayout1182.xml><?xml version="1.0" encoding="utf-8"?>
<p:sldLayout xmlns:a="http://schemas.openxmlformats.org/drawingml/2006/main" xmlns:r="http://schemas.openxmlformats.org/officeDocument/2006/relationships" xmlns:p="http://schemas.openxmlformats.org/presentationml/2006/main" preserve="1" userDrawn="1">
  <p:cSld name="3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9531470"/>
      </p:ext>
    </p:extLst>
  </p:cSld>
  <p:clrMapOvr>
    <a:masterClrMapping/>
  </p:clrMapOvr>
</p:sldLayout>
</file>

<file path=ppt/slideLayouts/slideLayout118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3553031"/>
      </p:ext>
    </p:extLst>
  </p:cSld>
  <p:clrMapOvr>
    <a:masterClrMapping/>
  </p:clrMapOvr>
</p:sldLayout>
</file>

<file path=ppt/slideLayouts/slideLayout118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7909039"/>
      </p:ext>
    </p:extLst>
  </p:cSld>
  <p:clrMapOvr>
    <a:masterClrMapping/>
  </p:clrMapOvr>
</p:sldLayout>
</file>

<file path=ppt/slideLayouts/slideLayout1185.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9314623"/>
      </p:ext>
    </p:extLst>
  </p:cSld>
  <p:clrMapOvr>
    <a:masterClrMapping/>
  </p:clrMapOvr>
</p:sldLayout>
</file>

<file path=ppt/slideLayouts/slideLayout1186.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9732153"/>
      </p:ext>
    </p:extLst>
  </p:cSld>
  <p:clrMapOvr>
    <a:masterClrMapping/>
  </p:clrMapOvr>
</p:sldLayout>
</file>

<file path=ppt/slideLayouts/slideLayout1187.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717438104"/>
      </p:ext>
    </p:extLst>
  </p:cSld>
  <p:clrMapOvr>
    <a:masterClrMapping/>
  </p:clrMapOvr>
</p:sldLayout>
</file>

<file path=ppt/slideLayouts/slideLayout1188.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5143259"/>
      </p:ext>
    </p:extLst>
  </p:cSld>
  <p:clrMapOvr>
    <a:masterClrMapping/>
  </p:clrMapOvr>
</p:sldLayout>
</file>

<file path=ppt/slideLayouts/slideLayout1189.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446801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4038941"/>
      </p:ext>
    </p:extLst>
  </p:cSld>
  <p:clrMapOvr>
    <a:masterClrMapping/>
  </p:clrMapOvr>
</p:sldLayout>
</file>

<file path=ppt/slideLayouts/slideLayout1190.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4822551"/>
      </p:ext>
    </p:extLst>
  </p:cSld>
  <p:clrMapOvr>
    <a:masterClrMapping/>
  </p:clrMapOvr>
</p:sldLayout>
</file>

<file path=ppt/slideLayouts/slideLayout1191.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514174"/>
      </p:ext>
    </p:extLst>
  </p:cSld>
  <p:clrMapOvr>
    <a:masterClrMapping/>
  </p:clrMapOvr>
</p:sldLayout>
</file>

<file path=ppt/slideLayouts/slideLayout1192.xml><?xml version="1.0" encoding="utf-8"?>
<p:sldLayout xmlns:a="http://schemas.openxmlformats.org/drawingml/2006/main" xmlns:r="http://schemas.openxmlformats.org/officeDocument/2006/relationships" xmlns:p="http://schemas.openxmlformats.org/presentationml/2006/main" preserve="1" userDrawn="1">
  <p:cSld name="2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5858277"/>
      </p:ext>
    </p:extLst>
  </p:cSld>
  <p:clrMapOvr>
    <a:masterClrMapping/>
  </p:clrMapOvr>
</p:sldLayout>
</file>

<file path=ppt/slideLayouts/slideLayout1193.xml><?xml version="1.0" encoding="utf-8"?>
<p:sldLayout xmlns:a="http://schemas.openxmlformats.org/drawingml/2006/main" xmlns:r="http://schemas.openxmlformats.org/officeDocument/2006/relationships" xmlns:p="http://schemas.openxmlformats.org/presentationml/2006/main" preserve="1" userDrawn="1">
  <p:cSld name="2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6748019"/>
      </p:ext>
    </p:extLst>
  </p:cSld>
  <p:clrMapOvr>
    <a:masterClrMapping/>
  </p:clrMapOvr>
</p:sldLayout>
</file>

<file path=ppt/slideLayouts/slideLayout1194.xml><?xml version="1.0" encoding="utf-8"?>
<p:sldLayout xmlns:a="http://schemas.openxmlformats.org/drawingml/2006/main" xmlns:r="http://schemas.openxmlformats.org/officeDocument/2006/relationships" xmlns:p="http://schemas.openxmlformats.org/presentationml/2006/main" preserve="1" userDrawn="1">
  <p:cSld name="2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7290382"/>
      </p:ext>
    </p:extLst>
  </p:cSld>
  <p:clrMapOvr>
    <a:masterClrMapping/>
  </p:clrMapOvr>
</p:sldLayout>
</file>

<file path=ppt/slideLayouts/slideLayout1195.xml><?xml version="1.0" encoding="utf-8"?>
<p:sldLayout xmlns:a="http://schemas.openxmlformats.org/drawingml/2006/main" xmlns:r="http://schemas.openxmlformats.org/officeDocument/2006/relationships" xmlns:p="http://schemas.openxmlformats.org/presentationml/2006/main" userDrawn="1">
  <p:cSld name="1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9772904"/>
      </p:ext>
    </p:extLst>
  </p:cSld>
  <p:clrMapOvr>
    <a:masterClrMapping/>
  </p:clrMapOvr>
</p:sldLayout>
</file>

<file path=ppt/slideLayouts/slideLayout1196.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3208445"/>
      </p:ext>
    </p:extLst>
  </p:cSld>
  <p:clrMapOvr>
    <a:masterClrMapping/>
  </p:clrMapOvr>
</p:sldLayout>
</file>

<file path=ppt/slideLayouts/slideLayout1197.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9784306"/>
      </p:ext>
    </p:extLst>
  </p:cSld>
  <p:clrMapOvr>
    <a:masterClrMapping/>
  </p:clrMapOvr>
</p:sldLayout>
</file>

<file path=ppt/slideLayouts/slideLayout1198.xml><?xml version="1.0" encoding="utf-8"?>
<p:sldLayout xmlns:a="http://schemas.openxmlformats.org/drawingml/2006/main" xmlns:r="http://schemas.openxmlformats.org/officeDocument/2006/relationships" xmlns:p="http://schemas.openxmlformats.org/presentationml/2006/main" userDrawn="1">
  <p:cSld name="1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2485674"/>
      </p:ext>
    </p:extLst>
  </p:cSld>
  <p:clrMapOvr>
    <a:masterClrMapping/>
  </p:clrMapOvr>
</p:sldLayout>
</file>

<file path=ppt/slideLayouts/slideLayout1199.xml><?xml version="1.0" encoding="utf-8"?>
<p:sldLayout xmlns:a="http://schemas.openxmlformats.org/drawingml/2006/main" xmlns:r="http://schemas.openxmlformats.org/officeDocument/2006/relationships" xmlns:p="http://schemas.openxmlformats.org/presentationml/2006/main" userDrawn="1">
  <p:cSld name="1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82980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1"/>
        <p:cNvGrpSpPr/>
        <p:nvPr/>
      </p:nvGrpSpPr>
      <p:grpSpPr>
        <a:xfrm>
          <a:off x="0" y="0"/>
          <a:ext cx="0" cy="0"/>
          <a:chOff x="0" y="0"/>
          <a:chExt cx="0" cy="0"/>
        </a:xfrm>
      </p:grpSpPr>
      <p:pic>
        <p:nvPicPr>
          <p:cNvPr id="22" name="Google Shape;22;p6"/>
          <p:cNvPicPr preferRelativeResize="0"/>
          <p:nvPr/>
        </p:nvPicPr>
        <p:blipFill rotWithShape="1">
          <a:blip r:embed="rId2">
            <a:alphaModFix amt="28000"/>
          </a:blip>
          <a:srcRect t="3044" b="39510"/>
          <a:stretch/>
        </p:blipFill>
        <p:spPr>
          <a:xfrm>
            <a:off x="-247649" y="-249933"/>
            <a:ext cx="9736454" cy="7360173"/>
          </a:xfrm>
          <a:prstGeom prst="rect">
            <a:avLst/>
          </a:prstGeom>
          <a:noFill/>
          <a:ln>
            <a:noFill/>
          </a:ln>
        </p:spPr>
      </p:pic>
      <p:pic>
        <p:nvPicPr>
          <p:cNvPr id="23" name="Google Shape;23;p6"/>
          <p:cNvPicPr preferRelativeResize="0"/>
          <p:nvPr/>
        </p:nvPicPr>
        <p:blipFill rotWithShape="1">
          <a:blip r:embed="rId3">
            <a:alphaModFix/>
          </a:blip>
          <a:srcRect/>
          <a:stretch/>
        </p:blipFill>
        <p:spPr>
          <a:xfrm>
            <a:off x="254426" y="268151"/>
            <a:ext cx="8635149" cy="6321700"/>
          </a:xfrm>
          <a:prstGeom prst="rect">
            <a:avLst/>
          </a:prstGeom>
          <a:noFill/>
          <a:ln>
            <a:noFill/>
          </a:ln>
        </p:spPr>
      </p:pic>
    </p:spTree>
    <p:extLst>
      <p:ext uri="{BB962C8B-B14F-4D97-AF65-F5344CB8AC3E}">
        <p14:creationId xmlns:p14="http://schemas.microsoft.com/office/powerpoint/2010/main" val="3817817973"/>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4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35556D60-55F4-4FE8-A400-B4CF0C4A2EF4}"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649AE48A-09EC-49CD-B7FA-DA333B04E7A9}" type="slidenum">
              <a:rPr lang="zh-CN" altLang="en-US"/>
              <a:pPr>
                <a:defRPr/>
              </a:pPr>
              <a:t>‹#›</a:t>
            </a:fld>
            <a:endParaRPr lang="zh-CN" altLang="en-US"/>
          </a:p>
        </p:txBody>
      </p:sp>
    </p:spTree>
    <p:extLst>
      <p:ext uri="{BB962C8B-B14F-4D97-AF65-F5344CB8AC3E}">
        <p14:creationId xmlns:p14="http://schemas.microsoft.com/office/powerpoint/2010/main" val="4150256059"/>
      </p:ext>
    </p:extLst>
  </p:cSld>
  <p:clrMapOvr>
    <a:masterClrMapping/>
  </p:clrMapOvr>
</p:sldLayout>
</file>

<file path=ppt/slideLayouts/slideLayout1200.xml><?xml version="1.0" encoding="utf-8"?>
<p:sldLayout xmlns:a="http://schemas.openxmlformats.org/drawingml/2006/main" xmlns:r="http://schemas.openxmlformats.org/officeDocument/2006/relationships" xmlns:p="http://schemas.openxmlformats.org/presentationml/2006/main" userDrawn="1">
  <p:cSld name="1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96693216"/>
      </p:ext>
    </p:extLst>
  </p:cSld>
  <p:clrMapOvr>
    <a:masterClrMapping/>
  </p:clrMapOvr>
</p:sldLayout>
</file>

<file path=ppt/slideLayouts/slideLayout1201.xml><?xml version="1.0" encoding="utf-8"?>
<p:sldLayout xmlns:a="http://schemas.openxmlformats.org/drawingml/2006/main" xmlns:r="http://schemas.openxmlformats.org/officeDocument/2006/relationships" xmlns:p="http://schemas.openxmlformats.org/presentationml/2006/main" userDrawn="1">
  <p:cSld name="2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2880152"/>
      </p:ext>
    </p:extLst>
  </p:cSld>
  <p:clrMapOvr>
    <a:masterClrMapping/>
  </p:clrMapOvr>
</p:sldLayout>
</file>

<file path=ppt/slideLayouts/slideLayout1202.xml><?xml version="1.0" encoding="utf-8"?>
<p:sldLayout xmlns:a="http://schemas.openxmlformats.org/drawingml/2006/main" xmlns:r="http://schemas.openxmlformats.org/officeDocument/2006/relationships" xmlns:p="http://schemas.openxmlformats.org/presentationml/2006/main" userDrawn="1">
  <p:cSld name="2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739482"/>
      </p:ext>
    </p:extLst>
  </p:cSld>
  <p:clrMapOvr>
    <a:masterClrMapping/>
  </p:clrMapOvr>
</p:sldLayout>
</file>

<file path=ppt/slideLayouts/slideLayout1203.xml><?xml version="1.0" encoding="utf-8"?>
<p:sldLayout xmlns:a="http://schemas.openxmlformats.org/drawingml/2006/main" xmlns:r="http://schemas.openxmlformats.org/officeDocument/2006/relationships" xmlns:p="http://schemas.openxmlformats.org/presentationml/2006/main" showMasterSp="0" preserve="1" userDrawn="1">
  <p:cSld name="3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9457876"/>
      </p:ext>
    </p:extLst>
  </p:cSld>
  <p:clrMapOvr>
    <a:masterClrMapping/>
  </p:clrMapOvr>
</p:sldLayout>
</file>

<file path=ppt/slideLayouts/slideLayout1204.xml><?xml version="1.0" encoding="utf-8"?>
<p:sldLayout xmlns:a="http://schemas.openxmlformats.org/drawingml/2006/main" xmlns:r="http://schemas.openxmlformats.org/officeDocument/2006/relationships" xmlns:p="http://schemas.openxmlformats.org/presentationml/2006/main" preserve="1" userDrawn="1">
  <p:cSld name="3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91"/>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43"/>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667346621"/>
      </p:ext>
    </p:extLst>
  </p:cSld>
  <p:clrMapOvr>
    <a:masterClrMapping/>
  </p:clrMapOvr>
</p:sldLayout>
</file>

<file path=ppt/slideLayouts/slideLayout1205.xml><?xml version="1.0" encoding="utf-8"?>
<p:sldLayout xmlns:a="http://schemas.openxmlformats.org/drawingml/2006/main" xmlns:r="http://schemas.openxmlformats.org/officeDocument/2006/relationships" xmlns:p="http://schemas.openxmlformats.org/presentationml/2006/main" preserve="1" userDrawn="1">
  <p:cSld name="33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846294308"/>
      </p:ext>
    </p:extLst>
  </p:cSld>
  <p:clrMapOvr>
    <a:masterClrMapping/>
  </p:clrMapOvr>
</p:sldLayout>
</file>

<file path=ppt/slideLayouts/slideLayout1206.xml><?xml version="1.0" encoding="utf-8"?>
<p:sldLayout xmlns:a="http://schemas.openxmlformats.org/drawingml/2006/main" xmlns:r="http://schemas.openxmlformats.org/officeDocument/2006/relationships" xmlns:p="http://schemas.openxmlformats.org/presentationml/2006/main" preserve="1" userDrawn="1">
  <p:cSld name="3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968528682"/>
      </p:ext>
    </p:extLst>
  </p:cSld>
  <p:clrMapOvr>
    <a:masterClrMapping/>
  </p:clrMapOvr>
</p:sldLayout>
</file>

<file path=ppt/slideLayouts/slideLayout1207.xml><?xml version="1.0" encoding="utf-8"?>
<p:sldLayout xmlns:a="http://schemas.openxmlformats.org/drawingml/2006/main" xmlns:r="http://schemas.openxmlformats.org/officeDocument/2006/relationships" xmlns:p="http://schemas.openxmlformats.org/presentationml/2006/main" preserve="1" userDrawn="1">
  <p:cSld name="35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17"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344810549"/>
      </p:ext>
    </p:extLst>
  </p:cSld>
  <p:clrMapOvr>
    <a:masterClrMapping/>
  </p:clrMapOvr>
</p:sldLayout>
</file>

<file path=ppt/slideLayouts/slideLayout1208.xml><?xml version="1.0" encoding="utf-8"?>
<p:sldLayout xmlns:a="http://schemas.openxmlformats.org/drawingml/2006/main" xmlns:r="http://schemas.openxmlformats.org/officeDocument/2006/relationships" xmlns:p="http://schemas.openxmlformats.org/presentationml/2006/main" preserve="1" userDrawn="1">
  <p:cSld name="3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9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9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275574361"/>
      </p:ext>
    </p:extLst>
  </p:cSld>
  <p:clrMapOvr>
    <a:masterClrMapping/>
  </p:clrMapOvr>
</p:sldLayout>
</file>

<file path=ppt/slideLayouts/slideLayout1209.xml><?xml version="1.0" encoding="utf-8"?>
<p:sldLayout xmlns:a="http://schemas.openxmlformats.org/drawingml/2006/main" xmlns:r="http://schemas.openxmlformats.org/officeDocument/2006/relationships" xmlns:p="http://schemas.openxmlformats.org/presentationml/2006/main" preserve="1" userDrawn="1">
  <p:cSld name="37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341166289"/>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5727806"/>
      </p:ext>
    </p:extLst>
  </p:cSld>
  <p:clrMapOvr>
    <a:masterClrMapping/>
  </p:clrMapOvr>
</p:sldLayout>
</file>

<file path=ppt/slideLayouts/slideLayout1210.xml><?xml version="1.0" encoding="utf-8"?>
<p:sldLayout xmlns:a="http://schemas.openxmlformats.org/drawingml/2006/main" xmlns:r="http://schemas.openxmlformats.org/officeDocument/2006/relationships" xmlns:p="http://schemas.openxmlformats.org/presentationml/2006/main" userDrawn="1">
  <p:cSld name="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410C2CCB-2AC4-4C2B-8150-F2566AB746E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05465B8-D389-4F40-94B4-688FAE302201}" type="slidenum">
              <a:rPr lang="zh-CN" altLang="en-US"/>
              <a:pPr>
                <a:defRPr/>
              </a:pPr>
              <a:t>‹#›</a:t>
            </a:fld>
            <a:endParaRPr lang="zh-CN" altLang="en-US"/>
          </a:p>
        </p:txBody>
      </p:sp>
    </p:spTree>
    <p:extLst>
      <p:ext uri="{BB962C8B-B14F-4D97-AF65-F5344CB8AC3E}">
        <p14:creationId xmlns:p14="http://schemas.microsoft.com/office/powerpoint/2010/main" val="1574539011"/>
      </p:ext>
    </p:extLst>
  </p:cSld>
  <p:clrMapOvr>
    <a:masterClrMapping/>
  </p:clrMapOvr>
</p:sldLayout>
</file>

<file path=ppt/slideLayouts/slideLayout1211.xml><?xml version="1.0" encoding="utf-8"?>
<p:sldLayout xmlns:a="http://schemas.openxmlformats.org/drawingml/2006/main" xmlns:r="http://schemas.openxmlformats.org/officeDocument/2006/relationships" xmlns:p="http://schemas.openxmlformats.org/presentationml/2006/main" preserve="1" userDrawn="1">
  <p:cSld name="1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8148328"/>
      </p:ext>
    </p:extLst>
  </p:cSld>
  <p:clrMapOvr>
    <a:masterClrMapping/>
  </p:clrMapOvr>
</p:sldLayout>
</file>

<file path=ppt/slideLayouts/slideLayout1212.xml><?xml version="1.0" encoding="utf-8"?>
<p:sldLayout xmlns:a="http://schemas.openxmlformats.org/drawingml/2006/main" xmlns:r="http://schemas.openxmlformats.org/officeDocument/2006/relationships" xmlns:p="http://schemas.openxmlformats.org/presentationml/2006/main" userDrawn="1">
  <p:cSld name="3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06F15D4-852B-4249-99D8-A7ECC363B76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7750CBF-EA19-458D-B62B-8198417F5A55}" type="slidenum">
              <a:rPr lang="zh-CN" altLang="en-US"/>
              <a:pPr>
                <a:defRPr/>
              </a:pPr>
              <a:t>‹#›</a:t>
            </a:fld>
            <a:endParaRPr lang="zh-CN" altLang="en-US"/>
          </a:p>
        </p:txBody>
      </p:sp>
    </p:spTree>
    <p:extLst>
      <p:ext uri="{BB962C8B-B14F-4D97-AF65-F5344CB8AC3E}">
        <p14:creationId xmlns:p14="http://schemas.microsoft.com/office/powerpoint/2010/main" val="730171469"/>
      </p:ext>
    </p:extLst>
  </p:cSld>
  <p:clrMapOvr>
    <a:masterClrMapping/>
  </p:clrMapOvr>
</p:sldLayout>
</file>

<file path=ppt/slideLayouts/slideLayout1213.xml><?xml version="1.0" encoding="utf-8"?>
<p:sldLayout xmlns:a="http://schemas.openxmlformats.org/drawingml/2006/main" xmlns:r="http://schemas.openxmlformats.org/officeDocument/2006/relationships" xmlns:p="http://schemas.openxmlformats.org/presentationml/2006/main" preserve="1" userDrawn="1">
  <p:cSld name="1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5406240"/>
      </p:ext>
    </p:extLst>
  </p:cSld>
  <p:clrMapOvr>
    <a:masterClrMapping/>
  </p:clrMapOvr>
</p:sldLayout>
</file>

<file path=ppt/slideLayouts/slideLayout1214.xml><?xml version="1.0" encoding="utf-8"?>
<p:sldLayout xmlns:a="http://schemas.openxmlformats.org/drawingml/2006/main" xmlns:r="http://schemas.openxmlformats.org/officeDocument/2006/relationships" xmlns:p="http://schemas.openxmlformats.org/presentationml/2006/main" userDrawn="1">
  <p:cSld name="4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0F0031AE-DD1F-4A24-AD33-AA18E5BD297E}"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8D98511-6C51-45DB-96B4-D1E0906250E0}" type="slidenum">
              <a:rPr lang="zh-CN" altLang="en-US"/>
              <a:pPr>
                <a:defRPr/>
              </a:pPr>
              <a:t>‹#›</a:t>
            </a:fld>
            <a:endParaRPr lang="zh-CN" altLang="en-US"/>
          </a:p>
        </p:txBody>
      </p:sp>
    </p:spTree>
    <p:extLst>
      <p:ext uri="{BB962C8B-B14F-4D97-AF65-F5344CB8AC3E}">
        <p14:creationId xmlns:p14="http://schemas.microsoft.com/office/powerpoint/2010/main" val="854876767"/>
      </p:ext>
    </p:extLst>
  </p:cSld>
  <p:clrMapOvr>
    <a:masterClrMapping/>
  </p:clrMapOvr>
</p:sldLayout>
</file>

<file path=ppt/slideLayouts/slideLayout1215.xml><?xml version="1.0" encoding="utf-8"?>
<p:sldLayout xmlns:a="http://schemas.openxmlformats.org/drawingml/2006/main" xmlns:r="http://schemas.openxmlformats.org/officeDocument/2006/relationships" xmlns:p="http://schemas.openxmlformats.org/presentationml/2006/main" preserve="1" userDrawn="1">
  <p:cSld name="1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0164510"/>
      </p:ext>
    </p:extLst>
  </p:cSld>
  <p:clrMapOvr>
    <a:masterClrMapping/>
  </p:clrMapOvr>
</p:sldLayout>
</file>

<file path=ppt/slideLayouts/slideLayout1216.xml><?xml version="1.0" encoding="utf-8"?>
<p:sldLayout xmlns:a="http://schemas.openxmlformats.org/drawingml/2006/main" xmlns:r="http://schemas.openxmlformats.org/officeDocument/2006/relationships" xmlns:p="http://schemas.openxmlformats.org/presentationml/2006/main" userDrawn="1">
  <p:cSld name="4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35556D60-55F4-4FE8-A400-B4CF0C4A2EF4}"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649AE48A-09EC-49CD-B7FA-DA333B04E7A9}" type="slidenum">
              <a:rPr lang="zh-CN" altLang="en-US"/>
              <a:pPr>
                <a:defRPr/>
              </a:pPr>
              <a:t>‹#›</a:t>
            </a:fld>
            <a:endParaRPr lang="zh-CN" altLang="en-US"/>
          </a:p>
        </p:txBody>
      </p:sp>
    </p:spTree>
    <p:extLst>
      <p:ext uri="{BB962C8B-B14F-4D97-AF65-F5344CB8AC3E}">
        <p14:creationId xmlns:p14="http://schemas.microsoft.com/office/powerpoint/2010/main" val="2772465553"/>
      </p:ext>
    </p:extLst>
  </p:cSld>
  <p:clrMapOvr>
    <a:masterClrMapping/>
  </p:clrMapOvr>
</p:sldLayout>
</file>

<file path=ppt/slideLayouts/slideLayout1217.xml><?xml version="1.0" encoding="utf-8"?>
<p:sldLayout xmlns:a="http://schemas.openxmlformats.org/drawingml/2006/main" xmlns:r="http://schemas.openxmlformats.org/officeDocument/2006/relationships" xmlns:p="http://schemas.openxmlformats.org/presentationml/2006/main" preserve="1" userDrawn="1">
  <p:cSld name="1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3683505"/>
      </p:ext>
    </p:extLst>
  </p:cSld>
  <p:clrMapOvr>
    <a:masterClrMapping/>
  </p:clrMapOvr>
</p:sldLayout>
</file>

<file path=ppt/slideLayouts/slideLayout1218.xml><?xml version="1.0" encoding="utf-8"?>
<p:sldLayout xmlns:a="http://schemas.openxmlformats.org/drawingml/2006/main" xmlns:r="http://schemas.openxmlformats.org/officeDocument/2006/relationships" xmlns:p="http://schemas.openxmlformats.org/presentationml/2006/main" userDrawn="1">
  <p:cSld name="4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78F698BD-DDBD-48DC-AEB9-A7216085010D}"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3A899B8-56F7-42D4-99F2-ED967AD374D4}" type="slidenum">
              <a:rPr lang="zh-CN" altLang="en-US"/>
              <a:pPr>
                <a:defRPr/>
              </a:pPr>
              <a:t>‹#›</a:t>
            </a:fld>
            <a:endParaRPr lang="zh-CN" altLang="en-US"/>
          </a:p>
        </p:txBody>
      </p:sp>
    </p:spTree>
    <p:extLst>
      <p:ext uri="{BB962C8B-B14F-4D97-AF65-F5344CB8AC3E}">
        <p14:creationId xmlns:p14="http://schemas.microsoft.com/office/powerpoint/2010/main" val="4086752021"/>
      </p:ext>
    </p:extLst>
  </p:cSld>
  <p:clrMapOvr>
    <a:masterClrMapping/>
  </p:clrMapOvr>
</p:sldLayout>
</file>

<file path=ppt/slideLayouts/slideLayout1219.xml><?xml version="1.0" encoding="utf-8"?>
<p:sldLayout xmlns:a="http://schemas.openxmlformats.org/drawingml/2006/main" xmlns:r="http://schemas.openxmlformats.org/officeDocument/2006/relationships" xmlns:p="http://schemas.openxmlformats.org/presentationml/2006/main" preserve="1" userDrawn="1">
  <p:cSld name="1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4867959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userDrawn="1">
  <p:cSld name="4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78F698BD-DDBD-48DC-AEB9-A7216085010D}"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3A899B8-56F7-42D4-99F2-ED967AD374D4}" type="slidenum">
              <a:rPr lang="zh-CN" altLang="en-US"/>
              <a:pPr>
                <a:defRPr/>
              </a:pPr>
              <a:t>‹#›</a:t>
            </a:fld>
            <a:endParaRPr lang="zh-CN" altLang="en-US"/>
          </a:p>
        </p:txBody>
      </p:sp>
    </p:spTree>
    <p:extLst>
      <p:ext uri="{BB962C8B-B14F-4D97-AF65-F5344CB8AC3E}">
        <p14:creationId xmlns:p14="http://schemas.microsoft.com/office/powerpoint/2010/main" val="1844750814"/>
      </p:ext>
    </p:extLst>
  </p:cSld>
  <p:clrMapOvr>
    <a:masterClrMapping/>
  </p:clrMapOvr>
</p:sldLayout>
</file>

<file path=ppt/slideLayouts/slideLayout1220.xml><?xml version="1.0" encoding="utf-8"?>
<p:sldLayout xmlns:a="http://schemas.openxmlformats.org/drawingml/2006/main" xmlns:r="http://schemas.openxmlformats.org/officeDocument/2006/relationships" xmlns:p="http://schemas.openxmlformats.org/presentationml/2006/main" showMasterSp="0" preserve="1" userDrawn="1">
  <p:cSld name="4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1399421"/>
      </p:ext>
    </p:extLst>
  </p:cSld>
  <p:clrMapOvr>
    <a:masterClrMapping/>
  </p:clrMapOvr>
</p:sldLayout>
</file>

<file path=ppt/slideLayouts/slideLayout1221.xml><?xml version="1.0" encoding="utf-8"?>
<p:sldLayout xmlns:a="http://schemas.openxmlformats.org/drawingml/2006/main" xmlns:r="http://schemas.openxmlformats.org/officeDocument/2006/relationships" xmlns:p="http://schemas.openxmlformats.org/presentationml/2006/main" preserve="1" userDrawn="1">
  <p:cSld name="4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91"/>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43"/>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67893786"/>
      </p:ext>
    </p:extLst>
  </p:cSld>
  <p:clrMapOvr>
    <a:masterClrMapping/>
  </p:clrMapOvr>
</p:sldLayout>
</file>

<file path=ppt/slideLayouts/slideLayout1222.xml><?xml version="1.0" encoding="utf-8"?>
<p:sldLayout xmlns:a="http://schemas.openxmlformats.org/drawingml/2006/main" xmlns:r="http://schemas.openxmlformats.org/officeDocument/2006/relationships" xmlns:p="http://schemas.openxmlformats.org/presentationml/2006/main" preserve="1" userDrawn="1">
  <p:cSld name="4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90804336"/>
      </p:ext>
    </p:extLst>
  </p:cSld>
  <p:clrMapOvr>
    <a:masterClrMapping/>
  </p:clrMapOvr>
</p:sldLayout>
</file>

<file path=ppt/slideLayouts/slideLayout1223.xml><?xml version="1.0" encoding="utf-8"?>
<p:sldLayout xmlns:a="http://schemas.openxmlformats.org/drawingml/2006/main" xmlns:r="http://schemas.openxmlformats.org/officeDocument/2006/relationships" xmlns:p="http://schemas.openxmlformats.org/presentationml/2006/main" preserve="1" userDrawn="1">
  <p:cSld name="46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413334796"/>
      </p:ext>
    </p:extLst>
  </p:cSld>
  <p:clrMapOvr>
    <a:masterClrMapping/>
  </p:clrMapOvr>
</p:sldLayout>
</file>

<file path=ppt/slideLayouts/slideLayout1224.xml><?xml version="1.0" encoding="utf-8"?>
<p:sldLayout xmlns:a="http://schemas.openxmlformats.org/drawingml/2006/main" xmlns:r="http://schemas.openxmlformats.org/officeDocument/2006/relationships" xmlns:p="http://schemas.openxmlformats.org/presentationml/2006/main" preserve="1" userDrawn="1">
  <p:cSld name="47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17"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65522756"/>
      </p:ext>
    </p:extLst>
  </p:cSld>
  <p:clrMapOvr>
    <a:masterClrMapping/>
  </p:clrMapOvr>
</p:sldLayout>
</file>

<file path=ppt/slideLayouts/slideLayout1225.xml><?xml version="1.0" encoding="utf-8"?>
<p:sldLayout xmlns:a="http://schemas.openxmlformats.org/drawingml/2006/main" xmlns:r="http://schemas.openxmlformats.org/officeDocument/2006/relationships" xmlns:p="http://schemas.openxmlformats.org/presentationml/2006/main" preserve="1" userDrawn="1">
  <p:cSld name="4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9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9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680802624"/>
      </p:ext>
    </p:extLst>
  </p:cSld>
  <p:clrMapOvr>
    <a:masterClrMapping/>
  </p:clrMapOvr>
</p:sldLayout>
</file>

<file path=ppt/slideLayouts/slideLayout1226.xml><?xml version="1.0" encoding="utf-8"?>
<p:sldLayout xmlns:a="http://schemas.openxmlformats.org/drawingml/2006/main" xmlns:r="http://schemas.openxmlformats.org/officeDocument/2006/relationships" xmlns:p="http://schemas.openxmlformats.org/presentationml/2006/main" preserve="1" userDrawn="1">
  <p:cSld name="49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798219017"/>
      </p:ext>
    </p:extLst>
  </p:cSld>
  <p:clrMapOvr>
    <a:masterClrMapping/>
  </p:clrMapOvr>
</p:sldLayout>
</file>

<file path=ppt/slideLayouts/slideLayout1227.xml><?xml version="1.0" encoding="utf-8"?>
<p:sldLayout xmlns:a="http://schemas.openxmlformats.org/drawingml/2006/main" xmlns:r="http://schemas.openxmlformats.org/officeDocument/2006/relationships" xmlns:p="http://schemas.openxmlformats.org/presentationml/2006/main" userDrawn="1">
  <p:cSld name="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072B4021-5C4D-4051-95B2-F152519675E5}"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419EC1F-16C4-447A-B8FE-B6087C8B7377}" type="slidenum">
              <a:rPr lang="zh-CN" altLang="en-US"/>
              <a:pPr>
                <a:defRPr/>
              </a:pPr>
              <a:t>‹#›</a:t>
            </a:fld>
            <a:endParaRPr lang="zh-CN" altLang="en-US"/>
          </a:p>
        </p:txBody>
      </p:sp>
    </p:spTree>
    <p:extLst>
      <p:ext uri="{BB962C8B-B14F-4D97-AF65-F5344CB8AC3E}">
        <p14:creationId xmlns:p14="http://schemas.microsoft.com/office/powerpoint/2010/main" val="2460959618"/>
      </p:ext>
    </p:extLst>
  </p:cSld>
  <p:clrMapOvr>
    <a:masterClrMapping/>
  </p:clrMapOvr>
</p:sldLayout>
</file>

<file path=ppt/slideLayouts/slideLayout1228.xml><?xml version="1.0" encoding="utf-8"?>
<p:sldLayout xmlns:a="http://schemas.openxmlformats.org/drawingml/2006/main" xmlns:r="http://schemas.openxmlformats.org/officeDocument/2006/relationships" xmlns:p="http://schemas.openxmlformats.org/presentationml/2006/main" preserve="1" userDrawn="1">
  <p:cSld name="1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7684100"/>
      </p:ext>
    </p:extLst>
  </p:cSld>
  <p:clrMapOvr>
    <a:masterClrMapping/>
  </p:clrMapOvr>
</p:sldLayout>
</file>

<file path=ppt/slideLayouts/slideLayout1229.xml><?xml version="1.0" encoding="utf-8"?>
<p:sldLayout xmlns:a="http://schemas.openxmlformats.org/drawingml/2006/main" xmlns:r="http://schemas.openxmlformats.org/officeDocument/2006/relationships" xmlns:p="http://schemas.openxmlformats.org/presentationml/2006/main" userDrawn="1">
  <p:cSld name="5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2150E76-8920-4741-963C-667EF1F979C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30E10919-45DD-4A75-B35C-D6C3BB4E4B93}" type="slidenum">
              <a:rPr lang="zh-CN" altLang="en-US"/>
              <a:pPr>
                <a:defRPr/>
              </a:pPr>
              <a:t>‹#›</a:t>
            </a:fld>
            <a:endParaRPr lang="zh-CN" altLang="en-US"/>
          </a:p>
        </p:txBody>
      </p:sp>
    </p:spTree>
    <p:extLst>
      <p:ext uri="{BB962C8B-B14F-4D97-AF65-F5344CB8AC3E}">
        <p14:creationId xmlns:p14="http://schemas.microsoft.com/office/powerpoint/2010/main" val="948928848"/>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1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8269628"/>
      </p:ext>
    </p:extLst>
  </p:cSld>
  <p:clrMapOvr>
    <a:masterClrMapping/>
  </p:clrMapOvr>
</p:sldLayout>
</file>

<file path=ppt/slideLayouts/slideLayout1230.xml><?xml version="1.0" encoding="utf-8"?>
<p:sldLayout xmlns:a="http://schemas.openxmlformats.org/drawingml/2006/main" xmlns:r="http://schemas.openxmlformats.org/officeDocument/2006/relationships" xmlns:p="http://schemas.openxmlformats.org/presentationml/2006/main" preserve="1" userDrawn="1">
  <p:cSld name="1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3552317"/>
      </p:ext>
    </p:extLst>
  </p:cSld>
  <p:clrMapOvr>
    <a:masterClrMapping/>
  </p:clrMapOvr>
</p:sldLayout>
</file>

<file path=ppt/slideLayouts/slideLayout1231.xml><?xml version="1.0" encoding="utf-8"?>
<p:sldLayout xmlns:a="http://schemas.openxmlformats.org/drawingml/2006/main" xmlns:r="http://schemas.openxmlformats.org/officeDocument/2006/relationships" xmlns:p="http://schemas.openxmlformats.org/presentationml/2006/main" userDrawn="1">
  <p:cSld name="5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299322A6-368E-444E-94A8-190E7C3D0D2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9F4CE8D-C0BD-41C5-8C0A-A27D46807D34}" type="slidenum">
              <a:rPr lang="zh-CN" altLang="en-US"/>
              <a:pPr>
                <a:defRPr/>
              </a:pPr>
              <a:t>‹#›</a:t>
            </a:fld>
            <a:endParaRPr lang="zh-CN" altLang="en-US"/>
          </a:p>
        </p:txBody>
      </p:sp>
    </p:spTree>
    <p:extLst>
      <p:ext uri="{BB962C8B-B14F-4D97-AF65-F5344CB8AC3E}">
        <p14:creationId xmlns:p14="http://schemas.microsoft.com/office/powerpoint/2010/main" val="2014774239"/>
      </p:ext>
    </p:extLst>
  </p:cSld>
  <p:clrMapOvr>
    <a:masterClrMapping/>
  </p:clrMapOvr>
</p:sldLayout>
</file>

<file path=ppt/slideLayouts/slideLayout1232.xml><?xml version="1.0" encoding="utf-8"?>
<p:sldLayout xmlns:a="http://schemas.openxmlformats.org/drawingml/2006/main" xmlns:r="http://schemas.openxmlformats.org/officeDocument/2006/relationships" xmlns:p="http://schemas.openxmlformats.org/presentationml/2006/main" preserve="1" userDrawn="1">
  <p:cSld name="1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843400"/>
      </p:ext>
    </p:extLst>
  </p:cSld>
  <p:clrMapOvr>
    <a:masterClrMapping/>
  </p:clrMapOvr>
</p:sldLayout>
</file>

<file path=ppt/slideLayouts/slideLayout1233.xml><?xml version="1.0" encoding="utf-8"?>
<p:sldLayout xmlns:a="http://schemas.openxmlformats.org/drawingml/2006/main" xmlns:r="http://schemas.openxmlformats.org/officeDocument/2006/relationships" xmlns:p="http://schemas.openxmlformats.org/presentationml/2006/main" userDrawn="1">
  <p:cSld name="5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25B7853B-0588-4AD7-9A13-29A583082D5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29D328D-CE53-40CE-915F-B0805D95B9EB}" type="slidenum">
              <a:rPr lang="zh-CN" altLang="en-US"/>
              <a:pPr>
                <a:defRPr/>
              </a:pPr>
              <a:t>‹#›</a:t>
            </a:fld>
            <a:endParaRPr lang="zh-CN" altLang="en-US"/>
          </a:p>
        </p:txBody>
      </p:sp>
    </p:spTree>
    <p:extLst>
      <p:ext uri="{BB962C8B-B14F-4D97-AF65-F5344CB8AC3E}">
        <p14:creationId xmlns:p14="http://schemas.microsoft.com/office/powerpoint/2010/main" val="3726203411"/>
      </p:ext>
    </p:extLst>
  </p:cSld>
  <p:clrMapOvr>
    <a:masterClrMapping/>
  </p:clrMapOvr>
</p:sldLayout>
</file>

<file path=ppt/slideLayouts/slideLayout1234.xml><?xml version="1.0" encoding="utf-8"?>
<p:sldLayout xmlns:a="http://schemas.openxmlformats.org/drawingml/2006/main" xmlns:r="http://schemas.openxmlformats.org/officeDocument/2006/relationships" xmlns:p="http://schemas.openxmlformats.org/presentationml/2006/main" preserve="1" userDrawn="1">
  <p:cSld name="1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1238637"/>
      </p:ext>
    </p:extLst>
  </p:cSld>
  <p:clrMapOvr>
    <a:masterClrMapping/>
  </p:clrMapOvr>
</p:sldLayout>
</file>

<file path=ppt/slideLayouts/slideLayout1235.xml><?xml version="1.0" encoding="utf-8"?>
<p:sldLayout xmlns:a="http://schemas.openxmlformats.org/drawingml/2006/main" xmlns:r="http://schemas.openxmlformats.org/officeDocument/2006/relationships" xmlns:p="http://schemas.openxmlformats.org/presentationml/2006/main" userDrawn="1">
  <p:cSld name="5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6F082DF-045D-419C-AE13-DFA70D90CDC9}"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7F46F622-5FCE-43EF-8813-614C9FC9CEA2}" type="slidenum">
              <a:rPr lang="zh-CN" altLang="en-US"/>
              <a:pPr>
                <a:defRPr/>
              </a:pPr>
              <a:t>‹#›</a:t>
            </a:fld>
            <a:endParaRPr lang="zh-CN" altLang="en-US"/>
          </a:p>
        </p:txBody>
      </p:sp>
    </p:spTree>
    <p:extLst>
      <p:ext uri="{BB962C8B-B14F-4D97-AF65-F5344CB8AC3E}">
        <p14:creationId xmlns:p14="http://schemas.microsoft.com/office/powerpoint/2010/main" val="3430147558"/>
      </p:ext>
    </p:extLst>
  </p:cSld>
  <p:clrMapOvr>
    <a:masterClrMapping/>
  </p:clrMapOvr>
</p:sldLayout>
</file>

<file path=ppt/slideLayouts/slideLayout1236.xml><?xml version="1.0" encoding="utf-8"?>
<p:sldLayout xmlns:a="http://schemas.openxmlformats.org/drawingml/2006/main" xmlns:r="http://schemas.openxmlformats.org/officeDocument/2006/relationships" xmlns:p="http://schemas.openxmlformats.org/presentationml/2006/main" preserve="1" userDrawn="1">
  <p:cSld name="2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7988557"/>
      </p:ext>
    </p:extLst>
  </p:cSld>
  <p:clrMapOvr>
    <a:masterClrMapping/>
  </p:clrMapOvr>
</p:sldLayout>
</file>

<file path=ppt/slideLayouts/slideLayout1237.xml><?xml version="1.0" encoding="utf-8"?>
<p:sldLayout xmlns:a="http://schemas.openxmlformats.org/drawingml/2006/main" xmlns:r="http://schemas.openxmlformats.org/officeDocument/2006/relationships" xmlns:p="http://schemas.openxmlformats.org/presentationml/2006/main" userDrawn="1">
  <p:cSld name="5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BF517B2E-651F-4209-82CB-5A84C52D2E9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3A9865E-02B7-45B9-925C-337338D3119F}" type="slidenum">
              <a:rPr lang="zh-CN" altLang="en-US"/>
              <a:pPr>
                <a:defRPr/>
              </a:pPr>
              <a:t>‹#›</a:t>
            </a:fld>
            <a:endParaRPr lang="zh-CN" altLang="en-US"/>
          </a:p>
        </p:txBody>
      </p:sp>
    </p:spTree>
    <p:extLst>
      <p:ext uri="{BB962C8B-B14F-4D97-AF65-F5344CB8AC3E}">
        <p14:creationId xmlns:p14="http://schemas.microsoft.com/office/powerpoint/2010/main" val="439887316"/>
      </p:ext>
    </p:extLst>
  </p:cSld>
  <p:clrMapOvr>
    <a:masterClrMapping/>
  </p:clrMapOvr>
</p:sldLayout>
</file>

<file path=ppt/slideLayouts/slideLayout1238.xml><?xml version="1.0" encoding="utf-8"?>
<p:sldLayout xmlns:a="http://schemas.openxmlformats.org/drawingml/2006/main" xmlns:r="http://schemas.openxmlformats.org/officeDocument/2006/relationships" xmlns:p="http://schemas.openxmlformats.org/presentationml/2006/main" userDrawn="1">
  <p:cSld name="5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11D18512-D1F5-4B65-8CCF-A1DA335B5CA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78F1B6A4-1741-406D-B78F-7758789F09EC}" type="slidenum">
              <a:rPr lang="zh-CN" altLang="en-US"/>
              <a:pPr>
                <a:defRPr/>
              </a:pPr>
              <a:t>‹#›</a:t>
            </a:fld>
            <a:endParaRPr lang="zh-CN" altLang="en-US"/>
          </a:p>
        </p:txBody>
      </p:sp>
    </p:spTree>
    <p:extLst>
      <p:ext uri="{BB962C8B-B14F-4D97-AF65-F5344CB8AC3E}">
        <p14:creationId xmlns:p14="http://schemas.microsoft.com/office/powerpoint/2010/main" val="3287512211"/>
      </p:ext>
    </p:extLst>
  </p:cSld>
  <p:clrMapOvr>
    <a:masterClrMapping/>
  </p:clrMapOvr>
</p:sldLayout>
</file>

<file path=ppt/slideLayouts/slideLayout1239.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302559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4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1671473"/>
      </p:ext>
    </p:extLst>
  </p:cSld>
  <p:clrMapOvr>
    <a:masterClrMapping/>
  </p:clrMapOvr>
</p:sldLayout>
</file>

<file path=ppt/slideLayouts/slideLayout1240.xml><?xml version="1.0" encoding="utf-8"?>
<p:sldLayout xmlns:a="http://schemas.openxmlformats.org/drawingml/2006/main" xmlns:r="http://schemas.openxmlformats.org/officeDocument/2006/relationships" xmlns:p="http://schemas.openxmlformats.org/presentationml/2006/main" preserve="1" userDrawn="1">
  <p:cSld name="5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2053701"/>
      </p:ext>
    </p:extLst>
  </p:cSld>
  <p:clrMapOvr>
    <a:masterClrMapping/>
  </p:clrMapOvr>
</p:sldLayout>
</file>

<file path=ppt/slideLayouts/slideLayout1241.xml><?xml version="1.0" encoding="utf-8"?>
<p:sldLayout xmlns:a="http://schemas.openxmlformats.org/drawingml/2006/main" xmlns:r="http://schemas.openxmlformats.org/officeDocument/2006/relationships" xmlns:p="http://schemas.openxmlformats.org/presentationml/2006/main" preserve="1" userDrawn="1">
  <p:cSld name="4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381476"/>
      </p:ext>
    </p:extLst>
  </p:cSld>
  <p:clrMapOvr>
    <a:masterClrMapping/>
  </p:clrMapOvr>
</p:sldLayout>
</file>

<file path=ppt/slideLayouts/slideLayout1242.xml><?xml version="1.0" encoding="utf-8"?>
<p:sldLayout xmlns:a="http://schemas.openxmlformats.org/drawingml/2006/main" xmlns:r="http://schemas.openxmlformats.org/officeDocument/2006/relationships" xmlns:p="http://schemas.openxmlformats.org/presentationml/2006/main" userDrawn="1">
  <p:cSld name="5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4D1BB9D2-D051-4666-BF1B-CFCA5A6F643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15DF19D4-D54D-46F4-AE96-96ED32B852A4}" type="slidenum">
              <a:rPr lang="zh-CN" altLang="en-US"/>
              <a:pPr>
                <a:defRPr/>
              </a:pPr>
              <a:t>‹#›</a:t>
            </a:fld>
            <a:endParaRPr lang="zh-CN" altLang="en-US"/>
          </a:p>
        </p:txBody>
      </p:sp>
    </p:spTree>
    <p:extLst>
      <p:ext uri="{BB962C8B-B14F-4D97-AF65-F5344CB8AC3E}">
        <p14:creationId xmlns:p14="http://schemas.microsoft.com/office/powerpoint/2010/main" val="3012258560"/>
      </p:ext>
    </p:extLst>
  </p:cSld>
  <p:clrMapOvr>
    <a:masterClrMapping/>
  </p:clrMapOvr>
</p:sldLayout>
</file>

<file path=ppt/slideLayouts/slideLayout1243.xml><?xml version="1.0" encoding="utf-8"?>
<p:sldLayout xmlns:a="http://schemas.openxmlformats.org/drawingml/2006/main" xmlns:r="http://schemas.openxmlformats.org/officeDocument/2006/relationships" xmlns:p="http://schemas.openxmlformats.org/presentationml/2006/main" userDrawn="1">
  <p:cSld name="5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35ECA06-3FF0-46C3-95B6-64D0935091C2}"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3B740CD2-6162-4098-813D-4E7134CE6ACA}" type="slidenum">
              <a:rPr lang="zh-CN" altLang="en-US"/>
              <a:pPr>
                <a:defRPr/>
              </a:pPr>
              <a:t>‹#›</a:t>
            </a:fld>
            <a:endParaRPr lang="zh-CN" altLang="en-US"/>
          </a:p>
        </p:txBody>
      </p:sp>
    </p:spTree>
    <p:extLst>
      <p:ext uri="{BB962C8B-B14F-4D97-AF65-F5344CB8AC3E}">
        <p14:creationId xmlns:p14="http://schemas.microsoft.com/office/powerpoint/2010/main" val="2310433291"/>
      </p:ext>
    </p:extLst>
  </p:cSld>
  <p:clrMapOvr>
    <a:masterClrMapping/>
  </p:clrMapOvr>
</p:sldLayout>
</file>

<file path=ppt/slideLayouts/slideLayout1244.xml><?xml version="1.0" encoding="utf-8"?>
<p:sldLayout xmlns:a="http://schemas.openxmlformats.org/drawingml/2006/main" xmlns:r="http://schemas.openxmlformats.org/officeDocument/2006/relationships" xmlns:p="http://schemas.openxmlformats.org/presentationml/2006/main" userDrawn="1">
  <p:cSld name="6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6476464"/>
      </p:ext>
    </p:extLst>
  </p:cSld>
  <p:clrMapOvr>
    <a:masterClrMapping/>
  </p:clrMapOvr>
  <p:transition spd="slow" advClick="0" advTm="0">
    <p:random/>
  </p:transition>
</p:sldLayout>
</file>

<file path=ppt/slideLayouts/slideLayout1245.xml><?xml version="1.0" encoding="utf-8"?>
<p:sldLayout xmlns:a="http://schemas.openxmlformats.org/drawingml/2006/main" xmlns:r="http://schemas.openxmlformats.org/officeDocument/2006/relationships" xmlns:p="http://schemas.openxmlformats.org/presentationml/2006/main" userDrawn="1">
  <p:cSld name="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1519C20-2B12-41A8-BFE0-032E8A12FE84}"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A3FAD3C-F3A1-4260-A3B3-305C2D392B7F}" type="slidenum">
              <a:rPr lang="zh-CN" altLang="en-US"/>
              <a:pPr>
                <a:defRPr/>
              </a:pPr>
              <a:t>‹#›</a:t>
            </a:fld>
            <a:endParaRPr lang="zh-CN" altLang="en-US"/>
          </a:p>
        </p:txBody>
      </p:sp>
    </p:spTree>
    <p:extLst>
      <p:ext uri="{BB962C8B-B14F-4D97-AF65-F5344CB8AC3E}">
        <p14:creationId xmlns:p14="http://schemas.microsoft.com/office/powerpoint/2010/main" val="3609378584"/>
      </p:ext>
    </p:extLst>
  </p:cSld>
  <p:clrMapOvr>
    <a:masterClrMapping/>
  </p:clrMapOvr>
</p:sldLayout>
</file>

<file path=ppt/slideLayouts/slideLayout1246.xml><?xml version="1.0" encoding="utf-8"?>
<p:sldLayout xmlns:a="http://schemas.openxmlformats.org/drawingml/2006/main" xmlns:r="http://schemas.openxmlformats.org/officeDocument/2006/relationships" xmlns:p="http://schemas.openxmlformats.org/presentationml/2006/main" userDrawn="1">
  <p:cSld name="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5" y="6042100"/>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6DD4CE6-08F9-43C8-A022-38B8AD29906F}"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00"/>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00"/>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68699FD-CCB1-4EEC-A8A0-60980C6B45BD}" type="slidenum">
              <a:rPr lang="zh-CN" altLang="en-US"/>
              <a:pPr>
                <a:defRPr/>
              </a:pPr>
              <a:t>‹#›</a:t>
            </a:fld>
            <a:endParaRPr lang="zh-CN" altLang="en-US"/>
          </a:p>
        </p:txBody>
      </p:sp>
    </p:spTree>
    <p:extLst>
      <p:ext uri="{BB962C8B-B14F-4D97-AF65-F5344CB8AC3E}">
        <p14:creationId xmlns:p14="http://schemas.microsoft.com/office/powerpoint/2010/main" val="909598491"/>
      </p:ext>
    </p:extLst>
  </p:cSld>
  <p:clrMapOvr>
    <a:masterClrMapping/>
  </p:clrMapOvr>
</p:sldLayout>
</file>

<file path=ppt/slideLayouts/slideLayout1247.xml><?xml version="1.0" encoding="utf-8"?>
<p:sldLayout xmlns:a="http://schemas.openxmlformats.org/drawingml/2006/main" xmlns:r="http://schemas.openxmlformats.org/officeDocument/2006/relationships" xmlns:p="http://schemas.openxmlformats.org/presentationml/2006/main" preserve="1" userDrawn="1">
  <p:cSld name="2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48805343"/>
      </p:ext>
    </p:extLst>
  </p:cSld>
  <p:clrMapOvr>
    <a:masterClrMapping/>
  </p:clrMapOvr>
</p:sldLayout>
</file>

<file path=ppt/slideLayouts/slideLayout1248.xml><?xml version="1.0" encoding="utf-8"?>
<p:sldLayout xmlns:a="http://schemas.openxmlformats.org/drawingml/2006/main" xmlns:r="http://schemas.openxmlformats.org/officeDocument/2006/relationships" xmlns:p="http://schemas.openxmlformats.org/presentationml/2006/main" userDrawn="1">
  <p:cSld name="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5" y="6042100"/>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24ED158C-8F83-4187-8260-B0CD82CC668F}"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00"/>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00"/>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8E3B7A6A-0946-4C2E-9B57-11352CEF98C2}" type="slidenum">
              <a:rPr lang="zh-CN" altLang="en-US"/>
              <a:pPr>
                <a:defRPr/>
              </a:pPr>
              <a:t>‹#›</a:t>
            </a:fld>
            <a:endParaRPr lang="zh-CN" altLang="en-US"/>
          </a:p>
        </p:txBody>
      </p:sp>
    </p:spTree>
    <p:extLst>
      <p:ext uri="{BB962C8B-B14F-4D97-AF65-F5344CB8AC3E}">
        <p14:creationId xmlns:p14="http://schemas.microsoft.com/office/powerpoint/2010/main" val="3889930586"/>
      </p:ext>
    </p:extLst>
  </p:cSld>
  <p:clrMapOvr>
    <a:masterClrMapping/>
  </p:clrMapOvr>
</p:sldLayout>
</file>

<file path=ppt/slideLayouts/slideLayout1249.xml><?xml version="1.0" encoding="utf-8"?>
<p:sldLayout xmlns:a="http://schemas.openxmlformats.org/drawingml/2006/main" xmlns:r="http://schemas.openxmlformats.org/officeDocument/2006/relationships" xmlns:p="http://schemas.openxmlformats.org/presentationml/2006/main" preserve="1" userDrawn="1">
  <p:cSld name="2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910202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4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925"/>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77"/>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350369651"/>
      </p:ext>
    </p:extLst>
  </p:cSld>
  <p:clrMapOvr>
    <a:masterClrMapping/>
  </p:clrMapOvr>
</p:sldLayout>
</file>

<file path=ppt/slideLayouts/slideLayout1250.xml><?xml version="1.0" encoding="utf-8"?>
<p:sldLayout xmlns:a="http://schemas.openxmlformats.org/drawingml/2006/main" xmlns:r="http://schemas.openxmlformats.org/officeDocument/2006/relationships" xmlns:p="http://schemas.openxmlformats.org/presentationml/2006/main" userDrawn="1">
  <p:cSld name="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5" y="6042100"/>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56352166-2D65-4C5C-BF70-89CA72778ED5}"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00"/>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00"/>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A02736E5-0C12-4048-BA5B-0169DE6692B1}" type="slidenum">
              <a:rPr lang="zh-CN" altLang="en-US"/>
              <a:pPr>
                <a:defRPr/>
              </a:pPr>
              <a:t>‹#›</a:t>
            </a:fld>
            <a:endParaRPr lang="zh-CN" altLang="en-US"/>
          </a:p>
        </p:txBody>
      </p:sp>
    </p:spTree>
    <p:extLst>
      <p:ext uri="{BB962C8B-B14F-4D97-AF65-F5344CB8AC3E}">
        <p14:creationId xmlns:p14="http://schemas.microsoft.com/office/powerpoint/2010/main" val="3735793221"/>
      </p:ext>
    </p:extLst>
  </p:cSld>
  <p:clrMapOvr>
    <a:masterClrMapping/>
  </p:clrMapOvr>
</p:sldLayout>
</file>

<file path=ppt/slideLayouts/slideLayout1251.xml><?xml version="1.0" encoding="utf-8"?>
<p:sldLayout xmlns:a="http://schemas.openxmlformats.org/drawingml/2006/main" xmlns:r="http://schemas.openxmlformats.org/officeDocument/2006/relationships" xmlns:p="http://schemas.openxmlformats.org/presentationml/2006/main" preserve="1" userDrawn="1">
  <p:cSld name="2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350912"/>
      </p:ext>
    </p:extLst>
  </p:cSld>
  <p:clrMapOvr>
    <a:masterClrMapping/>
  </p:clrMapOvr>
</p:sldLayout>
</file>

<file path=ppt/slideLayouts/slideLayout1252.xml><?xml version="1.0" encoding="utf-8"?>
<p:sldLayout xmlns:a="http://schemas.openxmlformats.org/drawingml/2006/main" xmlns:r="http://schemas.openxmlformats.org/officeDocument/2006/relationships" xmlns:p="http://schemas.openxmlformats.org/presentationml/2006/main" userDrawn="1">
  <p:cSld name="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5" y="6042100"/>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2D187BC4-4078-4A33-B656-578EB200C620}"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00"/>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00"/>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84E3607B-F68F-4093-9AD3-5FE6575FD910}" type="slidenum">
              <a:rPr lang="zh-CN" altLang="en-US"/>
              <a:pPr>
                <a:defRPr/>
              </a:pPr>
              <a:t>‹#›</a:t>
            </a:fld>
            <a:endParaRPr lang="zh-CN" altLang="en-US"/>
          </a:p>
        </p:txBody>
      </p:sp>
    </p:spTree>
    <p:extLst>
      <p:ext uri="{BB962C8B-B14F-4D97-AF65-F5344CB8AC3E}">
        <p14:creationId xmlns:p14="http://schemas.microsoft.com/office/powerpoint/2010/main" val="1736981613"/>
      </p:ext>
    </p:extLst>
  </p:cSld>
  <p:clrMapOvr>
    <a:masterClrMapping/>
  </p:clrMapOvr>
</p:sldLayout>
</file>

<file path=ppt/slideLayouts/slideLayout1253.xml><?xml version="1.0" encoding="utf-8"?>
<p:sldLayout xmlns:a="http://schemas.openxmlformats.org/drawingml/2006/main" xmlns:r="http://schemas.openxmlformats.org/officeDocument/2006/relationships" xmlns:p="http://schemas.openxmlformats.org/presentationml/2006/main" preserve="1" userDrawn="1">
  <p:cSld name="2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94488609"/>
      </p:ext>
    </p:extLst>
  </p:cSld>
  <p:clrMapOvr>
    <a:masterClrMapping/>
  </p:clrMapOvr>
</p:sldLayout>
</file>

<file path=ppt/slideLayouts/slideLayout1254.xml><?xml version="1.0" encoding="utf-8"?>
<p:sldLayout xmlns:a="http://schemas.openxmlformats.org/drawingml/2006/main" xmlns:r="http://schemas.openxmlformats.org/officeDocument/2006/relationships" xmlns:p="http://schemas.openxmlformats.org/presentationml/2006/main" userDrawn="1">
  <p:cSld name="6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5" y="6042100"/>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124470D6-E349-4E28-B2B6-7A9157E894AD}"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00"/>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00"/>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326560C3-8012-4427-BEDB-F19F4ACD9AC8}" type="slidenum">
              <a:rPr lang="zh-CN" altLang="en-US"/>
              <a:pPr>
                <a:defRPr/>
              </a:pPr>
              <a:t>‹#›</a:t>
            </a:fld>
            <a:endParaRPr lang="zh-CN" altLang="en-US"/>
          </a:p>
        </p:txBody>
      </p:sp>
    </p:spTree>
    <p:extLst>
      <p:ext uri="{BB962C8B-B14F-4D97-AF65-F5344CB8AC3E}">
        <p14:creationId xmlns:p14="http://schemas.microsoft.com/office/powerpoint/2010/main" val="1392668886"/>
      </p:ext>
    </p:extLst>
  </p:cSld>
  <p:clrMapOvr>
    <a:masterClrMapping/>
  </p:clrMapOvr>
</p:sldLayout>
</file>

<file path=ppt/slideLayouts/slideLayout1255.xml><?xml version="1.0" encoding="utf-8"?>
<p:sldLayout xmlns:a="http://schemas.openxmlformats.org/drawingml/2006/main" xmlns:r="http://schemas.openxmlformats.org/officeDocument/2006/relationships" xmlns:p="http://schemas.openxmlformats.org/presentationml/2006/main" preserve="1" userDrawn="1">
  <p:cSld name="2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2871103"/>
      </p:ext>
    </p:extLst>
  </p:cSld>
  <p:clrMapOvr>
    <a:masterClrMapping/>
  </p:clrMapOvr>
</p:sldLayout>
</file>

<file path=ppt/slideLayouts/slideLayout1256.xml><?xml version="1.0" encoding="utf-8"?>
<p:sldLayout xmlns:a="http://schemas.openxmlformats.org/drawingml/2006/main" xmlns:r="http://schemas.openxmlformats.org/officeDocument/2006/relationships" xmlns:p="http://schemas.openxmlformats.org/presentationml/2006/main" showMasterSp="0" preserve="1" userDrawn="1">
  <p:cSld name="6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5659948"/>
      </p:ext>
    </p:extLst>
  </p:cSld>
  <p:clrMapOvr>
    <a:masterClrMapping/>
  </p:clrMapOvr>
</p:sldLayout>
</file>

<file path=ppt/slideLayouts/slideLayout1257.xml><?xml version="1.0" encoding="utf-8"?>
<p:sldLayout xmlns:a="http://schemas.openxmlformats.org/drawingml/2006/main" xmlns:r="http://schemas.openxmlformats.org/officeDocument/2006/relationships" xmlns:p="http://schemas.openxmlformats.org/presentationml/2006/main" preserve="1" userDrawn="1">
  <p:cSld name="6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41"/>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187255969"/>
      </p:ext>
    </p:extLst>
  </p:cSld>
  <p:clrMapOvr>
    <a:masterClrMapping/>
  </p:clrMapOvr>
</p:sldLayout>
</file>

<file path=ppt/slideLayouts/slideLayout1258.xml><?xml version="1.0" encoding="utf-8"?>
<p:sldLayout xmlns:a="http://schemas.openxmlformats.org/drawingml/2006/main" xmlns:r="http://schemas.openxmlformats.org/officeDocument/2006/relationships" xmlns:p="http://schemas.openxmlformats.org/presentationml/2006/main" preserve="1" userDrawn="1">
  <p:cSld name="67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136818408"/>
      </p:ext>
    </p:extLst>
  </p:cSld>
  <p:clrMapOvr>
    <a:masterClrMapping/>
  </p:clrMapOvr>
</p:sldLayout>
</file>

<file path=ppt/slideLayouts/slideLayout1259.xml><?xml version="1.0" encoding="utf-8"?>
<p:sldLayout xmlns:a="http://schemas.openxmlformats.org/drawingml/2006/main" xmlns:r="http://schemas.openxmlformats.org/officeDocument/2006/relationships" xmlns:p="http://schemas.openxmlformats.org/presentationml/2006/main" preserve="1" userDrawn="1">
  <p:cSld name="68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84284391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4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601602906"/>
      </p:ext>
    </p:extLst>
  </p:cSld>
  <p:clrMapOvr>
    <a:masterClrMapping/>
  </p:clrMapOvr>
</p:sldLayout>
</file>

<file path=ppt/slideLayouts/slideLayout1260.xml><?xml version="1.0" encoding="utf-8"?>
<p:sldLayout xmlns:a="http://schemas.openxmlformats.org/drawingml/2006/main" xmlns:r="http://schemas.openxmlformats.org/officeDocument/2006/relationships" xmlns:p="http://schemas.openxmlformats.org/presentationml/2006/main" preserve="1" userDrawn="1">
  <p:cSld name="69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16"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954806961"/>
      </p:ext>
    </p:extLst>
  </p:cSld>
  <p:clrMapOvr>
    <a:masterClrMapping/>
  </p:clrMapOvr>
</p:sldLayout>
</file>

<file path=ppt/slideLayouts/slideLayout1261.xml><?xml version="1.0" encoding="utf-8"?>
<p:sldLayout xmlns:a="http://schemas.openxmlformats.org/drawingml/2006/main" xmlns:r="http://schemas.openxmlformats.org/officeDocument/2006/relationships" xmlns:p="http://schemas.openxmlformats.org/presentationml/2006/main" preserve="1" userDrawn="1">
  <p:cSld name="7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9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9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098194810"/>
      </p:ext>
    </p:extLst>
  </p:cSld>
  <p:clrMapOvr>
    <a:masterClrMapping/>
  </p:clrMapOvr>
</p:sldLayout>
</file>

<file path=ppt/slideLayouts/slideLayout1262.xml><?xml version="1.0" encoding="utf-8"?>
<p:sldLayout xmlns:a="http://schemas.openxmlformats.org/drawingml/2006/main" xmlns:r="http://schemas.openxmlformats.org/officeDocument/2006/relationships" xmlns:p="http://schemas.openxmlformats.org/presentationml/2006/main" preserve="1" userDrawn="1">
  <p:cSld name="7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878658187"/>
      </p:ext>
    </p:extLst>
  </p:cSld>
  <p:clrMapOvr>
    <a:masterClrMapping/>
  </p:clrMapOvr>
</p:sldLayout>
</file>

<file path=ppt/slideLayouts/slideLayout1263.xml><?xml version="1.0" encoding="utf-8"?>
<p:sldLayout xmlns:a="http://schemas.openxmlformats.org/drawingml/2006/main" xmlns:r="http://schemas.openxmlformats.org/officeDocument/2006/relationships" xmlns:p="http://schemas.openxmlformats.org/presentationml/2006/main" userDrawn="1">
  <p:cSld name="7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D3BE4B1-D8A7-4010-BAB6-E8DFB933EA6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D225F620-B679-4579-AFBB-91D796ABFCA8}" type="slidenum">
              <a:rPr lang="zh-CN" altLang="en-US"/>
              <a:pPr>
                <a:defRPr/>
              </a:pPr>
              <a:t>‹#›</a:t>
            </a:fld>
            <a:endParaRPr lang="zh-CN" altLang="en-US"/>
          </a:p>
        </p:txBody>
      </p:sp>
    </p:spTree>
    <p:extLst>
      <p:ext uri="{BB962C8B-B14F-4D97-AF65-F5344CB8AC3E}">
        <p14:creationId xmlns:p14="http://schemas.microsoft.com/office/powerpoint/2010/main" val="1217251727"/>
      </p:ext>
    </p:extLst>
  </p:cSld>
  <p:clrMapOvr>
    <a:masterClrMapping/>
  </p:clrMapOvr>
</p:sldLayout>
</file>

<file path=ppt/slideLayouts/slideLayout1264.xml><?xml version="1.0" encoding="utf-8"?>
<p:sldLayout xmlns:a="http://schemas.openxmlformats.org/drawingml/2006/main" xmlns:r="http://schemas.openxmlformats.org/officeDocument/2006/relationships" xmlns:p="http://schemas.openxmlformats.org/presentationml/2006/main" preserve="1" userDrawn="1">
  <p:cSld name="2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317247"/>
      </p:ext>
    </p:extLst>
  </p:cSld>
  <p:clrMapOvr>
    <a:masterClrMapping/>
  </p:clrMapOvr>
</p:sldLayout>
</file>

<file path=ppt/slideLayouts/slideLayout1265.xml><?xml version="1.0" encoding="utf-8"?>
<p:sldLayout xmlns:a="http://schemas.openxmlformats.org/drawingml/2006/main" xmlns:r="http://schemas.openxmlformats.org/officeDocument/2006/relationships" xmlns:p="http://schemas.openxmlformats.org/presentationml/2006/main" userDrawn="1">
  <p:cSld name="7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DD4AEAE3-545E-439F-B412-EAB36F0F70D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691CC26-D6BD-422B-AC14-6C364DB17720}" type="slidenum">
              <a:rPr lang="zh-CN" altLang="en-US"/>
              <a:pPr>
                <a:defRPr/>
              </a:pPr>
              <a:t>‹#›</a:t>
            </a:fld>
            <a:endParaRPr lang="zh-CN" altLang="en-US"/>
          </a:p>
        </p:txBody>
      </p:sp>
    </p:spTree>
    <p:extLst>
      <p:ext uri="{BB962C8B-B14F-4D97-AF65-F5344CB8AC3E}">
        <p14:creationId xmlns:p14="http://schemas.microsoft.com/office/powerpoint/2010/main" val="138746591"/>
      </p:ext>
    </p:extLst>
  </p:cSld>
  <p:clrMapOvr>
    <a:masterClrMapping/>
  </p:clrMapOvr>
</p:sldLayout>
</file>

<file path=ppt/slideLayouts/slideLayout1266.xml><?xml version="1.0" encoding="utf-8"?>
<p:sldLayout xmlns:a="http://schemas.openxmlformats.org/drawingml/2006/main" xmlns:r="http://schemas.openxmlformats.org/officeDocument/2006/relationships" xmlns:p="http://schemas.openxmlformats.org/presentationml/2006/main" preserve="1" userDrawn="1">
  <p:cSld name="2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4075660"/>
      </p:ext>
    </p:extLst>
  </p:cSld>
  <p:clrMapOvr>
    <a:masterClrMapping/>
  </p:clrMapOvr>
</p:sldLayout>
</file>

<file path=ppt/slideLayouts/slideLayout1267.xml><?xml version="1.0" encoding="utf-8"?>
<p:sldLayout xmlns:a="http://schemas.openxmlformats.org/drawingml/2006/main" xmlns:r="http://schemas.openxmlformats.org/officeDocument/2006/relationships" xmlns:p="http://schemas.openxmlformats.org/presentationml/2006/main" userDrawn="1">
  <p:cSld name="7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0E047125-3E74-4EE2-9721-81EE6906D1D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3C83D23D-70C3-4681-AE90-2E703DE6009C}" type="slidenum">
              <a:rPr lang="zh-CN" altLang="en-US"/>
              <a:pPr>
                <a:defRPr/>
              </a:pPr>
              <a:t>‹#›</a:t>
            </a:fld>
            <a:endParaRPr lang="zh-CN" altLang="en-US"/>
          </a:p>
        </p:txBody>
      </p:sp>
    </p:spTree>
    <p:extLst>
      <p:ext uri="{BB962C8B-B14F-4D97-AF65-F5344CB8AC3E}">
        <p14:creationId xmlns:p14="http://schemas.microsoft.com/office/powerpoint/2010/main" val="1159675124"/>
      </p:ext>
    </p:extLst>
  </p:cSld>
  <p:clrMapOvr>
    <a:masterClrMapping/>
  </p:clrMapOvr>
</p:sldLayout>
</file>

<file path=ppt/slideLayouts/slideLayout1268.xml><?xml version="1.0" encoding="utf-8"?>
<p:sldLayout xmlns:a="http://schemas.openxmlformats.org/drawingml/2006/main" xmlns:r="http://schemas.openxmlformats.org/officeDocument/2006/relationships" xmlns:p="http://schemas.openxmlformats.org/presentationml/2006/main" preserve="1" userDrawn="1">
  <p:cSld name="2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1092088"/>
      </p:ext>
    </p:extLst>
  </p:cSld>
  <p:clrMapOvr>
    <a:masterClrMapping/>
  </p:clrMapOvr>
</p:sldLayout>
</file>

<file path=ppt/slideLayouts/slideLayout1269.xml><?xml version="1.0" encoding="utf-8"?>
<p:sldLayout xmlns:a="http://schemas.openxmlformats.org/drawingml/2006/main" xmlns:r="http://schemas.openxmlformats.org/officeDocument/2006/relationships" xmlns:p="http://schemas.openxmlformats.org/presentationml/2006/main" userDrawn="1">
  <p:cSld name="7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54F6E2CF-C03F-4ECF-A9AF-36047ECB290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D3F664D-5EB9-4191-A4F0-3285F2D40437}" type="slidenum">
              <a:rPr lang="zh-CN" altLang="en-US"/>
              <a:pPr>
                <a:defRPr/>
              </a:pPr>
              <a:t>‹#›</a:t>
            </a:fld>
            <a:endParaRPr lang="zh-CN" altLang="en-US"/>
          </a:p>
        </p:txBody>
      </p:sp>
    </p:spTree>
    <p:extLst>
      <p:ext uri="{BB962C8B-B14F-4D97-AF65-F5344CB8AC3E}">
        <p14:creationId xmlns:p14="http://schemas.microsoft.com/office/powerpoint/2010/main" val="41036142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46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755840611"/>
      </p:ext>
    </p:extLst>
  </p:cSld>
  <p:clrMapOvr>
    <a:masterClrMapping/>
  </p:clrMapOvr>
</p:sldLayout>
</file>

<file path=ppt/slideLayouts/slideLayout1270.xml><?xml version="1.0" encoding="utf-8"?>
<p:sldLayout xmlns:a="http://schemas.openxmlformats.org/drawingml/2006/main" xmlns:r="http://schemas.openxmlformats.org/officeDocument/2006/relationships" xmlns:p="http://schemas.openxmlformats.org/presentationml/2006/main" preserve="1" userDrawn="1">
  <p:cSld name="2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32301599"/>
      </p:ext>
    </p:extLst>
  </p:cSld>
  <p:clrMapOvr>
    <a:masterClrMapping/>
  </p:clrMapOvr>
</p:sldLayout>
</file>

<file path=ppt/slideLayouts/slideLayout1271.xml><?xml version="1.0" encoding="utf-8"?>
<p:sldLayout xmlns:a="http://schemas.openxmlformats.org/drawingml/2006/main" xmlns:r="http://schemas.openxmlformats.org/officeDocument/2006/relationships" xmlns:p="http://schemas.openxmlformats.org/presentationml/2006/main" userDrawn="1">
  <p:cSld name="7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61493FB9-158A-4237-B0C8-5E6D8C84476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26DD3325-59A9-4B1E-B18E-459B9B5AF6F7}" type="slidenum">
              <a:rPr lang="zh-CN" altLang="en-US"/>
              <a:pPr>
                <a:defRPr/>
              </a:pPr>
              <a:t>‹#›</a:t>
            </a:fld>
            <a:endParaRPr lang="zh-CN" altLang="en-US"/>
          </a:p>
        </p:txBody>
      </p:sp>
    </p:spTree>
    <p:extLst>
      <p:ext uri="{BB962C8B-B14F-4D97-AF65-F5344CB8AC3E}">
        <p14:creationId xmlns:p14="http://schemas.microsoft.com/office/powerpoint/2010/main" val="3441883981"/>
      </p:ext>
    </p:extLst>
  </p:cSld>
  <p:clrMapOvr>
    <a:masterClrMapping/>
  </p:clrMapOvr>
</p:sldLayout>
</file>

<file path=ppt/slideLayouts/slideLayout1272.xml><?xml version="1.0" encoding="utf-8"?>
<p:sldLayout xmlns:a="http://schemas.openxmlformats.org/drawingml/2006/main" xmlns:r="http://schemas.openxmlformats.org/officeDocument/2006/relationships" xmlns:p="http://schemas.openxmlformats.org/presentationml/2006/main" preserve="1" userDrawn="1">
  <p:cSld name="3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682935415"/>
      </p:ext>
    </p:extLst>
  </p:cSld>
  <p:clrMapOvr>
    <a:masterClrMapping/>
  </p:clrMapOvr>
</p:sldLayout>
</file>

<file path=ppt/slideLayouts/slideLayout1273.xml><?xml version="1.0" encoding="utf-8"?>
<p:sldLayout xmlns:a="http://schemas.openxmlformats.org/drawingml/2006/main" xmlns:r="http://schemas.openxmlformats.org/officeDocument/2006/relationships" xmlns:p="http://schemas.openxmlformats.org/presentationml/2006/main" showMasterSp="0" preserve="1" userDrawn="1">
  <p:cSld name="77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4145118"/>
      </p:ext>
    </p:extLst>
  </p:cSld>
  <p:clrMapOvr>
    <a:masterClrMapping/>
  </p:clrMapOvr>
</p:sldLayout>
</file>

<file path=ppt/slideLayouts/slideLayout1274.xml><?xml version="1.0" encoding="utf-8"?>
<p:sldLayout xmlns:a="http://schemas.openxmlformats.org/drawingml/2006/main" xmlns:r="http://schemas.openxmlformats.org/officeDocument/2006/relationships" xmlns:p="http://schemas.openxmlformats.org/presentationml/2006/main" preserve="1" userDrawn="1">
  <p:cSld name="7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41"/>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55527882"/>
      </p:ext>
    </p:extLst>
  </p:cSld>
  <p:clrMapOvr>
    <a:masterClrMapping/>
  </p:clrMapOvr>
</p:sldLayout>
</file>

<file path=ppt/slideLayouts/slideLayout1275.xml><?xml version="1.0" encoding="utf-8"?>
<p:sldLayout xmlns:a="http://schemas.openxmlformats.org/drawingml/2006/main" xmlns:r="http://schemas.openxmlformats.org/officeDocument/2006/relationships" xmlns:p="http://schemas.openxmlformats.org/presentationml/2006/main" preserve="1" userDrawn="1">
  <p:cSld name="79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979433796"/>
      </p:ext>
    </p:extLst>
  </p:cSld>
  <p:clrMapOvr>
    <a:masterClrMapping/>
  </p:clrMapOvr>
</p:sldLayout>
</file>

<file path=ppt/slideLayouts/slideLayout1276.xml><?xml version="1.0" encoding="utf-8"?>
<p:sldLayout xmlns:a="http://schemas.openxmlformats.org/drawingml/2006/main" xmlns:r="http://schemas.openxmlformats.org/officeDocument/2006/relationships" xmlns:p="http://schemas.openxmlformats.org/presentationml/2006/main" preserve="1" userDrawn="1">
  <p:cSld name="80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986253131"/>
      </p:ext>
    </p:extLst>
  </p:cSld>
  <p:clrMapOvr>
    <a:masterClrMapping/>
  </p:clrMapOvr>
</p:sldLayout>
</file>

<file path=ppt/slideLayouts/slideLayout1277.xml><?xml version="1.0" encoding="utf-8"?>
<p:sldLayout xmlns:a="http://schemas.openxmlformats.org/drawingml/2006/main" xmlns:r="http://schemas.openxmlformats.org/officeDocument/2006/relationships" xmlns:p="http://schemas.openxmlformats.org/presentationml/2006/main" preserve="1" userDrawn="1">
  <p:cSld name="81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16"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936494883"/>
      </p:ext>
    </p:extLst>
  </p:cSld>
  <p:clrMapOvr>
    <a:masterClrMapping/>
  </p:clrMapOvr>
</p:sldLayout>
</file>

<file path=ppt/slideLayouts/slideLayout1278.xml><?xml version="1.0" encoding="utf-8"?>
<p:sldLayout xmlns:a="http://schemas.openxmlformats.org/drawingml/2006/main" xmlns:r="http://schemas.openxmlformats.org/officeDocument/2006/relationships" xmlns:p="http://schemas.openxmlformats.org/presentationml/2006/main" preserve="1" userDrawn="1">
  <p:cSld name="8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9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9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299878909"/>
      </p:ext>
    </p:extLst>
  </p:cSld>
  <p:clrMapOvr>
    <a:masterClrMapping/>
  </p:clrMapOvr>
</p:sldLayout>
</file>

<file path=ppt/slideLayouts/slideLayout1279.xml><?xml version="1.0" encoding="utf-8"?>
<p:sldLayout xmlns:a="http://schemas.openxmlformats.org/drawingml/2006/main" xmlns:r="http://schemas.openxmlformats.org/officeDocument/2006/relationships" xmlns:p="http://schemas.openxmlformats.org/presentationml/2006/main" preserve="1" userDrawn="1">
  <p:cSld name="83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89036455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47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21"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63053767"/>
      </p:ext>
    </p:extLst>
  </p:cSld>
  <p:clrMapOvr>
    <a:masterClrMapping/>
  </p:clrMapOvr>
</p:sldLayout>
</file>

<file path=ppt/slideLayouts/slideLayout1280.xml><?xml version="1.0" encoding="utf-8"?>
<p:sldLayout xmlns:a="http://schemas.openxmlformats.org/drawingml/2006/main" xmlns:r="http://schemas.openxmlformats.org/officeDocument/2006/relationships" xmlns:p="http://schemas.openxmlformats.org/presentationml/2006/main" userDrawn="1">
  <p:cSld name="8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743244E7-2F42-4F2D-8BC3-4CD316896F2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CBEAEC77-AB62-4EE7-819A-34C8F54D5765}" type="slidenum">
              <a:rPr lang="zh-CN" altLang="en-US"/>
              <a:pPr>
                <a:defRPr/>
              </a:pPr>
              <a:t>‹#›</a:t>
            </a:fld>
            <a:endParaRPr lang="zh-CN" altLang="en-US"/>
          </a:p>
        </p:txBody>
      </p:sp>
    </p:spTree>
    <p:extLst>
      <p:ext uri="{BB962C8B-B14F-4D97-AF65-F5344CB8AC3E}">
        <p14:creationId xmlns:p14="http://schemas.microsoft.com/office/powerpoint/2010/main" val="610981264"/>
      </p:ext>
    </p:extLst>
  </p:cSld>
  <p:clrMapOvr>
    <a:masterClrMapping/>
  </p:clrMapOvr>
</p:sldLayout>
</file>

<file path=ppt/slideLayouts/slideLayout1281.xml><?xml version="1.0" encoding="utf-8"?>
<p:sldLayout xmlns:a="http://schemas.openxmlformats.org/drawingml/2006/main" xmlns:r="http://schemas.openxmlformats.org/officeDocument/2006/relationships" xmlns:p="http://schemas.openxmlformats.org/presentationml/2006/main" preserve="1" userDrawn="1">
  <p:cSld name="3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4994120"/>
      </p:ext>
    </p:extLst>
  </p:cSld>
  <p:clrMapOvr>
    <a:masterClrMapping/>
  </p:clrMapOvr>
</p:sldLayout>
</file>

<file path=ppt/slideLayouts/slideLayout1282.xml><?xml version="1.0" encoding="utf-8"?>
<p:sldLayout xmlns:a="http://schemas.openxmlformats.org/drawingml/2006/main" xmlns:r="http://schemas.openxmlformats.org/officeDocument/2006/relationships" xmlns:p="http://schemas.openxmlformats.org/presentationml/2006/main" userDrawn="1">
  <p:cSld name="8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68D91A39-D5C4-4E6C-8CCB-352C62A1EC45}"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5ADDD241-2A16-4AD2-B9D7-F08EBE03A083}" type="slidenum">
              <a:rPr lang="zh-CN" altLang="en-US"/>
              <a:pPr>
                <a:defRPr/>
              </a:pPr>
              <a:t>‹#›</a:t>
            </a:fld>
            <a:endParaRPr lang="zh-CN" altLang="en-US"/>
          </a:p>
        </p:txBody>
      </p:sp>
    </p:spTree>
    <p:extLst>
      <p:ext uri="{BB962C8B-B14F-4D97-AF65-F5344CB8AC3E}">
        <p14:creationId xmlns:p14="http://schemas.microsoft.com/office/powerpoint/2010/main" val="2913264127"/>
      </p:ext>
    </p:extLst>
  </p:cSld>
  <p:clrMapOvr>
    <a:masterClrMapping/>
  </p:clrMapOvr>
</p:sldLayout>
</file>

<file path=ppt/slideLayouts/slideLayout1283.xml><?xml version="1.0" encoding="utf-8"?>
<p:sldLayout xmlns:a="http://schemas.openxmlformats.org/drawingml/2006/main" xmlns:r="http://schemas.openxmlformats.org/officeDocument/2006/relationships" xmlns:p="http://schemas.openxmlformats.org/presentationml/2006/main" preserve="1" userDrawn="1">
  <p:cSld name="3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2304443"/>
      </p:ext>
    </p:extLst>
  </p:cSld>
  <p:clrMapOvr>
    <a:masterClrMapping/>
  </p:clrMapOvr>
</p:sldLayout>
</file>

<file path=ppt/slideLayouts/slideLayout1284.xml><?xml version="1.0" encoding="utf-8"?>
<p:sldLayout xmlns:a="http://schemas.openxmlformats.org/drawingml/2006/main" xmlns:r="http://schemas.openxmlformats.org/officeDocument/2006/relationships" xmlns:p="http://schemas.openxmlformats.org/presentationml/2006/main" userDrawn="1">
  <p:cSld name="8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A53C917-DFDA-4899-A359-298FAC94E609}"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56AB1D65-A53A-4568-BE8E-230E731B18A7}" type="slidenum">
              <a:rPr lang="zh-CN" altLang="en-US"/>
              <a:pPr>
                <a:defRPr/>
              </a:pPr>
              <a:t>‹#›</a:t>
            </a:fld>
            <a:endParaRPr lang="zh-CN" altLang="en-US"/>
          </a:p>
        </p:txBody>
      </p:sp>
    </p:spTree>
    <p:extLst>
      <p:ext uri="{BB962C8B-B14F-4D97-AF65-F5344CB8AC3E}">
        <p14:creationId xmlns:p14="http://schemas.microsoft.com/office/powerpoint/2010/main" val="3154180520"/>
      </p:ext>
    </p:extLst>
  </p:cSld>
  <p:clrMapOvr>
    <a:masterClrMapping/>
  </p:clrMapOvr>
</p:sldLayout>
</file>

<file path=ppt/slideLayouts/slideLayout1285.xml><?xml version="1.0" encoding="utf-8"?>
<p:sldLayout xmlns:a="http://schemas.openxmlformats.org/drawingml/2006/main" xmlns:r="http://schemas.openxmlformats.org/officeDocument/2006/relationships" xmlns:p="http://schemas.openxmlformats.org/presentationml/2006/main" preserve="1" userDrawn="1">
  <p:cSld name="3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5406052"/>
      </p:ext>
    </p:extLst>
  </p:cSld>
  <p:clrMapOvr>
    <a:masterClrMapping/>
  </p:clrMapOvr>
</p:sldLayout>
</file>

<file path=ppt/slideLayouts/slideLayout1286.xml><?xml version="1.0" encoding="utf-8"?>
<p:sldLayout xmlns:a="http://schemas.openxmlformats.org/drawingml/2006/main" xmlns:r="http://schemas.openxmlformats.org/officeDocument/2006/relationships" xmlns:p="http://schemas.openxmlformats.org/presentationml/2006/main" userDrawn="1">
  <p:cSld name="8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9E3A98B6-E887-4E42-9B1F-B310B18E63A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674CC6CE-A755-4B87-B052-911A53C204E0}" type="slidenum">
              <a:rPr lang="zh-CN" altLang="en-US"/>
              <a:pPr>
                <a:defRPr/>
              </a:pPr>
              <a:t>‹#›</a:t>
            </a:fld>
            <a:endParaRPr lang="zh-CN" altLang="en-US"/>
          </a:p>
        </p:txBody>
      </p:sp>
    </p:spTree>
    <p:extLst>
      <p:ext uri="{BB962C8B-B14F-4D97-AF65-F5344CB8AC3E}">
        <p14:creationId xmlns:p14="http://schemas.microsoft.com/office/powerpoint/2010/main" val="718484654"/>
      </p:ext>
    </p:extLst>
  </p:cSld>
  <p:clrMapOvr>
    <a:masterClrMapping/>
  </p:clrMapOvr>
</p:sldLayout>
</file>

<file path=ppt/slideLayouts/slideLayout1287.xml><?xml version="1.0" encoding="utf-8"?>
<p:sldLayout xmlns:a="http://schemas.openxmlformats.org/drawingml/2006/main" xmlns:r="http://schemas.openxmlformats.org/officeDocument/2006/relationships" xmlns:p="http://schemas.openxmlformats.org/presentationml/2006/main" preserve="1" userDrawn="1">
  <p:cSld name="3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0281623"/>
      </p:ext>
    </p:extLst>
  </p:cSld>
  <p:clrMapOvr>
    <a:masterClrMapping/>
  </p:clrMapOvr>
</p:sldLayout>
</file>

<file path=ppt/slideLayouts/slideLayout1288.xml><?xml version="1.0" encoding="utf-8"?>
<p:sldLayout xmlns:a="http://schemas.openxmlformats.org/drawingml/2006/main" xmlns:r="http://schemas.openxmlformats.org/officeDocument/2006/relationships" xmlns:p="http://schemas.openxmlformats.org/presentationml/2006/main" userDrawn="1">
  <p:cSld name="8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20F36DF4-5119-4B4D-B357-198026BC1EE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139FA3C1-5DA0-40EC-9132-6005C3B2B533}" type="slidenum">
              <a:rPr lang="zh-CN" altLang="en-US"/>
              <a:pPr>
                <a:defRPr/>
              </a:pPr>
              <a:t>‹#›</a:t>
            </a:fld>
            <a:endParaRPr lang="zh-CN" altLang="en-US"/>
          </a:p>
        </p:txBody>
      </p:sp>
    </p:spTree>
    <p:extLst>
      <p:ext uri="{BB962C8B-B14F-4D97-AF65-F5344CB8AC3E}">
        <p14:creationId xmlns:p14="http://schemas.microsoft.com/office/powerpoint/2010/main" val="329520013"/>
      </p:ext>
    </p:extLst>
  </p:cSld>
  <p:clrMapOvr>
    <a:masterClrMapping/>
  </p:clrMapOvr>
</p:sldLayout>
</file>

<file path=ppt/slideLayouts/slideLayout1289.xml><?xml version="1.0" encoding="utf-8"?>
<p:sldLayout xmlns:a="http://schemas.openxmlformats.org/drawingml/2006/main" xmlns:r="http://schemas.openxmlformats.org/officeDocument/2006/relationships" xmlns:p="http://schemas.openxmlformats.org/presentationml/2006/main" preserve="1" userDrawn="1">
  <p:cSld name="3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80716427"/>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4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632"/>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632"/>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044348540"/>
      </p:ext>
    </p:extLst>
  </p:cSld>
  <p:clrMapOvr>
    <a:masterClrMapping/>
  </p:clrMapOvr>
</p:sldLayout>
</file>

<file path=ppt/slideLayouts/slideLayout1290.xml><?xml version="1.0" encoding="utf-8"?>
<p:sldLayout xmlns:a="http://schemas.openxmlformats.org/drawingml/2006/main" xmlns:r="http://schemas.openxmlformats.org/officeDocument/2006/relationships" xmlns:p="http://schemas.openxmlformats.org/presentationml/2006/main" userDrawn="1">
  <p:cSld name="8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7BF64594-FDE0-4141-9CE1-83FA40D9B94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4716D2B6-B7D8-4D1E-9E45-FA711CA3483E}" type="slidenum">
              <a:rPr lang="zh-CN" altLang="en-US"/>
              <a:pPr>
                <a:defRPr/>
              </a:pPr>
              <a:t>‹#›</a:t>
            </a:fld>
            <a:endParaRPr lang="zh-CN" altLang="en-US"/>
          </a:p>
        </p:txBody>
      </p:sp>
    </p:spTree>
    <p:extLst>
      <p:ext uri="{BB962C8B-B14F-4D97-AF65-F5344CB8AC3E}">
        <p14:creationId xmlns:p14="http://schemas.microsoft.com/office/powerpoint/2010/main" val="1848502107"/>
      </p:ext>
    </p:extLst>
  </p:cSld>
  <p:clrMapOvr>
    <a:masterClrMapping/>
  </p:clrMapOvr>
</p:sldLayout>
</file>

<file path=ppt/slideLayouts/slideLayout1291.xml><?xml version="1.0" encoding="utf-8"?>
<p:sldLayout xmlns:a="http://schemas.openxmlformats.org/drawingml/2006/main" xmlns:r="http://schemas.openxmlformats.org/officeDocument/2006/relationships" xmlns:p="http://schemas.openxmlformats.org/presentationml/2006/main" userDrawn="1">
  <p:cSld name="9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mn-cs"/>
              </a:defRPr>
            </a:lvl1pPr>
          </a:lstStyle>
          <a:p>
            <a:pPr>
              <a:defRPr/>
            </a:pPr>
            <a:fld id="{B1BE6115-60E1-49B8-B072-938582F32656}"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mn-cs"/>
              </a:defRPr>
            </a:lvl1pPr>
          </a:lstStyle>
          <a:p>
            <a:pPr>
              <a:defRPr/>
            </a:pPr>
            <a:fld id="{8C4B8C66-8FEC-43D6-9F37-11342F2E6180}" type="slidenum">
              <a:rPr lang="zh-CN" altLang="en-US"/>
              <a:pPr>
                <a:defRPr/>
              </a:pPr>
              <a:t>‹#›</a:t>
            </a:fld>
            <a:endParaRPr lang="zh-CN" altLang="en-US"/>
          </a:p>
        </p:txBody>
      </p:sp>
    </p:spTree>
    <p:extLst>
      <p:ext uri="{BB962C8B-B14F-4D97-AF65-F5344CB8AC3E}">
        <p14:creationId xmlns:p14="http://schemas.microsoft.com/office/powerpoint/2010/main" val="1568356750"/>
      </p:ext>
    </p:extLst>
  </p:cSld>
  <p:clrMapOvr>
    <a:masterClrMapping/>
  </p:clrMapOvr>
</p:sldLayout>
</file>

<file path=ppt/slideLayouts/slideLayout1292.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7212031"/>
      </p:ext>
    </p:extLst>
  </p:cSld>
  <p:clrMapOvr>
    <a:masterClrMapping/>
  </p:clrMapOvr>
</p:sldLayout>
</file>

<file path=ppt/slideLayouts/slideLayout1293.xml><?xml version="1.0" encoding="utf-8"?>
<p:sldLayout xmlns:a="http://schemas.openxmlformats.org/drawingml/2006/main" xmlns:r="http://schemas.openxmlformats.org/officeDocument/2006/relationships" xmlns:p="http://schemas.openxmlformats.org/presentationml/2006/main" preserve="1" userDrawn="1">
  <p:cSld name="7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5136226"/>
      </p:ext>
    </p:extLst>
  </p:cSld>
  <p:clrMapOvr>
    <a:masterClrMapping/>
  </p:clrMapOvr>
</p:sldLayout>
</file>

<file path=ppt/slideLayouts/slideLayout1294.xml><?xml version="1.0" encoding="utf-8"?>
<p:sldLayout xmlns:a="http://schemas.openxmlformats.org/drawingml/2006/main" xmlns:r="http://schemas.openxmlformats.org/officeDocument/2006/relationships" xmlns:p="http://schemas.openxmlformats.org/presentationml/2006/main" preserve="1" userDrawn="1">
  <p:cSld name="5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29598662"/>
      </p:ext>
    </p:extLst>
  </p:cSld>
  <p:clrMapOvr>
    <a:masterClrMapping/>
  </p:clrMapOvr>
</p:sldLayout>
</file>

<file path=ppt/slideLayouts/slideLayout1295.xml><?xml version="1.0" encoding="utf-8"?>
<p:sldLayout xmlns:a="http://schemas.openxmlformats.org/drawingml/2006/main" xmlns:r="http://schemas.openxmlformats.org/officeDocument/2006/relationships" xmlns:p="http://schemas.openxmlformats.org/presentationml/2006/main" userDrawn="1">
  <p:cSld name="9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D417C4E6-EC5E-4ADC-9106-3CAC04AAE92D}"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69AD82C9-4A79-4005-A503-60EC32706C68}" type="slidenum">
              <a:rPr lang="zh-CN" altLang="en-US"/>
              <a:pPr>
                <a:defRPr/>
              </a:pPr>
              <a:t>‹#›</a:t>
            </a:fld>
            <a:endParaRPr lang="zh-CN" altLang="en-US"/>
          </a:p>
        </p:txBody>
      </p:sp>
    </p:spTree>
    <p:extLst>
      <p:ext uri="{BB962C8B-B14F-4D97-AF65-F5344CB8AC3E}">
        <p14:creationId xmlns:p14="http://schemas.microsoft.com/office/powerpoint/2010/main" val="2837503857"/>
      </p:ext>
    </p:extLst>
  </p:cSld>
  <p:clrMapOvr>
    <a:masterClrMapping/>
  </p:clrMapOvr>
</p:sldLayout>
</file>

<file path=ppt/slideLayouts/slideLayout1296.xml><?xml version="1.0" encoding="utf-8"?>
<p:sldLayout xmlns:a="http://schemas.openxmlformats.org/drawingml/2006/main" xmlns:r="http://schemas.openxmlformats.org/officeDocument/2006/relationships" xmlns:p="http://schemas.openxmlformats.org/presentationml/2006/main" userDrawn="1">
  <p:cSld name="9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0CC3765C-A009-45FA-A589-886F372DBAEE}"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4D505D95-CC14-4EC0-AE4E-427018A591F9}" type="slidenum">
              <a:rPr lang="zh-CN" altLang="en-US"/>
              <a:pPr>
                <a:defRPr/>
              </a:pPr>
              <a:t>‹#›</a:t>
            </a:fld>
            <a:endParaRPr lang="zh-CN" altLang="en-US"/>
          </a:p>
        </p:txBody>
      </p:sp>
    </p:spTree>
    <p:extLst>
      <p:ext uri="{BB962C8B-B14F-4D97-AF65-F5344CB8AC3E}">
        <p14:creationId xmlns:p14="http://schemas.microsoft.com/office/powerpoint/2010/main" val="3641593204"/>
      </p:ext>
    </p:extLst>
  </p:cSld>
  <p:clrMapOvr>
    <a:masterClrMapping/>
  </p:clrMapOvr>
</p:sldLayout>
</file>

<file path=ppt/slideLayouts/slideLayout1297.xml><?xml version="1.0" encoding="utf-8"?>
<p:sldLayout xmlns:a="http://schemas.openxmlformats.org/drawingml/2006/main" xmlns:r="http://schemas.openxmlformats.org/officeDocument/2006/relationships" xmlns:p="http://schemas.openxmlformats.org/presentationml/2006/main" userDrawn="1">
  <p:cSld name="8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592217391"/>
      </p:ext>
    </p:extLst>
  </p:cSld>
  <p:clrMapOvr>
    <a:masterClrMapping/>
  </p:clrMapOvr>
  <p:transition spd="slow" advClick="0" advTm="0">
    <p:random/>
  </p:transition>
</p:sldLayout>
</file>

<file path=ppt/slideLayouts/slideLayout1298.xml><?xml version="1.0" encoding="utf-8"?>
<p:sldLayout xmlns:a="http://schemas.openxmlformats.org/drawingml/2006/main" xmlns:r="http://schemas.openxmlformats.org/officeDocument/2006/relationships" xmlns:p="http://schemas.openxmlformats.org/presentationml/2006/main" userDrawn="1">
  <p:cSld name="9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72AA8DE9-CBE1-4E5E-B595-8DDDD7DF2E88}"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0B8EF88D-2013-4A9E-BA96-6E7BE168C67A}" type="slidenum">
              <a:rPr lang="zh-CN" altLang="en-US"/>
              <a:pPr>
                <a:defRPr/>
              </a:pPr>
              <a:t>‹#›</a:t>
            </a:fld>
            <a:endParaRPr lang="zh-CN" altLang="en-US"/>
          </a:p>
        </p:txBody>
      </p:sp>
    </p:spTree>
    <p:extLst>
      <p:ext uri="{BB962C8B-B14F-4D97-AF65-F5344CB8AC3E}">
        <p14:creationId xmlns:p14="http://schemas.microsoft.com/office/powerpoint/2010/main" val="935108424"/>
      </p:ext>
    </p:extLst>
  </p:cSld>
  <p:clrMapOvr>
    <a:masterClrMapping/>
  </p:clrMapOvr>
</p:sldLayout>
</file>

<file path=ppt/slideLayouts/slideLayout1299.xml><?xml version="1.0" encoding="utf-8"?>
<p:sldLayout xmlns:a="http://schemas.openxmlformats.org/drawingml/2006/main" xmlns:r="http://schemas.openxmlformats.org/officeDocument/2006/relationships" xmlns:p="http://schemas.openxmlformats.org/presentationml/2006/main" preserve="1" userDrawn="1">
  <p:cSld name="3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5772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5474373"/>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49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232985347"/>
      </p:ext>
    </p:extLst>
  </p:cSld>
  <p:clrMapOvr>
    <a:masterClrMapping/>
  </p:clrMapOvr>
</p:sldLayout>
</file>

<file path=ppt/slideLayouts/slideLayout1300.xml><?xml version="1.0" encoding="utf-8"?>
<p:sldLayout xmlns:a="http://schemas.openxmlformats.org/drawingml/2006/main" xmlns:r="http://schemas.openxmlformats.org/officeDocument/2006/relationships" xmlns:p="http://schemas.openxmlformats.org/presentationml/2006/main" userDrawn="1">
  <p:cSld name="9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85" y="6042100"/>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0680EA20-E02C-4E08-80C7-299C9F7CE419}"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100"/>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100"/>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E4BEFC50-AF79-413A-8EBC-118D41A25FAC}" type="slidenum">
              <a:rPr lang="zh-CN" altLang="en-US"/>
              <a:pPr>
                <a:defRPr/>
              </a:pPr>
              <a:t>‹#›</a:t>
            </a:fld>
            <a:endParaRPr lang="zh-CN" altLang="en-US"/>
          </a:p>
        </p:txBody>
      </p:sp>
    </p:spTree>
    <p:extLst>
      <p:ext uri="{BB962C8B-B14F-4D97-AF65-F5344CB8AC3E}">
        <p14:creationId xmlns:p14="http://schemas.microsoft.com/office/powerpoint/2010/main" val="3119106663"/>
      </p:ext>
    </p:extLst>
  </p:cSld>
  <p:clrMapOvr>
    <a:masterClrMapping/>
  </p:clrMapOvr>
  <p:transition spd="slow" advTm="3000">
    <p:random/>
  </p:transition>
</p:sldLayout>
</file>

<file path=ppt/slideLayouts/slideLayout1301.xml><?xml version="1.0" encoding="utf-8"?>
<p:sldLayout xmlns:a="http://schemas.openxmlformats.org/drawingml/2006/main" xmlns:r="http://schemas.openxmlformats.org/officeDocument/2006/relationships" xmlns:p="http://schemas.openxmlformats.org/presentationml/2006/main" userDrawn="1">
  <p:cSld name="2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1941484"/>
      </p:ext>
    </p:extLst>
  </p:cSld>
  <p:clrMapOvr>
    <a:masterClrMapping/>
  </p:clrMapOvr>
</p:sldLayout>
</file>

<file path=ppt/slideLayouts/slideLayout1302.xml><?xml version="1.0" encoding="utf-8"?>
<p:sldLayout xmlns:a="http://schemas.openxmlformats.org/drawingml/2006/main" xmlns:r="http://schemas.openxmlformats.org/officeDocument/2006/relationships" xmlns:p="http://schemas.openxmlformats.org/presentationml/2006/main" userDrawn="1">
  <p:cSld name="2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7310561"/>
      </p:ext>
    </p:extLst>
  </p:cSld>
  <p:clrMapOvr>
    <a:masterClrMapping/>
  </p:clrMapOvr>
</p:sldLayout>
</file>

<file path=ppt/slideLayouts/slideLayout1303.xml><?xml version="1.0" encoding="utf-8"?>
<p:sldLayout xmlns:a="http://schemas.openxmlformats.org/drawingml/2006/main" xmlns:r="http://schemas.openxmlformats.org/officeDocument/2006/relationships" xmlns:p="http://schemas.openxmlformats.org/presentationml/2006/main" userDrawn="1">
  <p:cSld name="2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8639321"/>
      </p:ext>
    </p:extLst>
  </p:cSld>
  <p:clrMapOvr>
    <a:masterClrMapping/>
  </p:clrMapOvr>
</p:sldLayout>
</file>

<file path=ppt/slideLayouts/slideLayout1304.xml><?xml version="1.0" encoding="utf-8"?>
<p:sldLayout xmlns:a="http://schemas.openxmlformats.org/drawingml/2006/main" xmlns:r="http://schemas.openxmlformats.org/officeDocument/2006/relationships" xmlns:p="http://schemas.openxmlformats.org/presentationml/2006/main" userDrawn="1">
  <p:cSld name="2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64219465"/>
      </p:ext>
    </p:extLst>
  </p:cSld>
  <p:clrMapOvr>
    <a:masterClrMapping/>
  </p:clrMapOvr>
</p:sldLayout>
</file>

<file path=ppt/slideLayouts/slideLayout1305.xml><?xml version="1.0" encoding="utf-8"?>
<p:sldLayout xmlns:a="http://schemas.openxmlformats.org/drawingml/2006/main" xmlns:r="http://schemas.openxmlformats.org/officeDocument/2006/relationships" xmlns:p="http://schemas.openxmlformats.org/presentationml/2006/main" userDrawn="1">
  <p:cSld name="2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3725171"/>
      </p:ext>
    </p:extLst>
  </p:cSld>
  <p:clrMapOvr>
    <a:masterClrMapping/>
  </p:clrMapOvr>
</p:sldLayout>
</file>

<file path=ppt/slideLayouts/slideLayout1306.xml><?xml version="1.0" encoding="utf-8"?>
<p:sldLayout xmlns:a="http://schemas.openxmlformats.org/drawingml/2006/main" xmlns:r="http://schemas.openxmlformats.org/officeDocument/2006/relationships" xmlns:p="http://schemas.openxmlformats.org/presentationml/2006/main" userDrawn="1">
  <p:cSld name="2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7229789"/>
      </p:ext>
    </p:extLst>
  </p:cSld>
  <p:clrMapOvr>
    <a:masterClrMapping/>
  </p:clrMapOvr>
</p:sldLayout>
</file>

<file path=ppt/slideLayouts/slideLayout1307.xml><?xml version="1.0" encoding="utf-8"?>
<p:sldLayout xmlns:a="http://schemas.openxmlformats.org/drawingml/2006/main" xmlns:r="http://schemas.openxmlformats.org/officeDocument/2006/relationships" xmlns:p="http://schemas.openxmlformats.org/presentationml/2006/main" userDrawn="1">
  <p:cSld name="2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6250814"/>
      </p:ext>
    </p:extLst>
  </p:cSld>
  <p:clrMapOvr>
    <a:masterClrMapping/>
  </p:clrMapOvr>
</p:sldLayout>
</file>

<file path=ppt/slideLayouts/slideLayout1308.xml><?xml version="1.0" encoding="utf-8"?>
<p:sldLayout xmlns:a="http://schemas.openxmlformats.org/drawingml/2006/main" xmlns:r="http://schemas.openxmlformats.org/officeDocument/2006/relationships" xmlns:p="http://schemas.openxmlformats.org/presentationml/2006/main" userDrawn="1">
  <p:cSld name="2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42212980"/>
      </p:ext>
    </p:extLst>
  </p:cSld>
  <p:clrMapOvr>
    <a:masterClrMapping/>
  </p:clrMapOvr>
</p:sldLayout>
</file>

<file path=ppt/slideLayouts/slideLayout1309.xml><?xml version="1.0" encoding="utf-8"?>
<p:sldLayout xmlns:a="http://schemas.openxmlformats.org/drawingml/2006/main" xmlns:r="http://schemas.openxmlformats.org/officeDocument/2006/relationships" xmlns:p="http://schemas.openxmlformats.org/presentationml/2006/main" userDrawn="1">
  <p:cSld name="10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85" y="6042100"/>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7329B466-B004-44B5-83C9-0273791B89F7}"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100"/>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100"/>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DEB1669C-BD15-4F84-BA3B-0D6F7A5BEA08}" type="slidenum">
              <a:rPr lang="zh-CN" altLang="en-US"/>
              <a:pPr>
                <a:defRPr/>
              </a:pPr>
              <a:t>‹#›</a:t>
            </a:fld>
            <a:endParaRPr lang="zh-CN" altLang="en-US"/>
          </a:p>
        </p:txBody>
      </p:sp>
    </p:spTree>
    <p:extLst>
      <p:ext uri="{BB962C8B-B14F-4D97-AF65-F5344CB8AC3E}">
        <p14:creationId xmlns:p14="http://schemas.microsoft.com/office/powerpoint/2010/main" val="2247549485"/>
      </p:ext>
    </p:extLst>
  </p:cSld>
  <p:clrMapOvr>
    <a:masterClrMapping/>
  </p:clrMapOvr>
  <p:transition spd="slow" advTm="3000">
    <p:random/>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userDrawn="1">
  <p:cSld name="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072B4021-5C4D-4051-95B2-F152519675E5}"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419EC1F-16C4-447A-B8FE-B6087C8B7377}" type="slidenum">
              <a:rPr lang="zh-CN" altLang="en-US"/>
              <a:pPr>
                <a:defRPr/>
              </a:pPr>
              <a:t>‹#›</a:t>
            </a:fld>
            <a:endParaRPr lang="zh-CN" altLang="en-US"/>
          </a:p>
        </p:txBody>
      </p:sp>
    </p:spTree>
    <p:extLst>
      <p:ext uri="{BB962C8B-B14F-4D97-AF65-F5344CB8AC3E}">
        <p14:creationId xmlns:p14="http://schemas.microsoft.com/office/powerpoint/2010/main" val="2286390997"/>
      </p:ext>
    </p:extLst>
  </p:cSld>
  <p:clrMapOvr>
    <a:masterClrMapping/>
  </p:clrMapOvr>
</p:sldLayout>
</file>

<file path=ppt/slideLayouts/slideLayout1310.xml><?xml version="1.0" encoding="utf-8"?>
<p:sldLayout xmlns:a="http://schemas.openxmlformats.org/drawingml/2006/main" xmlns:r="http://schemas.openxmlformats.org/officeDocument/2006/relationships" xmlns:p="http://schemas.openxmlformats.org/presentationml/2006/main" userDrawn="1">
  <p:cSld name="3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56611385"/>
      </p:ext>
    </p:extLst>
  </p:cSld>
  <p:clrMapOvr>
    <a:masterClrMapping/>
  </p:clrMapOvr>
</p:sldLayout>
</file>

<file path=ppt/slideLayouts/slideLayout1311.xml><?xml version="1.0" encoding="utf-8"?>
<p:sldLayout xmlns:a="http://schemas.openxmlformats.org/drawingml/2006/main" xmlns:r="http://schemas.openxmlformats.org/officeDocument/2006/relationships" xmlns:p="http://schemas.openxmlformats.org/presentationml/2006/main" userDrawn="1">
  <p:cSld name="3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5480334"/>
      </p:ext>
    </p:extLst>
  </p:cSld>
  <p:clrMapOvr>
    <a:masterClrMapping/>
  </p:clrMapOvr>
</p:sldLayout>
</file>

<file path=ppt/slideLayouts/slideLayout1312.xml><?xml version="1.0" encoding="utf-8"?>
<p:sldLayout xmlns:a="http://schemas.openxmlformats.org/drawingml/2006/main" xmlns:r="http://schemas.openxmlformats.org/officeDocument/2006/relationships" xmlns:p="http://schemas.openxmlformats.org/presentationml/2006/main" userDrawn="1">
  <p:cSld name="3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9447687"/>
      </p:ext>
    </p:extLst>
  </p:cSld>
  <p:clrMapOvr>
    <a:masterClrMapping/>
  </p:clrMapOvr>
</p:sldLayout>
</file>

<file path=ppt/slideLayouts/slideLayout1313.xml><?xml version="1.0" encoding="utf-8"?>
<p:sldLayout xmlns:a="http://schemas.openxmlformats.org/drawingml/2006/main" xmlns:r="http://schemas.openxmlformats.org/officeDocument/2006/relationships" xmlns:p="http://schemas.openxmlformats.org/presentationml/2006/main" userDrawn="1">
  <p:cSld name="3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7857938"/>
      </p:ext>
    </p:extLst>
  </p:cSld>
  <p:clrMapOvr>
    <a:masterClrMapping/>
  </p:clrMapOvr>
</p:sldLayout>
</file>

<file path=ppt/slideLayouts/slideLayout1314.xml><?xml version="1.0" encoding="utf-8"?>
<p:sldLayout xmlns:a="http://schemas.openxmlformats.org/drawingml/2006/main" xmlns:r="http://schemas.openxmlformats.org/officeDocument/2006/relationships" xmlns:p="http://schemas.openxmlformats.org/presentationml/2006/main" userDrawn="1">
  <p:cSld name="3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8601182"/>
      </p:ext>
    </p:extLst>
  </p:cSld>
  <p:clrMapOvr>
    <a:masterClrMapping/>
  </p:clrMapOvr>
</p:sldLayout>
</file>

<file path=ppt/slideLayouts/slideLayout1315.xml><?xml version="1.0" encoding="utf-8"?>
<p:sldLayout xmlns:a="http://schemas.openxmlformats.org/drawingml/2006/main" xmlns:r="http://schemas.openxmlformats.org/officeDocument/2006/relationships" xmlns:p="http://schemas.openxmlformats.org/presentationml/2006/main" userDrawn="1">
  <p:cSld name="3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20146823"/>
      </p:ext>
    </p:extLst>
  </p:cSld>
  <p:clrMapOvr>
    <a:masterClrMapping/>
  </p:clrMapOvr>
</p:sldLayout>
</file>

<file path=ppt/slideLayouts/slideLayout1316.xml><?xml version="1.0" encoding="utf-8"?>
<p:sldLayout xmlns:a="http://schemas.openxmlformats.org/drawingml/2006/main" xmlns:r="http://schemas.openxmlformats.org/officeDocument/2006/relationships" xmlns:p="http://schemas.openxmlformats.org/presentationml/2006/main" userDrawn="1">
  <p:cSld name="3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7995778"/>
      </p:ext>
    </p:extLst>
  </p:cSld>
  <p:clrMapOvr>
    <a:masterClrMapping/>
  </p:clrMapOvr>
</p:sldLayout>
</file>

<file path=ppt/slideLayouts/slideLayout1317.xml><?xml version="1.0" encoding="utf-8"?>
<p:sldLayout xmlns:a="http://schemas.openxmlformats.org/drawingml/2006/main" xmlns:r="http://schemas.openxmlformats.org/officeDocument/2006/relationships" xmlns:p="http://schemas.openxmlformats.org/presentationml/2006/main" userDrawn="1">
  <p:cSld name="3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4438123"/>
      </p:ext>
    </p:extLst>
  </p:cSld>
  <p:clrMapOvr>
    <a:masterClrMapping/>
  </p:clrMapOvr>
</p:sldLayout>
</file>

<file path=ppt/slideLayouts/slideLayout1318.xml><?xml version="1.0" encoding="utf-8"?>
<p:sldLayout xmlns:a="http://schemas.openxmlformats.org/drawingml/2006/main" xmlns:r="http://schemas.openxmlformats.org/officeDocument/2006/relationships" xmlns:p="http://schemas.openxmlformats.org/presentationml/2006/main" userDrawn="1">
  <p:cSld name="9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5" y="6042100"/>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AAEC7E0B-4FC0-4491-BC80-5631C078F1E5}"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00"/>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00"/>
            <a:ext cx="51315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B5AB834C-0A63-414D-A22C-C67CA0ADA09E}" type="slidenum">
              <a:rPr lang="zh-CN" altLang="en-US"/>
              <a:pPr>
                <a:defRPr/>
              </a:pPr>
              <a:t>‹#›</a:t>
            </a:fld>
            <a:endParaRPr lang="zh-CN" altLang="en-US"/>
          </a:p>
        </p:txBody>
      </p:sp>
    </p:spTree>
    <p:extLst>
      <p:ext uri="{BB962C8B-B14F-4D97-AF65-F5344CB8AC3E}">
        <p14:creationId xmlns:p14="http://schemas.microsoft.com/office/powerpoint/2010/main" val="2578617585"/>
      </p:ext>
    </p:extLst>
  </p:cSld>
  <p:clrMapOvr>
    <a:masterClrMapping/>
  </p:clrMapOvr>
</p:sldLayout>
</file>

<file path=ppt/slideLayouts/slideLayout1319.xml><?xml version="1.0" encoding="utf-8"?>
<p:sldLayout xmlns:a="http://schemas.openxmlformats.org/drawingml/2006/main" xmlns:r="http://schemas.openxmlformats.org/officeDocument/2006/relationships" xmlns:p="http://schemas.openxmlformats.org/presentationml/2006/main" userDrawn="1">
  <p:cSld name="6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81159281"/>
      </p:ext>
    </p:extLst>
  </p:cSld>
  <p:clrMapOvr>
    <a:masterClrMapping/>
  </p:clrMapOvr>
  <p:transition spd="slow" advClick="0" advTm="4000">
    <p:comb/>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1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8785954"/>
      </p:ext>
    </p:extLst>
  </p:cSld>
  <p:clrMapOvr>
    <a:masterClrMapping/>
  </p:clrMapOvr>
</p:sldLayout>
</file>

<file path=ppt/slideLayouts/slideLayout1320.xml><?xml version="1.0" encoding="utf-8"?>
<p:sldLayout xmlns:a="http://schemas.openxmlformats.org/drawingml/2006/main" xmlns:r="http://schemas.openxmlformats.org/officeDocument/2006/relationships" xmlns:p="http://schemas.openxmlformats.org/presentationml/2006/main" preserve="1" userDrawn="1">
  <p:cSld name="6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1405745"/>
      </p:ext>
    </p:extLst>
  </p:cSld>
  <p:clrMapOvr>
    <a:masterClrMapping/>
  </p:clrMapOvr>
  <p:transition spd="slow"/>
</p:sldLayout>
</file>

<file path=ppt/slideLayouts/slideLayout1321.xml><?xml version="1.0" encoding="utf-8"?>
<p:sldLayout xmlns:a="http://schemas.openxmlformats.org/drawingml/2006/main" xmlns:r="http://schemas.openxmlformats.org/officeDocument/2006/relationships" xmlns:p="http://schemas.openxmlformats.org/presentationml/2006/main" preserve="1" userDrawn="1">
  <p:cSld name="11_标题和内容">
    <p:spTree>
      <p:nvGrpSpPr>
        <p:cNvPr id="1" name=""/>
        <p:cNvGrpSpPr/>
        <p:nvPr/>
      </p:nvGrpSpPr>
      <p:grpSpPr>
        <a:xfrm>
          <a:off x="0" y="0"/>
          <a:ext cx="0" cy="0"/>
          <a:chOff x="0" y="0"/>
          <a:chExt cx="0" cy="0"/>
        </a:xfrm>
      </p:grpSpPr>
      <p:sp>
        <p:nvSpPr>
          <p:cNvPr id="2" name="菱形 6"/>
          <p:cNvSpPr/>
          <p:nvPr userDrawn="1"/>
        </p:nvSpPr>
        <p:spPr>
          <a:xfrm>
            <a:off x="95286" y="136525"/>
            <a:ext cx="404813"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
        <p:nvSpPr>
          <p:cNvPr id="3" name="菱形 2"/>
          <p:cNvSpPr/>
          <p:nvPr userDrawn="1"/>
        </p:nvSpPr>
        <p:spPr>
          <a:xfrm>
            <a:off x="142908" y="136525"/>
            <a:ext cx="404813"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Tree>
    <p:extLst>
      <p:ext uri="{BB962C8B-B14F-4D97-AF65-F5344CB8AC3E}">
        <p14:creationId xmlns:p14="http://schemas.microsoft.com/office/powerpoint/2010/main" val="4281508857"/>
      </p:ext>
    </p:extLst>
  </p:cSld>
  <p:clrMapOvr>
    <a:masterClrMapping/>
  </p:clrMapOvr>
  <p:transition spd="slow"/>
</p:sldLayout>
</file>

<file path=ppt/slideLayouts/slideLayout1322.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15726725"/>
      </p:ext>
    </p:extLst>
  </p:cSld>
  <p:clrMapOvr>
    <a:masterClrMapping/>
  </p:clrMapOvr>
</p:sldLayout>
</file>

<file path=ppt/slideLayouts/slideLayout1323.xml><?xml version="1.0" encoding="utf-8"?>
<p:sldLayout xmlns:a="http://schemas.openxmlformats.org/drawingml/2006/main" xmlns:r="http://schemas.openxmlformats.org/officeDocument/2006/relationships" xmlns:p="http://schemas.openxmlformats.org/presentationml/2006/main" preserve="1" userDrawn="1">
  <p:cSld name="3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20486151"/>
      </p:ext>
    </p:extLst>
  </p:cSld>
  <p:clrMapOvr>
    <a:masterClrMapping/>
  </p:clrMapOvr>
</p:sldLayout>
</file>

<file path=ppt/slideLayouts/slideLayout1324.xml><?xml version="1.0" encoding="utf-8"?>
<p:sldLayout xmlns:a="http://schemas.openxmlformats.org/drawingml/2006/main" xmlns:r="http://schemas.openxmlformats.org/officeDocument/2006/relationships" xmlns:p="http://schemas.openxmlformats.org/presentationml/2006/main" userDrawn="1">
  <p:cSld name="12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85" y="6042100"/>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42380935-F749-439E-9B16-99BD4C13A544}"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100"/>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100"/>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B9285552-87F4-44D2-A352-8ECE9D496214}" type="slidenum">
              <a:rPr lang="zh-CN" altLang="en-US"/>
              <a:pPr>
                <a:defRPr/>
              </a:pPr>
              <a:t>‹#›</a:t>
            </a:fld>
            <a:endParaRPr lang="zh-CN" altLang="en-US"/>
          </a:p>
        </p:txBody>
      </p:sp>
    </p:spTree>
    <p:extLst>
      <p:ext uri="{BB962C8B-B14F-4D97-AF65-F5344CB8AC3E}">
        <p14:creationId xmlns:p14="http://schemas.microsoft.com/office/powerpoint/2010/main" val="2710943822"/>
      </p:ext>
    </p:extLst>
  </p:cSld>
  <p:clrMapOvr>
    <a:masterClrMapping/>
  </p:clrMapOvr>
  <p:transition spd="slow" advTm="3000">
    <p:random/>
  </p:transition>
</p:sldLayout>
</file>

<file path=ppt/slideLayouts/slideLayout1325.xml><?xml version="1.0" encoding="utf-8"?>
<p:sldLayout xmlns:a="http://schemas.openxmlformats.org/drawingml/2006/main" xmlns:r="http://schemas.openxmlformats.org/officeDocument/2006/relationships" xmlns:p="http://schemas.openxmlformats.org/presentationml/2006/main" userDrawn="1">
  <p:cSld name="3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8833481"/>
      </p:ext>
    </p:extLst>
  </p:cSld>
  <p:clrMapOvr>
    <a:masterClrMapping/>
  </p:clrMapOvr>
</p:sldLayout>
</file>

<file path=ppt/slideLayouts/slideLayout1326.xml><?xml version="1.0" encoding="utf-8"?>
<p:sldLayout xmlns:a="http://schemas.openxmlformats.org/drawingml/2006/main" xmlns:r="http://schemas.openxmlformats.org/officeDocument/2006/relationships" xmlns:p="http://schemas.openxmlformats.org/presentationml/2006/main" userDrawn="1">
  <p:cSld name="3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9934819"/>
      </p:ext>
    </p:extLst>
  </p:cSld>
  <p:clrMapOvr>
    <a:masterClrMapping/>
  </p:clrMapOvr>
</p:sldLayout>
</file>

<file path=ppt/slideLayouts/slideLayout1327.xml><?xml version="1.0" encoding="utf-8"?>
<p:sldLayout xmlns:a="http://schemas.openxmlformats.org/drawingml/2006/main" xmlns:r="http://schemas.openxmlformats.org/officeDocument/2006/relationships" xmlns:p="http://schemas.openxmlformats.org/presentationml/2006/main" userDrawn="1">
  <p:cSld name="4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7952698"/>
      </p:ext>
    </p:extLst>
  </p:cSld>
  <p:clrMapOvr>
    <a:masterClrMapping/>
  </p:clrMapOvr>
</p:sldLayout>
</file>

<file path=ppt/slideLayouts/slideLayout1328.xml><?xml version="1.0" encoding="utf-8"?>
<p:sldLayout xmlns:a="http://schemas.openxmlformats.org/drawingml/2006/main" xmlns:r="http://schemas.openxmlformats.org/officeDocument/2006/relationships" xmlns:p="http://schemas.openxmlformats.org/presentationml/2006/main" userDrawn="1">
  <p:cSld name="4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7569865"/>
      </p:ext>
    </p:extLst>
  </p:cSld>
  <p:clrMapOvr>
    <a:masterClrMapping/>
  </p:clrMapOvr>
</p:sldLayout>
</file>

<file path=ppt/slideLayouts/slideLayout1329.xml><?xml version="1.0" encoding="utf-8"?>
<p:sldLayout xmlns:a="http://schemas.openxmlformats.org/drawingml/2006/main" xmlns:r="http://schemas.openxmlformats.org/officeDocument/2006/relationships" xmlns:p="http://schemas.openxmlformats.org/presentationml/2006/main" userDrawn="1">
  <p:cSld name="4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156056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userDrawn="1">
  <p:cSld name="5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2150E76-8920-4741-963C-667EF1F979C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30E10919-45DD-4A75-B35C-D6C3BB4E4B93}" type="slidenum">
              <a:rPr lang="zh-CN" altLang="en-US"/>
              <a:pPr>
                <a:defRPr/>
              </a:pPr>
              <a:t>‹#›</a:t>
            </a:fld>
            <a:endParaRPr lang="zh-CN" altLang="en-US"/>
          </a:p>
        </p:txBody>
      </p:sp>
    </p:spTree>
    <p:extLst>
      <p:ext uri="{BB962C8B-B14F-4D97-AF65-F5344CB8AC3E}">
        <p14:creationId xmlns:p14="http://schemas.microsoft.com/office/powerpoint/2010/main" val="411792349"/>
      </p:ext>
    </p:extLst>
  </p:cSld>
  <p:clrMapOvr>
    <a:masterClrMapping/>
  </p:clrMapOvr>
</p:sldLayout>
</file>

<file path=ppt/slideLayouts/slideLayout1330.xml><?xml version="1.0" encoding="utf-8"?>
<p:sldLayout xmlns:a="http://schemas.openxmlformats.org/drawingml/2006/main" xmlns:r="http://schemas.openxmlformats.org/officeDocument/2006/relationships" xmlns:p="http://schemas.openxmlformats.org/presentationml/2006/main" userDrawn="1">
  <p:cSld name="4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4273333"/>
      </p:ext>
    </p:extLst>
  </p:cSld>
  <p:clrMapOvr>
    <a:masterClrMapping/>
  </p:clrMapOvr>
</p:sldLayout>
</file>

<file path=ppt/slideLayouts/slideLayout1331.xml><?xml version="1.0" encoding="utf-8"?>
<p:sldLayout xmlns:a="http://schemas.openxmlformats.org/drawingml/2006/main" xmlns:r="http://schemas.openxmlformats.org/officeDocument/2006/relationships" xmlns:p="http://schemas.openxmlformats.org/presentationml/2006/main" userDrawn="1">
  <p:cSld name="4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9296578"/>
      </p:ext>
    </p:extLst>
  </p:cSld>
  <p:clrMapOvr>
    <a:masterClrMapping/>
  </p:clrMapOvr>
</p:sldLayout>
</file>

<file path=ppt/slideLayouts/slideLayout1332.xml><?xml version="1.0" encoding="utf-8"?>
<p:sldLayout xmlns:a="http://schemas.openxmlformats.org/drawingml/2006/main" xmlns:r="http://schemas.openxmlformats.org/officeDocument/2006/relationships" xmlns:p="http://schemas.openxmlformats.org/presentationml/2006/main" userDrawn="1">
  <p:cSld name="4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77865682"/>
      </p:ext>
    </p:extLst>
  </p:cSld>
  <p:clrMapOvr>
    <a:masterClrMapping/>
  </p:clrMapOvr>
</p:sldLayout>
</file>

<file path=ppt/slideLayouts/slideLayout1333.xml><?xml version="1.0" encoding="utf-8"?>
<p:sldLayout xmlns:a="http://schemas.openxmlformats.org/drawingml/2006/main" xmlns:r="http://schemas.openxmlformats.org/officeDocument/2006/relationships" xmlns:p="http://schemas.openxmlformats.org/presentationml/2006/main" userDrawn="1">
  <p:cSld name="13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85" y="6042100"/>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2D05E782-81B2-4E09-9194-AF5BC5BF3175}"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100"/>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100"/>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7EB80D38-C9FC-43FF-A1C5-A808FB32CA48}" type="slidenum">
              <a:rPr lang="zh-CN" altLang="en-US"/>
              <a:pPr>
                <a:defRPr/>
              </a:pPr>
              <a:t>‹#›</a:t>
            </a:fld>
            <a:endParaRPr lang="zh-CN" altLang="en-US"/>
          </a:p>
        </p:txBody>
      </p:sp>
    </p:spTree>
    <p:extLst>
      <p:ext uri="{BB962C8B-B14F-4D97-AF65-F5344CB8AC3E}">
        <p14:creationId xmlns:p14="http://schemas.microsoft.com/office/powerpoint/2010/main" val="1050475364"/>
      </p:ext>
    </p:extLst>
  </p:cSld>
  <p:clrMapOvr>
    <a:masterClrMapping/>
  </p:clrMapOvr>
  <p:transition spd="slow" advTm="3000">
    <p:random/>
  </p:transition>
</p:sldLayout>
</file>

<file path=ppt/slideLayouts/slideLayout1334.xml><?xml version="1.0" encoding="utf-8"?>
<p:sldLayout xmlns:a="http://schemas.openxmlformats.org/drawingml/2006/main" xmlns:r="http://schemas.openxmlformats.org/officeDocument/2006/relationships" xmlns:p="http://schemas.openxmlformats.org/presentationml/2006/main" userDrawn="1">
  <p:cSld name="4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6867645"/>
      </p:ext>
    </p:extLst>
  </p:cSld>
  <p:clrMapOvr>
    <a:masterClrMapping/>
  </p:clrMapOvr>
</p:sldLayout>
</file>

<file path=ppt/slideLayouts/slideLayout1335.xml><?xml version="1.0" encoding="utf-8"?>
<p:sldLayout xmlns:a="http://schemas.openxmlformats.org/drawingml/2006/main" xmlns:r="http://schemas.openxmlformats.org/officeDocument/2006/relationships" xmlns:p="http://schemas.openxmlformats.org/presentationml/2006/main" userDrawn="1">
  <p:cSld name="4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6793794"/>
      </p:ext>
    </p:extLst>
  </p:cSld>
  <p:clrMapOvr>
    <a:masterClrMapping/>
  </p:clrMapOvr>
</p:sldLayout>
</file>

<file path=ppt/slideLayouts/slideLayout1336.xml><?xml version="1.0" encoding="utf-8"?>
<p:sldLayout xmlns:a="http://schemas.openxmlformats.org/drawingml/2006/main" xmlns:r="http://schemas.openxmlformats.org/officeDocument/2006/relationships" xmlns:p="http://schemas.openxmlformats.org/presentationml/2006/main" userDrawn="1">
  <p:cSld name="4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6755939"/>
      </p:ext>
    </p:extLst>
  </p:cSld>
  <p:clrMapOvr>
    <a:masterClrMapping/>
  </p:clrMapOvr>
</p:sldLayout>
</file>

<file path=ppt/slideLayouts/slideLayout1337.xml><?xml version="1.0" encoding="utf-8"?>
<p:sldLayout xmlns:a="http://schemas.openxmlformats.org/drawingml/2006/main" xmlns:r="http://schemas.openxmlformats.org/officeDocument/2006/relationships" xmlns:p="http://schemas.openxmlformats.org/presentationml/2006/main" userDrawn="1">
  <p:cSld name="4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99186800"/>
      </p:ext>
    </p:extLst>
  </p:cSld>
  <p:clrMapOvr>
    <a:masterClrMapping/>
  </p:clrMapOvr>
</p:sldLayout>
</file>

<file path=ppt/slideLayouts/slideLayout1338.xml><?xml version="1.0" encoding="utf-8"?>
<p:sldLayout xmlns:a="http://schemas.openxmlformats.org/drawingml/2006/main" xmlns:r="http://schemas.openxmlformats.org/officeDocument/2006/relationships" xmlns:p="http://schemas.openxmlformats.org/presentationml/2006/main" userDrawn="1">
  <p:cSld name="5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01928098"/>
      </p:ext>
    </p:extLst>
  </p:cSld>
  <p:clrMapOvr>
    <a:masterClrMapping/>
  </p:clrMapOvr>
</p:sldLayout>
</file>

<file path=ppt/slideLayouts/slideLayout1339.xml><?xml version="1.0" encoding="utf-8"?>
<p:sldLayout xmlns:a="http://schemas.openxmlformats.org/drawingml/2006/main" xmlns:r="http://schemas.openxmlformats.org/officeDocument/2006/relationships" xmlns:p="http://schemas.openxmlformats.org/presentationml/2006/main" userDrawn="1">
  <p:cSld name="5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935136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1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4829606"/>
      </p:ext>
    </p:extLst>
  </p:cSld>
  <p:clrMapOvr>
    <a:masterClrMapping/>
  </p:clrMapOvr>
</p:sldLayout>
</file>

<file path=ppt/slideLayouts/slideLayout1340.xml><?xml version="1.0" encoding="utf-8"?>
<p:sldLayout xmlns:a="http://schemas.openxmlformats.org/drawingml/2006/main" xmlns:r="http://schemas.openxmlformats.org/officeDocument/2006/relationships" xmlns:p="http://schemas.openxmlformats.org/presentationml/2006/main" userDrawn="1">
  <p:cSld name="5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2927468"/>
      </p:ext>
    </p:extLst>
  </p:cSld>
  <p:clrMapOvr>
    <a:masterClrMapping/>
  </p:clrMapOvr>
</p:sldLayout>
</file>

<file path=ppt/slideLayouts/slideLayout1341.xml><?xml version="1.0" encoding="utf-8"?>
<p:sldLayout xmlns:a="http://schemas.openxmlformats.org/drawingml/2006/main" xmlns:r="http://schemas.openxmlformats.org/officeDocument/2006/relationships" xmlns:p="http://schemas.openxmlformats.org/presentationml/2006/main" userDrawn="1">
  <p:cSld name="5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0282409"/>
      </p:ext>
    </p:extLst>
  </p:cSld>
  <p:clrMapOvr>
    <a:masterClrMapping/>
  </p:clrMapOvr>
</p:sldLayout>
</file>

<file path=ppt/slideLayouts/slideLayout1342.xml><?xml version="1.0" encoding="utf-8"?>
<p:sldLayout xmlns:a="http://schemas.openxmlformats.org/drawingml/2006/main" xmlns:r="http://schemas.openxmlformats.org/officeDocument/2006/relationships" xmlns:p="http://schemas.openxmlformats.org/presentationml/2006/main" userDrawn="1">
  <p:cSld name="9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5" y="6042100"/>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D0E31E12-4D90-44F3-817F-029EB2C5305F}"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00"/>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00"/>
            <a:ext cx="51315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0F36F1F5-5721-4975-BB38-6198D10483F6}" type="slidenum">
              <a:rPr lang="zh-CN" altLang="en-US"/>
              <a:pPr>
                <a:defRPr/>
              </a:pPr>
              <a:t>‹#›</a:t>
            </a:fld>
            <a:endParaRPr lang="zh-CN" altLang="en-US"/>
          </a:p>
        </p:txBody>
      </p:sp>
    </p:spTree>
    <p:extLst>
      <p:ext uri="{BB962C8B-B14F-4D97-AF65-F5344CB8AC3E}">
        <p14:creationId xmlns:p14="http://schemas.microsoft.com/office/powerpoint/2010/main" val="648365990"/>
      </p:ext>
    </p:extLst>
  </p:cSld>
  <p:clrMapOvr>
    <a:masterClrMapping/>
  </p:clrMapOvr>
</p:sldLayout>
</file>

<file path=ppt/slideLayouts/slideLayout1343.xml><?xml version="1.0" encoding="utf-8"?>
<p:sldLayout xmlns:a="http://schemas.openxmlformats.org/drawingml/2006/main" xmlns:r="http://schemas.openxmlformats.org/officeDocument/2006/relationships" xmlns:p="http://schemas.openxmlformats.org/presentationml/2006/main" userDrawn="1">
  <p:cSld name="7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7919641"/>
      </p:ext>
    </p:extLst>
  </p:cSld>
  <p:clrMapOvr>
    <a:masterClrMapping/>
  </p:clrMapOvr>
  <p:transition spd="slow" advClick="0" advTm="4000">
    <p:comb/>
  </p:transition>
</p:sldLayout>
</file>

<file path=ppt/slideLayouts/slideLayout1344.xml><?xml version="1.0" encoding="utf-8"?>
<p:sldLayout xmlns:a="http://schemas.openxmlformats.org/drawingml/2006/main" xmlns:r="http://schemas.openxmlformats.org/officeDocument/2006/relationships" xmlns:p="http://schemas.openxmlformats.org/presentationml/2006/main" preserve="1" userDrawn="1">
  <p:cSld name="7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6458239"/>
      </p:ext>
    </p:extLst>
  </p:cSld>
  <p:clrMapOvr>
    <a:masterClrMapping/>
  </p:clrMapOvr>
  <p:transition spd="slow"/>
</p:sldLayout>
</file>

<file path=ppt/slideLayouts/slideLayout1345.xml><?xml version="1.0" encoding="utf-8"?>
<p:sldLayout xmlns:a="http://schemas.openxmlformats.org/drawingml/2006/main" xmlns:r="http://schemas.openxmlformats.org/officeDocument/2006/relationships" xmlns:p="http://schemas.openxmlformats.org/presentationml/2006/main" preserve="1" userDrawn="1">
  <p:cSld name="14_标题和内容">
    <p:spTree>
      <p:nvGrpSpPr>
        <p:cNvPr id="1" name=""/>
        <p:cNvGrpSpPr/>
        <p:nvPr/>
      </p:nvGrpSpPr>
      <p:grpSpPr>
        <a:xfrm>
          <a:off x="0" y="0"/>
          <a:ext cx="0" cy="0"/>
          <a:chOff x="0" y="0"/>
          <a:chExt cx="0" cy="0"/>
        </a:xfrm>
      </p:grpSpPr>
      <p:sp>
        <p:nvSpPr>
          <p:cNvPr id="2" name="菱形 6"/>
          <p:cNvSpPr/>
          <p:nvPr userDrawn="1"/>
        </p:nvSpPr>
        <p:spPr>
          <a:xfrm>
            <a:off x="95286" y="136525"/>
            <a:ext cx="404813"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
        <p:nvSpPr>
          <p:cNvPr id="3" name="菱形 2"/>
          <p:cNvSpPr/>
          <p:nvPr userDrawn="1"/>
        </p:nvSpPr>
        <p:spPr>
          <a:xfrm>
            <a:off x="142908" y="136525"/>
            <a:ext cx="404813"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Tree>
    <p:extLst>
      <p:ext uri="{BB962C8B-B14F-4D97-AF65-F5344CB8AC3E}">
        <p14:creationId xmlns:p14="http://schemas.microsoft.com/office/powerpoint/2010/main" val="2524825218"/>
      </p:ext>
    </p:extLst>
  </p:cSld>
  <p:clrMapOvr>
    <a:masterClrMapping/>
  </p:clrMapOvr>
  <p:transition spd="slow"/>
</p:sldLayout>
</file>

<file path=ppt/slideLayouts/slideLayout1346.xml><?xml version="1.0" encoding="utf-8"?>
<p:sldLayout xmlns:a="http://schemas.openxmlformats.org/drawingml/2006/main" xmlns:r="http://schemas.openxmlformats.org/officeDocument/2006/relationships" xmlns:p="http://schemas.openxmlformats.org/presentationml/2006/main" preserve="1" userDrawn="1">
  <p:cSld name="3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4601000"/>
      </p:ext>
    </p:extLst>
  </p:cSld>
  <p:clrMapOvr>
    <a:masterClrMapping/>
  </p:clrMapOvr>
</p:sldLayout>
</file>

<file path=ppt/slideLayouts/slideLayout1347.xml><?xml version="1.0" encoding="utf-8"?>
<p:sldLayout xmlns:a="http://schemas.openxmlformats.org/drawingml/2006/main" xmlns:r="http://schemas.openxmlformats.org/officeDocument/2006/relationships" xmlns:p="http://schemas.openxmlformats.org/presentationml/2006/main" userDrawn="1">
  <p:cSld name="15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85" y="6042100"/>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2886925E-FC36-4D83-A43B-4F084C27355C}"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100"/>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100"/>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36032A4D-3B56-427B-9606-99291F376DCB}" type="slidenum">
              <a:rPr lang="zh-CN" altLang="en-US"/>
              <a:pPr>
                <a:defRPr/>
              </a:pPr>
              <a:t>‹#›</a:t>
            </a:fld>
            <a:endParaRPr lang="zh-CN" altLang="en-US"/>
          </a:p>
        </p:txBody>
      </p:sp>
    </p:spTree>
    <p:extLst>
      <p:ext uri="{BB962C8B-B14F-4D97-AF65-F5344CB8AC3E}">
        <p14:creationId xmlns:p14="http://schemas.microsoft.com/office/powerpoint/2010/main" val="3045321420"/>
      </p:ext>
    </p:extLst>
  </p:cSld>
  <p:clrMapOvr>
    <a:masterClrMapping/>
  </p:clrMapOvr>
  <p:transition spd="slow" advTm="3000">
    <p:random/>
  </p:transition>
</p:sldLayout>
</file>

<file path=ppt/slideLayouts/slideLayout1348.xml><?xml version="1.0" encoding="utf-8"?>
<p:sldLayout xmlns:a="http://schemas.openxmlformats.org/drawingml/2006/main" xmlns:r="http://schemas.openxmlformats.org/officeDocument/2006/relationships" xmlns:p="http://schemas.openxmlformats.org/presentationml/2006/main" userDrawn="1">
  <p:cSld name="5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4138346"/>
      </p:ext>
    </p:extLst>
  </p:cSld>
  <p:clrMapOvr>
    <a:masterClrMapping/>
  </p:clrMapOvr>
</p:sldLayout>
</file>

<file path=ppt/slideLayouts/slideLayout1349.xml><?xml version="1.0" encoding="utf-8"?>
<p:sldLayout xmlns:a="http://schemas.openxmlformats.org/drawingml/2006/main" xmlns:r="http://schemas.openxmlformats.org/officeDocument/2006/relationships" xmlns:p="http://schemas.openxmlformats.org/presentationml/2006/main" userDrawn="1">
  <p:cSld name="5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7670959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userDrawn="1">
  <p:cSld name="5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299322A6-368E-444E-94A8-190E7C3D0D2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9F4CE8D-C0BD-41C5-8C0A-A27D46807D34}" type="slidenum">
              <a:rPr lang="zh-CN" altLang="en-US"/>
              <a:pPr>
                <a:defRPr/>
              </a:pPr>
              <a:t>‹#›</a:t>
            </a:fld>
            <a:endParaRPr lang="zh-CN" altLang="en-US"/>
          </a:p>
        </p:txBody>
      </p:sp>
    </p:spTree>
    <p:extLst>
      <p:ext uri="{BB962C8B-B14F-4D97-AF65-F5344CB8AC3E}">
        <p14:creationId xmlns:p14="http://schemas.microsoft.com/office/powerpoint/2010/main" val="546199470"/>
      </p:ext>
    </p:extLst>
  </p:cSld>
  <p:clrMapOvr>
    <a:masterClrMapping/>
  </p:clrMapOvr>
</p:sldLayout>
</file>

<file path=ppt/slideLayouts/slideLayout1350.xml><?xml version="1.0" encoding="utf-8"?>
<p:sldLayout xmlns:a="http://schemas.openxmlformats.org/drawingml/2006/main" xmlns:r="http://schemas.openxmlformats.org/officeDocument/2006/relationships" xmlns:p="http://schemas.openxmlformats.org/presentationml/2006/main" userDrawn="1">
  <p:cSld name="5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9201159"/>
      </p:ext>
    </p:extLst>
  </p:cSld>
  <p:clrMapOvr>
    <a:masterClrMapping/>
  </p:clrMapOvr>
</p:sldLayout>
</file>

<file path=ppt/slideLayouts/slideLayout1351.xml><?xml version="1.0" encoding="utf-8"?>
<p:sldLayout xmlns:a="http://schemas.openxmlformats.org/drawingml/2006/main" xmlns:r="http://schemas.openxmlformats.org/officeDocument/2006/relationships" xmlns:p="http://schemas.openxmlformats.org/presentationml/2006/main" userDrawn="1">
  <p:cSld name="5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9143697"/>
      </p:ext>
    </p:extLst>
  </p:cSld>
  <p:clrMapOvr>
    <a:masterClrMapping/>
  </p:clrMapOvr>
</p:sldLayout>
</file>

<file path=ppt/slideLayouts/slideLayout1352.xml><?xml version="1.0" encoding="utf-8"?>
<p:sldLayout xmlns:a="http://schemas.openxmlformats.org/drawingml/2006/main" xmlns:r="http://schemas.openxmlformats.org/officeDocument/2006/relationships" xmlns:p="http://schemas.openxmlformats.org/presentationml/2006/main" userDrawn="1">
  <p:cSld name="5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5862663"/>
      </p:ext>
    </p:extLst>
  </p:cSld>
  <p:clrMapOvr>
    <a:masterClrMapping/>
  </p:clrMapOvr>
</p:sldLayout>
</file>

<file path=ppt/slideLayouts/slideLayout1353.xml><?xml version="1.0" encoding="utf-8"?>
<p:sldLayout xmlns:a="http://schemas.openxmlformats.org/drawingml/2006/main" xmlns:r="http://schemas.openxmlformats.org/officeDocument/2006/relationships" xmlns:p="http://schemas.openxmlformats.org/presentationml/2006/main" userDrawn="1">
  <p:cSld name="5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720806"/>
      </p:ext>
    </p:extLst>
  </p:cSld>
  <p:clrMapOvr>
    <a:masterClrMapping/>
  </p:clrMapOvr>
</p:sldLayout>
</file>

<file path=ppt/slideLayouts/slideLayout1354.xml><?xml version="1.0" encoding="utf-8"?>
<p:sldLayout xmlns:a="http://schemas.openxmlformats.org/drawingml/2006/main" xmlns:r="http://schemas.openxmlformats.org/officeDocument/2006/relationships" xmlns:p="http://schemas.openxmlformats.org/presentationml/2006/main" userDrawn="1">
  <p:cSld name="6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4864340"/>
      </p:ext>
    </p:extLst>
  </p:cSld>
  <p:clrMapOvr>
    <a:masterClrMapping/>
  </p:clrMapOvr>
</p:sldLayout>
</file>

<file path=ppt/slideLayouts/slideLayout1355.xml><?xml version="1.0" encoding="utf-8"?>
<p:sldLayout xmlns:a="http://schemas.openxmlformats.org/drawingml/2006/main" xmlns:r="http://schemas.openxmlformats.org/officeDocument/2006/relationships" xmlns:p="http://schemas.openxmlformats.org/presentationml/2006/main" userDrawn="1">
  <p:cSld name="6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7761790"/>
      </p:ext>
    </p:extLst>
  </p:cSld>
  <p:clrMapOvr>
    <a:masterClrMapping/>
  </p:clrMapOvr>
</p:sldLayout>
</file>

<file path=ppt/slideLayouts/slideLayout1356.xml><?xml version="1.0" encoding="utf-8"?>
<p:sldLayout xmlns:a="http://schemas.openxmlformats.org/drawingml/2006/main" xmlns:r="http://schemas.openxmlformats.org/officeDocument/2006/relationships" xmlns:p="http://schemas.openxmlformats.org/presentationml/2006/main" userDrawn="1">
  <p:cSld name="16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85" y="6042100"/>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3F36594D-9161-4B7E-83E4-5115E05B0E28}"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100"/>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100"/>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07243231-02BA-4847-BDFF-F8BF20153F49}" type="slidenum">
              <a:rPr lang="zh-CN" altLang="en-US"/>
              <a:pPr>
                <a:defRPr/>
              </a:pPr>
              <a:t>‹#›</a:t>
            </a:fld>
            <a:endParaRPr lang="zh-CN" altLang="en-US"/>
          </a:p>
        </p:txBody>
      </p:sp>
    </p:spTree>
    <p:extLst>
      <p:ext uri="{BB962C8B-B14F-4D97-AF65-F5344CB8AC3E}">
        <p14:creationId xmlns:p14="http://schemas.microsoft.com/office/powerpoint/2010/main" val="3600854096"/>
      </p:ext>
    </p:extLst>
  </p:cSld>
  <p:clrMapOvr>
    <a:masterClrMapping/>
  </p:clrMapOvr>
  <p:transition spd="slow" advTm="3000">
    <p:random/>
  </p:transition>
</p:sldLayout>
</file>

<file path=ppt/slideLayouts/slideLayout1357.xml><?xml version="1.0" encoding="utf-8"?>
<p:sldLayout xmlns:a="http://schemas.openxmlformats.org/drawingml/2006/main" xmlns:r="http://schemas.openxmlformats.org/officeDocument/2006/relationships" xmlns:p="http://schemas.openxmlformats.org/presentationml/2006/main" userDrawn="1">
  <p:cSld name="6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30755630"/>
      </p:ext>
    </p:extLst>
  </p:cSld>
  <p:clrMapOvr>
    <a:masterClrMapping/>
  </p:clrMapOvr>
</p:sldLayout>
</file>

<file path=ppt/slideLayouts/slideLayout1358.xml><?xml version="1.0" encoding="utf-8"?>
<p:sldLayout xmlns:a="http://schemas.openxmlformats.org/drawingml/2006/main" xmlns:r="http://schemas.openxmlformats.org/officeDocument/2006/relationships" xmlns:p="http://schemas.openxmlformats.org/presentationml/2006/main" userDrawn="1">
  <p:cSld name="6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0077581"/>
      </p:ext>
    </p:extLst>
  </p:cSld>
  <p:clrMapOvr>
    <a:masterClrMapping/>
  </p:clrMapOvr>
</p:sldLayout>
</file>

<file path=ppt/slideLayouts/slideLayout1359.xml><?xml version="1.0" encoding="utf-8"?>
<p:sldLayout xmlns:a="http://schemas.openxmlformats.org/drawingml/2006/main" xmlns:r="http://schemas.openxmlformats.org/officeDocument/2006/relationships" xmlns:p="http://schemas.openxmlformats.org/presentationml/2006/main" userDrawn="1">
  <p:cSld name="6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4733468"/>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1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4241956"/>
      </p:ext>
    </p:extLst>
  </p:cSld>
  <p:clrMapOvr>
    <a:masterClrMapping/>
  </p:clrMapOvr>
</p:sldLayout>
</file>

<file path=ppt/slideLayouts/slideLayout1360.xml><?xml version="1.0" encoding="utf-8"?>
<p:sldLayout xmlns:a="http://schemas.openxmlformats.org/drawingml/2006/main" xmlns:r="http://schemas.openxmlformats.org/officeDocument/2006/relationships" xmlns:p="http://schemas.openxmlformats.org/presentationml/2006/main" userDrawn="1">
  <p:cSld name="6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7829593"/>
      </p:ext>
    </p:extLst>
  </p:cSld>
  <p:clrMapOvr>
    <a:masterClrMapping/>
  </p:clrMapOvr>
</p:sldLayout>
</file>

<file path=ppt/slideLayouts/slideLayout1361.xml><?xml version="1.0" encoding="utf-8"?>
<p:sldLayout xmlns:a="http://schemas.openxmlformats.org/drawingml/2006/main" xmlns:r="http://schemas.openxmlformats.org/officeDocument/2006/relationships" xmlns:p="http://schemas.openxmlformats.org/presentationml/2006/main" userDrawn="1">
  <p:cSld name="6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3483038"/>
      </p:ext>
    </p:extLst>
  </p:cSld>
  <p:clrMapOvr>
    <a:masterClrMapping/>
  </p:clrMapOvr>
</p:sldLayout>
</file>

<file path=ppt/slideLayouts/slideLayout1362.xml><?xml version="1.0" encoding="utf-8"?>
<p:sldLayout xmlns:a="http://schemas.openxmlformats.org/drawingml/2006/main" xmlns:r="http://schemas.openxmlformats.org/officeDocument/2006/relationships" xmlns:p="http://schemas.openxmlformats.org/presentationml/2006/main" userDrawn="1">
  <p:cSld name="6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8448958"/>
      </p:ext>
    </p:extLst>
  </p:cSld>
  <p:clrMapOvr>
    <a:masterClrMapping/>
  </p:clrMapOvr>
</p:sldLayout>
</file>

<file path=ppt/slideLayouts/slideLayout1363.xml><?xml version="1.0" encoding="utf-8"?>
<p:sldLayout xmlns:a="http://schemas.openxmlformats.org/drawingml/2006/main" xmlns:r="http://schemas.openxmlformats.org/officeDocument/2006/relationships" xmlns:p="http://schemas.openxmlformats.org/presentationml/2006/main" userDrawn="1">
  <p:cSld name="6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5852538"/>
      </p:ext>
    </p:extLst>
  </p:cSld>
  <p:clrMapOvr>
    <a:masterClrMapping/>
  </p:clrMapOvr>
</p:sldLayout>
</file>

<file path=ppt/slideLayouts/slideLayout1364.xml><?xml version="1.0" encoding="utf-8"?>
<p:sldLayout xmlns:a="http://schemas.openxmlformats.org/drawingml/2006/main" xmlns:r="http://schemas.openxmlformats.org/officeDocument/2006/relationships" xmlns:p="http://schemas.openxmlformats.org/presentationml/2006/main" userDrawn="1">
  <p:cSld name="6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76317153"/>
      </p:ext>
    </p:extLst>
  </p:cSld>
  <p:clrMapOvr>
    <a:masterClrMapping/>
  </p:clrMapOvr>
</p:sldLayout>
</file>

<file path=ppt/slideLayouts/slideLayout1365.xml><?xml version="1.0" encoding="utf-8"?>
<p:sldLayout xmlns:a="http://schemas.openxmlformats.org/drawingml/2006/main" xmlns:r="http://schemas.openxmlformats.org/officeDocument/2006/relationships" xmlns:p="http://schemas.openxmlformats.org/presentationml/2006/main" userDrawn="1">
  <p:cSld name="9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5" y="6042100"/>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F0E9179B-1862-48B3-BED6-83696E79C925}"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00"/>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00"/>
            <a:ext cx="51315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55D8F71C-F482-47F1-9C0D-D002A483135E}" type="slidenum">
              <a:rPr lang="zh-CN" altLang="en-US"/>
              <a:pPr>
                <a:defRPr/>
              </a:pPr>
              <a:t>‹#›</a:t>
            </a:fld>
            <a:endParaRPr lang="zh-CN" altLang="en-US"/>
          </a:p>
        </p:txBody>
      </p:sp>
    </p:spTree>
    <p:extLst>
      <p:ext uri="{BB962C8B-B14F-4D97-AF65-F5344CB8AC3E}">
        <p14:creationId xmlns:p14="http://schemas.microsoft.com/office/powerpoint/2010/main" val="4085710143"/>
      </p:ext>
    </p:extLst>
  </p:cSld>
  <p:clrMapOvr>
    <a:masterClrMapping/>
  </p:clrMapOvr>
</p:sldLayout>
</file>

<file path=ppt/slideLayouts/slideLayout1366.xml><?xml version="1.0" encoding="utf-8"?>
<p:sldLayout xmlns:a="http://schemas.openxmlformats.org/drawingml/2006/main" xmlns:r="http://schemas.openxmlformats.org/officeDocument/2006/relationships" xmlns:p="http://schemas.openxmlformats.org/presentationml/2006/main" userDrawn="1">
  <p:cSld name="8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3953493"/>
      </p:ext>
    </p:extLst>
  </p:cSld>
  <p:clrMapOvr>
    <a:masterClrMapping/>
  </p:clrMapOvr>
  <p:transition spd="slow" advClick="0" advTm="4000">
    <p:comb/>
  </p:transition>
</p:sldLayout>
</file>

<file path=ppt/slideLayouts/slideLayout1367.xml><?xml version="1.0" encoding="utf-8"?>
<p:sldLayout xmlns:a="http://schemas.openxmlformats.org/drawingml/2006/main" xmlns:r="http://schemas.openxmlformats.org/officeDocument/2006/relationships" xmlns:p="http://schemas.openxmlformats.org/presentationml/2006/main" preserve="1" userDrawn="1">
  <p:cSld name="8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4604829"/>
      </p:ext>
    </p:extLst>
  </p:cSld>
  <p:clrMapOvr>
    <a:masterClrMapping/>
  </p:clrMapOvr>
  <p:transition spd="slow"/>
</p:sldLayout>
</file>

<file path=ppt/slideLayouts/slideLayout1368.xml><?xml version="1.0" encoding="utf-8"?>
<p:sldLayout xmlns:a="http://schemas.openxmlformats.org/drawingml/2006/main" xmlns:r="http://schemas.openxmlformats.org/officeDocument/2006/relationships" xmlns:p="http://schemas.openxmlformats.org/presentationml/2006/main" preserve="1" userDrawn="1">
  <p:cSld name="17_标题和内容">
    <p:spTree>
      <p:nvGrpSpPr>
        <p:cNvPr id="1" name=""/>
        <p:cNvGrpSpPr/>
        <p:nvPr/>
      </p:nvGrpSpPr>
      <p:grpSpPr>
        <a:xfrm>
          <a:off x="0" y="0"/>
          <a:ext cx="0" cy="0"/>
          <a:chOff x="0" y="0"/>
          <a:chExt cx="0" cy="0"/>
        </a:xfrm>
      </p:grpSpPr>
      <p:sp>
        <p:nvSpPr>
          <p:cNvPr id="2" name="菱形 6"/>
          <p:cNvSpPr/>
          <p:nvPr userDrawn="1"/>
        </p:nvSpPr>
        <p:spPr>
          <a:xfrm>
            <a:off x="95286" y="136525"/>
            <a:ext cx="404813"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
        <p:nvSpPr>
          <p:cNvPr id="3" name="菱形 2"/>
          <p:cNvSpPr/>
          <p:nvPr userDrawn="1"/>
        </p:nvSpPr>
        <p:spPr>
          <a:xfrm>
            <a:off x="142908" y="136525"/>
            <a:ext cx="404813"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Tree>
    <p:extLst>
      <p:ext uri="{BB962C8B-B14F-4D97-AF65-F5344CB8AC3E}">
        <p14:creationId xmlns:p14="http://schemas.microsoft.com/office/powerpoint/2010/main" val="308335968"/>
      </p:ext>
    </p:extLst>
  </p:cSld>
  <p:clrMapOvr>
    <a:masterClrMapping/>
  </p:clrMapOvr>
  <p:transition spd="slow"/>
</p:sldLayout>
</file>

<file path=ppt/slideLayouts/slideLayout1369.xml><?xml version="1.0" encoding="utf-8"?>
<p:sldLayout xmlns:a="http://schemas.openxmlformats.org/drawingml/2006/main" xmlns:r="http://schemas.openxmlformats.org/officeDocument/2006/relationships" xmlns:p="http://schemas.openxmlformats.org/presentationml/2006/main" preserve="1" userDrawn="1">
  <p:cSld name="3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5032384"/>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userDrawn="1">
  <p:cSld name="5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25B7853B-0588-4AD7-9A13-29A583082D5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29D328D-CE53-40CE-915F-B0805D95B9EB}" type="slidenum">
              <a:rPr lang="zh-CN" altLang="en-US"/>
              <a:pPr>
                <a:defRPr/>
              </a:pPr>
              <a:t>‹#›</a:t>
            </a:fld>
            <a:endParaRPr lang="zh-CN" altLang="en-US"/>
          </a:p>
        </p:txBody>
      </p:sp>
    </p:spTree>
    <p:extLst>
      <p:ext uri="{BB962C8B-B14F-4D97-AF65-F5344CB8AC3E}">
        <p14:creationId xmlns:p14="http://schemas.microsoft.com/office/powerpoint/2010/main" val="775556332"/>
      </p:ext>
    </p:extLst>
  </p:cSld>
  <p:clrMapOvr>
    <a:masterClrMapping/>
  </p:clrMapOvr>
</p:sldLayout>
</file>

<file path=ppt/slideLayouts/slideLayout1370.xml><?xml version="1.0" encoding="utf-8"?>
<p:sldLayout xmlns:a="http://schemas.openxmlformats.org/drawingml/2006/main" xmlns:r="http://schemas.openxmlformats.org/officeDocument/2006/relationships" xmlns:p="http://schemas.openxmlformats.org/presentationml/2006/main" userDrawn="1">
  <p:cSld name="18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85" y="6042100"/>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7EB03615-169D-442A-96D4-7ED684C902F9}"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100"/>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100"/>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4F4E4247-2D4B-4302-83E8-C3EAE84DB854}" type="slidenum">
              <a:rPr lang="zh-CN" altLang="en-US"/>
              <a:pPr>
                <a:defRPr/>
              </a:pPr>
              <a:t>‹#›</a:t>
            </a:fld>
            <a:endParaRPr lang="zh-CN" altLang="en-US"/>
          </a:p>
        </p:txBody>
      </p:sp>
    </p:spTree>
    <p:extLst>
      <p:ext uri="{BB962C8B-B14F-4D97-AF65-F5344CB8AC3E}">
        <p14:creationId xmlns:p14="http://schemas.microsoft.com/office/powerpoint/2010/main" val="2540680938"/>
      </p:ext>
    </p:extLst>
  </p:cSld>
  <p:clrMapOvr>
    <a:masterClrMapping/>
  </p:clrMapOvr>
  <p:transition spd="slow" advTm="3000">
    <p:random/>
  </p:transition>
</p:sldLayout>
</file>

<file path=ppt/slideLayouts/slideLayout1371.xml><?xml version="1.0" encoding="utf-8"?>
<p:sldLayout xmlns:a="http://schemas.openxmlformats.org/drawingml/2006/main" xmlns:r="http://schemas.openxmlformats.org/officeDocument/2006/relationships" xmlns:p="http://schemas.openxmlformats.org/presentationml/2006/main" userDrawn="1">
  <p:cSld name="7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7027779"/>
      </p:ext>
    </p:extLst>
  </p:cSld>
  <p:clrMapOvr>
    <a:masterClrMapping/>
  </p:clrMapOvr>
</p:sldLayout>
</file>

<file path=ppt/slideLayouts/slideLayout1372.xml><?xml version="1.0" encoding="utf-8"?>
<p:sldLayout xmlns:a="http://schemas.openxmlformats.org/drawingml/2006/main" xmlns:r="http://schemas.openxmlformats.org/officeDocument/2006/relationships" xmlns:p="http://schemas.openxmlformats.org/presentationml/2006/main" userDrawn="1">
  <p:cSld name="7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6549371"/>
      </p:ext>
    </p:extLst>
  </p:cSld>
  <p:clrMapOvr>
    <a:masterClrMapping/>
  </p:clrMapOvr>
</p:sldLayout>
</file>

<file path=ppt/slideLayouts/slideLayout1373.xml><?xml version="1.0" encoding="utf-8"?>
<p:sldLayout xmlns:a="http://schemas.openxmlformats.org/drawingml/2006/main" xmlns:r="http://schemas.openxmlformats.org/officeDocument/2006/relationships" xmlns:p="http://schemas.openxmlformats.org/presentationml/2006/main" userDrawn="1">
  <p:cSld name="7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3348392"/>
      </p:ext>
    </p:extLst>
  </p:cSld>
  <p:clrMapOvr>
    <a:masterClrMapping/>
  </p:clrMapOvr>
</p:sldLayout>
</file>

<file path=ppt/slideLayouts/slideLayout1374.xml><?xml version="1.0" encoding="utf-8"?>
<p:sldLayout xmlns:a="http://schemas.openxmlformats.org/drawingml/2006/main" xmlns:r="http://schemas.openxmlformats.org/officeDocument/2006/relationships" xmlns:p="http://schemas.openxmlformats.org/presentationml/2006/main" userDrawn="1">
  <p:cSld name="7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7158635"/>
      </p:ext>
    </p:extLst>
  </p:cSld>
  <p:clrMapOvr>
    <a:masterClrMapping/>
  </p:clrMapOvr>
</p:sldLayout>
</file>

<file path=ppt/slideLayouts/slideLayout1375.xml><?xml version="1.0" encoding="utf-8"?>
<p:sldLayout xmlns:a="http://schemas.openxmlformats.org/drawingml/2006/main" xmlns:r="http://schemas.openxmlformats.org/officeDocument/2006/relationships" xmlns:p="http://schemas.openxmlformats.org/presentationml/2006/main" userDrawn="1">
  <p:cSld name="7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1089950"/>
      </p:ext>
    </p:extLst>
  </p:cSld>
  <p:clrMapOvr>
    <a:masterClrMapping/>
  </p:clrMapOvr>
</p:sldLayout>
</file>

<file path=ppt/slideLayouts/slideLayout1376.xml><?xml version="1.0" encoding="utf-8"?>
<p:sldLayout xmlns:a="http://schemas.openxmlformats.org/drawingml/2006/main" xmlns:r="http://schemas.openxmlformats.org/officeDocument/2006/relationships" xmlns:p="http://schemas.openxmlformats.org/presentationml/2006/main" userDrawn="1">
  <p:cSld name="7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9814512"/>
      </p:ext>
    </p:extLst>
  </p:cSld>
  <p:clrMapOvr>
    <a:masterClrMapping/>
  </p:clrMapOvr>
</p:sldLayout>
</file>

<file path=ppt/slideLayouts/slideLayout1377.xml><?xml version="1.0" encoding="utf-8"?>
<p:sldLayout xmlns:a="http://schemas.openxmlformats.org/drawingml/2006/main" xmlns:r="http://schemas.openxmlformats.org/officeDocument/2006/relationships" xmlns:p="http://schemas.openxmlformats.org/presentationml/2006/main" userDrawn="1">
  <p:cSld name="7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2134870"/>
      </p:ext>
    </p:extLst>
  </p:cSld>
  <p:clrMapOvr>
    <a:masterClrMapping/>
  </p:clrMapOvr>
</p:sldLayout>
</file>

<file path=ppt/slideLayouts/slideLayout1378.xml><?xml version="1.0" encoding="utf-8"?>
<p:sldLayout xmlns:a="http://schemas.openxmlformats.org/drawingml/2006/main" xmlns:r="http://schemas.openxmlformats.org/officeDocument/2006/relationships" xmlns:p="http://schemas.openxmlformats.org/presentationml/2006/main" userDrawn="1">
  <p:cSld name="7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4925658"/>
      </p:ext>
    </p:extLst>
  </p:cSld>
  <p:clrMapOvr>
    <a:masterClrMapping/>
  </p:clrMapOvr>
</p:sldLayout>
</file>

<file path=ppt/slideLayouts/slideLayout1379.xml><?xml version="1.0" encoding="utf-8"?>
<p:sldLayout xmlns:a="http://schemas.openxmlformats.org/drawingml/2006/main" xmlns:r="http://schemas.openxmlformats.org/officeDocument/2006/relationships" xmlns:p="http://schemas.openxmlformats.org/presentationml/2006/main" userDrawn="1">
  <p:cSld name="19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85" y="6042100"/>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7E325612-6C78-440A-A6A4-547E56CBF339}"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100"/>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100"/>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D1522E20-F71E-4856-8C2B-5816B9B6B818}" type="slidenum">
              <a:rPr lang="zh-CN" altLang="en-US"/>
              <a:pPr>
                <a:defRPr/>
              </a:pPr>
              <a:t>‹#›</a:t>
            </a:fld>
            <a:endParaRPr lang="zh-CN" altLang="en-US"/>
          </a:p>
        </p:txBody>
      </p:sp>
    </p:spTree>
    <p:extLst>
      <p:ext uri="{BB962C8B-B14F-4D97-AF65-F5344CB8AC3E}">
        <p14:creationId xmlns:p14="http://schemas.microsoft.com/office/powerpoint/2010/main" val="2146312537"/>
      </p:ext>
    </p:extLst>
  </p:cSld>
  <p:clrMapOvr>
    <a:masterClrMapping/>
  </p:clrMapOvr>
  <p:transition spd="slow" advTm="3000">
    <p:random/>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1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77083039"/>
      </p:ext>
    </p:extLst>
  </p:cSld>
  <p:clrMapOvr>
    <a:masterClrMapping/>
  </p:clrMapOvr>
</p:sldLayout>
</file>

<file path=ppt/slideLayouts/slideLayout1380.xml><?xml version="1.0" encoding="utf-8"?>
<p:sldLayout xmlns:a="http://schemas.openxmlformats.org/drawingml/2006/main" xmlns:r="http://schemas.openxmlformats.org/officeDocument/2006/relationships" xmlns:p="http://schemas.openxmlformats.org/presentationml/2006/main" userDrawn="1">
  <p:cSld name="7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263458"/>
      </p:ext>
    </p:extLst>
  </p:cSld>
  <p:clrMapOvr>
    <a:masterClrMapping/>
  </p:clrMapOvr>
</p:sldLayout>
</file>

<file path=ppt/slideLayouts/slideLayout1381.xml><?xml version="1.0" encoding="utf-8"?>
<p:sldLayout xmlns:a="http://schemas.openxmlformats.org/drawingml/2006/main" xmlns:r="http://schemas.openxmlformats.org/officeDocument/2006/relationships" xmlns:p="http://schemas.openxmlformats.org/presentationml/2006/main" userDrawn="1">
  <p:cSld name="7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9094460"/>
      </p:ext>
    </p:extLst>
  </p:cSld>
  <p:clrMapOvr>
    <a:masterClrMapping/>
  </p:clrMapOvr>
</p:sldLayout>
</file>

<file path=ppt/slideLayouts/slideLayout1382.xml><?xml version="1.0" encoding="utf-8"?>
<p:sldLayout xmlns:a="http://schemas.openxmlformats.org/drawingml/2006/main" xmlns:r="http://schemas.openxmlformats.org/officeDocument/2006/relationships" xmlns:p="http://schemas.openxmlformats.org/presentationml/2006/main" userDrawn="1">
  <p:cSld name="8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9891604"/>
      </p:ext>
    </p:extLst>
  </p:cSld>
  <p:clrMapOvr>
    <a:masterClrMapping/>
  </p:clrMapOvr>
</p:sldLayout>
</file>

<file path=ppt/slideLayouts/slideLayout1383.xml><?xml version="1.0" encoding="utf-8"?>
<p:sldLayout xmlns:a="http://schemas.openxmlformats.org/drawingml/2006/main" xmlns:r="http://schemas.openxmlformats.org/officeDocument/2006/relationships" xmlns:p="http://schemas.openxmlformats.org/presentationml/2006/main" userDrawn="1">
  <p:cSld name="8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95663889"/>
      </p:ext>
    </p:extLst>
  </p:cSld>
  <p:clrMapOvr>
    <a:masterClrMapping/>
  </p:clrMapOvr>
</p:sldLayout>
</file>

<file path=ppt/slideLayouts/slideLayout1384.xml><?xml version="1.0" encoding="utf-8"?>
<p:sldLayout xmlns:a="http://schemas.openxmlformats.org/drawingml/2006/main" xmlns:r="http://schemas.openxmlformats.org/officeDocument/2006/relationships" xmlns:p="http://schemas.openxmlformats.org/presentationml/2006/main" userDrawn="1">
  <p:cSld name="8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0613468"/>
      </p:ext>
    </p:extLst>
  </p:cSld>
  <p:clrMapOvr>
    <a:masterClrMapping/>
  </p:clrMapOvr>
</p:sldLayout>
</file>

<file path=ppt/slideLayouts/slideLayout1385.xml><?xml version="1.0" encoding="utf-8"?>
<p:sldLayout xmlns:a="http://schemas.openxmlformats.org/drawingml/2006/main" xmlns:r="http://schemas.openxmlformats.org/officeDocument/2006/relationships" xmlns:p="http://schemas.openxmlformats.org/presentationml/2006/main" userDrawn="1">
  <p:cSld name="8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393953"/>
      </p:ext>
    </p:extLst>
  </p:cSld>
  <p:clrMapOvr>
    <a:masterClrMapping/>
  </p:clrMapOvr>
</p:sldLayout>
</file>

<file path=ppt/slideLayouts/slideLayout1386.xml><?xml version="1.0" encoding="utf-8"?>
<p:sldLayout xmlns:a="http://schemas.openxmlformats.org/drawingml/2006/main" xmlns:r="http://schemas.openxmlformats.org/officeDocument/2006/relationships" xmlns:p="http://schemas.openxmlformats.org/presentationml/2006/main" userDrawn="1">
  <p:cSld name="8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7632982"/>
      </p:ext>
    </p:extLst>
  </p:cSld>
  <p:clrMapOvr>
    <a:masterClrMapping/>
  </p:clrMapOvr>
</p:sldLayout>
</file>

<file path=ppt/slideLayouts/slideLayout1387.xml><?xml version="1.0" encoding="utf-8"?>
<p:sldLayout xmlns:a="http://schemas.openxmlformats.org/drawingml/2006/main" xmlns:r="http://schemas.openxmlformats.org/officeDocument/2006/relationships" xmlns:p="http://schemas.openxmlformats.org/presentationml/2006/main" userDrawn="1">
  <p:cSld name="8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09707136"/>
      </p:ext>
    </p:extLst>
  </p:cSld>
  <p:clrMapOvr>
    <a:masterClrMapping/>
  </p:clrMapOvr>
</p:sldLayout>
</file>

<file path=ppt/slideLayouts/slideLayout1388.xml><?xml version="1.0" encoding="utf-8"?>
<p:sldLayout xmlns:a="http://schemas.openxmlformats.org/drawingml/2006/main" xmlns:r="http://schemas.openxmlformats.org/officeDocument/2006/relationships" xmlns:p="http://schemas.openxmlformats.org/presentationml/2006/main" userDrawn="1">
  <p:cSld name="9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5" y="6042100"/>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A727892B-DAC4-4E01-8B90-5D10477D06A6}"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00"/>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00"/>
            <a:ext cx="51315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BCA09FAE-D452-42AD-AE32-B89DFB3257CB}" type="slidenum">
              <a:rPr lang="zh-CN" altLang="en-US"/>
              <a:pPr>
                <a:defRPr/>
              </a:pPr>
              <a:t>‹#›</a:t>
            </a:fld>
            <a:endParaRPr lang="zh-CN" altLang="en-US"/>
          </a:p>
        </p:txBody>
      </p:sp>
    </p:spTree>
    <p:extLst>
      <p:ext uri="{BB962C8B-B14F-4D97-AF65-F5344CB8AC3E}">
        <p14:creationId xmlns:p14="http://schemas.microsoft.com/office/powerpoint/2010/main" val="2939601022"/>
      </p:ext>
    </p:extLst>
  </p:cSld>
  <p:clrMapOvr>
    <a:masterClrMapping/>
  </p:clrMapOvr>
</p:sldLayout>
</file>

<file path=ppt/slideLayouts/slideLayout1389.xml><?xml version="1.0" encoding="utf-8"?>
<p:sldLayout xmlns:a="http://schemas.openxmlformats.org/drawingml/2006/main" xmlns:r="http://schemas.openxmlformats.org/officeDocument/2006/relationships" xmlns:p="http://schemas.openxmlformats.org/presentationml/2006/main" userDrawn="1">
  <p:cSld name="9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5262064"/>
      </p:ext>
    </p:extLst>
  </p:cSld>
  <p:clrMapOvr>
    <a:masterClrMapping/>
  </p:clrMapOvr>
  <p:transition spd="slow" advClick="0" advTm="4000">
    <p:comb/>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userDrawn="1">
  <p:cSld name="5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6F082DF-045D-419C-AE13-DFA70D90CDC9}"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7F46F622-5FCE-43EF-8813-614C9FC9CEA2}" type="slidenum">
              <a:rPr lang="zh-CN" altLang="en-US"/>
              <a:pPr>
                <a:defRPr/>
              </a:pPr>
              <a:t>‹#›</a:t>
            </a:fld>
            <a:endParaRPr lang="zh-CN" altLang="en-US"/>
          </a:p>
        </p:txBody>
      </p:sp>
    </p:spTree>
    <p:extLst>
      <p:ext uri="{BB962C8B-B14F-4D97-AF65-F5344CB8AC3E}">
        <p14:creationId xmlns:p14="http://schemas.microsoft.com/office/powerpoint/2010/main" val="1553594689"/>
      </p:ext>
    </p:extLst>
  </p:cSld>
  <p:clrMapOvr>
    <a:masterClrMapping/>
  </p:clrMapOvr>
</p:sldLayout>
</file>

<file path=ppt/slideLayouts/slideLayout1390.xml><?xml version="1.0" encoding="utf-8"?>
<p:sldLayout xmlns:a="http://schemas.openxmlformats.org/drawingml/2006/main" xmlns:r="http://schemas.openxmlformats.org/officeDocument/2006/relationships" xmlns:p="http://schemas.openxmlformats.org/presentationml/2006/main" preserve="1" userDrawn="1">
  <p:cSld name="9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8088414"/>
      </p:ext>
    </p:extLst>
  </p:cSld>
  <p:clrMapOvr>
    <a:masterClrMapping/>
  </p:clrMapOvr>
  <p:transition spd="slow"/>
</p:sldLayout>
</file>

<file path=ppt/slideLayouts/slideLayout1391.xml><?xml version="1.0" encoding="utf-8"?>
<p:sldLayout xmlns:a="http://schemas.openxmlformats.org/drawingml/2006/main" xmlns:r="http://schemas.openxmlformats.org/officeDocument/2006/relationships" xmlns:p="http://schemas.openxmlformats.org/presentationml/2006/main" preserve="1" userDrawn="1">
  <p:cSld name="20_标题和内容">
    <p:spTree>
      <p:nvGrpSpPr>
        <p:cNvPr id="1" name=""/>
        <p:cNvGrpSpPr/>
        <p:nvPr/>
      </p:nvGrpSpPr>
      <p:grpSpPr>
        <a:xfrm>
          <a:off x="0" y="0"/>
          <a:ext cx="0" cy="0"/>
          <a:chOff x="0" y="0"/>
          <a:chExt cx="0" cy="0"/>
        </a:xfrm>
      </p:grpSpPr>
      <p:sp>
        <p:nvSpPr>
          <p:cNvPr id="2" name="菱形 6"/>
          <p:cNvSpPr/>
          <p:nvPr userDrawn="1"/>
        </p:nvSpPr>
        <p:spPr>
          <a:xfrm>
            <a:off x="95286" y="136525"/>
            <a:ext cx="404813"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
        <p:nvSpPr>
          <p:cNvPr id="3" name="菱形 2"/>
          <p:cNvSpPr/>
          <p:nvPr userDrawn="1"/>
        </p:nvSpPr>
        <p:spPr>
          <a:xfrm>
            <a:off x="142908" y="136525"/>
            <a:ext cx="404813"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Tree>
    <p:extLst>
      <p:ext uri="{BB962C8B-B14F-4D97-AF65-F5344CB8AC3E}">
        <p14:creationId xmlns:p14="http://schemas.microsoft.com/office/powerpoint/2010/main" val="3748896487"/>
      </p:ext>
    </p:extLst>
  </p:cSld>
  <p:clrMapOvr>
    <a:masterClrMapping/>
  </p:clrMapOvr>
  <p:transition spd="slow"/>
</p:sldLayout>
</file>

<file path=ppt/slideLayouts/slideLayout1392.xml><?xml version="1.0" encoding="utf-8"?>
<p:sldLayout xmlns:a="http://schemas.openxmlformats.org/drawingml/2006/main" xmlns:r="http://schemas.openxmlformats.org/officeDocument/2006/relationships" xmlns:p="http://schemas.openxmlformats.org/presentationml/2006/main" userDrawn="1">
  <p:cSld name="9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5" y="6042100"/>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BF34FF71-9800-4F7E-B6EA-4784AF50463E}"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00"/>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00"/>
            <a:ext cx="51315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68C98D01-ACC2-4A54-9272-3D6429132DA0}" type="slidenum">
              <a:rPr lang="zh-CN" altLang="en-US"/>
              <a:pPr>
                <a:defRPr/>
              </a:pPr>
              <a:t>‹#›</a:t>
            </a:fld>
            <a:endParaRPr lang="zh-CN" altLang="en-US"/>
          </a:p>
        </p:txBody>
      </p:sp>
    </p:spTree>
    <p:extLst>
      <p:ext uri="{BB962C8B-B14F-4D97-AF65-F5344CB8AC3E}">
        <p14:creationId xmlns:p14="http://schemas.microsoft.com/office/powerpoint/2010/main" val="886772223"/>
      </p:ext>
    </p:extLst>
  </p:cSld>
  <p:clrMapOvr>
    <a:masterClrMapping/>
  </p:clrMapOvr>
</p:sldLayout>
</file>

<file path=ppt/slideLayouts/slideLayout139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8466549"/>
      </p:ext>
    </p:extLst>
  </p:cSld>
  <p:clrMapOvr>
    <a:masterClrMapping/>
  </p:clrMapOvr>
</p:sldLayout>
</file>

<file path=ppt/slideLayouts/slideLayout139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2665646"/>
      </p:ext>
    </p:extLst>
  </p:cSld>
  <p:clrMapOvr>
    <a:masterClrMapping/>
  </p:clrMapOvr>
</p:sldLayout>
</file>

<file path=ppt/slideLayouts/slideLayout1395.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4849280"/>
      </p:ext>
    </p:extLst>
  </p:cSld>
  <p:clrMapOvr>
    <a:masterClrMapping/>
  </p:clrMapOvr>
</p:sldLayout>
</file>

<file path=ppt/slideLayouts/slideLayout1396.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0984502"/>
      </p:ext>
    </p:extLst>
  </p:cSld>
  <p:clrMapOvr>
    <a:masterClrMapping/>
  </p:clrMapOvr>
</p:sldLayout>
</file>

<file path=ppt/slideLayouts/slideLayout1397.xml><?xml version="1.0" encoding="utf-8"?>
<p:sldLayout xmlns:a="http://schemas.openxmlformats.org/drawingml/2006/main" xmlns:r="http://schemas.openxmlformats.org/officeDocument/2006/relationships" xmlns:p="http://schemas.openxmlformats.org/presentationml/2006/main" preserve="1" userDrawn="1">
  <p:cSld name="3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3667500"/>
      </p:ext>
    </p:extLst>
  </p:cSld>
  <p:clrMapOvr>
    <a:masterClrMapping/>
  </p:clrMapOvr>
</p:sldLayout>
</file>

<file path=ppt/slideLayouts/slideLayout1398.xml><?xml version="1.0" encoding="utf-8"?>
<p:sldLayout xmlns:a="http://schemas.openxmlformats.org/drawingml/2006/main" xmlns:r="http://schemas.openxmlformats.org/officeDocument/2006/relationships" xmlns:p="http://schemas.openxmlformats.org/presentationml/2006/main" preserve="1" userDrawn="1">
  <p:cSld name="8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3805816"/>
      </p:ext>
    </p:extLst>
  </p:cSld>
  <p:clrMapOvr>
    <a:masterClrMapping/>
  </p:clrMapOvr>
</p:sldLayout>
</file>

<file path=ppt/slideLayouts/slideLayout1399.xml><?xml version="1.0" encoding="utf-8"?>
<p:sldLayout xmlns:a="http://schemas.openxmlformats.org/drawingml/2006/main" xmlns:r="http://schemas.openxmlformats.org/officeDocument/2006/relationships" xmlns:p="http://schemas.openxmlformats.org/presentationml/2006/main" preserve="1" userDrawn="1">
  <p:cSld name="8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41833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086717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2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04348954"/>
      </p:ext>
    </p:extLst>
  </p:cSld>
  <p:clrMapOvr>
    <a:masterClrMapping/>
  </p:clrMapOvr>
</p:sldLayout>
</file>

<file path=ppt/slideLayouts/slideLayout1400.xml><?xml version="1.0" encoding="utf-8"?>
<p:sldLayout xmlns:a="http://schemas.openxmlformats.org/drawingml/2006/main" xmlns:r="http://schemas.openxmlformats.org/officeDocument/2006/relationships" xmlns:p="http://schemas.openxmlformats.org/presentationml/2006/main" preserve="1" userDrawn="1">
  <p:cSld name="8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4619650"/>
      </p:ext>
    </p:extLst>
  </p:cSld>
  <p:clrMapOvr>
    <a:masterClrMapping/>
  </p:clrMapOvr>
</p:sldLayout>
</file>

<file path=ppt/slideLayouts/slideLayout1401.xml><?xml version="1.0" encoding="utf-8"?>
<p:sldLayout xmlns:a="http://schemas.openxmlformats.org/drawingml/2006/main" xmlns:r="http://schemas.openxmlformats.org/officeDocument/2006/relationships" xmlns:p="http://schemas.openxmlformats.org/presentationml/2006/main" preserve="1" userDrawn="1">
  <p:cSld name="3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493042082"/>
      </p:ext>
    </p:extLst>
  </p:cSld>
  <p:clrMapOvr>
    <a:masterClrMapping/>
  </p:clrMapOvr>
</p:sldLayout>
</file>

<file path=ppt/slideLayouts/slideLayout1402.xml><?xml version="1.0" encoding="utf-8"?>
<p:sldLayout xmlns:a="http://schemas.openxmlformats.org/drawingml/2006/main" xmlns:r="http://schemas.openxmlformats.org/officeDocument/2006/relationships" xmlns:p="http://schemas.openxmlformats.org/presentationml/2006/main" preserve="1" userDrawn="1">
  <p:cSld name="3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0177351"/>
      </p:ext>
    </p:extLst>
  </p:cSld>
  <p:clrMapOvr>
    <a:masterClrMapping/>
  </p:clrMapOvr>
</p:sldLayout>
</file>

<file path=ppt/slideLayouts/slideLayout1403.xml><?xml version="1.0" encoding="utf-8"?>
<p:sldLayout xmlns:a="http://schemas.openxmlformats.org/drawingml/2006/main" xmlns:r="http://schemas.openxmlformats.org/officeDocument/2006/relationships" xmlns:p="http://schemas.openxmlformats.org/presentationml/2006/main" preserve="1" userDrawn="1">
  <p:cSld name="3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1774930"/>
      </p:ext>
    </p:extLst>
  </p:cSld>
  <p:clrMapOvr>
    <a:masterClrMapping/>
  </p:clrMapOvr>
</p:sldLayout>
</file>

<file path=ppt/slideLayouts/slideLayout1404.xml><?xml version="1.0" encoding="utf-8"?>
<p:sldLayout xmlns:a="http://schemas.openxmlformats.org/drawingml/2006/main" xmlns:r="http://schemas.openxmlformats.org/officeDocument/2006/relationships" xmlns:p="http://schemas.openxmlformats.org/presentationml/2006/main" preserve="1" userDrawn="1">
  <p:cSld name="3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4080049"/>
      </p:ext>
    </p:extLst>
  </p:cSld>
  <p:clrMapOvr>
    <a:masterClrMapping/>
  </p:clrMapOvr>
</p:sldLayout>
</file>

<file path=ppt/slideLayouts/slideLayout1405.xml><?xml version="1.0" encoding="utf-8"?>
<p:sldLayout xmlns:a="http://schemas.openxmlformats.org/drawingml/2006/main" xmlns:r="http://schemas.openxmlformats.org/officeDocument/2006/relationships" xmlns:p="http://schemas.openxmlformats.org/presentationml/2006/main" userDrawn="1">
  <p:cSld name="8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805422"/>
      </p:ext>
    </p:extLst>
  </p:cSld>
  <p:clrMapOvr>
    <a:masterClrMapping/>
  </p:clrMapOvr>
</p:sldLayout>
</file>

<file path=ppt/slideLayouts/slideLayout1406.xml><?xml version="1.0" encoding="utf-8"?>
<p:sldLayout xmlns:a="http://schemas.openxmlformats.org/drawingml/2006/main" xmlns:r="http://schemas.openxmlformats.org/officeDocument/2006/relationships" xmlns:p="http://schemas.openxmlformats.org/presentationml/2006/main" userDrawn="1">
  <p:cSld name="9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9356021"/>
      </p:ext>
    </p:extLst>
  </p:cSld>
  <p:clrMapOvr>
    <a:masterClrMapping/>
  </p:clrMapOvr>
</p:sldLayout>
</file>

<file path=ppt/slideLayouts/slideLayout1407.xml><?xml version="1.0" encoding="utf-8"?>
<p:sldLayout xmlns:a="http://schemas.openxmlformats.org/drawingml/2006/main" xmlns:r="http://schemas.openxmlformats.org/officeDocument/2006/relationships" xmlns:p="http://schemas.openxmlformats.org/presentationml/2006/main" userDrawn="1">
  <p:cSld name="9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4275054"/>
      </p:ext>
    </p:extLst>
  </p:cSld>
  <p:clrMapOvr>
    <a:masterClrMapping/>
  </p:clrMapOvr>
</p:sldLayout>
</file>

<file path=ppt/slideLayouts/slideLayout1408.xml><?xml version="1.0" encoding="utf-8"?>
<p:sldLayout xmlns:a="http://schemas.openxmlformats.org/drawingml/2006/main" xmlns:r="http://schemas.openxmlformats.org/officeDocument/2006/relationships" xmlns:p="http://schemas.openxmlformats.org/presentationml/2006/main" userDrawn="1">
  <p:cSld name="9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2329255"/>
      </p:ext>
    </p:extLst>
  </p:cSld>
  <p:clrMapOvr>
    <a:masterClrMapping/>
  </p:clrMapOvr>
</p:sldLayout>
</file>

<file path=ppt/slideLayouts/slideLayout1409.xml><?xml version="1.0" encoding="utf-8"?>
<p:sldLayout xmlns:a="http://schemas.openxmlformats.org/drawingml/2006/main" xmlns:r="http://schemas.openxmlformats.org/officeDocument/2006/relationships" xmlns:p="http://schemas.openxmlformats.org/presentationml/2006/main" userDrawn="1">
  <p:cSld name="9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4982321"/>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userDrawn="1">
  <p:cSld name="5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BF517B2E-651F-4209-82CB-5A84C52D2E9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3A9865E-02B7-45B9-925C-337338D3119F}" type="slidenum">
              <a:rPr lang="zh-CN" altLang="en-US"/>
              <a:pPr>
                <a:defRPr/>
              </a:pPr>
              <a:t>‹#›</a:t>
            </a:fld>
            <a:endParaRPr lang="zh-CN" altLang="en-US"/>
          </a:p>
        </p:txBody>
      </p:sp>
    </p:spTree>
    <p:extLst>
      <p:ext uri="{BB962C8B-B14F-4D97-AF65-F5344CB8AC3E}">
        <p14:creationId xmlns:p14="http://schemas.microsoft.com/office/powerpoint/2010/main" val="1543754064"/>
      </p:ext>
    </p:extLst>
  </p:cSld>
  <p:clrMapOvr>
    <a:masterClrMapping/>
  </p:clrMapOvr>
</p:sldLayout>
</file>

<file path=ppt/slideLayouts/slideLayout1410.xml><?xml version="1.0" encoding="utf-8"?>
<p:sldLayout xmlns:a="http://schemas.openxmlformats.org/drawingml/2006/main" xmlns:r="http://schemas.openxmlformats.org/officeDocument/2006/relationships" xmlns:p="http://schemas.openxmlformats.org/presentationml/2006/main" userDrawn="1">
  <p:cSld name="9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1170596"/>
      </p:ext>
    </p:extLst>
  </p:cSld>
  <p:clrMapOvr>
    <a:masterClrMapping/>
  </p:clrMapOvr>
</p:sldLayout>
</file>

<file path=ppt/slideLayouts/slideLayout1411.xml><?xml version="1.0" encoding="utf-8"?>
<p:sldLayout xmlns:a="http://schemas.openxmlformats.org/drawingml/2006/main" xmlns:r="http://schemas.openxmlformats.org/officeDocument/2006/relationships" xmlns:p="http://schemas.openxmlformats.org/presentationml/2006/main" userDrawn="1">
  <p:cSld name="9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9242503"/>
      </p:ext>
    </p:extLst>
  </p:cSld>
  <p:clrMapOvr>
    <a:masterClrMapping/>
  </p:clrMapOvr>
</p:sldLayout>
</file>

<file path=ppt/slideLayouts/slideLayout1412.xml><?xml version="1.0" encoding="utf-8"?>
<p:sldLayout xmlns:a="http://schemas.openxmlformats.org/drawingml/2006/main" xmlns:r="http://schemas.openxmlformats.org/officeDocument/2006/relationships" xmlns:p="http://schemas.openxmlformats.org/presentationml/2006/main" userDrawn="1">
  <p:cSld name="9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52994231"/>
      </p:ext>
    </p:extLst>
  </p:cSld>
  <p:clrMapOvr>
    <a:masterClrMapping/>
  </p:clrMapOvr>
</p:sldLayout>
</file>

<file path=ppt/slideLayouts/slideLayout1413.xml><?xml version="1.0" encoding="utf-8"?>
<p:sldLayout xmlns:a="http://schemas.openxmlformats.org/drawingml/2006/main" xmlns:r="http://schemas.openxmlformats.org/officeDocument/2006/relationships" xmlns:p="http://schemas.openxmlformats.org/presentationml/2006/main" showMasterSp="0" preserve="1" userDrawn="1">
  <p:cSld name="99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886930806"/>
      </p:ext>
    </p:extLst>
  </p:cSld>
  <p:clrMapOvr>
    <a:masterClrMapping/>
  </p:clrMapOvr>
</p:sldLayout>
</file>

<file path=ppt/slideLayouts/slideLayout1414.xml><?xml version="1.0" encoding="utf-8"?>
<p:sldLayout xmlns:a="http://schemas.openxmlformats.org/drawingml/2006/main" xmlns:r="http://schemas.openxmlformats.org/officeDocument/2006/relationships" xmlns:p="http://schemas.openxmlformats.org/presentationml/2006/main" preserve="1" userDrawn="1">
  <p:cSld name="10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91"/>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43"/>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914488900"/>
      </p:ext>
    </p:extLst>
  </p:cSld>
  <p:clrMapOvr>
    <a:masterClrMapping/>
  </p:clrMapOvr>
</p:sldLayout>
</file>

<file path=ppt/slideLayouts/slideLayout1415.xml><?xml version="1.0" encoding="utf-8"?>
<p:sldLayout xmlns:a="http://schemas.openxmlformats.org/drawingml/2006/main" xmlns:r="http://schemas.openxmlformats.org/officeDocument/2006/relationships" xmlns:p="http://schemas.openxmlformats.org/presentationml/2006/main" preserve="1" userDrawn="1">
  <p:cSld name="101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6916680"/>
      </p:ext>
    </p:extLst>
  </p:cSld>
  <p:clrMapOvr>
    <a:masterClrMapping/>
  </p:clrMapOvr>
</p:sldLayout>
</file>

<file path=ppt/slideLayouts/slideLayout1416.xml><?xml version="1.0" encoding="utf-8"?>
<p:sldLayout xmlns:a="http://schemas.openxmlformats.org/drawingml/2006/main" xmlns:r="http://schemas.openxmlformats.org/officeDocument/2006/relationships" xmlns:p="http://schemas.openxmlformats.org/presentationml/2006/main" preserve="1" userDrawn="1">
  <p:cSld name="102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036770386"/>
      </p:ext>
    </p:extLst>
  </p:cSld>
  <p:clrMapOvr>
    <a:masterClrMapping/>
  </p:clrMapOvr>
</p:sldLayout>
</file>

<file path=ppt/slideLayouts/slideLayout1417.xml><?xml version="1.0" encoding="utf-8"?>
<p:sldLayout xmlns:a="http://schemas.openxmlformats.org/drawingml/2006/main" xmlns:r="http://schemas.openxmlformats.org/officeDocument/2006/relationships" xmlns:p="http://schemas.openxmlformats.org/presentationml/2006/main" preserve="1" userDrawn="1">
  <p:cSld name="10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17"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886514709"/>
      </p:ext>
    </p:extLst>
  </p:cSld>
  <p:clrMapOvr>
    <a:masterClrMapping/>
  </p:clrMapOvr>
</p:sldLayout>
</file>

<file path=ppt/slideLayouts/slideLayout1418.xml><?xml version="1.0" encoding="utf-8"?>
<p:sldLayout xmlns:a="http://schemas.openxmlformats.org/drawingml/2006/main" xmlns:r="http://schemas.openxmlformats.org/officeDocument/2006/relationships" xmlns:p="http://schemas.openxmlformats.org/presentationml/2006/main" preserve="1" userDrawn="1">
  <p:cSld name="10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9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9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209496104"/>
      </p:ext>
    </p:extLst>
  </p:cSld>
  <p:clrMapOvr>
    <a:masterClrMapping/>
  </p:clrMapOvr>
</p:sldLayout>
</file>

<file path=ppt/slideLayouts/slideLayout1419.xml><?xml version="1.0" encoding="utf-8"?>
<p:sldLayout xmlns:a="http://schemas.openxmlformats.org/drawingml/2006/main" xmlns:r="http://schemas.openxmlformats.org/officeDocument/2006/relationships" xmlns:p="http://schemas.openxmlformats.org/presentationml/2006/main" preserve="1" userDrawn="1">
  <p:cSld name="105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086186255"/>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5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11D18512-D1F5-4B65-8CCF-A1DA335B5CA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78F1B6A4-1741-406D-B78F-7758789F09EC}" type="slidenum">
              <a:rPr lang="zh-CN" altLang="en-US"/>
              <a:pPr>
                <a:defRPr/>
              </a:pPr>
              <a:t>‹#›</a:t>
            </a:fld>
            <a:endParaRPr lang="zh-CN" altLang="en-US"/>
          </a:p>
        </p:txBody>
      </p:sp>
    </p:spTree>
    <p:extLst>
      <p:ext uri="{BB962C8B-B14F-4D97-AF65-F5344CB8AC3E}">
        <p14:creationId xmlns:p14="http://schemas.microsoft.com/office/powerpoint/2010/main" val="1537578945"/>
      </p:ext>
    </p:extLst>
  </p:cSld>
  <p:clrMapOvr>
    <a:masterClrMapping/>
  </p:clrMapOvr>
</p:sldLayout>
</file>

<file path=ppt/slideLayouts/slideLayout1420.xml><?xml version="1.0" encoding="utf-8"?>
<p:sldLayout xmlns:a="http://schemas.openxmlformats.org/drawingml/2006/main" xmlns:r="http://schemas.openxmlformats.org/officeDocument/2006/relationships" xmlns:p="http://schemas.openxmlformats.org/presentationml/2006/main" userDrawn="1">
  <p:cSld name="10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D095C19C-1673-4589-9811-8E9F95F9549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27CBE572-6B50-4DA3-ADAF-17EEAF38FC95}" type="slidenum">
              <a:rPr lang="zh-CN" altLang="en-US"/>
              <a:pPr>
                <a:defRPr/>
              </a:pPr>
              <a:t>‹#›</a:t>
            </a:fld>
            <a:endParaRPr lang="zh-CN" altLang="en-US"/>
          </a:p>
        </p:txBody>
      </p:sp>
    </p:spTree>
    <p:extLst>
      <p:ext uri="{BB962C8B-B14F-4D97-AF65-F5344CB8AC3E}">
        <p14:creationId xmlns:p14="http://schemas.microsoft.com/office/powerpoint/2010/main" val="3379800566"/>
      </p:ext>
    </p:extLst>
  </p:cSld>
  <p:clrMapOvr>
    <a:masterClrMapping/>
  </p:clrMapOvr>
</p:sldLayout>
</file>

<file path=ppt/slideLayouts/slideLayout1421.xml><?xml version="1.0" encoding="utf-8"?>
<p:sldLayout xmlns:a="http://schemas.openxmlformats.org/drawingml/2006/main" xmlns:r="http://schemas.openxmlformats.org/officeDocument/2006/relationships" xmlns:p="http://schemas.openxmlformats.org/presentationml/2006/main" preserve="1" userDrawn="1">
  <p:cSld name="4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0598323"/>
      </p:ext>
    </p:extLst>
  </p:cSld>
  <p:clrMapOvr>
    <a:masterClrMapping/>
  </p:clrMapOvr>
</p:sldLayout>
</file>

<file path=ppt/slideLayouts/slideLayout1422.xml><?xml version="1.0" encoding="utf-8"?>
<p:sldLayout xmlns:a="http://schemas.openxmlformats.org/drawingml/2006/main" xmlns:r="http://schemas.openxmlformats.org/officeDocument/2006/relationships" xmlns:p="http://schemas.openxmlformats.org/presentationml/2006/main" userDrawn="1">
  <p:cSld name="10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28A437C7-88AE-4E59-8AFD-01A2DFD12E2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3B88DAD2-D76F-4EC3-8128-84EE4808DB12}" type="slidenum">
              <a:rPr lang="zh-CN" altLang="en-US"/>
              <a:pPr>
                <a:defRPr/>
              </a:pPr>
              <a:t>‹#›</a:t>
            </a:fld>
            <a:endParaRPr lang="zh-CN" altLang="en-US"/>
          </a:p>
        </p:txBody>
      </p:sp>
    </p:spTree>
    <p:extLst>
      <p:ext uri="{BB962C8B-B14F-4D97-AF65-F5344CB8AC3E}">
        <p14:creationId xmlns:p14="http://schemas.microsoft.com/office/powerpoint/2010/main" val="199888636"/>
      </p:ext>
    </p:extLst>
  </p:cSld>
  <p:clrMapOvr>
    <a:masterClrMapping/>
  </p:clrMapOvr>
</p:sldLayout>
</file>

<file path=ppt/slideLayouts/slideLayout1423.xml><?xml version="1.0" encoding="utf-8"?>
<p:sldLayout xmlns:a="http://schemas.openxmlformats.org/drawingml/2006/main" xmlns:r="http://schemas.openxmlformats.org/officeDocument/2006/relationships" xmlns:p="http://schemas.openxmlformats.org/presentationml/2006/main" preserve="1" userDrawn="1">
  <p:cSld name="4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41096440"/>
      </p:ext>
    </p:extLst>
  </p:cSld>
  <p:clrMapOvr>
    <a:masterClrMapping/>
  </p:clrMapOvr>
</p:sldLayout>
</file>

<file path=ppt/slideLayouts/slideLayout1424.xml><?xml version="1.0" encoding="utf-8"?>
<p:sldLayout xmlns:a="http://schemas.openxmlformats.org/drawingml/2006/main" xmlns:r="http://schemas.openxmlformats.org/officeDocument/2006/relationships" xmlns:p="http://schemas.openxmlformats.org/presentationml/2006/main" userDrawn="1">
  <p:cSld name="10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E86297C-EF62-4B0A-A91C-CC02FAB7EAFA}"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7CE7723-642D-4C2A-8F88-C39CC271E245}" type="slidenum">
              <a:rPr lang="zh-CN" altLang="en-US"/>
              <a:pPr>
                <a:defRPr/>
              </a:pPr>
              <a:t>‹#›</a:t>
            </a:fld>
            <a:endParaRPr lang="zh-CN" altLang="en-US"/>
          </a:p>
        </p:txBody>
      </p:sp>
    </p:spTree>
    <p:extLst>
      <p:ext uri="{BB962C8B-B14F-4D97-AF65-F5344CB8AC3E}">
        <p14:creationId xmlns:p14="http://schemas.microsoft.com/office/powerpoint/2010/main" val="937427377"/>
      </p:ext>
    </p:extLst>
  </p:cSld>
  <p:clrMapOvr>
    <a:masterClrMapping/>
  </p:clrMapOvr>
</p:sldLayout>
</file>

<file path=ppt/slideLayouts/slideLayout1425.xml><?xml version="1.0" encoding="utf-8"?>
<p:sldLayout xmlns:a="http://schemas.openxmlformats.org/drawingml/2006/main" xmlns:r="http://schemas.openxmlformats.org/officeDocument/2006/relationships" xmlns:p="http://schemas.openxmlformats.org/presentationml/2006/main" preserve="1" userDrawn="1">
  <p:cSld name="4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63282036"/>
      </p:ext>
    </p:extLst>
  </p:cSld>
  <p:clrMapOvr>
    <a:masterClrMapping/>
  </p:clrMapOvr>
</p:sldLayout>
</file>

<file path=ppt/slideLayouts/slideLayout1426.xml><?xml version="1.0" encoding="utf-8"?>
<p:sldLayout xmlns:a="http://schemas.openxmlformats.org/drawingml/2006/main" xmlns:r="http://schemas.openxmlformats.org/officeDocument/2006/relationships" xmlns:p="http://schemas.openxmlformats.org/presentationml/2006/main" userDrawn="1">
  <p:cSld name="10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3DDC803-CB34-4AC3-BF38-E7814FBEE63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B871DCD5-6040-4A80-9FAA-BA40400A7C8A}" type="slidenum">
              <a:rPr lang="zh-CN" altLang="en-US"/>
              <a:pPr>
                <a:defRPr/>
              </a:pPr>
              <a:t>‹#›</a:t>
            </a:fld>
            <a:endParaRPr lang="zh-CN" altLang="en-US"/>
          </a:p>
        </p:txBody>
      </p:sp>
    </p:spTree>
    <p:extLst>
      <p:ext uri="{BB962C8B-B14F-4D97-AF65-F5344CB8AC3E}">
        <p14:creationId xmlns:p14="http://schemas.microsoft.com/office/powerpoint/2010/main" val="939024027"/>
      </p:ext>
    </p:extLst>
  </p:cSld>
  <p:clrMapOvr>
    <a:masterClrMapping/>
  </p:clrMapOvr>
</p:sldLayout>
</file>

<file path=ppt/slideLayouts/slideLayout1427.xml><?xml version="1.0" encoding="utf-8"?>
<p:sldLayout xmlns:a="http://schemas.openxmlformats.org/drawingml/2006/main" xmlns:r="http://schemas.openxmlformats.org/officeDocument/2006/relationships" xmlns:p="http://schemas.openxmlformats.org/presentationml/2006/main" preserve="1" userDrawn="1">
  <p:cSld name="4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0198550"/>
      </p:ext>
    </p:extLst>
  </p:cSld>
  <p:clrMapOvr>
    <a:masterClrMapping/>
  </p:clrMapOvr>
</p:sldLayout>
</file>

<file path=ppt/slideLayouts/slideLayout1428.xml><?xml version="1.0" encoding="utf-8"?>
<p:sldLayout xmlns:a="http://schemas.openxmlformats.org/drawingml/2006/main" xmlns:r="http://schemas.openxmlformats.org/officeDocument/2006/relationships" xmlns:p="http://schemas.openxmlformats.org/presentationml/2006/main" userDrawn="1">
  <p:cSld name="11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F2A7324-C0DE-43F7-893A-132679DA968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64D15F0-F6A5-4B99-AF3A-DD2D703B13D9}" type="slidenum">
              <a:rPr lang="zh-CN" altLang="en-US"/>
              <a:pPr>
                <a:defRPr/>
              </a:pPr>
              <a:t>‹#›</a:t>
            </a:fld>
            <a:endParaRPr lang="zh-CN" altLang="en-US"/>
          </a:p>
        </p:txBody>
      </p:sp>
    </p:spTree>
    <p:extLst>
      <p:ext uri="{BB962C8B-B14F-4D97-AF65-F5344CB8AC3E}">
        <p14:creationId xmlns:p14="http://schemas.microsoft.com/office/powerpoint/2010/main" val="466637295"/>
      </p:ext>
    </p:extLst>
  </p:cSld>
  <p:clrMapOvr>
    <a:masterClrMapping/>
  </p:clrMapOvr>
</p:sldLayout>
</file>

<file path=ppt/slideLayouts/slideLayout1429.xml><?xml version="1.0" encoding="utf-8"?>
<p:sldLayout xmlns:a="http://schemas.openxmlformats.org/drawingml/2006/main" xmlns:r="http://schemas.openxmlformats.org/officeDocument/2006/relationships" xmlns:p="http://schemas.openxmlformats.org/presentationml/2006/main" preserve="1" userDrawn="1">
  <p:cSld name="4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4924824"/>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14434131"/>
      </p:ext>
    </p:extLst>
  </p:cSld>
  <p:clrMapOvr>
    <a:masterClrMapping/>
  </p:clrMapOvr>
</p:sldLayout>
</file>

<file path=ppt/slideLayouts/slideLayout1430.xml><?xml version="1.0" encoding="utf-8"?>
<p:sldLayout xmlns:a="http://schemas.openxmlformats.org/drawingml/2006/main" xmlns:r="http://schemas.openxmlformats.org/officeDocument/2006/relationships" xmlns:p="http://schemas.openxmlformats.org/presentationml/2006/main" showMasterSp="0" preserve="1" userDrawn="1">
  <p:cSld name="11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2808589"/>
      </p:ext>
    </p:extLst>
  </p:cSld>
  <p:clrMapOvr>
    <a:masterClrMapping/>
  </p:clrMapOvr>
</p:sldLayout>
</file>

<file path=ppt/slideLayouts/slideLayout1431.xml><?xml version="1.0" encoding="utf-8"?>
<p:sldLayout xmlns:a="http://schemas.openxmlformats.org/drawingml/2006/main" xmlns:r="http://schemas.openxmlformats.org/officeDocument/2006/relationships" xmlns:p="http://schemas.openxmlformats.org/presentationml/2006/main" preserve="1" userDrawn="1">
  <p:cSld name="11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91"/>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43"/>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4565640"/>
      </p:ext>
    </p:extLst>
  </p:cSld>
  <p:clrMapOvr>
    <a:masterClrMapping/>
  </p:clrMapOvr>
</p:sldLayout>
</file>

<file path=ppt/slideLayouts/slideLayout1432.xml><?xml version="1.0" encoding="utf-8"?>
<p:sldLayout xmlns:a="http://schemas.openxmlformats.org/drawingml/2006/main" xmlns:r="http://schemas.openxmlformats.org/officeDocument/2006/relationships" xmlns:p="http://schemas.openxmlformats.org/presentationml/2006/main" preserve="1" userDrawn="1">
  <p:cSld name="113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794910227"/>
      </p:ext>
    </p:extLst>
  </p:cSld>
  <p:clrMapOvr>
    <a:masterClrMapping/>
  </p:clrMapOvr>
</p:sldLayout>
</file>

<file path=ppt/slideLayouts/slideLayout1433.xml><?xml version="1.0" encoding="utf-8"?>
<p:sldLayout xmlns:a="http://schemas.openxmlformats.org/drawingml/2006/main" xmlns:r="http://schemas.openxmlformats.org/officeDocument/2006/relationships" xmlns:p="http://schemas.openxmlformats.org/presentationml/2006/main" preserve="1" userDrawn="1">
  <p:cSld name="11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327179451"/>
      </p:ext>
    </p:extLst>
  </p:cSld>
  <p:clrMapOvr>
    <a:masterClrMapping/>
  </p:clrMapOvr>
</p:sldLayout>
</file>

<file path=ppt/slideLayouts/slideLayout1434.xml><?xml version="1.0" encoding="utf-8"?>
<p:sldLayout xmlns:a="http://schemas.openxmlformats.org/drawingml/2006/main" xmlns:r="http://schemas.openxmlformats.org/officeDocument/2006/relationships" xmlns:p="http://schemas.openxmlformats.org/presentationml/2006/main" preserve="1" userDrawn="1">
  <p:cSld name="115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17"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57225774"/>
      </p:ext>
    </p:extLst>
  </p:cSld>
  <p:clrMapOvr>
    <a:masterClrMapping/>
  </p:clrMapOvr>
</p:sldLayout>
</file>

<file path=ppt/slideLayouts/slideLayout1435.xml><?xml version="1.0" encoding="utf-8"?>
<p:sldLayout xmlns:a="http://schemas.openxmlformats.org/drawingml/2006/main" xmlns:r="http://schemas.openxmlformats.org/officeDocument/2006/relationships" xmlns:p="http://schemas.openxmlformats.org/presentationml/2006/main" preserve="1" userDrawn="1">
  <p:cSld name="11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9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9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785119297"/>
      </p:ext>
    </p:extLst>
  </p:cSld>
  <p:clrMapOvr>
    <a:masterClrMapping/>
  </p:clrMapOvr>
</p:sldLayout>
</file>

<file path=ppt/slideLayouts/slideLayout1436.xml><?xml version="1.0" encoding="utf-8"?>
<p:sldLayout xmlns:a="http://schemas.openxmlformats.org/drawingml/2006/main" xmlns:r="http://schemas.openxmlformats.org/officeDocument/2006/relationships" xmlns:p="http://schemas.openxmlformats.org/presentationml/2006/main" preserve="1" userDrawn="1">
  <p:cSld name="117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121932982"/>
      </p:ext>
    </p:extLst>
  </p:cSld>
  <p:clrMapOvr>
    <a:masterClrMapping/>
  </p:clrMapOvr>
</p:sldLayout>
</file>

<file path=ppt/slideLayouts/slideLayout1437.xml><?xml version="1.0" encoding="utf-8"?>
<p:sldLayout xmlns:a="http://schemas.openxmlformats.org/drawingml/2006/main" xmlns:r="http://schemas.openxmlformats.org/officeDocument/2006/relationships" xmlns:p="http://schemas.openxmlformats.org/presentationml/2006/main" userDrawn="1">
  <p:cSld name="11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CE61F6D0-8110-4194-8ACB-42B71AF17BF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1B2B8DF5-4769-4E6A-959B-201B45D4896C}" type="slidenum">
              <a:rPr lang="zh-CN" altLang="en-US"/>
              <a:pPr>
                <a:defRPr/>
              </a:pPr>
              <a:t>‹#›</a:t>
            </a:fld>
            <a:endParaRPr lang="zh-CN" altLang="en-US"/>
          </a:p>
        </p:txBody>
      </p:sp>
    </p:spTree>
    <p:extLst>
      <p:ext uri="{BB962C8B-B14F-4D97-AF65-F5344CB8AC3E}">
        <p14:creationId xmlns:p14="http://schemas.microsoft.com/office/powerpoint/2010/main" val="1233310586"/>
      </p:ext>
    </p:extLst>
  </p:cSld>
  <p:clrMapOvr>
    <a:masterClrMapping/>
  </p:clrMapOvr>
</p:sldLayout>
</file>

<file path=ppt/slideLayouts/slideLayout1438.xml><?xml version="1.0" encoding="utf-8"?>
<p:sldLayout xmlns:a="http://schemas.openxmlformats.org/drawingml/2006/main" xmlns:r="http://schemas.openxmlformats.org/officeDocument/2006/relationships" xmlns:p="http://schemas.openxmlformats.org/presentationml/2006/main" preserve="1" userDrawn="1">
  <p:cSld name="4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1525794"/>
      </p:ext>
    </p:extLst>
  </p:cSld>
  <p:clrMapOvr>
    <a:masterClrMapping/>
  </p:clrMapOvr>
</p:sldLayout>
</file>

<file path=ppt/slideLayouts/slideLayout1439.xml><?xml version="1.0" encoding="utf-8"?>
<p:sldLayout xmlns:a="http://schemas.openxmlformats.org/drawingml/2006/main" xmlns:r="http://schemas.openxmlformats.org/officeDocument/2006/relationships" xmlns:p="http://schemas.openxmlformats.org/presentationml/2006/main" userDrawn="1">
  <p:cSld name="1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CE4234F7-7072-401F-9116-BD6DAB26D35A}"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BCE75BF8-E47E-4D39-ACBA-64F166590D9C}" type="slidenum">
              <a:rPr lang="zh-CN" altLang="en-US"/>
              <a:pPr>
                <a:defRPr/>
              </a:pPr>
              <a:t>‹#›</a:t>
            </a:fld>
            <a:endParaRPr lang="zh-CN" altLang="en-US"/>
          </a:p>
        </p:txBody>
      </p:sp>
    </p:spTree>
    <p:extLst>
      <p:ext uri="{BB962C8B-B14F-4D97-AF65-F5344CB8AC3E}">
        <p14:creationId xmlns:p14="http://schemas.microsoft.com/office/powerpoint/2010/main" val="1567438363"/>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5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6182837"/>
      </p:ext>
    </p:extLst>
  </p:cSld>
  <p:clrMapOvr>
    <a:masterClrMapping/>
  </p:clrMapOvr>
</p:sldLayout>
</file>

<file path=ppt/slideLayouts/slideLayout1440.xml><?xml version="1.0" encoding="utf-8"?>
<p:sldLayout xmlns:a="http://schemas.openxmlformats.org/drawingml/2006/main" xmlns:r="http://schemas.openxmlformats.org/officeDocument/2006/relationships" xmlns:p="http://schemas.openxmlformats.org/presentationml/2006/main" preserve="1" userDrawn="1">
  <p:cSld name="4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98917671"/>
      </p:ext>
    </p:extLst>
  </p:cSld>
  <p:clrMapOvr>
    <a:masterClrMapping/>
  </p:clrMapOvr>
</p:sldLayout>
</file>

<file path=ppt/slideLayouts/slideLayout1441.xml><?xml version="1.0" encoding="utf-8"?>
<p:sldLayout xmlns:a="http://schemas.openxmlformats.org/drawingml/2006/main" xmlns:r="http://schemas.openxmlformats.org/officeDocument/2006/relationships" xmlns:p="http://schemas.openxmlformats.org/presentationml/2006/main" userDrawn="1">
  <p:cSld name="1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9EFEB77-3D84-4ABA-B16B-935DEC25523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C1AE0AD-960D-4BBC-B223-3C91747DD68D}" type="slidenum">
              <a:rPr lang="zh-CN" altLang="en-US"/>
              <a:pPr>
                <a:defRPr/>
              </a:pPr>
              <a:t>‹#›</a:t>
            </a:fld>
            <a:endParaRPr lang="zh-CN" altLang="en-US"/>
          </a:p>
        </p:txBody>
      </p:sp>
    </p:spTree>
    <p:extLst>
      <p:ext uri="{BB962C8B-B14F-4D97-AF65-F5344CB8AC3E}">
        <p14:creationId xmlns:p14="http://schemas.microsoft.com/office/powerpoint/2010/main" val="2949242092"/>
      </p:ext>
    </p:extLst>
  </p:cSld>
  <p:clrMapOvr>
    <a:masterClrMapping/>
  </p:clrMapOvr>
</p:sldLayout>
</file>

<file path=ppt/slideLayouts/slideLayout1442.xml><?xml version="1.0" encoding="utf-8"?>
<p:sldLayout xmlns:a="http://schemas.openxmlformats.org/drawingml/2006/main" xmlns:r="http://schemas.openxmlformats.org/officeDocument/2006/relationships" xmlns:p="http://schemas.openxmlformats.org/presentationml/2006/main" preserve="1" userDrawn="1">
  <p:cSld name="4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7113330"/>
      </p:ext>
    </p:extLst>
  </p:cSld>
  <p:clrMapOvr>
    <a:masterClrMapping/>
  </p:clrMapOvr>
</p:sldLayout>
</file>

<file path=ppt/slideLayouts/slideLayout1443.xml><?xml version="1.0" encoding="utf-8"?>
<p:sldLayout xmlns:a="http://schemas.openxmlformats.org/drawingml/2006/main" xmlns:r="http://schemas.openxmlformats.org/officeDocument/2006/relationships" xmlns:p="http://schemas.openxmlformats.org/presentationml/2006/main" userDrawn="1">
  <p:cSld name="1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71EFFC4-86A1-4567-A769-9C43854D9AE5}"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B36D763-E018-4511-B003-98E98AC29ABB}" type="slidenum">
              <a:rPr lang="zh-CN" altLang="en-US"/>
              <a:pPr>
                <a:defRPr/>
              </a:pPr>
              <a:t>‹#›</a:t>
            </a:fld>
            <a:endParaRPr lang="zh-CN" altLang="en-US"/>
          </a:p>
        </p:txBody>
      </p:sp>
    </p:spTree>
    <p:extLst>
      <p:ext uri="{BB962C8B-B14F-4D97-AF65-F5344CB8AC3E}">
        <p14:creationId xmlns:p14="http://schemas.microsoft.com/office/powerpoint/2010/main" val="2254199870"/>
      </p:ext>
    </p:extLst>
  </p:cSld>
  <p:clrMapOvr>
    <a:masterClrMapping/>
  </p:clrMapOvr>
</p:sldLayout>
</file>

<file path=ppt/slideLayouts/slideLayout1444.xml><?xml version="1.0" encoding="utf-8"?>
<p:sldLayout xmlns:a="http://schemas.openxmlformats.org/drawingml/2006/main" xmlns:r="http://schemas.openxmlformats.org/officeDocument/2006/relationships" xmlns:p="http://schemas.openxmlformats.org/presentationml/2006/main" preserve="1" userDrawn="1">
  <p:cSld name="4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9712959"/>
      </p:ext>
    </p:extLst>
  </p:cSld>
  <p:clrMapOvr>
    <a:masterClrMapping/>
  </p:clrMapOvr>
</p:sldLayout>
</file>

<file path=ppt/slideLayouts/slideLayout1445.xml><?xml version="1.0" encoding="utf-8"?>
<p:sldLayout xmlns:a="http://schemas.openxmlformats.org/drawingml/2006/main" xmlns:r="http://schemas.openxmlformats.org/officeDocument/2006/relationships" xmlns:p="http://schemas.openxmlformats.org/presentationml/2006/main" userDrawn="1">
  <p:cSld name="1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908A9FC8-A5C4-4346-A668-5F0979AC2EAA}"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9350A7DD-9705-4DD4-AE9E-A956340A53B1}" type="slidenum">
              <a:rPr lang="zh-CN" altLang="en-US"/>
              <a:pPr>
                <a:defRPr/>
              </a:pPr>
              <a:t>‹#›</a:t>
            </a:fld>
            <a:endParaRPr lang="zh-CN" altLang="en-US"/>
          </a:p>
        </p:txBody>
      </p:sp>
    </p:spTree>
    <p:extLst>
      <p:ext uri="{BB962C8B-B14F-4D97-AF65-F5344CB8AC3E}">
        <p14:creationId xmlns:p14="http://schemas.microsoft.com/office/powerpoint/2010/main" val="650398118"/>
      </p:ext>
    </p:extLst>
  </p:cSld>
  <p:clrMapOvr>
    <a:masterClrMapping/>
  </p:clrMapOvr>
</p:sldLayout>
</file>

<file path=ppt/slideLayouts/slideLayout1446.xml><?xml version="1.0" encoding="utf-8"?>
<p:sldLayout xmlns:a="http://schemas.openxmlformats.org/drawingml/2006/main" xmlns:r="http://schemas.openxmlformats.org/officeDocument/2006/relationships" xmlns:p="http://schemas.openxmlformats.org/presentationml/2006/main" preserve="1" userDrawn="1">
  <p:cSld name="4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760132953"/>
      </p:ext>
    </p:extLst>
  </p:cSld>
  <p:clrMapOvr>
    <a:masterClrMapping/>
  </p:clrMapOvr>
</p:sldLayout>
</file>

<file path=ppt/slideLayouts/slideLayout1447.xml><?xml version="1.0" encoding="utf-8"?>
<p:sldLayout xmlns:a="http://schemas.openxmlformats.org/drawingml/2006/main" xmlns:r="http://schemas.openxmlformats.org/officeDocument/2006/relationships" xmlns:p="http://schemas.openxmlformats.org/presentationml/2006/main" userDrawn="1">
  <p:cSld name="1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2ABC943B-4347-497F-BD82-DDD78402DFE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879F7A46-E674-45F0-8525-710930B8AA18}" type="slidenum">
              <a:rPr lang="zh-CN" altLang="en-US"/>
              <a:pPr>
                <a:defRPr/>
              </a:pPr>
              <a:t>‹#›</a:t>
            </a:fld>
            <a:endParaRPr lang="zh-CN" altLang="en-US"/>
          </a:p>
        </p:txBody>
      </p:sp>
    </p:spTree>
    <p:extLst>
      <p:ext uri="{BB962C8B-B14F-4D97-AF65-F5344CB8AC3E}">
        <p14:creationId xmlns:p14="http://schemas.microsoft.com/office/powerpoint/2010/main" val="15840679"/>
      </p:ext>
    </p:extLst>
  </p:cSld>
  <p:clrMapOvr>
    <a:masterClrMapping/>
  </p:clrMapOvr>
</p:sldLayout>
</file>

<file path=ppt/slideLayouts/slideLayout1448.xml><?xml version="1.0" encoding="utf-8"?>
<p:sldLayout xmlns:a="http://schemas.openxmlformats.org/drawingml/2006/main" xmlns:r="http://schemas.openxmlformats.org/officeDocument/2006/relationships" xmlns:p="http://schemas.openxmlformats.org/presentationml/2006/main" userDrawn="1">
  <p:cSld name="1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CF8FDBAD-EDED-4992-9184-F4C41B5AEBE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D9B52D98-7BF3-4ED4-AA3B-31F4E12FF074}" type="slidenum">
              <a:rPr lang="zh-CN" altLang="en-US"/>
              <a:pPr>
                <a:defRPr/>
              </a:pPr>
              <a:t>‹#›</a:t>
            </a:fld>
            <a:endParaRPr lang="zh-CN" altLang="en-US"/>
          </a:p>
        </p:txBody>
      </p:sp>
    </p:spTree>
    <p:extLst>
      <p:ext uri="{BB962C8B-B14F-4D97-AF65-F5344CB8AC3E}">
        <p14:creationId xmlns:p14="http://schemas.microsoft.com/office/powerpoint/2010/main" val="3276383251"/>
      </p:ext>
    </p:extLst>
  </p:cSld>
  <p:clrMapOvr>
    <a:masterClrMapping/>
  </p:clrMapOvr>
</p:sldLayout>
</file>

<file path=ppt/slideLayouts/slideLayout1449.xml><?xml version="1.0" encoding="utf-8"?>
<p:sldLayout xmlns:a="http://schemas.openxmlformats.org/drawingml/2006/main" xmlns:r="http://schemas.openxmlformats.org/officeDocument/2006/relationships" xmlns:p="http://schemas.openxmlformats.org/presentationml/2006/main" preserve="1" userDrawn="1">
  <p:cSld name="10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7021818"/>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4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0214860"/>
      </p:ext>
    </p:extLst>
  </p:cSld>
  <p:clrMapOvr>
    <a:masterClrMapping/>
  </p:clrMapOvr>
</p:sldLayout>
</file>

<file path=ppt/slideLayouts/slideLayout1450.xml><?xml version="1.0" encoding="utf-8"?>
<p:sldLayout xmlns:a="http://schemas.openxmlformats.org/drawingml/2006/main" xmlns:r="http://schemas.openxmlformats.org/officeDocument/2006/relationships" xmlns:p="http://schemas.openxmlformats.org/presentationml/2006/main" preserve="1" userDrawn="1">
  <p:cSld name="21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78892478"/>
      </p:ext>
    </p:extLst>
  </p:cSld>
  <p:clrMapOvr>
    <a:masterClrMapping/>
  </p:clrMapOvr>
</p:sldLayout>
</file>

<file path=ppt/slideLayouts/slideLayout1451.xml><?xml version="1.0" encoding="utf-8"?>
<p:sldLayout xmlns:a="http://schemas.openxmlformats.org/drawingml/2006/main" xmlns:r="http://schemas.openxmlformats.org/officeDocument/2006/relationships" xmlns:p="http://schemas.openxmlformats.org/presentationml/2006/main" preserve="1" userDrawn="1">
  <p:cSld name="10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6615735"/>
      </p:ext>
    </p:extLst>
  </p:cSld>
  <p:clrMapOvr>
    <a:masterClrMapping/>
  </p:clrMapOvr>
</p:sldLayout>
</file>

<file path=ppt/slideLayouts/slideLayout1452.xml><?xml version="1.0" encoding="utf-8"?>
<p:sldLayout xmlns:a="http://schemas.openxmlformats.org/drawingml/2006/main" xmlns:r="http://schemas.openxmlformats.org/officeDocument/2006/relationships" xmlns:p="http://schemas.openxmlformats.org/presentationml/2006/main" userDrawn="1">
  <p:cSld name="1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C9BFBC2-2B51-4E2D-A2A9-6FA339892CC8}"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249ABCFA-707A-484B-B7B0-19331F005530}" type="slidenum">
              <a:rPr lang="zh-CN" altLang="en-US"/>
              <a:pPr>
                <a:defRPr/>
              </a:pPr>
              <a:t>‹#›</a:t>
            </a:fld>
            <a:endParaRPr lang="zh-CN" altLang="en-US"/>
          </a:p>
        </p:txBody>
      </p:sp>
    </p:spTree>
    <p:extLst>
      <p:ext uri="{BB962C8B-B14F-4D97-AF65-F5344CB8AC3E}">
        <p14:creationId xmlns:p14="http://schemas.microsoft.com/office/powerpoint/2010/main" val="3075172713"/>
      </p:ext>
    </p:extLst>
  </p:cSld>
  <p:clrMapOvr>
    <a:masterClrMapping/>
  </p:clrMapOvr>
</p:sldLayout>
</file>

<file path=ppt/slideLayouts/slideLayout1453.xml><?xml version="1.0" encoding="utf-8"?>
<p:sldLayout xmlns:a="http://schemas.openxmlformats.org/drawingml/2006/main" xmlns:r="http://schemas.openxmlformats.org/officeDocument/2006/relationships" xmlns:p="http://schemas.openxmlformats.org/presentationml/2006/main" userDrawn="1">
  <p:cSld name="1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C8817D16-8558-4CE5-8836-66E7606C8EAD}"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0F9D43D-05C1-4590-8F0E-2FDE7E035F52}" type="slidenum">
              <a:rPr lang="zh-CN" altLang="en-US"/>
              <a:pPr>
                <a:defRPr/>
              </a:pPr>
              <a:t>‹#›</a:t>
            </a:fld>
            <a:endParaRPr lang="zh-CN" altLang="en-US"/>
          </a:p>
        </p:txBody>
      </p:sp>
    </p:spTree>
    <p:extLst>
      <p:ext uri="{BB962C8B-B14F-4D97-AF65-F5344CB8AC3E}">
        <p14:creationId xmlns:p14="http://schemas.microsoft.com/office/powerpoint/2010/main" val="346064182"/>
      </p:ext>
    </p:extLst>
  </p:cSld>
  <p:clrMapOvr>
    <a:masterClrMapping/>
  </p:clrMapOvr>
</p:sldLayout>
</file>

<file path=ppt/slideLayouts/slideLayout1454.xml><?xml version="1.0" encoding="utf-8"?>
<p:sldLayout xmlns:a="http://schemas.openxmlformats.org/drawingml/2006/main" xmlns:r="http://schemas.openxmlformats.org/officeDocument/2006/relationships" xmlns:p="http://schemas.openxmlformats.org/presentationml/2006/main" userDrawn="1">
  <p:cSld name="2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7462523"/>
      </p:ext>
    </p:extLst>
  </p:cSld>
  <p:clrMapOvr>
    <a:masterClrMapping/>
  </p:clrMapOvr>
  <p:transition spd="slow" advClick="0" advTm="0">
    <p:random/>
  </p:transition>
</p:sldLayout>
</file>

<file path=ppt/slideLayouts/slideLayout1455.xml><?xml version="1.0" encoding="utf-8"?>
<p:sldLayout xmlns:a="http://schemas.openxmlformats.org/drawingml/2006/main" xmlns:r="http://schemas.openxmlformats.org/officeDocument/2006/relationships" xmlns:p="http://schemas.openxmlformats.org/presentationml/2006/main" userDrawn="1">
  <p:cSld name="1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E53B1A55-0916-4570-A4C4-C594FE0AACF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3D1B7C4-32FC-4AB3-97D9-91F739791075}" type="slidenum">
              <a:rPr lang="zh-CN" altLang="en-US"/>
              <a:pPr>
                <a:defRPr/>
              </a:pPr>
              <a:t>‹#›</a:t>
            </a:fld>
            <a:endParaRPr lang="zh-CN" altLang="en-US"/>
          </a:p>
        </p:txBody>
      </p:sp>
    </p:spTree>
    <p:extLst>
      <p:ext uri="{BB962C8B-B14F-4D97-AF65-F5344CB8AC3E}">
        <p14:creationId xmlns:p14="http://schemas.microsoft.com/office/powerpoint/2010/main" val="143007904"/>
      </p:ext>
    </p:extLst>
  </p:cSld>
  <p:clrMapOvr>
    <a:masterClrMapping/>
  </p:clrMapOvr>
</p:sldLayout>
</file>

<file path=ppt/slideLayouts/slideLayout1456.xml><?xml version="1.0" encoding="utf-8"?>
<p:sldLayout xmlns:a="http://schemas.openxmlformats.org/drawingml/2006/main" xmlns:r="http://schemas.openxmlformats.org/officeDocument/2006/relationships" xmlns:p="http://schemas.openxmlformats.org/presentationml/2006/main" preserve="1" userDrawn="1">
  <p:cSld name="11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32840904"/>
      </p:ext>
    </p:extLst>
  </p:cSld>
  <p:clrMapOvr>
    <a:masterClrMapping/>
  </p:clrMapOvr>
</p:sldLayout>
</file>

<file path=ppt/slideLayouts/slideLayout1457.xml><?xml version="1.0" encoding="utf-8"?>
<p:sldLayout xmlns:a="http://schemas.openxmlformats.org/drawingml/2006/main" xmlns:r="http://schemas.openxmlformats.org/officeDocument/2006/relationships" xmlns:p="http://schemas.openxmlformats.org/presentationml/2006/main" preserve="1" userDrawn="1">
  <p:cSld name="23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04691921"/>
      </p:ext>
    </p:extLst>
  </p:cSld>
  <p:clrMapOvr>
    <a:masterClrMapping/>
  </p:clrMapOvr>
</p:sldLayout>
</file>

<file path=ppt/slideLayouts/slideLayout1458.xml><?xml version="1.0" encoding="utf-8"?>
<p:sldLayout xmlns:a="http://schemas.openxmlformats.org/drawingml/2006/main" xmlns:r="http://schemas.openxmlformats.org/officeDocument/2006/relationships" xmlns:p="http://schemas.openxmlformats.org/presentationml/2006/main" preserve="1" userDrawn="1">
  <p:cSld name="11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4548894"/>
      </p:ext>
    </p:extLst>
  </p:cSld>
  <p:clrMapOvr>
    <a:masterClrMapping/>
  </p:clrMapOvr>
</p:sldLayout>
</file>

<file path=ppt/slideLayouts/slideLayout1459.xml><?xml version="1.0" encoding="utf-8"?>
<p:sldLayout xmlns:a="http://schemas.openxmlformats.org/drawingml/2006/main" xmlns:r="http://schemas.openxmlformats.org/officeDocument/2006/relationships" xmlns:p="http://schemas.openxmlformats.org/presentationml/2006/main" preserve="1" userDrawn="1">
  <p:cSld name="12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02736579"/>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userDrawn="1">
  <p:cSld name="5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4D1BB9D2-D051-4666-BF1B-CFCA5A6F643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15DF19D4-D54D-46F4-AE96-96ED32B852A4}" type="slidenum">
              <a:rPr lang="zh-CN" altLang="en-US"/>
              <a:pPr>
                <a:defRPr/>
              </a:pPr>
              <a:t>‹#›</a:t>
            </a:fld>
            <a:endParaRPr lang="zh-CN" altLang="en-US"/>
          </a:p>
        </p:txBody>
      </p:sp>
    </p:spTree>
    <p:extLst>
      <p:ext uri="{BB962C8B-B14F-4D97-AF65-F5344CB8AC3E}">
        <p14:creationId xmlns:p14="http://schemas.microsoft.com/office/powerpoint/2010/main" val="373166940"/>
      </p:ext>
    </p:extLst>
  </p:cSld>
  <p:clrMapOvr>
    <a:masterClrMapping/>
  </p:clrMapOvr>
</p:sldLayout>
</file>

<file path=ppt/slideLayouts/slideLayout1460.xml><?xml version="1.0" encoding="utf-8"?>
<p:sldLayout xmlns:a="http://schemas.openxmlformats.org/drawingml/2006/main" xmlns:r="http://schemas.openxmlformats.org/officeDocument/2006/relationships" xmlns:p="http://schemas.openxmlformats.org/presentationml/2006/main" preserve="1" userDrawn="1">
  <p:cSld name="2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5428081"/>
      </p:ext>
    </p:extLst>
  </p:cSld>
  <p:clrMapOvr>
    <a:masterClrMapping/>
  </p:clrMapOvr>
</p:sldLayout>
</file>

<file path=ppt/slideLayouts/slideLayout1461.xml><?xml version="1.0" encoding="utf-8"?>
<p:sldLayout xmlns:a="http://schemas.openxmlformats.org/drawingml/2006/main" xmlns:r="http://schemas.openxmlformats.org/officeDocument/2006/relationships" xmlns:p="http://schemas.openxmlformats.org/presentationml/2006/main" preserve="1" userDrawn="1">
  <p:cSld name="12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89061983"/>
      </p:ext>
    </p:extLst>
  </p:cSld>
  <p:clrMapOvr>
    <a:masterClrMapping/>
  </p:clrMapOvr>
</p:sldLayout>
</file>

<file path=ppt/slideLayouts/slideLayout1462.xml><?xml version="1.0" encoding="utf-8"?>
<p:sldLayout xmlns:a="http://schemas.openxmlformats.org/drawingml/2006/main" xmlns:r="http://schemas.openxmlformats.org/officeDocument/2006/relationships" xmlns:p="http://schemas.openxmlformats.org/presentationml/2006/main" userDrawn="1">
  <p:cSld name="1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5" y="6042100"/>
            <a:ext cx="683419" cy="365125"/>
          </a:xfrm>
        </p:spPr>
        <p:txBody>
          <a:bodyPr/>
          <a:lstStyle>
            <a:lvl1pPr eaLnBrk="0" fontAlgn="auto" hangingPunct="0">
              <a:spcBef>
                <a:spcPct val="0"/>
              </a:spcBef>
              <a:spcAft>
                <a:spcPts val="0"/>
              </a:spcAft>
              <a:defRPr sz="1350" smtClean="0">
                <a:solidFill>
                  <a:prstClr val="black">
                    <a:tint val="75000"/>
                  </a:prstClr>
                </a:solidFill>
                <a:latin typeface="Arial" panose="020B0604020202020204" pitchFamily="34" charset="0"/>
              </a:defRPr>
            </a:lvl1pPr>
          </a:lstStyle>
          <a:p>
            <a:pPr>
              <a:defRPr/>
            </a:pPr>
            <a:fld id="{4B15D9F9-7E75-4691-9BC8-D556526A05A0}"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00"/>
            <a:ext cx="4723209" cy="365125"/>
          </a:xfrm>
        </p:spPr>
        <p:txBody>
          <a:bodyPr/>
          <a:lstStyle>
            <a:lvl1pPr algn="l" eaLnBrk="0" fontAlgn="auto" hangingPunct="0">
              <a:spcBef>
                <a:spcPct val="0"/>
              </a:spcBef>
              <a:spcAft>
                <a:spcPts val="0"/>
              </a:spcAft>
              <a:defRPr sz="1350">
                <a:solidFill>
                  <a:prstClr val="black">
                    <a:tint val="75000"/>
                  </a:prstClr>
                </a:solidFill>
                <a:latin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00"/>
            <a:ext cx="513159" cy="365125"/>
          </a:xfrm>
        </p:spPr>
        <p:txBody>
          <a:bodyPr/>
          <a:lstStyle>
            <a:lvl1pPr algn="l" eaLnBrk="0" fontAlgn="auto" hangingPunct="0">
              <a:spcBef>
                <a:spcPct val="0"/>
              </a:spcBef>
              <a:spcAft>
                <a:spcPts val="0"/>
              </a:spcAft>
              <a:defRPr sz="1350" smtClean="0">
                <a:solidFill>
                  <a:prstClr val="black">
                    <a:tint val="75000"/>
                  </a:prstClr>
                </a:solidFill>
                <a:latin typeface="Arial" panose="020B0604020202020204" pitchFamily="34" charset="0"/>
              </a:defRPr>
            </a:lvl1pPr>
          </a:lstStyle>
          <a:p>
            <a:pPr>
              <a:defRPr/>
            </a:pPr>
            <a:fld id="{AEA5DE8A-2B46-4B88-B4A2-428A45A9F21D}" type="slidenum">
              <a:rPr lang="zh-CN" altLang="en-US"/>
              <a:pPr>
                <a:defRPr/>
              </a:pPr>
              <a:t>‹#›</a:t>
            </a:fld>
            <a:endParaRPr lang="zh-CN" altLang="en-US"/>
          </a:p>
        </p:txBody>
      </p:sp>
    </p:spTree>
    <p:extLst>
      <p:ext uri="{BB962C8B-B14F-4D97-AF65-F5344CB8AC3E}">
        <p14:creationId xmlns:p14="http://schemas.microsoft.com/office/powerpoint/2010/main" val="2814947490"/>
      </p:ext>
    </p:extLst>
  </p:cSld>
  <p:clrMapOvr>
    <a:masterClrMapping/>
  </p:clrMapOvr>
</p:sldLayout>
</file>

<file path=ppt/slideLayouts/slideLayout1463.xml><?xml version="1.0" encoding="utf-8"?>
<p:sldLayout xmlns:a="http://schemas.openxmlformats.org/drawingml/2006/main" xmlns:r="http://schemas.openxmlformats.org/officeDocument/2006/relationships" xmlns:p="http://schemas.openxmlformats.org/presentationml/2006/main" userDrawn="1">
  <p:cSld name="1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5" y="6042100"/>
            <a:ext cx="683419" cy="365125"/>
          </a:xfrm>
        </p:spPr>
        <p:txBody>
          <a:bodyPr/>
          <a:lstStyle>
            <a:lvl1pPr eaLnBrk="0" fontAlgn="auto" hangingPunct="0">
              <a:spcBef>
                <a:spcPct val="0"/>
              </a:spcBef>
              <a:spcAft>
                <a:spcPts val="0"/>
              </a:spcAft>
              <a:defRPr sz="1350" smtClean="0">
                <a:solidFill>
                  <a:prstClr val="black">
                    <a:tint val="75000"/>
                  </a:prstClr>
                </a:solidFill>
                <a:latin typeface="Arial" panose="020B0604020202020204" pitchFamily="34" charset="0"/>
              </a:defRPr>
            </a:lvl1pPr>
          </a:lstStyle>
          <a:p>
            <a:pPr>
              <a:defRPr/>
            </a:pPr>
            <a:fld id="{A119B26E-0C74-48B3-A8A5-9C5B1E57BB90}"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00"/>
            <a:ext cx="4723209" cy="365125"/>
          </a:xfrm>
        </p:spPr>
        <p:txBody>
          <a:bodyPr/>
          <a:lstStyle>
            <a:lvl1pPr algn="l" eaLnBrk="0" fontAlgn="auto" hangingPunct="0">
              <a:spcBef>
                <a:spcPct val="0"/>
              </a:spcBef>
              <a:spcAft>
                <a:spcPts val="0"/>
              </a:spcAft>
              <a:defRPr sz="1350">
                <a:solidFill>
                  <a:prstClr val="black">
                    <a:tint val="75000"/>
                  </a:prstClr>
                </a:solidFill>
                <a:latin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00"/>
            <a:ext cx="513159" cy="365125"/>
          </a:xfrm>
        </p:spPr>
        <p:txBody>
          <a:bodyPr/>
          <a:lstStyle>
            <a:lvl1pPr algn="l" eaLnBrk="0" fontAlgn="auto" hangingPunct="0">
              <a:spcBef>
                <a:spcPct val="0"/>
              </a:spcBef>
              <a:spcAft>
                <a:spcPts val="0"/>
              </a:spcAft>
              <a:defRPr sz="1350" smtClean="0">
                <a:solidFill>
                  <a:prstClr val="black">
                    <a:tint val="75000"/>
                  </a:prstClr>
                </a:solidFill>
                <a:latin typeface="Arial" panose="020B0604020202020204" pitchFamily="34" charset="0"/>
              </a:defRPr>
            </a:lvl1pPr>
          </a:lstStyle>
          <a:p>
            <a:pPr>
              <a:defRPr/>
            </a:pPr>
            <a:fld id="{FDBDC2CA-9A9B-4CB1-AC2B-2CA72B39F3C8}" type="slidenum">
              <a:rPr lang="zh-CN" altLang="en-US"/>
              <a:pPr>
                <a:defRPr/>
              </a:pPr>
              <a:t>‹#›</a:t>
            </a:fld>
            <a:endParaRPr lang="zh-CN" altLang="en-US"/>
          </a:p>
        </p:txBody>
      </p:sp>
    </p:spTree>
    <p:extLst>
      <p:ext uri="{BB962C8B-B14F-4D97-AF65-F5344CB8AC3E}">
        <p14:creationId xmlns:p14="http://schemas.microsoft.com/office/powerpoint/2010/main" val="964268051"/>
      </p:ext>
    </p:extLst>
  </p:cSld>
  <p:clrMapOvr>
    <a:masterClrMapping/>
  </p:clrMapOvr>
</p:sldLayout>
</file>

<file path=ppt/slideLayouts/slideLayout1464.xml><?xml version="1.0" encoding="utf-8"?>
<p:sldLayout xmlns:a="http://schemas.openxmlformats.org/drawingml/2006/main" xmlns:r="http://schemas.openxmlformats.org/officeDocument/2006/relationships" xmlns:p="http://schemas.openxmlformats.org/presentationml/2006/main" preserve="1" userDrawn="1">
  <p:cSld name="13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1305968"/>
      </p:ext>
    </p:extLst>
  </p:cSld>
  <p:clrMapOvr>
    <a:masterClrMapping/>
  </p:clrMapOvr>
</p:sldLayout>
</file>

<file path=ppt/slideLayouts/slideLayout1465.xml><?xml version="1.0" encoding="utf-8"?>
<p:sldLayout xmlns:a="http://schemas.openxmlformats.org/drawingml/2006/main" xmlns:r="http://schemas.openxmlformats.org/officeDocument/2006/relationships" xmlns:p="http://schemas.openxmlformats.org/presentationml/2006/main" preserve="1" userDrawn="1">
  <p:cSld name="25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3122568"/>
      </p:ext>
    </p:extLst>
  </p:cSld>
  <p:clrMapOvr>
    <a:masterClrMapping/>
  </p:clrMapOvr>
</p:sldLayout>
</file>

<file path=ppt/slideLayouts/slideLayout1466.xml><?xml version="1.0" encoding="utf-8"?>
<p:sldLayout xmlns:a="http://schemas.openxmlformats.org/drawingml/2006/main" xmlns:r="http://schemas.openxmlformats.org/officeDocument/2006/relationships" xmlns:p="http://schemas.openxmlformats.org/presentationml/2006/main" preserve="1" userDrawn="1">
  <p:cSld name="13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7745621"/>
      </p:ext>
    </p:extLst>
  </p:cSld>
  <p:clrMapOvr>
    <a:masterClrMapping/>
  </p:clrMapOvr>
</p:sldLayout>
</file>

<file path=ppt/slideLayouts/slideLayout1467.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866053222"/>
      </p:ext>
    </p:extLst>
  </p:cSld>
  <p:clrMapOvr>
    <a:masterClrMapping/>
  </p:clrMapOvr>
</p:sldLayout>
</file>

<file path=ppt/slideLayouts/slideLayout1468.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4263051"/>
      </p:ext>
    </p:extLst>
  </p:cSld>
  <p:clrMapOvr>
    <a:masterClrMapping/>
  </p:clrMapOvr>
</p:sldLayout>
</file>

<file path=ppt/slideLayouts/slideLayout1469.xml><?xml version="1.0" encoding="utf-8"?>
<p:sldLayout xmlns:a="http://schemas.openxmlformats.org/drawingml/2006/main" xmlns:r="http://schemas.openxmlformats.org/officeDocument/2006/relationships" xmlns:p="http://schemas.openxmlformats.org/presentationml/2006/main" preserve="1" userDrawn="1">
  <p:cSld name="4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9051907"/>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userDrawn="1">
  <p:cSld name="5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35ECA06-3FF0-46C3-95B6-64D0935091C2}"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3B740CD2-6162-4098-813D-4E7134CE6ACA}" type="slidenum">
              <a:rPr lang="zh-CN" altLang="en-US"/>
              <a:pPr>
                <a:defRPr/>
              </a:pPr>
              <a:t>‹#›</a:t>
            </a:fld>
            <a:endParaRPr lang="zh-CN" altLang="en-US"/>
          </a:p>
        </p:txBody>
      </p:sp>
    </p:spTree>
    <p:extLst>
      <p:ext uri="{BB962C8B-B14F-4D97-AF65-F5344CB8AC3E}">
        <p14:creationId xmlns:p14="http://schemas.microsoft.com/office/powerpoint/2010/main" val="2265270789"/>
      </p:ext>
    </p:extLst>
  </p:cSld>
  <p:clrMapOvr>
    <a:masterClrMapping/>
  </p:clrMapOvr>
</p:sldLayout>
</file>

<file path=ppt/slideLayouts/slideLayout1470.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3002028"/>
      </p:ext>
    </p:extLst>
  </p:cSld>
  <p:clrMapOvr>
    <a:masterClrMapping/>
  </p:clrMapOvr>
</p:sldLayout>
</file>

<file path=ppt/slideLayouts/slideLayout1471.xml><?xml version="1.0" encoding="utf-8"?>
<p:sldLayout xmlns:a="http://schemas.openxmlformats.org/drawingml/2006/main" xmlns:r="http://schemas.openxmlformats.org/officeDocument/2006/relationships" xmlns:p="http://schemas.openxmlformats.org/presentationml/2006/main" preserve="1" userDrawn="1">
  <p:cSld name="4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0204851"/>
      </p:ext>
    </p:extLst>
  </p:cSld>
  <p:clrMapOvr>
    <a:masterClrMapping/>
  </p:clrMapOvr>
</p:sldLayout>
</file>

<file path=ppt/slideLayouts/slideLayout1472.xml><?xml version="1.0" encoding="utf-8"?>
<p:sldLayout xmlns:a="http://schemas.openxmlformats.org/drawingml/2006/main" xmlns:r="http://schemas.openxmlformats.org/officeDocument/2006/relationships" xmlns:p="http://schemas.openxmlformats.org/presentationml/2006/main" preserve="1" userDrawn="1">
  <p:cSld name="9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8749311"/>
      </p:ext>
    </p:extLst>
  </p:cSld>
  <p:clrMapOvr>
    <a:masterClrMapping/>
  </p:clrMapOvr>
</p:sldLayout>
</file>

<file path=ppt/slideLayouts/slideLayout1473.xml><?xml version="1.0" encoding="utf-8"?>
<p:sldLayout xmlns:a="http://schemas.openxmlformats.org/drawingml/2006/main" xmlns:r="http://schemas.openxmlformats.org/officeDocument/2006/relationships" xmlns:p="http://schemas.openxmlformats.org/presentationml/2006/main" preserve="1" userDrawn="1">
  <p:cSld name="9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3039430"/>
      </p:ext>
    </p:extLst>
  </p:cSld>
  <p:clrMapOvr>
    <a:masterClrMapping/>
  </p:clrMapOvr>
</p:sldLayout>
</file>

<file path=ppt/slideLayouts/slideLayout1474.xml><?xml version="1.0" encoding="utf-8"?>
<p:sldLayout xmlns:a="http://schemas.openxmlformats.org/drawingml/2006/main" xmlns:r="http://schemas.openxmlformats.org/officeDocument/2006/relationships" xmlns:p="http://schemas.openxmlformats.org/presentationml/2006/main" preserve="1" userDrawn="1">
  <p:cSld name="9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0597080"/>
      </p:ext>
    </p:extLst>
  </p:cSld>
  <p:clrMapOvr>
    <a:masterClrMapping/>
  </p:clrMapOvr>
</p:sldLayout>
</file>

<file path=ppt/slideLayouts/slideLayout1475.xml><?xml version="1.0" encoding="utf-8"?>
<p:sldLayout xmlns:a="http://schemas.openxmlformats.org/drawingml/2006/main" xmlns:r="http://schemas.openxmlformats.org/officeDocument/2006/relationships" xmlns:p="http://schemas.openxmlformats.org/presentationml/2006/main" preserve="1" userDrawn="1">
  <p:cSld name="4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639119545"/>
      </p:ext>
    </p:extLst>
  </p:cSld>
  <p:clrMapOvr>
    <a:masterClrMapping/>
  </p:clrMapOvr>
</p:sldLayout>
</file>

<file path=ppt/slideLayouts/slideLayout1476.xml><?xml version="1.0" encoding="utf-8"?>
<p:sldLayout xmlns:a="http://schemas.openxmlformats.org/drawingml/2006/main" xmlns:r="http://schemas.openxmlformats.org/officeDocument/2006/relationships" xmlns:p="http://schemas.openxmlformats.org/presentationml/2006/main" preserve="1" userDrawn="1">
  <p:cSld name="4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4653464"/>
      </p:ext>
    </p:extLst>
  </p:cSld>
  <p:clrMapOvr>
    <a:masterClrMapping/>
  </p:clrMapOvr>
</p:sldLayout>
</file>

<file path=ppt/slideLayouts/slideLayout1477.xml><?xml version="1.0" encoding="utf-8"?>
<p:sldLayout xmlns:a="http://schemas.openxmlformats.org/drawingml/2006/main" xmlns:r="http://schemas.openxmlformats.org/officeDocument/2006/relationships" xmlns:p="http://schemas.openxmlformats.org/presentationml/2006/main" preserve="1" userDrawn="1">
  <p:cSld name="4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1307231"/>
      </p:ext>
    </p:extLst>
  </p:cSld>
  <p:clrMapOvr>
    <a:masterClrMapping/>
  </p:clrMapOvr>
</p:sldLayout>
</file>

<file path=ppt/slideLayouts/slideLayout1478.xml><?xml version="1.0" encoding="utf-8"?>
<p:sldLayout xmlns:a="http://schemas.openxmlformats.org/drawingml/2006/main" xmlns:r="http://schemas.openxmlformats.org/officeDocument/2006/relationships" xmlns:p="http://schemas.openxmlformats.org/presentationml/2006/main" preserve="1" userDrawn="1">
  <p:cSld name="4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1997128"/>
      </p:ext>
    </p:extLst>
  </p:cSld>
  <p:clrMapOvr>
    <a:masterClrMapping/>
  </p:clrMapOvr>
</p:sldLayout>
</file>

<file path=ppt/slideLayouts/slideLayout1479.xml><?xml version="1.0" encoding="utf-8"?>
<p:sldLayout xmlns:a="http://schemas.openxmlformats.org/drawingml/2006/main" xmlns:r="http://schemas.openxmlformats.org/officeDocument/2006/relationships" xmlns:p="http://schemas.openxmlformats.org/presentationml/2006/main" userDrawn="1">
  <p:cSld name="10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5873604"/>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userDrawn="1">
  <p:cSld name="6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0739752"/>
      </p:ext>
    </p:extLst>
  </p:cSld>
  <p:clrMapOvr>
    <a:masterClrMapping/>
  </p:clrMapOvr>
  <p:transition spd="slow" advClick="0" advTm="0">
    <p:random/>
  </p:transition>
</p:sldLayout>
</file>

<file path=ppt/slideLayouts/slideLayout1480.xml><?xml version="1.0" encoding="utf-8"?>
<p:sldLayout xmlns:a="http://schemas.openxmlformats.org/drawingml/2006/main" xmlns:r="http://schemas.openxmlformats.org/officeDocument/2006/relationships" xmlns:p="http://schemas.openxmlformats.org/presentationml/2006/main" userDrawn="1">
  <p:cSld name="10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2814257"/>
      </p:ext>
    </p:extLst>
  </p:cSld>
  <p:clrMapOvr>
    <a:masterClrMapping/>
  </p:clrMapOvr>
</p:sldLayout>
</file>

<file path=ppt/slideLayouts/slideLayout1481.xml><?xml version="1.0" encoding="utf-8"?>
<p:sldLayout xmlns:a="http://schemas.openxmlformats.org/drawingml/2006/main" xmlns:r="http://schemas.openxmlformats.org/officeDocument/2006/relationships" xmlns:p="http://schemas.openxmlformats.org/presentationml/2006/main" userDrawn="1">
  <p:cSld name="10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74210932"/>
      </p:ext>
    </p:extLst>
  </p:cSld>
  <p:clrMapOvr>
    <a:masterClrMapping/>
  </p:clrMapOvr>
</p:sldLayout>
</file>

<file path=ppt/slideLayouts/slideLayout1482.xml><?xml version="1.0" encoding="utf-8"?>
<p:sldLayout xmlns:a="http://schemas.openxmlformats.org/drawingml/2006/main" xmlns:r="http://schemas.openxmlformats.org/officeDocument/2006/relationships" xmlns:p="http://schemas.openxmlformats.org/presentationml/2006/main" userDrawn="1">
  <p:cSld name="10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6169117"/>
      </p:ext>
    </p:extLst>
  </p:cSld>
  <p:clrMapOvr>
    <a:masterClrMapping/>
  </p:clrMapOvr>
</p:sldLayout>
</file>

<file path=ppt/slideLayouts/slideLayout1483.xml><?xml version="1.0" encoding="utf-8"?>
<p:sldLayout xmlns:a="http://schemas.openxmlformats.org/drawingml/2006/main" xmlns:r="http://schemas.openxmlformats.org/officeDocument/2006/relationships" xmlns:p="http://schemas.openxmlformats.org/presentationml/2006/main" userDrawn="1">
  <p:cSld name="10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0869239"/>
      </p:ext>
    </p:extLst>
  </p:cSld>
  <p:clrMapOvr>
    <a:masterClrMapping/>
  </p:clrMapOvr>
</p:sldLayout>
</file>

<file path=ppt/slideLayouts/slideLayout1484.xml><?xml version="1.0" encoding="utf-8"?>
<p:sldLayout xmlns:a="http://schemas.openxmlformats.org/drawingml/2006/main" xmlns:r="http://schemas.openxmlformats.org/officeDocument/2006/relationships" xmlns:p="http://schemas.openxmlformats.org/presentationml/2006/main" userDrawn="1">
  <p:cSld name="10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0125594"/>
      </p:ext>
    </p:extLst>
  </p:cSld>
  <p:clrMapOvr>
    <a:masterClrMapping/>
  </p:clrMapOvr>
</p:sldLayout>
</file>

<file path=ppt/slideLayouts/slideLayout1485.xml><?xml version="1.0" encoding="utf-8"?>
<p:sldLayout xmlns:a="http://schemas.openxmlformats.org/drawingml/2006/main" xmlns:r="http://schemas.openxmlformats.org/officeDocument/2006/relationships" xmlns:p="http://schemas.openxmlformats.org/presentationml/2006/main" userDrawn="1">
  <p:cSld name="10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0735608"/>
      </p:ext>
    </p:extLst>
  </p:cSld>
  <p:clrMapOvr>
    <a:masterClrMapping/>
  </p:clrMapOvr>
</p:sldLayout>
</file>

<file path=ppt/slideLayouts/slideLayout1486.xml><?xml version="1.0" encoding="utf-8"?>
<p:sldLayout xmlns:a="http://schemas.openxmlformats.org/drawingml/2006/main" xmlns:r="http://schemas.openxmlformats.org/officeDocument/2006/relationships" xmlns:p="http://schemas.openxmlformats.org/presentationml/2006/main" userDrawn="1">
  <p:cSld name="10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56722843"/>
      </p:ext>
    </p:extLst>
  </p:cSld>
  <p:clrMapOvr>
    <a:masterClrMapping/>
  </p:clrMapOvr>
</p:sldLayout>
</file>

<file path=ppt/slideLayouts/slideLayout1487.xml><?xml version="1.0" encoding="utf-8"?>
<p:sldLayout xmlns:a="http://schemas.openxmlformats.org/drawingml/2006/main" xmlns:r="http://schemas.openxmlformats.org/officeDocument/2006/relationships" xmlns:p="http://schemas.openxmlformats.org/presentationml/2006/main" showMasterSp="0" preserve="1" userDrawn="1">
  <p:cSld name="130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6059600"/>
      </p:ext>
    </p:extLst>
  </p:cSld>
  <p:clrMapOvr>
    <a:masterClrMapping/>
  </p:clrMapOvr>
</p:sldLayout>
</file>

<file path=ppt/slideLayouts/slideLayout1488.xml><?xml version="1.0" encoding="utf-8"?>
<p:sldLayout xmlns:a="http://schemas.openxmlformats.org/drawingml/2006/main" xmlns:r="http://schemas.openxmlformats.org/officeDocument/2006/relationships" xmlns:p="http://schemas.openxmlformats.org/presentationml/2006/main" preserve="1" userDrawn="1">
  <p:cSld name="131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91"/>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43"/>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664155369"/>
      </p:ext>
    </p:extLst>
  </p:cSld>
  <p:clrMapOvr>
    <a:masterClrMapping/>
  </p:clrMapOvr>
</p:sldLayout>
</file>

<file path=ppt/slideLayouts/slideLayout1489.xml><?xml version="1.0" encoding="utf-8"?>
<p:sldLayout xmlns:a="http://schemas.openxmlformats.org/drawingml/2006/main" xmlns:r="http://schemas.openxmlformats.org/officeDocument/2006/relationships" xmlns:p="http://schemas.openxmlformats.org/presentationml/2006/main" preserve="1" userDrawn="1">
  <p:cSld name="132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154667776"/>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userDrawn="1">
  <p:cSld name="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1519C20-2B12-41A8-BFE0-032E8A12FE84}"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A3FAD3C-F3A1-4260-A3B3-305C2D392B7F}" type="slidenum">
              <a:rPr lang="zh-CN" altLang="en-US"/>
              <a:pPr>
                <a:defRPr/>
              </a:pPr>
              <a:t>‹#›</a:t>
            </a:fld>
            <a:endParaRPr lang="zh-CN" altLang="en-US"/>
          </a:p>
        </p:txBody>
      </p:sp>
    </p:spTree>
    <p:extLst>
      <p:ext uri="{BB962C8B-B14F-4D97-AF65-F5344CB8AC3E}">
        <p14:creationId xmlns:p14="http://schemas.microsoft.com/office/powerpoint/2010/main" val="2162907038"/>
      </p:ext>
    </p:extLst>
  </p:cSld>
  <p:clrMapOvr>
    <a:masterClrMapping/>
  </p:clrMapOvr>
</p:sldLayout>
</file>

<file path=ppt/slideLayouts/slideLayout1490.xml><?xml version="1.0" encoding="utf-8"?>
<p:sldLayout xmlns:a="http://schemas.openxmlformats.org/drawingml/2006/main" xmlns:r="http://schemas.openxmlformats.org/officeDocument/2006/relationships" xmlns:p="http://schemas.openxmlformats.org/presentationml/2006/main" preserve="1" userDrawn="1">
  <p:cSld name="133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577286041"/>
      </p:ext>
    </p:extLst>
  </p:cSld>
  <p:clrMapOvr>
    <a:masterClrMapping/>
  </p:clrMapOvr>
</p:sldLayout>
</file>

<file path=ppt/slideLayouts/slideLayout1491.xml><?xml version="1.0" encoding="utf-8"?>
<p:sldLayout xmlns:a="http://schemas.openxmlformats.org/drawingml/2006/main" xmlns:r="http://schemas.openxmlformats.org/officeDocument/2006/relationships" xmlns:p="http://schemas.openxmlformats.org/presentationml/2006/main" preserve="1" userDrawn="1">
  <p:cSld name="134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17"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796257273"/>
      </p:ext>
    </p:extLst>
  </p:cSld>
  <p:clrMapOvr>
    <a:masterClrMapping/>
  </p:clrMapOvr>
</p:sldLayout>
</file>

<file path=ppt/slideLayouts/slideLayout1492.xml><?xml version="1.0" encoding="utf-8"?>
<p:sldLayout xmlns:a="http://schemas.openxmlformats.org/drawingml/2006/main" xmlns:r="http://schemas.openxmlformats.org/officeDocument/2006/relationships" xmlns:p="http://schemas.openxmlformats.org/presentationml/2006/main" preserve="1" userDrawn="1">
  <p:cSld name="135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9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9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598652864"/>
      </p:ext>
    </p:extLst>
  </p:cSld>
  <p:clrMapOvr>
    <a:masterClrMapping/>
  </p:clrMapOvr>
</p:sldLayout>
</file>

<file path=ppt/slideLayouts/slideLayout1493.xml><?xml version="1.0" encoding="utf-8"?>
<p:sldLayout xmlns:a="http://schemas.openxmlformats.org/drawingml/2006/main" xmlns:r="http://schemas.openxmlformats.org/officeDocument/2006/relationships" xmlns:p="http://schemas.openxmlformats.org/presentationml/2006/main" preserve="1" userDrawn="1">
  <p:cSld name="136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119244804"/>
      </p:ext>
    </p:extLst>
  </p:cSld>
  <p:clrMapOvr>
    <a:masterClrMapping/>
  </p:clrMapOvr>
</p:sldLayout>
</file>

<file path=ppt/slideLayouts/slideLayout1494.xml><?xml version="1.0" encoding="utf-8"?>
<p:sldLayout xmlns:a="http://schemas.openxmlformats.org/drawingml/2006/main" xmlns:r="http://schemas.openxmlformats.org/officeDocument/2006/relationships" xmlns:p="http://schemas.openxmlformats.org/presentationml/2006/main" userDrawn="1">
  <p:cSld name="13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D9211090-4300-4B02-8EAF-B0C80EA901A5}"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AC2944A8-7C4C-47E2-8E7A-3A675320363C}" type="slidenum">
              <a:rPr lang="zh-CN" altLang="en-US"/>
              <a:pPr>
                <a:defRPr/>
              </a:pPr>
              <a:t>‹#›</a:t>
            </a:fld>
            <a:endParaRPr lang="zh-CN" altLang="en-US"/>
          </a:p>
        </p:txBody>
      </p:sp>
    </p:spTree>
    <p:extLst>
      <p:ext uri="{BB962C8B-B14F-4D97-AF65-F5344CB8AC3E}">
        <p14:creationId xmlns:p14="http://schemas.microsoft.com/office/powerpoint/2010/main" val="3587835457"/>
      </p:ext>
    </p:extLst>
  </p:cSld>
  <p:clrMapOvr>
    <a:masterClrMapping/>
  </p:clrMapOvr>
</p:sldLayout>
</file>

<file path=ppt/slideLayouts/slideLayout1495.xml><?xml version="1.0" encoding="utf-8"?>
<p:sldLayout xmlns:a="http://schemas.openxmlformats.org/drawingml/2006/main" xmlns:r="http://schemas.openxmlformats.org/officeDocument/2006/relationships" xmlns:p="http://schemas.openxmlformats.org/presentationml/2006/main" preserve="1" userDrawn="1">
  <p:cSld name="5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5033294"/>
      </p:ext>
    </p:extLst>
  </p:cSld>
  <p:clrMapOvr>
    <a:masterClrMapping/>
  </p:clrMapOvr>
</p:sldLayout>
</file>

<file path=ppt/slideLayouts/slideLayout1496.xml><?xml version="1.0" encoding="utf-8"?>
<p:sldLayout xmlns:a="http://schemas.openxmlformats.org/drawingml/2006/main" xmlns:r="http://schemas.openxmlformats.org/officeDocument/2006/relationships" xmlns:p="http://schemas.openxmlformats.org/presentationml/2006/main" userDrawn="1">
  <p:cSld name="1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B2E9A0D0-1912-4B63-BC63-C49AFE9DC9EA}"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BEFB558-86E2-4C41-AE6B-CB093B994A7C}" type="slidenum">
              <a:rPr lang="zh-CN" altLang="en-US"/>
              <a:pPr>
                <a:defRPr/>
              </a:pPr>
              <a:t>‹#›</a:t>
            </a:fld>
            <a:endParaRPr lang="zh-CN" altLang="en-US"/>
          </a:p>
        </p:txBody>
      </p:sp>
    </p:spTree>
    <p:extLst>
      <p:ext uri="{BB962C8B-B14F-4D97-AF65-F5344CB8AC3E}">
        <p14:creationId xmlns:p14="http://schemas.microsoft.com/office/powerpoint/2010/main" val="1216333350"/>
      </p:ext>
    </p:extLst>
  </p:cSld>
  <p:clrMapOvr>
    <a:masterClrMapping/>
  </p:clrMapOvr>
</p:sldLayout>
</file>

<file path=ppt/slideLayouts/slideLayout1497.xml><?xml version="1.0" encoding="utf-8"?>
<p:sldLayout xmlns:a="http://schemas.openxmlformats.org/drawingml/2006/main" xmlns:r="http://schemas.openxmlformats.org/officeDocument/2006/relationships" xmlns:p="http://schemas.openxmlformats.org/presentationml/2006/main" preserve="1" userDrawn="1">
  <p:cSld name="5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1773563"/>
      </p:ext>
    </p:extLst>
  </p:cSld>
  <p:clrMapOvr>
    <a:masterClrMapping/>
  </p:clrMapOvr>
</p:sldLayout>
</file>

<file path=ppt/slideLayouts/slideLayout1498.xml><?xml version="1.0" encoding="utf-8"?>
<p:sldLayout xmlns:a="http://schemas.openxmlformats.org/drawingml/2006/main" xmlns:r="http://schemas.openxmlformats.org/officeDocument/2006/relationships" xmlns:p="http://schemas.openxmlformats.org/presentationml/2006/main" userDrawn="1">
  <p:cSld name="13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F2CBEE8D-EA8A-4C81-8AC3-1E22C3CA7348}"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9BC4DB86-459D-459B-9F60-77A910608C1D}" type="slidenum">
              <a:rPr lang="zh-CN" altLang="en-US"/>
              <a:pPr>
                <a:defRPr/>
              </a:pPr>
              <a:t>‹#›</a:t>
            </a:fld>
            <a:endParaRPr lang="zh-CN" altLang="en-US"/>
          </a:p>
        </p:txBody>
      </p:sp>
    </p:spTree>
    <p:extLst>
      <p:ext uri="{BB962C8B-B14F-4D97-AF65-F5344CB8AC3E}">
        <p14:creationId xmlns:p14="http://schemas.microsoft.com/office/powerpoint/2010/main" val="317687153"/>
      </p:ext>
    </p:extLst>
  </p:cSld>
  <p:clrMapOvr>
    <a:masterClrMapping/>
  </p:clrMapOvr>
</p:sldLayout>
</file>

<file path=ppt/slideLayouts/slideLayout1499.xml><?xml version="1.0" encoding="utf-8"?>
<p:sldLayout xmlns:a="http://schemas.openxmlformats.org/drawingml/2006/main" xmlns:r="http://schemas.openxmlformats.org/officeDocument/2006/relationships" xmlns:p="http://schemas.openxmlformats.org/presentationml/2006/main" preserve="1" userDrawn="1">
  <p:cSld name="5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61977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8163234"/>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userDrawn="1">
  <p:cSld name="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302" y="6042134"/>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6DD4CE6-08F9-43C8-A022-38B8AD29906F}"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34"/>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34"/>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68699FD-CCB1-4EEC-A8A0-60980C6B45BD}" type="slidenum">
              <a:rPr lang="zh-CN" altLang="en-US"/>
              <a:pPr>
                <a:defRPr/>
              </a:pPr>
              <a:t>‹#›</a:t>
            </a:fld>
            <a:endParaRPr lang="zh-CN" altLang="en-US"/>
          </a:p>
        </p:txBody>
      </p:sp>
    </p:spTree>
    <p:extLst>
      <p:ext uri="{BB962C8B-B14F-4D97-AF65-F5344CB8AC3E}">
        <p14:creationId xmlns:p14="http://schemas.microsoft.com/office/powerpoint/2010/main" val="1088260089"/>
      </p:ext>
    </p:extLst>
  </p:cSld>
  <p:clrMapOvr>
    <a:masterClrMapping/>
  </p:clrMapOvr>
</p:sldLayout>
</file>

<file path=ppt/slideLayouts/slideLayout1500.xml><?xml version="1.0" encoding="utf-8"?>
<p:sldLayout xmlns:a="http://schemas.openxmlformats.org/drawingml/2006/main" xmlns:r="http://schemas.openxmlformats.org/officeDocument/2006/relationships" xmlns:p="http://schemas.openxmlformats.org/presentationml/2006/main" userDrawn="1">
  <p:cSld name="14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49C8B078-C6BC-4E60-A3A7-3B58F65B983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34DE967A-ED93-4AD8-AF5F-27178B5C3C02}" type="slidenum">
              <a:rPr lang="zh-CN" altLang="en-US"/>
              <a:pPr>
                <a:defRPr/>
              </a:pPr>
              <a:t>‹#›</a:t>
            </a:fld>
            <a:endParaRPr lang="zh-CN" altLang="en-US"/>
          </a:p>
        </p:txBody>
      </p:sp>
    </p:spTree>
    <p:extLst>
      <p:ext uri="{BB962C8B-B14F-4D97-AF65-F5344CB8AC3E}">
        <p14:creationId xmlns:p14="http://schemas.microsoft.com/office/powerpoint/2010/main" val="430881340"/>
      </p:ext>
    </p:extLst>
  </p:cSld>
  <p:clrMapOvr>
    <a:masterClrMapping/>
  </p:clrMapOvr>
</p:sldLayout>
</file>

<file path=ppt/slideLayouts/slideLayout1501.xml><?xml version="1.0" encoding="utf-8"?>
<p:sldLayout xmlns:a="http://schemas.openxmlformats.org/drawingml/2006/main" xmlns:r="http://schemas.openxmlformats.org/officeDocument/2006/relationships" xmlns:p="http://schemas.openxmlformats.org/presentationml/2006/main" preserve="1" userDrawn="1">
  <p:cSld name="5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1956542"/>
      </p:ext>
    </p:extLst>
  </p:cSld>
  <p:clrMapOvr>
    <a:masterClrMapping/>
  </p:clrMapOvr>
</p:sldLayout>
</file>

<file path=ppt/slideLayouts/slideLayout1502.xml><?xml version="1.0" encoding="utf-8"?>
<p:sldLayout xmlns:a="http://schemas.openxmlformats.org/drawingml/2006/main" xmlns:r="http://schemas.openxmlformats.org/officeDocument/2006/relationships" xmlns:p="http://schemas.openxmlformats.org/presentationml/2006/main" userDrawn="1">
  <p:cSld name="14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AF32C3C7-61DD-4C62-BD92-5B9C4C974714}"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4EFD081-0DD6-4BBC-A0FC-B1FCC49FE232}" type="slidenum">
              <a:rPr lang="zh-CN" altLang="en-US"/>
              <a:pPr>
                <a:defRPr/>
              </a:pPr>
              <a:t>‹#›</a:t>
            </a:fld>
            <a:endParaRPr lang="zh-CN" altLang="en-US"/>
          </a:p>
        </p:txBody>
      </p:sp>
    </p:spTree>
    <p:extLst>
      <p:ext uri="{BB962C8B-B14F-4D97-AF65-F5344CB8AC3E}">
        <p14:creationId xmlns:p14="http://schemas.microsoft.com/office/powerpoint/2010/main" val="3993371240"/>
      </p:ext>
    </p:extLst>
  </p:cSld>
  <p:clrMapOvr>
    <a:masterClrMapping/>
  </p:clrMapOvr>
</p:sldLayout>
</file>

<file path=ppt/slideLayouts/slideLayout1503.xml><?xml version="1.0" encoding="utf-8"?>
<p:sldLayout xmlns:a="http://schemas.openxmlformats.org/drawingml/2006/main" xmlns:r="http://schemas.openxmlformats.org/officeDocument/2006/relationships" xmlns:p="http://schemas.openxmlformats.org/presentationml/2006/main" preserve="1" userDrawn="1">
  <p:cSld name="5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7057278"/>
      </p:ext>
    </p:extLst>
  </p:cSld>
  <p:clrMapOvr>
    <a:masterClrMapping/>
  </p:clrMapOvr>
</p:sldLayout>
</file>

<file path=ppt/slideLayouts/slideLayout1504.xml><?xml version="1.0" encoding="utf-8"?>
<p:sldLayout xmlns:a="http://schemas.openxmlformats.org/drawingml/2006/main" xmlns:r="http://schemas.openxmlformats.org/officeDocument/2006/relationships" xmlns:p="http://schemas.openxmlformats.org/presentationml/2006/main" showMasterSp="0" preserve="1" userDrawn="1">
  <p:cSld name="14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5164896"/>
      </p:ext>
    </p:extLst>
  </p:cSld>
  <p:clrMapOvr>
    <a:masterClrMapping/>
  </p:clrMapOvr>
</p:sldLayout>
</file>

<file path=ppt/slideLayouts/slideLayout1505.xml><?xml version="1.0" encoding="utf-8"?>
<p:sldLayout xmlns:a="http://schemas.openxmlformats.org/drawingml/2006/main" xmlns:r="http://schemas.openxmlformats.org/officeDocument/2006/relationships" xmlns:p="http://schemas.openxmlformats.org/presentationml/2006/main" preserve="1" userDrawn="1">
  <p:cSld name="143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91"/>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43"/>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426052873"/>
      </p:ext>
    </p:extLst>
  </p:cSld>
  <p:clrMapOvr>
    <a:masterClrMapping/>
  </p:clrMapOvr>
</p:sldLayout>
</file>

<file path=ppt/slideLayouts/slideLayout1506.xml><?xml version="1.0" encoding="utf-8"?>
<p:sldLayout xmlns:a="http://schemas.openxmlformats.org/drawingml/2006/main" xmlns:r="http://schemas.openxmlformats.org/officeDocument/2006/relationships" xmlns:p="http://schemas.openxmlformats.org/presentationml/2006/main" preserve="1" userDrawn="1">
  <p:cSld name="144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029243677"/>
      </p:ext>
    </p:extLst>
  </p:cSld>
  <p:clrMapOvr>
    <a:masterClrMapping/>
  </p:clrMapOvr>
</p:sldLayout>
</file>

<file path=ppt/slideLayouts/slideLayout1507.xml><?xml version="1.0" encoding="utf-8"?>
<p:sldLayout xmlns:a="http://schemas.openxmlformats.org/drawingml/2006/main" xmlns:r="http://schemas.openxmlformats.org/officeDocument/2006/relationships" xmlns:p="http://schemas.openxmlformats.org/presentationml/2006/main" preserve="1" userDrawn="1">
  <p:cSld name="145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630260508"/>
      </p:ext>
    </p:extLst>
  </p:cSld>
  <p:clrMapOvr>
    <a:masterClrMapping/>
  </p:clrMapOvr>
</p:sldLayout>
</file>

<file path=ppt/slideLayouts/slideLayout1508.xml><?xml version="1.0" encoding="utf-8"?>
<p:sldLayout xmlns:a="http://schemas.openxmlformats.org/drawingml/2006/main" xmlns:r="http://schemas.openxmlformats.org/officeDocument/2006/relationships" xmlns:p="http://schemas.openxmlformats.org/presentationml/2006/main" preserve="1" userDrawn="1">
  <p:cSld name="146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17"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925682711"/>
      </p:ext>
    </p:extLst>
  </p:cSld>
  <p:clrMapOvr>
    <a:masterClrMapping/>
  </p:clrMapOvr>
</p:sldLayout>
</file>

<file path=ppt/slideLayouts/slideLayout1509.xml><?xml version="1.0" encoding="utf-8"?>
<p:sldLayout xmlns:a="http://schemas.openxmlformats.org/drawingml/2006/main" xmlns:r="http://schemas.openxmlformats.org/officeDocument/2006/relationships" xmlns:p="http://schemas.openxmlformats.org/presentationml/2006/main" preserve="1" userDrawn="1">
  <p:cSld name="14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9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9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300675779"/>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2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831777"/>
      </p:ext>
    </p:extLst>
  </p:cSld>
  <p:clrMapOvr>
    <a:masterClrMapping/>
  </p:clrMapOvr>
</p:sldLayout>
</file>

<file path=ppt/slideLayouts/slideLayout1510.xml><?xml version="1.0" encoding="utf-8"?>
<p:sldLayout xmlns:a="http://schemas.openxmlformats.org/drawingml/2006/main" xmlns:r="http://schemas.openxmlformats.org/officeDocument/2006/relationships" xmlns:p="http://schemas.openxmlformats.org/presentationml/2006/main" preserve="1" userDrawn="1">
  <p:cSld name="148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79655079"/>
      </p:ext>
    </p:extLst>
  </p:cSld>
  <p:clrMapOvr>
    <a:masterClrMapping/>
  </p:clrMapOvr>
</p:sldLayout>
</file>

<file path=ppt/slideLayouts/slideLayout1511.xml><?xml version="1.0" encoding="utf-8"?>
<p:sldLayout xmlns:a="http://schemas.openxmlformats.org/drawingml/2006/main" xmlns:r="http://schemas.openxmlformats.org/officeDocument/2006/relationships" xmlns:p="http://schemas.openxmlformats.org/presentationml/2006/main" userDrawn="1">
  <p:cSld name="14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ED44A45-4359-412A-B8E7-D7C33963112E}"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479427D6-2132-44B9-AC34-134A09D11799}" type="slidenum">
              <a:rPr lang="zh-CN" altLang="en-US"/>
              <a:pPr>
                <a:defRPr/>
              </a:pPr>
              <a:t>‹#›</a:t>
            </a:fld>
            <a:endParaRPr lang="zh-CN" altLang="en-US"/>
          </a:p>
        </p:txBody>
      </p:sp>
    </p:spTree>
    <p:extLst>
      <p:ext uri="{BB962C8B-B14F-4D97-AF65-F5344CB8AC3E}">
        <p14:creationId xmlns:p14="http://schemas.microsoft.com/office/powerpoint/2010/main" val="3488679029"/>
      </p:ext>
    </p:extLst>
  </p:cSld>
  <p:clrMapOvr>
    <a:masterClrMapping/>
  </p:clrMapOvr>
</p:sldLayout>
</file>

<file path=ppt/slideLayouts/slideLayout1512.xml><?xml version="1.0" encoding="utf-8"?>
<p:sldLayout xmlns:a="http://schemas.openxmlformats.org/drawingml/2006/main" xmlns:r="http://schemas.openxmlformats.org/officeDocument/2006/relationships" xmlns:p="http://schemas.openxmlformats.org/presentationml/2006/main" preserve="1" userDrawn="1">
  <p:cSld name="5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5995637"/>
      </p:ext>
    </p:extLst>
  </p:cSld>
  <p:clrMapOvr>
    <a:masterClrMapping/>
  </p:clrMapOvr>
</p:sldLayout>
</file>

<file path=ppt/slideLayouts/slideLayout1513.xml><?xml version="1.0" encoding="utf-8"?>
<p:sldLayout xmlns:a="http://schemas.openxmlformats.org/drawingml/2006/main" xmlns:r="http://schemas.openxmlformats.org/officeDocument/2006/relationships" xmlns:p="http://schemas.openxmlformats.org/presentationml/2006/main" userDrawn="1">
  <p:cSld name="1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F322373E-94DA-4FAD-8445-2DC9FAF8E99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EF013778-57A3-42C7-8434-42A77F100B0B}" type="slidenum">
              <a:rPr lang="zh-CN" altLang="en-US"/>
              <a:pPr>
                <a:defRPr/>
              </a:pPr>
              <a:t>‹#›</a:t>
            </a:fld>
            <a:endParaRPr lang="zh-CN" altLang="en-US"/>
          </a:p>
        </p:txBody>
      </p:sp>
    </p:spTree>
    <p:extLst>
      <p:ext uri="{BB962C8B-B14F-4D97-AF65-F5344CB8AC3E}">
        <p14:creationId xmlns:p14="http://schemas.microsoft.com/office/powerpoint/2010/main" val="1450804144"/>
      </p:ext>
    </p:extLst>
  </p:cSld>
  <p:clrMapOvr>
    <a:masterClrMapping/>
  </p:clrMapOvr>
</p:sldLayout>
</file>

<file path=ppt/slideLayouts/slideLayout1514.xml><?xml version="1.0" encoding="utf-8"?>
<p:sldLayout xmlns:a="http://schemas.openxmlformats.org/drawingml/2006/main" xmlns:r="http://schemas.openxmlformats.org/officeDocument/2006/relationships" xmlns:p="http://schemas.openxmlformats.org/presentationml/2006/main" preserve="1" userDrawn="1">
  <p:cSld name="5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8090349"/>
      </p:ext>
    </p:extLst>
  </p:cSld>
  <p:clrMapOvr>
    <a:masterClrMapping/>
  </p:clrMapOvr>
</p:sldLayout>
</file>

<file path=ppt/slideLayouts/slideLayout1515.xml><?xml version="1.0" encoding="utf-8"?>
<p:sldLayout xmlns:a="http://schemas.openxmlformats.org/drawingml/2006/main" xmlns:r="http://schemas.openxmlformats.org/officeDocument/2006/relationships" xmlns:p="http://schemas.openxmlformats.org/presentationml/2006/main" userDrawn="1">
  <p:cSld name="15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CF46E60-554B-42EB-BB30-45A391BC32B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DBC383BC-B267-4704-A8FA-A15E8FD53514}" type="slidenum">
              <a:rPr lang="zh-CN" altLang="en-US"/>
              <a:pPr>
                <a:defRPr/>
              </a:pPr>
              <a:t>‹#›</a:t>
            </a:fld>
            <a:endParaRPr lang="zh-CN" altLang="en-US"/>
          </a:p>
        </p:txBody>
      </p:sp>
    </p:spTree>
    <p:extLst>
      <p:ext uri="{BB962C8B-B14F-4D97-AF65-F5344CB8AC3E}">
        <p14:creationId xmlns:p14="http://schemas.microsoft.com/office/powerpoint/2010/main" val="3831114803"/>
      </p:ext>
    </p:extLst>
  </p:cSld>
  <p:clrMapOvr>
    <a:masterClrMapping/>
  </p:clrMapOvr>
</p:sldLayout>
</file>

<file path=ppt/slideLayouts/slideLayout1516.xml><?xml version="1.0" encoding="utf-8"?>
<p:sldLayout xmlns:a="http://schemas.openxmlformats.org/drawingml/2006/main" xmlns:r="http://schemas.openxmlformats.org/officeDocument/2006/relationships" xmlns:p="http://schemas.openxmlformats.org/presentationml/2006/main" preserve="1" userDrawn="1">
  <p:cSld name="5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7957163"/>
      </p:ext>
    </p:extLst>
  </p:cSld>
  <p:clrMapOvr>
    <a:masterClrMapping/>
  </p:clrMapOvr>
</p:sldLayout>
</file>

<file path=ppt/slideLayouts/slideLayout1517.xml><?xml version="1.0" encoding="utf-8"?>
<p:sldLayout xmlns:a="http://schemas.openxmlformats.org/drawingml/2006/main" xmlns:r="http://schemas.openxmlformats.org/officeDocument/2006/relationships" xmlns:p="http://schemas.openxmlformats.org/presentationml/2006/main" userDrawn="1">
  <p:cSld name="15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56CE616D-4822-4F34-9036-10F4202CEECE}"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8F1C9607-C50E-44C5-A590-9539F87731AC}" type="slidenum">
              <a:rPr lang="zh-CN" altLang="en-US"/>
              <a:pPr>
                <a:defRPr/>
              </a:pPr>
              <a:t>‹#›</a:t>
            </a:fld>
            <a:endParaRPr lang="zh-CN" altLang="en-US"/>
          </a:p>
        </p:txBody>
      </p:sp>
    </p:spTree>
    <p:extLst>
      <p:ext uri="{BB962C8B-B14F-4D97-AF65-F5344CB8AC3E}">
        <p14:creationId xmlns:p14="http://schemas.microsoft.com/office/powerpoint/2010/main" val="2388552105"/>
      </p:ext>
    </p:extLst>
  </p:cSld>
  <p:clrMapOvr>
    <a:masterClrMapping/>
  </p:clrMapOvr>
</p:sldLayout>
</file>

<file path=ppt/slideLayouts/slideLayout1518.xml><?xml version="1.0" encoding="utf-8"?>
<p:sldLayout xmlns:a="http://schemas.openxmlformats.org/drawingml/2006/main" xmlns:r="http://schemas.openxmlformats.org/officeDocument/2006/relationships" xmlns:p="http://schemas.openxmlformats.org/presentationml/2006/main" preserve="1" userDrawn="1">
  <p:cSld name="5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2380827"/>
      </p:ext>
    </p:extLst>
  </p:cSld>
  <p:clrMapOvr>
    <a:masterClrMapping/>
  </p:clrMapOvr>
</p:sldLayout>
</file>

<file path=ppt/slideLayouts/slideLayout1519.xml><?xml version="1.0" encoding="utf-8"?>
<p:sldLayout xmlns:a="http://schemas.openxmlformats.org/drawingml/2006/main" xmlns:r="http://schemas.openxmlformats.org/officeDocument/2006/relationships" xmlns:p="http://schemas.openxmlformats.org/presentationml/2006/main" userDrawn="1">
  <p:cSld name="15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3117A66C-FC79-4CC7-90E0-DFC9C678FE49}"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8F496C39-F30C-4426-91CD-F129EE40DEA7}" type="slidenum">
              <a:rPr lang="zh-CN" altLang="en-US"/>
              <a:pPr>
                <a:defRPr/>
              </a:pPr>
              <a:t>‹#›</a:t>
            </a:fld>
            <a:endParaRPr lang="zh-CN" altLang="en-US"/>
          </a:p>
        </p:txBody>
      </p:sp>
    </p:spTree>
    <p:extLst>
      <p:ext uri="{BB962C8B-B14F-4D97-AF65-F5344CB8AC3E}">
        <p14:creationId xmlns:p14="http://schemas.microsoft.com/office/powerpoint/2010/main" val="1133177053"/>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userDrawn="1">
  <p:cSld name="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302" y="6042134"/>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24ED158C-8F83-4187-8260-B0CD82CC668F}"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34"/>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34"/>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8E3B7A6A-0946-4C2E-9B57-11352CEF98C2}" type="slidenum">
              <a:rPr lang="zh-CN" altLang="en-US"/>
              <a:pPr>
                <a:defRPr/>
              </a:pPr>
              <a:t>‹#›</a:t>
            </a:fld>
            <a:endParaRPr lang="zh-CN" altLang="en-US"/>
          </a:p>
        </p:txBody>
      </p:sp>
    </p:spTree>
    <p:extLst>
      <p:ext uri="{BB962C8B-B14F-4D97-AF65-F5344CB8AC3E}">
        <p14:creationId xmlns:p14="http://schemas.microsoft.com/office/powerpoint/2010/main" val="4137187360"/>
      </p:ext>
    </p:extLst>
  </p:cSld>
  <p:clrMapOvr>
    <a:masterClrMapping/>
  </p:clrMapOvr>
</p:sldLayout>
</file>

<file path=ppt/slideLayouts/slideLayout1520.xml><?xml version="1.0" encoding="utf-8"?>
<p:sldLayout xmlns:a="http://schemas.openxmlformats.org/drawingml/2006/main" xmlns:r="http://schemas.openxmlformats.org/officeDocument/2006/relationships" xmlns:p="http://schemas.openxmlformats.org/presentationml/2006/main" preserve="1" userDrawn="1">
  <p:cSld name="5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9235146"/>
      </p:ext>
    </p:extLst>
  </p:cSld>
  <p:clrMapOvr>
    <a:masterClrMapping/>
  </p:clrMapOvr>
</p:sldLayout>
</file>

<file path=ppt/slideLayouts/slideLayout1521.xml><?xml version="1.0" encoding="utf-8"?>
<p:sldLayout xmlns:a="http://schemas.openxmlformats.org/drawingml/2006/main" xmlns:r="http://schemas.openxmlformats.org/officeDocument/2006/relationships" xmlns:p="http://schemas.openxmlformats.org/presentationml/2006/main" userDrawn="1">
  <p:cSld name="15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AA561FC5-CA0C-4699-B462-0A5A5E5979A9}"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5EA16809-4D85-4174-BD8D-1A58CED1ABB5}" type="slidenum">
              <a:rPr lang="zh-CN" altLang="en-US"/>
              <a:pPr>
                <a:defRPr/>
              </a:pPr>
              <a:t>‹#›</a:t>
            </a:fld>
            <a:endParaRPr lang="zh-CN" altLang="en-US"/>
          </a:p>
        </p:txBody>
      </p:sp>
    </p:spTree>
    <p:extLst>
      <p:ext uri="{BB962C8B-B14F-4D97-AF65-F5344CB8AC3E}">
        <p14:creationId xmlns:p14="http://schemas.microsoft.com/office/powerpoint/2010/main" val="1951528965"/>
      </p:ext>
    </p:extLst>
  </p:cSld>
  <p:clrMapOvr>
    <a:masterClrMapping/>
  </p:clrMapOvr>
</p:sldLayout>
</file>

<file path=ppt/slideLayouts/slideLayout1522.xml><?xml version="1.0" encoding="utf-8"?>
<p:sldLayout xmlns:a="http://schemas.openxmlformats.org/drawingml/2006/main" xmlns:r="http://schemas.openxmlformats.org/officeDocument/2006/relationships" xmlns:p="http://schemas.openxmlformats.org/presentationml/2006/main" userDrawn="1">
  <p:cSld name="15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5B3DAAB5-7B15-45D5-AD0A-A8E948FDB9C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BC994593-116F-4F1E-9CA6-E38422B329AA}" type="slidenum">
              <a:rPr lang="zh-CN" altLang="en-US"/>
              <a:pPr>
                <a:defRPr/>
              </a:pPr>
              <a:t>‹#›</a:t>
            </a:fld>
            <a:endParaRPr lang="zh-CN" altLang="en-US"/>
          </a:p>
        </p:txBody>
      </p:sp>
    </p:spTree>
    <p:extLst>
      <p:ext uri="{BB962C8B-B14F-4D97-AF65-F5344CB8AC3E}">
        <p14:creationId xmlns:p14="http://schemas.microsoft.com/office/powerpoint/2010/main" val="1677470613"/>
      </p:ext>
    </p:extLst>
  </p:cSld>
  <p:clrMapOvr>
    <a:masterClrMapping/>
  </p:clrMapOvr>
</p:sldLayout>
</file>

<file path=ppt/slideLayouts/slideLayout1523.xml><?xml version="1.0" encoding="utf-8"?>
<p:sldLayout xmlns:a="http://schemas.openxmlformats.org/drawingml/2006/main" xmlns:r="http://schemas.openxmlformats.org/officeDocument/2006/relationships" xmlns:p="http://schemas.openxmlformats.org/presentationml/2006/main" preserve="1" userDrawn="1">
  <p:cSld name="14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5044260"/>
      </p:ext>
    </p:extLst>
  </p:cSld>
  <p:clrMapOvr>
    <a:masterClrMapping/>
  </p:clrMapOvr>
</p:sldLayout>
</file>

<file path=ppt/slideLayouts/slideLayout1524.xml><?xml version="1.0" encoding="utf-8"?>
<p:sldLayout xmlns:a="http://schemas.openxmlformats.org/drawingml/2006/main" xmlns:r="http://schemas.openxmlformats.org/officeDocument/2006/relationships" xmlns:p="http://schemas.openxmlformats.org/presentationml/2006/main" preserve="1" userDrawn="1">
  <p:cSld name="26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3938587"/>
      </p:ext>
    </p:extLst>
  </p:cSld>
  <p:clrMapOvr>
    <a:masterClrMapping/>
  </p:clrMapOvr>
</p:sldLayout>
</file>

<file path=ppt/slideLayouts/slideLayout1525.xml><?xml version="1.0" encoding="utf-8"?>
<p:sldLayout xmlns:a="http://schemas.openxmlformats.org/drawingml/2006/main" xmlns:r="http://schemas.openxmlformats.org/officeDocument/2006/relationships" xmlns:p="http://schemas.openxmlformats.org/presentationml/2006/main" preserve="1" userDrawn="1">
  <p:cSld name="14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3825845"/>
      </p:ext>
    </p:extLst>
  </p:cSld>
  <p:clrMapOvr>
    <a:masterClrMapping/>
  </p:clrMapOvr>
</p:sldLayout>
</file>

<file path=ppt/slideLayouts/slideLayout1526.xml><?xml version="1.0" encoding="utf-8"?>
<p:sldLayout xmlns:a="http://schemas.openxmlformats.org/drawingml/2006/main" xmlns:r="http://schemas.openxmlformats.org/officeDocument/2006/relationships" xmlns:p="http://schemas.openxmlformats.org/presentationml/2006/main" userDrawn="1">
  <p:cSld name="15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CBFE901-A6C8-4AE0-9314-5B60BBAFCE99}"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5336066-8B7F-4207-846D-6DA0CD97083D}" type="slidenum">
              <a:rPr lang="zh-CN" altLang="en-US"/>
              <a:pPr>
                <a:defRPr/>
              </a:pPr>
              <a:t>‹#›</a:t>
            </a:fld>
            <a:endParaRPr lang="zh-CN" altLang="en-US"/>
          </a:p>
        </p:txBody>
      </p:sp>
    </p:spTree>
    <p:extLst>
      <p:ext uri="{BB962C8B-B14F-4D97-AF65-F5344CB8AC3E}">
        <p14:creationId xmlns:p14="http://schemas.microsoft.com/office/powerpoint/2010/main" val="3254797713"/>
      </p:ext>
    </p:extLst>
  </p:cSld>
  <p:clrMapOvr>
    <a:masterClrMapping/>
  </p:clrMapOvr>
</p:sldLayout>
</file>

<file path=ppt/slideLayouts/slideLayout1527.xml><?xml version="1.0" encoding="utf-8"?>
<p:sldLayout xmlns:a="http://schemas.openxmlformats.org/drawingml/2006/main" xmlns:r="http://schemas.openxmlformats.org/officeDocument/2006/relationships" xmlns:p="http://schemas.openxmlformats.org/presentationml/2006/main" userDrawn="1">
  <p:cSld name="15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C1D04D92-0D63-4D43-91FB-9C1E2C44C13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FD083D41-FDB5-4C9D-B086-3427C86D9E2A}" type="slidenum">
              <a:rPr lang="zh-CN" altLang="en-US"/>
              <a:pPr>
                <a:defRPr/>
              </a:pPr>
              <a:t>‹#›</a:t>
            </a:fld>
            <a:endParaRPr lang="zh-CN" altLang="en-US"/>
          </a:p>
        </p:txBody>
      </p:sp>
    </p:spTree>
    <p:extLst>
      <p:ext uri="{BB962C8B-B14F-4D97-AF65-F5344CB8AC3E}">
        <p14:creationId xmlns:p14="http://schemas.microsoft.com/office/powerpoint/2010/main" val="1594510056"/>
      </p:ext>
    </p:extLst>
  </p:cSld>
  <p:clrMapOvr>
    <a:masterClrMapping/>
  </p:clrMapOvr>
</p:sldLayout>
</file>

<file path=ppt/slideLayouts/slideLayout1528.xml><?xml version="1.0" encoding="utf-8"?>
<p:sldLayout xmlns:a="http://schemas.openxmlformats.org/drawingml/2006/main" xmlns:r="http://schemas.openxmlformats.org/officeDocument/2006/relationships" xmlns:p="http://schemas.openxmlformats.org/presentationml/2006/main" userDrawn="1">
  <p:cSld name="27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4454522"/>
      </p:ext>
    </p:extLst>
  </p:cSld>
  <p:clrMapOvr>
    <a:masterClrMapping/>
  </p:clrMapOvr>
  <p:transition spd="slow" advClick="0" advTm="0">
    <p:random/>
  </p:transition>
</p:sldLayout>
</file>

<file path=ppt/slideLayouts/slideLayout1529.xml><?xml version="1.0" encoding="utf-8"?>
<p:sldLayout xmlns:a="http://schemas.openxmlformats.org/drawingml/2006/main" xmlns:r="http://schemas.openxmlformats.org/officeDocument/2006/relationships" xmlns:p="http://schemas.openxmlformats.org/presentationml/2006/main" userDrawn="1">
  <p:cSld name="15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C03D8E8-EE22-4330-8E6D-C17D5ECA998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D6AB6F0-0755-4395-93CB-63D068D074C5}" type="slidenum">
              <a:rPr lang="zh-CN" altLang="en-US"/>
              <a:pPr>
                <a:defRPr/>
              </a:pPr>
              <a:t>‹#›</a:t>
            </a:fld>
            <a:endParaRPr lang="zh-CN" altLang="en-US"/>
          </a:p>
        </p:txBody>
      </p:sp>
    </p:spTree>
    <p:extLst>
      <p:ext uri="{BB962C8B-B14F-4D97-AF65-F5344CB8AC3E}">
        <p14:creationId xmlns:p14="http://schemas.microsoft.com/office/powerpoint/2010/main" val="469754952"/>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2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7281594"/>
      </p:ext>
    </p:extLst>
  </p:cSld>
  <p:clrMapOvr>
    <a:masterClrMapping/>
  </p:clrMapOvr>
</p:sldLayout>
</file>

<file path=ppt/slideLayouts/slideLayout1530.xml><?xml version="1.0" encoding="utf-8"?>
<p:sldLayout xmlns:a="http://schemas.openxmlformats.org/drawingml/2006/main" xmlns:r="http://schemas.openxmlformats.org/officeDocument/2006/relationships" xmlns:p="http://schemas.openxmlformats.org/presentationml/2006/main" userDrawn="1">
  <p:cSld name="1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5" y="6042100"/>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6B4A5048-8F72-4F58-BB13-3ED563E29575}"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00"/>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6442472" y="6042100"/>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0A6CE63B-AC3A-43B0-91A9-51B9EFE8CFB8}" type="slidenum">
              <a:rPr lang="zh-CN" altLang="en-US"/>
              <a:pPr>
                <a:defRPr/>
              </a:pPr>
              <a:t>‹#›</a:t>
            </a:fld>
            <a:endParaRPr lang="zh-CN" altLang="en-US"/>
          </a:p>
        </p:txBody>
      </p:sp>
    </p:spTree>
    <p:extLst>
      <p:ext uri="{BB962C8B-B14F-4D97-AF65-F5344CB8AC3E}">
        <p14:creationId xmlns:p14="http://schemas.microsoft.com/office/powerpoint/2010/main" val="3339591785"/>
      </p:ext>
    </p:extLst>
  </p:cSld>
  <p:clrMapOvr>
    <a:masterClrMapping/>
  </p:clrMapOvr>
</p:sldLayout>
</file>

<file path=ppt/slideLayouts/slideLayout1531.xml><?xml version="1.0" encoding="utf-8"?>
<p:sldLayout xmlns:a="http://schemas.openxmlformats.org/drawingml/2006/main" xmlns:r="http://schemas.openxmlformats.org/officeDocument/2006/relationships" xmlns:p="http://schemas.openxmlformats.org/presentationml/2006/main" preserve="1" userDrawn="1">
  <p:cSld name="6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5296533"/>
      </p:ext>
    </p:extLst>
  </p:cSld>
  <p:clrMapOvr>
    <a:masterClrMapping/>
  </p:clrMapOvr>
</p:sldLayout>
</file>

<file path=ppt/slideLayouts/slideLayout1532.xml><?xml version="1.0" encoding="utf-8"?>
<p:sldLayout xmlns:a="http://schemas.openxmlformats.org/drawingml/2006/main" xmlns:r="http://schemas.openxmlformats.org/officeDocument/2006/relationships" xmlns:p="http://schemas.openxmlformats.org/presentationml/2006/main" userDrawn="1">
  <p:cSld name="1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5" y="6042100"/>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8007136F-80AE-47C1-B44A-939BBC59FF19}"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00"/>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6442472" y="6042100"/>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F1C3C941-8BE1-4209-B5F4-37BF95D4C3D9}" type="slidenum">
              <a:rPr lang="zh-CN" altLang="en-US"/>
              <a:pPr>
                <a:defRPr/>
              </a:pPr>
              <a:t>‹#›</a:t>
            </a:fld>
            <a:endParaRPr lang="zh-CN" altLang="en-US"/>
          </a:p>
        </p:txBody>
      </p:sp>
    </p:spTree>
    <p:extLst>
      <p:ext uri="{BB962C8B-B14F-4D97-AF65-F5344CB8AC3E}">
        <p14:creationId xmlns:p14="http://schemas.microsoft.com/office/powerpoint/2010/main" val="2221827155"/>
      </p:ext>
    </p:extLst>
  </p:cSld>
  <p:clrMapOvr>
    <a:masterClrMapping/>
  </p:clrMapOvr>
</p:sldLayout>
</file>

<file path=ppt/slideLayouts/slideLayout1533.xml><?xml version="1.0" encoding="utf-8"?>
<p:sldLayout xmlns:a="http://schemas.openxmlformats.org/drawingml/2006/main" xmlns:r="http://schemas.openxmlformats.org/officeDocument/2006/relationships" xmlns:p="http://schemas.openxmlformats.org/presentationml/2006/main" preserve="1" userDrawn="1">
  <p:cSld name="6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5092278"/>
      </p:ext>
    </p:extLst>
  </p:cSld>
  <p:clrMapOvr>
    <a:masterClrMapping/>
  </p:clrMapOvr>
</p:sldLayout>
</file>

<file path=ppt/slideLayouts/slideLayout1534.xml><?xml version="1.0" encoding="utf-8"?>
<p:sldLayout xmlns:a="http://schemas.openxmlformats.org/drawingml/2006/main" xmlns:r="http://schemas.openxmlformats.org/officeDocument/2006/relationships" xmlns:p="http://schemas.openxmlformats.org/presentationml/2006/main" userDrawn="1">
  <p:cSld name="1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5" y="6042100"/>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AF4961DB-1D9B-4230-BBFE-6F1F3F78E95A}"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00"/>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6442472" y="6042100"/>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0A2D2621-AB55-4F63-A3BF-7640BB6980A7}" type="slidenum">
              <a:rPr lang="zh-CN" altLang="en-US"/>
              <a:pPr>
                <a:defRPr/>
              </a:pPr>
              <a:t>‹#›</a:t>
            </a:fld>
            <a:endParaRPr lang="zh-CN" altLang="en-US"/>
          </a:p>
        </p:txBody>
      </p:sp>
    </p:spTree>
    <p:extLst>
      <p:ext uri="{BB962C8B-B14F-4D97-AF65-F5344CB8AC3E}">
        <p14:creationId xmlns:p14="http://schemas.microsoft.com/office/powerpoint/2010/main" val="851920963"/>
      </p:ext>
    </p:extLst>
  </p:cSld>
  <p:clrMapOvr>
    <a:masterClrMapping/>
  </p:clrMapOvr>
</p:sldLayout>
</file>

<file path=ppt/slideLayouts/slideLayout1535.xml><?xml version="1.0" encoding="utf-8"?>
<p:sldLayout xmlns:a="http://schemas.openxmlformats.org/drawingml/2006/main" xmlns:r="http://schemas.openxmlformats.org/officeDocument/2006/relationships" xmlns:p="http://schemas.openxmlformats.org/presentationml/2006/main" preserve="1" userDrawn="1">
  <p:cSld name="6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202347306"/>
      </p:ext>
    </p:extLst>
  </p:cSld>
  <p:clrMapOvr>
    <a:masterClrMapping/>
  </p:clrMapOvr>
</p:sldLayout>
</file>

<file path=ppt/slideLayouts/slideLayout1536.xml><?xml version="1.0" encoding="utf-8"?>
<p:sldLayout xmlns:a="http://schemas.openxmlformats.org/drawingml/2006/main" xmlns:r="http://schemas.openxmlformats.org/officeDocument/2006/relationships" xmlns:p="http://schemas.openxmlformats.org/presentationml/2006/main" userDrawn="1">
  <p:cSld name="1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5" y="6042100"/>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5DD1A05C-AA07-4221-8434-D2C4A5F1A127}"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00"/>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6442472" y="6042100"/>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87B4784E-6CE7-4E63-95E0-B8631E5A4D5B}" type="slidenum">
              <a:rPr lang="zh-CN" altLang="en-US"/>
              <a:pPr>
                <a:defRPr/>
              </a:pPr>
              <a:t>‹#›</a:t>
            </a:fld>
            <a:endParaRPr lang="zh-CN" altLang="en-US"/>
          </a:p>
        </p:txBody>
      </p:sp>
    </p:spTree>
    <p:extLst>
      <p:ext uri="{BB962C8B-B14F-4D97-AF65-F5344CB8AC3E}">
        <p14:creationId xmlns:p14="http://schemas.microsoft.com/office/powerpoint/2010/main" val="3962222460"/>
      </p:ext>
    </p:extLst>
  </p:cSld>
  <p:clrMapOvr>
    <a:masterClrMapping/>
  </p:clrMapOvr>
</p:sldLayout>
</file>

<file path=ppt/slideLayouts/slideLayout1537.xml><?xml version="1.0" encoding="utf-8"?>
<p:sldLayout xmlns:a="http://schemas.openxmlformats.org/drawingml/2006/main" xmlns:r="http://schemas.openxmlformats.org/officeDocument/2006/relationships" xmlns:p="http://schemas.openxmlformats.org/presentationml/2006/main" preserve="1" userDrawn="1">
  <p:cSld name="6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3622748"/>
      </p:ext>
    </p:extLst>
  </p:cSld>
  <p:clrMapOvr>
    <a:masterClrMapping/>
  </p:clrMapOvr>
</p:sldLayout>
</file>

<file path=ppt/slideLayouts/slideLayout1538.xml><?xml version="1.0" encoding="utf-8"?>
<p:sldLayout xmlns:a="http://schemas.openxmlformats.org/drawingml/2006/main" xmlns:r="http://schemas.openxmlformats.org/officeDocument/2006/relationships" xmlns:p="http://schemas.openxmlformats.org/presentationml/2006/main" userDrawn="1">
  <p:cSld name="1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5" y="6042100"/>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F67A7CA9-11EE-4638-A464-8C3770156D4A}"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00"/>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6442472" y="6042100"/>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A3DA6ADC-6831-4563-9A44-0EC4960D46B7}" type="slidenum">
              <a:rPr lang="zh-CN" altLang="en-US"/>
              <a:pPr>
                <a:defRPr/>
              </a:pPr>
              <a:t>‹#›</a:t>
            </a:fld>
            <a:endParaRPr lang="zh-CN" altLang="en-US"/>
          </a:p>
        </p:txBody>
      </p:sp>
    </p:spTree>
    <p:extLst>
      <p:ext uri="{BB962C8B-B14F-4D97-AF65-F5344CB8AC3E}">
        <p14:creationId xmlns:p14="http://schemas.microsoft.com/office/powerpoint/2010/main" val="2642268225"/>
      </p:ext>
    </p:extLst>
  </p:cSld>
  <p:clrMapOvr>
    <a:masterClrMapping/>
  </p:clrMapOvr>
</p:sldLayout>
</file>

<file path=ppt/slideLayouts/slideLayout1539.xml><?xml version="1.0" encoding="utf-8"?>
<p:sldLayout xmlns:a="http://schemas.openxmlformats.org/drawingml/2006/main" xmlns:r="http://schemas.openxmlformats.org/officeDocument/2006/relationships" xmlns:p="http://schemas.openxmlformats.org/presentationml/2006/main" preserve="1" userDrawn="1">
  <p:cSld name="6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5788715"/>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userDrawn="1">
  <p:cSld name="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302" y="6042134"/>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56352166-2D65-4C5C-BF70-89CA72778ED5}"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34"/>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34"/>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A02736E5-0C12-4048-BA5B-0169DE6692B1}" type="slidenum">
              <a:rPr lang="zh-CN" altLang="en-US"/>
              <a:pPr>
                <a:defRPr/>
              </a:pPr>
              <a:t>‹#›</a:t>
            </a:fld>
            <a:endParaRPr lang="zh-CN" altLang="en-US"/>
          </a:p>
        </p:txBody>
      </p:sp>
    </p:spTree>
    <p:extLst>
      <p:ext uri="{BB962C8B-B14F-4D97-AF65-F5344CB8AC3E}">
        <p14:creationId xmlns:p14="http://schemas.microsoft.com/office/powerpoint/2010/main" val="3390663439"/>
      </p:ext>
    </p:extLst>
  </p:cSld>
  <p:clrMapOvr>
    <a:masterClrMapping/>
  </p:clrMapOvr>
</p:sldLayout>
</file>

<file path=ppt/slideLayouts/slideLayout1540.xml><?xml version="1.0" encoding="utf-8"?>
<p:sldLayout xmlns:a="http://schemas.openxmlformats.org/drawingml/2006/main" xmlns:r="http://schemas.openxmlformats.org/officeDocument/2006/relationships" xmlns:p="http://schemas.openxmlformats.org/presentationml/2006/main" showMasterSp="0" preserve="1" userDrawn="1">
  <p:cSld name="164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5202278"/>
      </p:ext>
    </p:extLst>
  </p:cSld>
  <p:clrMapOvr>
    <a:masterClrMapping/>
  </p:clrMapOvr>
</p:sldLayout>
</file>

<file path=ppt/slideLayouts/slideLayout1541.xml><?xml version="1.0" encoding="utf-8"?>
<p:sldLayout xmlns:a="http://schemas.openxmlformats.org/drawingml/2006/main" xmlns:r="http://schemas.openxmlformats.org/officeDocument/2006/relationships" xmlns:p="http://schemas.openxmlformats.org/presentationml/2006/main" preserve="1" userDrawn="1">
  <p:cSld name="165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41"/>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722398207"/>
      </p:ext>
    </p:extLst>
  </p:cSld>
  <p:clrMapOvr>
    <a:masterClrMapping/>
  </p:clrMapOvr>
</p:sldLayout>
</file>

<file path=ppt/slideLayouts/slideLayout1542.xml><?xml version="1.0" encoding="utf-8"?>
<p:sldLayout xmlns:a="http://schemas.openxmlformats.org/drawingml/2006/main" xmlns:r="http://schemas.openxmlformats.org/officeDocument/2006/relationships" xmlns:p="http://schemas.openxmlformats.org/presentationml/2006/main" preserve="1" userDrawn="1">
  <p:cSld name="166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044998782"/>
      </p:ext>
    </p:extLst>
  </p:cSld>
  <p:clrMapOvr>
    <a:masterClrMapping/>
  </p:clrMapOvr>
</p:sldLayout>
</file>

<file path=ppt/slideLayouts/slideLayout1543.xml><?xml version="1.0" encoding="utf-8"?>
<p:sldLayout xmlns:a="http://schemas.openxmlformats.org/drawingml/2006/main" xmlns:r="http://schemas.openxmlformats.org/officeDocument/2006/relationships" xmlns:p="http://schemas.openxmlformats.org/presentationml/2006/main" preserve="1" userDrawn="1">
  <p:cSld name="167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535017248"/>
      </p:ext>
    </p:extLst>
  </p:cSld>
  <p:clrMapOvr>
    <a:masterClrMapping/>
  </p:clrMapOvr>
</p:sldLayout>
</file>

<file path=ppt/slideLayouts/slideLayout1544.xml><?xml version="1.0" encoding="utf-8"?>
<p:sldLayout xmlns:a="http://schemas.openxmlformats.org/drawingml/2006/main" xmlns:r="http://schemas.openxmlformats.org/officeDocument/2006/relationships" xmlns:p="http://schemas.openxmlformats.org/presentationml/2006/main" preserve="1" userDrawn="1">
  <p:cSld name="168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16"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494548251"/>
      </p:ext>
    </p:extLst>
  </p:cSld>
  <p:clrMapOvr>
    <a:masterClrMapping/>
  </p:clrMapOvr>
</p:sldLayout>
</file>

<file path=ppt/slideLayouts/slideLayout1545.xml><?xml version="1.0" encoding="utf-8"?>
<p:sldLayout xmlns:a="http://schemas.openxmlformats.org/drawingml/2006/main" xmlns:r="http://schemas.openxmlformats.org/officeDocument/2006/relationships" xmlns:p="http://schemas.openxmlformats.org/presentationml/2006/main" preserve="1" userDrawn="1">
  <p:cSld name="169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9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9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877959207"/>
      </p:ext>
    </p:extLst>
  </p:cSld>
  <p:clrMapOvr>
    <a:masterClrMapping/>
  </p:clrMapOvr>
</p:sldLayout>
</file>

<file path=ppt/slideLayouts/slideLayout1546.xml><?xml version="1.0" encoding="utf-8"?>
<p:sldLayout xmlns:a="http://schemas.openxmlformats.org/drawingml/2006/main" xmlns:r="http://schemas.openxmlformats.org/officeDocument/2006/relationships" xmlns:p="http://schemas.openxmlformats.org/presentationml/2006/main" preserve="1" userDrawn="1">
  <p:cSld name="170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820197441"/>
      </p:ext>
    </p:extLst>
  </p:cSld>
  <p:clrMapOvr>
    <a:masterClrMapping/>
  </p:clrMapOvr>
</p:sldLayout>
</file>

<file path=ppt/slideLayouts/slideLayout1547.xml><?xml version="1.0" encoding="utf-8"?>
<p:sldLayout xmlns:a="http://schemas.openxmlformats.org/drawingml/2006/main" xmlns:r="http://schemas.openxmlformats.org/officeDocument/2006/relationships" xmlns:p="http://schemas.openxmlformats.org/presentationml/2006/main" userDrawn="1">
  <p:cSld name="17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247539C4-D70C-4630-AA58-C082AAEA8E9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0780038D-AF7D-4634-8412-E5F3735E129F}" type="slidenum">
              <a:rPr lang="zh-CN" altLang="en-US"/>
              <a:pPr>
                <a:defRPr/>
              </a:pPr>
              <a:t>‹#›</a:t>
            </a:fld>
            <a:endParaRPr lang="zh-CN" altLang="en-US"/>
          </a:p>
        </p:txBody>
      </p:sp>
    </p:spTree>
    <p:extLst>
      <p:ext uri="{BB962C8B-B14F-4D97-AF65-F5344CB8AC3E}">
        <p14:creationId xmlns:p14="http://schemas.microsoft.com/office/powerpoint/2010/main" val="1540419327"/>
      </p:ext>
    </p:extLst>
  </p:cSld>
  <p:clrMapOvr>
    <a:masterClrMapping/>
  </p:clrMapOvr>
</p:sldLayout>
</file>

<file path=ppt/slideLayouts/slideLayout1548.xml><?xml version="1.0" encoding="utf-8"?>
<p:sldLayout xmlns:a="http://schemas.openxmlformats.org/drawingml/2006/main" xmlns:r="http://schemas.openxmlformats.org/officeDocument/2006/relationships" xmlns:p="http://schemas.openxmlformats.org/presentationml/2006/main" preserve="1" userDrawn="1">
  <p:cSld name="6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3128796"/>
      </p:ext>
    </p:extLst>
  </p:cSld>
  <p:clrMapOvr>
    <a:masterClrMapping/>
  </p:clrMapOvr>
</p:sldLayout>
</file>

<file path=ppt/slideLayouts/slideLayout1549.xml><?xml version="1.0" encoding="utf-8"?>
<p:sldLayout xmlns:a="http://schemas.openxmlformats.org/drawingml/2006/main" xmlns:r="http://schemas.openxmlformats.org/officeDocument/2006/relationships" xmlns:p="http://schemas.openxmlformats.org/presentationml/2006/main" userDrawn="1">
  <p:cSld name="17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FABED47A-6B14-4027-A470-41206F676C7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0964A10E-9449-4C4D-BFAD-DF6CAFCF389E}" type="slidenum">
              <a:rPr lang="zh-CN" altLang="en-US"/>
              <a:pPr>
                <a:defRPr/>
              </a:pPr>
              <a:t>‹#›</a:t>
            </a:fld>
            <a:endParaRPr lang="zh-CN" altLang="en-US"/>
          </a:p>
        </p:txBody>
      </p:sp>
    </p:spTree>
    <p:extLst>
      <p:ext uri="{BB962C8B-B14F-4D97-AF65-F5344CB8AC3E}">
        <p14:creationId xmlns:p14="http://schemas.microsoft.com/office/powerpoint/2010/main" val="515057950"/>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2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997895"/>
      </p:ext>
    </p:extLst>
  </p:cSld>
  <p:clrMapOvr>
    <a:masterClrMapping/>
  </p:clrMapOvr>
</p:sldLayout>
</file>

<file path=ppt/slideLayouts/slideLayout1550.xml><?xml version="1.0" encoding="utf-8"?>
<p:sldLayout xmlns:a="http://schemas.openxmlformats.org/drawingml/2006/main" xmlns:r="http://schemas.openxmlformats.org/officeDocument/2006/relationships" xmlns:p="http://schemas.openxmlformats.org/presentationml/2006/main" preserve="1" userDrawn="1">
  <p:cSld name="6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59625167"/>
      </p:ext>
    </p:extLst>
  </p:cSld>
  <p:clrMapOvr>
    <a:masterClrMapping/>
  </p:clrMapOvr>
</p:sldLayout>
</file>

<file path=ppt/slideLayouts/slideLayout1551.xml><?xml version="1.0" encoding="utf-8"?>
<p:sldLayout xmlns:a="http://schemas.openxmlformats.org/drawingml/2006/main" xmlns:r="http://schemas.openxmlformats.org/officeDocument/2006/relationships" xmlns:p="http://schemas.openxmlformats.org/presentationml/2006/main" userDrawn="1">
  <p:cSld name="17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6F81430B-351B-4C2C-8DB2-D09B42D96E9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AFA4A0DB-D1B6-4BCD-A9A5-38E4F44768BF}" type="slidenum">
              <a:rPr lang="zh-CN" altLang="en-US"/>
              <a:pPr>
                <a:defRPr/>
              </a:pPr>
              <a:t>‹#›</a:t>
            </a:fld>
            <a:endParaRPr lang="zh-CN" altLang="en-US"/>
          </a:p>
        </p:txBody>
      </p:sp>
    </p:spTree>
    <p:extLst>
      <p:ext uri="{BB962C8B-B14F-4D97-AF65-F5344CB8AC3E}">
        <p14:creationId xmlns:p14="http://schemas.microsoft.com/office/powerpoint/2010/main" val="1756724958"/>
      </p:ext>
    </p:extLst>
  </p:cSld>
  <p:clrMapOvr>
    <a:masterClrMapping/>
  </p:clrMapOvr>
</p:sldLayout>
</file>

<file path=ppt/slideLayouts/slideLayout1552.xml><?xml version="1.0" encoding="utf-8"?>
<p:sldLayout xmlns:a="http://schemas.openxmlformats.org/drawingml/2006/main" xmlns:r="http://schemas.openxmlformats.org/officeDocument/2006/relationships" xmlns:p="http://schemas.openxmlformats.org/presentationml/2006/main" preserve="1" userDrawn="1">
  <p:cSld name="6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6797058"/>
      </p:ext>
    </p:extLst>
  </p:cSld>
  <p:clrMapOvr>
    <a:masterClrMapping/>
  </p:clrMapOvr>
</p:sldLayout>
</file>

<file path=ppt/slideLayouts/slideLayout1553.xml><?xml version="1.0" encoding="utf-8"?>
<p:sldLayout xmlns:a="http://schemas.openxmlformats.org/drawingml/2006/main" xmlns:r="http://schemas.openxmlformats.org/officeDocument/2006/relationships" xmlns:p="http://schemas.openxmlformats.org/presentationml/2006/main" userDrawn="1">
  <p:cSld name="17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9A438110-BA18-4089-AAD4-EF47638B1F7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E509B937-B37F-45F3-BC28-0CB261DF841D}" type="slidenum">
              <a:rPr lang="zh-CN" altLang="en-US"/>
              <a:pPr>
                <a:defRPr/>
              </a:pPr>
              <a:t>‹#›</a:t>
            </a:fld>
            <a:endParaRPr lang="zh-CN" altLang="en-US"/>
          </a:p>
        </p:txBody>
      </p:sp>
    </p:spTree>
    <p:extLst>
      <p:ext uri="{BB962C8B-B14F-4D97-AF65-F5344CB8AC3E}">
        <p14:creationId xmlns:p14="http://schemas.microsoft.com/office/powerpoint/2010/main" val="854619435"/>
      </p:ext>
    </p:extLst>
  </p:cSld>
  <p:clrMapOvr>
    <a:masterClrMapping/>
  </p:clrMapOvr>
</p:sldLayout>
</file>

<file path=ppt/slideLayouts/slideLayout1554.xml><?xml version="1.0" encoding="utf-8"?>
<p:sldLayout xmlns:a="http://schemas.openxmlformats.org/drawingml/2006/main" xmlns:r="http://schemas.openxmlformats.org/officeDocument/2006/relationships" xmlns:p="http://schemas.openxmlformats.org/presentationml/2006/main" preserve="1" userDrawn="1">
  <p:cSld name="6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0781293"/>
      </p:ext>
    </p:extLst>
  </p:cSld>
  <p:clrMapOvr>
    <a:masterClrMapping/>
  </p:clrMapOvr>
</p:sldLayout>
</file>

<file path=ppt/slideLayouts/slideLayout1555.xml><?xml version="1.0" encoding="utf-8"?>
<p:sldLayout xmlns:a="http://schemas.openxmlformats.org/drawingml/2006/main" xmlns:r="http://schemas.openxmlformats.org/officeDocument/2006/relationships" xmlns:p="http://schemas.openxmlformats.org/presentationml/2006/main" userDrawn="1">
  <p:cSld name="17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DD991893-B633-4234-A261-5B9C485F4A9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6DD2AFEA-0691-4FB6-9C82-95EA3BE74A7B}" type="slidenum">
              <a:rPr lang="zh-CN" altLang="en-US"/>
              <a:pPr>
                <a:defRPr/>
              </a:pPr>
              <a:t>‹#›</a:t>
            </a:fld>
            <a:endParaRPr lang="zh-CN" altLang="en-US"/>
          </a:p>
        </p:txBody>
      </p:sp>
    </p:spTree>
    <p:extLst>
      <p:ext uri="{BB962C8B-B14F-4D97-AF65-F5344CB8AC3E}">
        <p14:creationId xmlns:p14="http://schemas.microsoft.com/office/powerpoint/2010/main" val="653758135"/>
      </p:ext>
    </p:extLst>
  </p:cSld>
  <p:clrMapOvr>
    <a:masterClrMapping/>
  </p:clrMapOvr>
</p:sldLayout>
</file>

<file path=ppt/slideLayouts/slideLayout1556.xml><?xml version="1.0" encoding="utf-8"?>
<p:sldLayout xmlns:a="http://schemas.openxmlformats.org/drawingml/2006/main" xmlns:r="http://schemas.openxmlformats.org/officeDocument/2006/relationships" xmlns:p="http://schemas.openxmlformats.org/presentationml/2006/main" preserve="1" userDrawn="1">
  <p:cSld name="6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4308080"/>
      </p:ext>
    </p:extLst>
  </p:cSld>
  <p:clrMapOvr>
    <a:masterClrMapping/>
  </p:clrMapOvr>
</p:sldLayout>
</file>

<file path=ppt/slideLayouts/slideLayout1557.xml><?xml version="1.0" encoding="utf-8"?>
<p:sldLayout xmlns:a="http://schemas.openxmlformats.org/drawingml/2006/main" xmlns:r="http://schemas.openxmlformats.org/officeDocument/2006/relationships" xmlns:p="http://schemas.openxmlformats.org/presentationml/2006/main" showMasterSp="0" preserve="1" userDrawn="1">
  <p:cSld name="176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0653764"/>
      </p:ext>
    </p:extLst>
  </p:cSld>
  <p:clrMapOvr>
    <a:masterClrMapping/>
  </p:clrMapOvr>
</p:sldLayout>
</file>

<file path=ppt/slideLayouts/slideLayout1558.xml><?xml version="1.0" encoding="utf-8"?>
<p:sldLayout xmlns:a="http://schemas.openxmlformats.org/drawingml/2006/main" xmlns:r="http://schemas.openxmlformats.org/officeDocument/2006/relationships" xmlns:p="http://schemas.openxmlformats.org/presentationml/2006/main" preserve="1" userDrawn="1">
  <p:cSld name="17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41"/>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46858276"/>
      </p:ext>
    </p:extLst>
  </p:cSld>
  <p:clrMapOvr>
    <a:masterClrMapping/>
  </p:clrMapOvr>
</p:sldLayout>
</file>

<file path=ppt/slideLayouts/slideLayout1559.xml><?xml version="1.0" encoding="utf-8"?>
<p:sldLayout xmlns:a="http://schemas.openxmlformats.org/drawingml/2006/main" xmlns:r="http://schemas.openxmlformats.org/officeDocument/2006/relationships" xmlns:p="http://schemas.openxmlformats.org/presentationml/2006/main" preserve="1" userDrawn="1">
  <p:cSld name="178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369204503"/>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userDrawn="1">
  <p:cSld name="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302" y="6042134"/>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2D187BC4-4078-4A33-B656-578EB200C620}"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34"/>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34"/>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84E3607B-F68F-4093-9AD3-5FE6575FD910}" type="slidenum">
              <a:rPr lang="zh-CN" altLang="en-US"/>
              <a:pPr>
                <a:defRPr/>
              </a:pPr>
              <a:t>‹#›</a:t>
            </a:fld>
            <a:endParaRPr lang="zh-CN" altLang="en-US"/>
          </a:p>
        </p:txBody>
      </p:sp>
    </p:spTree>
    <p:extLst>
      <p:ext uri="{BB962C8B-B14F-4D97-AF65-F5344CB8AC3E}">
        <p14:creationId xmlns:p14="http://schemas.microsoft.com/office/powerpoint/2010/main" val="2393156487"/>
      </p:ext>
    </p:extLst>
  </p:cSld>
  <p:clrMapOvr>
    <a:masterClrMapping/>
  </p:clrMapOvr>
</p:sldLayout>
</file>

<file path=ppt/slideLayouts/slideLayout1560.xml><?xml version="1.0" encoding="utf-8"?>
<p:sldLayout xmlns:a="http://schemas.openxmlformats.org/drawingml/2006/main" xmlns:r="http://schemas.openxmlformats.org/officeDocument/2006/relationships" xmlns:p="http://schemas.openxmlformats.org/presentationml/2006/main" preserve="1" userDrawn="1">
  <p:cSld name="179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527473380"/>
      </p:ext>
    </p:extLst>
  </p:cSld>
  <p:clrMapOvr>
    <a:masterClrMapping/>
  </p:clrMapOvr>
</p:sldLayout>
</file>

<file path=ppt/slideLayouts/slideLayout1561.xml><?xml version="1.0" encoding="utf-8"?>
<p:sldLayout xmlns:a="http://schemas.openxmlformats.org/drawingml/2006/main" xmlns:r="http://schemas.openxmlformats.org/officeDocument/2006/relationships" xmlns:p="http://schemas.openxmlformats.org/presentationml/2006/main" preserve="1" userDrawn="1">
  <p:cSld name="180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16"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896041011"/>
      </p:ext>
    </p:extLst>
  </p:cSld>
  <p:clrMapOvr>
    <a:masterClrMapping/>
  </p:clrMapOvr>
</p:sldLayout>
</file>

<file path=ppt/slideLayouts/slideLayout1562.xml><?xml version="1.0" encoding="utf-8"?>
<p:sldLayout xmlns:a="http://schemas.openxmlformats.org/drawingml/2006/main" xmlns:r="http://schemas.openxmlformats.org/officeDocument/2006/relationships" xmlns:p="http://schemas.openxmlformats.org/presentationml/2006/main" preserve="1" userDrawn="1">
  <p:cSld name="181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9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9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472071429"/>
      </p:ext>
    </p:extLst>
  </p:cSld>
  <p:clrMapOvr>
    <a:masterClrMapping/>
  </p:clrMapOvr>
</p:sldLayout>
</file>

<file path=ppt/slideLayouts/slideLayout1563.xml><?xml version="1.0" encoding="utf-8"?>
<p:sldLayout xmlns:a="http://schemas.openxmlformats.org/drawingml/2006/main" xmlns:r="http://schemas.openxmlformats.org/officeDocument/2006/relationships" xmlns:p="http://schemas.openxmlformats.org/presentationml/2006/main" preserve="1" userDrawn="1">
  <p:cSld name="182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113971854"/>
      </p:ext>
    </p:extLst>
  </p:cSld>
  <p:clrMapOvr>
    <a:masterClrMapping/>
  </p:clrMapOvr>
</p:sldLayout>
</file>

<file path=ppt/slideLayouts/slideLayout1564.xml><?xml version="1.0" encoding="utf-8"?>
<p:sldLayout xmlns:a="http://schemas.openxmlformats.org/drawingml/2006/main" xmlns:r="http://schemas.openxmlformats.org/officeDocument/2006/relationships" xmlns:p="http://schemas.openxmlformats.org/presentationml/2006/main" userDrawn="1">
  <p:cSld name="18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AFD7E473-398A-4DFE-A0E4-B1F0F4F9CA6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451182DC-0E43-49F4-A8C9-40463D44255B}" type="slidenum">
              <a:rPr lang="zh-CN" altLang="en-US"/>
              <a:pPr>
                <a:defRPr/>
              </a:pPr>
              <a:t>‹#›</a:t>
            </a:fld>
            <a:endParaRPr lang="zh-CN" altLang="en-US"/>
          </a:p>
        </p:txBody>
      </p:sp>
    </p:spTree>
    <p:extLst>
      <p:ext uri="{BB962C8B-B14F-4D97-AF65-F5344CB8AC3E}">
        <p14:creationId xmlns:p14="http://schemas.microsoft.com/office/powerpoint/2010/main" val="2650797480"/>
      </p:ext>
    </p:extLst>
  </p:cSld>
  <p:clrMapOvr>
    <a:masterClrMapping/>
  </p:clrMapOvr>
</p:sldLayout>
</file>

<file path=ppt/slideLayouts/slideLayout1565.xml><?xml version="1.0" encoding="utf-8"?>
<p:sldLayout xmlns:a="http://schemas.openxmlformats.org/drawingml/2006/main" xmlns:r="http://schemas.openxmlformats.org/officeDocument/2006/relationships" xmlns:p="http://schemas.openxmlformats.org/presentationml/2006/main" preserve="1" userDrawn="1">
  <p:cSld name="7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6665695"/>
      </p:ext>
    </p:extLst>
  </p:cSld>
  <p:clrMapOvr>
    <a:masterClrMapping/>
  </p:clrMapOvr>
</p:sldLayout>
</file>

<file path=ppt/slideLayouts/slideLayout1566.xml><?xml version="1.0" encoding="utf-8"?>
<p:sldLayout xmlns:a="http://schemas.openxmlformats.org/drawingml/2006/main" xmlns:r="http://schemas.openxmlformats.org/officeDocument/2006/relationships" xmlns:p="http://schemas.openxmlformats.org/presentationml/2006/main" userDrawn="1">
  <p:cSld name="18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9B1790CB-61C4-486C-9910-483BEF301E29}"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D293BA14-1832-408A-B0C4-DCAF74A6AE57}" type="slidenum">
              <a:rPr lang="zh-CN" altLang="en-US"/>
              <a:pPr>
                <a:defRPr/>
              </a:pPr>
              <a:t>‹#›</a:t>
            </a:fld>
            <a:endParaRPr lang="zh-CN" altLang="en-US"/>
          </a:p>
        </p:txBody>
      </p:sp>
    </p:spTree>
    <p:extLst>
      <p:ext uri="{BB962C8B-B14F-4D97-AF65-F5344CB8AC3E}">
        <p14:creationId xmlns:p14="http://schemas.microsoft.com/office/powerpoint/2010/main" val="3097550628"/>
      </p:ext>
    </p:extLst>
  </p:cSld>
  <p:clrMapOvr>
    <a:masterClrMapping/>
  </p:clrMapOvr>
</p:sldLayout>
</file>

<file path=ppt/slideLayouts/slideLayout1567.xml><?xml version="1.0" encoding="utf-8"?>
<p:sldLayout xmlns:a="http://schemas.openxmlformats.org/drawingml/2006/main" xmlns:r="http://schemas.openxmlformats.org/officeDocument/2006/relationships" xmlns:p="http://schemas.openxmlformats.org/presentationml/2006/main" preserve="1" userDrawn="1">
  <p:cSld name="7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5180962"/>
      </p:ext>
    </p:extLst>
  </p:cSld>
  <p:clrMapOvr>
    <a:masterClrMapping/>
  </p:clrMapOvr>
</p:sldLayout>
</file>

<file path=ppt/slideLayouts/slideLayout1568.xml><?xml version="1.0" encoding="utf-8"?>
<p:sldLayout xmlns:a="http://schemas.openxmlformats.org/drawingml/2006/main" xmlns:r="http://schemas.openxmlformats.org/officeDocument/2006/relationships" xmlns:p="http://schemas.openxmlformats.org/presentationml/2006/main" userDrawn="1">
  <p:cSld name="18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25444DA1-BC56-437E-BACB-12980E4F64B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1DFA290C-F945-48BD-A17E-FDF459AB623A}" type="slidenum">
              <a:rPr lang="zh-CN" altLang="en-US"/>
              <a:pPr>
                <a:defRPr/>
              </a:pPr>
              <a:t>‹#›</a:t>
            </a:fld>
            <a:endParaRPr lang="zh-CN" altLang="en-US"/>
          </a:p>
        </p:txBody>
      </p:sp>
    </p:spTree>
    <p:extLst>
      <p:ext uri="{BB962C8B-B14F-4D97-AF65-F5344CB8AC3E}">
        <p14:creationId xmlns:p14="http://schemas.microsoft.com/office/powerpoint/2010/main" val="3135763935"/>
      </p:ext>
    </p:extLst>
  </p:cSld>
  <p:clrMapOvr>
    <a:masterClrMapping/>
  </p:clrMapOvr>
</p:sldLayout>
</file>

<file path=ppt/slideLayouts/slideLayout1569.xml><?xml version="1.0" encoding="utf-8"?>
<p:sldLayout xmlns:a="http://schemas.openxmlformats.org/drawingml/2006/main" xmlns:r="http://schemas.openxmlformats.org/officeDocument/2006/relationships" xmlns:p="http://schemas.openxmlformats.org/presentationml/2006/main" preserve="1" userDrawn="1">
  <p:cSld name="7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6191346"/>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2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5322804"/>
      </p:ext>
    </p:extLst>
  </p:cSld>
  <p:clrMapOvr>
    <a:masterClrMapping/>
  </p:clrMapOvr>
</p:sldLayout>
</file>

<file path=ppt/slideLayouts/slideLayout1570.xml><?xml version="1.0" encoding="utf-8"?>
<p:sldLayout xmlns:a="http://schemas.openxmlformats.org/drawingml/2006/main" xmlns:r="http://schemas.openxmlformats.org/officeDocument/2006/relationships" xmlns:p="http://schemas.openxmlformats.org/presentationml/2006/main" userDrawn="1">
  <p:cSld name="18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731AE815-1F01-4F2E-848C-2B06DDD06E9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9E2BCA8C-0EA2-45C6-A4DD-9340BBF17EDF}" type="slidenum">
              <a:rPr lang="zh-CN" altLang="en-US"/>
              <a:pPr>
                <a:defRPr/>
              </a:pPr>
              <a:t>‹#›</a:t>
            </a:fld>
            <a:endParaRPr lang="zh-CN" altLang="en-US"/>
          </a:p>
        </p:txBody>
      </p:sp>
    </p:spTree>
    <p:extLst>
      <p:ext uri="{BB962C8B-B14F-4D97-AF65-F5344CB8AC3E}">
        <p14:creationId xmlns:p14="http://schemas.microsoft.com/office/powerpoint/2010/main" val="122176928"/>
      </p:ext>
    </p:extLst>
  </p:cSld>
  <p:clrMapOvr>
    <a:masterClrMapping/>
  </p:clrMapOvr>
</p:sldLayout>
</file>

<file path=ppt/slideLayouts/slideLayout1571.xml><?xml version="1.0" encoding="utf-8"?>
<p:sldLayout xmlns:a="http://schemas.openxmlformats.org/drawingml/2006/main" xmlns:r="http://schemas.openxmlformats.org/officeDocument/2006/relationships" xmlns:p="http://schemas.openxmlformats.org/presentationml/2006/main" preserve="1" userDrawn="1">
  <p:cSld name="7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71246241"/>
      </p:ext>
    </p:extLst>
  </p:cSld>
  <p:clrMapOvr>
    <a:masterClrMapping/>
  </p:clrMapOvr>
</p:sldLayout>
</file>

<file path=ppt/slideLayouts/slideLayout1572.xml><?xml version="1.0" encoding="utf-8"?>
<p:sldLayout xmlns:a="http://schemas.openxmlformats.org/drawingml/2006/main" xmlns:r="http://schemas.openxmlformats.org/officeDocument/2006/relationships" xmlns:p="http://schemas.openxmlformats.org/presentationml/2006/main" userDrawn="1">
  <p:cSld name="18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1C21A483-6399-4232-A36A-1B63E841D60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12ECFD8A-48E1-453B-9691-E2AC56BEAEAC}" type="slidenum">
              <a:rPr lang="zh-CN" altLang="en-US"/>
              <a:pPr>
                <a:defRPr/>
              </a:pPr>
              <a:t>‹#›</a:t>
            </a:fld>
            <a:endParaRPr lang="zh-CN" altLang="en-US"/>
          </a:p>
        </p:txBody>
      </p:sp>
    </p:spTree>
    <p:extLst>
      <p:ext uri="{BB962C8B-B14F-4D97-AF65-F5344CB8AC3E}">
        <p14:creationId xmlns:p14="http://schemas.microsoft.com/office/powerpoint/2010/main" val="1114768042"/>
      </p:ext>
    </p:extLst>
  </p:cSld>
  <p:clrMapOvr>
    <a:masterClrMapping/>
  </p:clrMapOvr>
</p:sldLayout>
</file>

<file path=ppt/slideLayouts/slideLayout1573.xml><?xml version="1.0" encoding="utf-8"?>
<p:sldLayout xmlns:a="http://schemas.openxmlformats.org/drawingml/2006/main" xmlns:r="http://schemas.openxmlformats.org/officeDocument/2006/relationships" xmlns:p="http://schemas.openxmlformats.org/presentationml/2006/main" preserve="1" userDrawn="1">
  <p:cSld name="7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9504090"/>
      </p:ext>
    </p:extLst>
  </p:cSld>
  <p:clrMapOvr>
    <a:masterClrMapping/>
  </p:clrMapOvr>
</p:sldLayout>
</file>

<file path=ppt/slideLayouts/slideLayout1574.xml><?xml version="1.0" encoding="utf-8"?>
<p:sldLayout xmlns:a="http://schemas.openxmlformats.org/drawingml/2006/main" xmlns:r="http://schemas.openxmlformats.org/officeDocument/2006/relationships" xmlns:p="http://schemas.openxmlformats.org/presentationml/2006/main" userDrawn="1">
  <p:cSld name="18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99065DA4-83CF-4C71-B018-ED34FB8DCECD}"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B1729043-A2A2-4240-9B72-34E6247114AC}" type="slidenum">
              <a:rPr lang="zh-CN" altLang="en-US"/>
              <a:pPr>
                <a:defRPr/>
              </a:pPr>
              <a:t>‹#›</a:t>
            </a:fld>
            <a:endParaRPr lang="zh-CN" altLang="en-US"/>
          </a:p>
        </p:txBody>
      </p:sp>
    </p:spTree>
    <p:extLst>
      <p:ext uri="{BB962C8B-B14F-4D97-AF65-F5344CB8AC3E}">
        <p14:creationId xmlns:p14="http://schemas.microsoft.com/office/powerpoint/2010/main" val="993012910"/>
      </p:ext>
    </p:extLst>
  </p:cSld>
  <p:clrMapOvr>
    <a:masterClrMapping/>
  </p:clrMapOvr>
</p:sldLayout>
</file>

<file path=ppt/slideLayouts/slideLayout1575.xml><?xml version="1.0" encoding="utf-8"?>
<p:sldLayout xmlns:a="http://schemas.openxmlformats.org/drawingml/2006/main" xmlns:r="http://schemas.openxmlformats.org/officeDocument/2006/relationships" xmlns:p="http://schemas.openxmlformats.org/presentationml/2006/main" userDrawn="1">
  <p:cSld name="18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mn-cs"/>
              </a:defRPr>
            </a:lvl1pPr>
          </a:lstStyle>
          <a:p>
            <a:pPr>
              <a:defRPr/>
            </a:pPr>
            <a:fld id="{9F17D434-5674-43C8-834B-3D62663D36C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mn-cs"/>
              </a:defRPr>
            </a:lvl1pPr>
          </a:lstStyle>
          <a:p>
            <a:pPr>
              <a:defRPr/>
            </a:pPr>
            <a:fld id="{BCD97893-1BF7-45CE-8BA4-402F58F5DEE0}" type="slidenum">
              <a:rPr lang="zh-CN" altLang="en-US"/>
              <a:pPr>
                <a:defRPr/>
              </a:pPr>
              <a:t>‹#›</a:t>
            </a:fld>
            <a:endParaRPr lang="zh-CN" altLang="en-US"/>
          </a:p>
        </p:txBody>
      </p:sp>
    </p:spTree>
    <p:extLst>
      <p:ext uri="{BB962C8B-B14F-4D97-AF65-F5344CB8AC3E}">
        <p14:creationId xmlns:p14="http://schemas.microsoft.com/office/powerpoint/2010/main" val="2715146752"/>
      </p:ext>
    </p:extLst>
  </p:cSld>
  <p:clrMapOvr>
    <a:masterClrMapping/>
  </p:clrMapOvr>
</p:sldLayout>
</file>

<file path=ppt/slideLayouts/slideLayout1576.xml><?xml version="1.0" encoding="utf-8"?>
<p:sldLayout xmlns:a="http://schemas.openxmlformats.org/drawingml/2006/main" xmlns:r="http://schemas.openxmlformats.org/officeDocument/2006/relationships" xmlns:p="http://schemas.openxmlformats.org/presentationml/2006/main" preserve="1" userDrawn="1">
  <p:cSld name="15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5201467"/>
      </p:ext>
    </p:extLst>
  </p:cSld>
  <p:clrMapOvr>
    <a:masterClrMapping/>
  </p:clrMapOvr>
</p:sldLayout>
</file>

<file path=ppt/slideLayouts/slideLayout1577.xml><?xml version="1.0" encoding="utf-8"?>
<p:sldLayout xmlns:a="http://schemas.openxmlformats.org/drawingml/2006/main" xmlns:r="http://schemas.openxmlformats.org/officeDocument/2006/relationships" xmlns:p="http://schemas.openxmlformats.org/presentationml/2006/main" preserve="1" userDrawn="1">
  <p:cSld name="28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19453417"/>
      </p:ext>
    </p:extLst>
  </p:cSld>
  <p:clrMapOvr>
    <a:masterClrMapping/>
  </p:clrMapOvr>
</p:sldLayout>
</file>

<file path=ppt/slideLayouts/slideLayout1578.xml><?xml version="1.0" encoding="utf-8"?>
<p:sldLayout xmlns:a="http://schemas.openxmlformats.org/drawingml/2006/main" xmlns:r="http://schemas.openxmlformats.org/officeDocument/2006/relationships" xmlns:p="http://schemas.openxmlformats.org/presentationml/2006/main" preserve="1" userDrawn="1">
  <p:cSld name="15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7164693"/>
      </p:ext>
    </p:extLst>
  </p:cSld>
  <p:clrMapOvr>
    <a:masterClrMapping/>
  </p:clrMapOvr>
</p:sldLayout>
</file>

<file path=ppt/slideLayouts/slideLayout1579.xml><?xml version="1.0" encoding="utf-8"?>
<p:sldLayout xmlns:a="http://schemas.openxmlformats.org/drawingml/2006/main" xmlns:r="http://schemas.openxmlformats.org/officeDocument/2006/relationships" xmlns:p="http://schemas.openxmlformats.org/presentationml/2006/main" userDrawn="1">
  <p:cSld name="19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AD4D2DC2-BD19-4482-BB64-CDD2A8219E04}"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CB1D224E-4F6C-42FE-A61A-E10C820B83AC}" type="slidenum">
              <a:rPr lang="zh-CN" altLang="en-US"/>
              <a:pPr>
                <a:defRPr/>
              </a:pPr>
              <a:t>‹#›</a:t>
            </a:fld>
            <a:endParaRPr lang="zh-CN" altLang="en-US"/>
          </a:p>
        </p:txBody>
      </p:sp>
    </p:spTree>
    <p:extLst>
      <p:ext uri="{BB962C8B-B14F-4D97-AF65-F5344CB8AC3E}">
        <p14:creationId xmlns:p14="http://schemas.microsoft.com/office/powerpoint/2010/main" val="3631643084"/>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userDrawn="1">
  <p:cSld name="6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302" y="6042134"/>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124470D6-E349-4E28-B2B6-7A9157E894AD}"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34"/>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34"/>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326560C3-8012-4427-BEDB-F19F4ACD9AC8}" type="slidenum">
              <a:rPr lang="zh-CN" altLang="en-US"/>
              <a:pPr>
                <a:defRPr/>
              </a:pPr>
              <a:t>‹#›</a:t>
            </a:fld>
            <a:endParaRPr lang="zh-CN" altLang="en-US"/>
          </a:p>
        </p:txBody>
      </p:sp>
    </p:spTree>
    <p:extLst>
      <p:ext uri="{BB962C8B-B14F-4D97-AF65-F5344CB8AC3E}">
        <p14:creationId xmlns:p14="http://schemas.microsoft.com/office/powerpoint/2010/main" val="861615733"/>
      </p:ext>
    </p:extLst>
  </p:cSld>
  <p:clrMapOvr>
    <a:masterClrMapping/>
  </p:clrMapOvr>
</p:sldLayout>
</file>

<file path=ppt/slideLayouts/slideLayout1580.xml><?xml version="1.0" encoding="utf-8"?>
<p:sldLayout xmlns:a="http://schemas.openxmlformats.org/drawingml/2006/main" xmlns:r="http://schemas.openxmlformats.org/officeDocument/2006/relationships" xmlns:p="http://schemas.openxmlformats.org/presentationml/2006/main" userDrawn="1">
  <p:cSld name="19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0693481E-FB43-4F8A-9E29-EFF39CF55F28}"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2C0023E5-E67B-42E8-934F-8225EB7A67D1}" type="slidenum">
              <a:rPr lang="zh-CN" altLang="en-US"/>
              <a:pPr>
                <a:defRPr/>
              </a:pPr>
              <a:t>‹#›</a:t>
            </a:fld>
            <a:endParaRPr lang="zh-CN" altLang="en-US"/>
          </a:p>
        </p:txBody>
      </p:sp>
    </p:spTree>
    <p:extLst>
      <p:ext uri="{BB962C8B-B14F-4D97-AF65-F5344CB8AC3E}">
        <p14:creationId xmlns:p14="http://schemas.microsoft.com/office/powerpoint/2010/main" val="275619965"/>
      </p:ext>
    </p:extLst>
  </p:cSld>
  <p:clrMapOvr>
    <a:masterClrMapping/>
  </p:clrMapOvr>
</p:sldLayout>
</file>

<file path=ppt/slideLayouts/slideLayout1581.xml><?xml version="1.0" encoding="utf-8"?>
<p:sldLayout xmlns:a="http://schemas.openxmlformats.org/drawingml/2006/main" xmlns:r="http://schemas.openxmlformats.org/officeDocument/2006/relationships" xmlns:p="http://schemas.openxmlformats.org/presentationml/2006/main" userDrawn="1">
  <p:cSld name="29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584474820"/>
      </p:ext>
    </p:extLst>
  </p:cSld>
  <p:clrMapOvr>
    <a:masterClrMapping/>
  </p:clrMapOvr>
  <p:transition spd="slow" advClick="0" advTm="0">
    <p:random/>
  </p:transition>
</p:sldLayout>
</file>

<file path=ppt/slideLayouts/slideLayout1582.xml><?xml version="1.0" encoding="utf-8"?>
<p:sldLayout xmlns:a="http://schemas.openxmlformats.org/drawingml/2006/main" xmlns:r="http://schemas.openxmlformats.org/officeDocument/2006/relationships" xmlns:p="http://schemas.openxmlformats.org/presentationml/2006/main" userDrawn="1">
  <p:cSld name="19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2ABA0AC4-8295-4BBD-9065-64C8636E53F8}"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1EA787EF-9FB3-4A56-A5DE-E009B3138C06}" type="slidenum">
              <a:rPr lang="zh-CN" altLang="en-US"/>
              <a:pPr>
                <a:defRPr/>
              </a:pPr>
              <a:t>‹#›</a:t>
            </a:fld>
            <a:endParaRPr lang="zh-CN" altLang="en-US"/>
          </a:p>
        </p:txBody>
      </p:sp>
    </p:spTree>
    <p:extLst>
      <p:ext uri="{BB962C8B-B14F-4D97-AF65-F5344CB8AC3E}">
        <p14:creationId xmlns:p14="http://schemas.microsoft.com/office/powerpoint/2010/main" val="1735487087"/>
      </p:ext>
    </p:extLst>
  </p:cSld>
  <p:clrMapOvr>
    <a:masterClrMapping/>
  </p:clrMapOvr>
</p:sldLayout>
</file>

<file path=ppt/slideLayouts/slideLayout1583.xml><?xml version="1.0" encoding="utf-8"?>
<p:sldLayout xmlns:a="http://schemas.openxmlformats.org/drawingml/2006/main" xmlns:r="http://schemas.openxmlformats.org/officeDocument/2006/relationships" xmlns:p="http://schemas.openxmlformats.org/presentationml/2006/main" showMasterSp="0" preserve="1" userDrawn="1">
  <p:cSld name="19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836537546"/>
      </p:ext>
    </p:extLst>
  </p:cSld>
  <p:clrMapOvr>
    <a:masterClrMapping/>
  </p:clrMapOvr>
</p:sldLayout>
</file>

<file path=ppt/slideLayouts/slideLayout1584.xml><?xml version="1.0" encoding="utf-8"?>
<p:sldLayout xmlns:a="http://schemas.openxmlformats.org/drawingml/2006/main" xmlns:r="http://schemas.openxmlformats.org/officeDocument/2006/relationships" xmlns:p="http://schemas.openxmlformats.org/presentationml/2006/main" preserve="1" userDrawn="1">
  <p:cSld name="19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41"/>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388827438"/>
      </p:ext>
    </p:extLst>
  </p:cSld>
  <p:clrMapOvr>
    <a:masterClrMapping/>
  </p:clrMapOvr>
</p:sldLayout>
</file>

<file path=ppt/slideLayouts/slideLayout1585.xml><?xml version="1.0" encoding="utf-8"?>
<p:sldLayout xmlns:a="http://schemas.openxmlformats.org/drawingml/2006/main" xmlns:r="http://schemas.openxmlformats.org/officeDocument/2006/relationships" xmlns:p="http://schemas.openxmlformats.org/presentationml/2006/main" preserve="1" userDrawn="1">
  <p:cSld name="19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629408913"/>
      </p:ext>
    </p:extLst>
  </p:cSld>
  <p:clrMapOvr>
    <a:masterClrMapping/>
  </p:clrMapOvr>
</p:sldLayout>
</file>

<file path=ppt/slideLayouts/slideLayout1586.xml><?xml version="1.0" encoding="utf-8"?>
<p:sldLayout xmlns:a="http://schemas.openxmlformats.org/drawingml/2006/main" xmlns:r="http://schemas.openxmlformats.org/officeDocument/2006/relationships" xmlns:p="http://schemas.openxmlformats.org/presentationml/2006/main" preserve="1" userDrawn="1">
  <p:cSld name="196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581007827"/>
      </p:ext>
    </p:extLst>
  </p:cSld>
  <p:clrMapOvr>
    <a:masterClrMapping/>
  </p:clrMapOvr>
</p:sldLayout>
</file>

<file path=ppt/slideLayouts/slideLayout1587.xml><?xml version="1.0" encoding="utf-8"?>
<p:sldLayout xmlns:a="http://schemas.openxmlformats.org/drawingml/2006/main" xmlns:r="http://schemas.openxmlformats.org/officeDocument/2006/relationships" xmlns:p="http://schemas.openxmlformats.org/presentationml/2006/main" preserve="1" userDrawn="1">
  <p:cSld name="197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16"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809049304"/>
      </p:ext>
    </p:extLst>
  </p:cSld>
  <p:clrMapOvr>
    <a:masterClrMapping/>
  </p:clrMapOvr>
</p:sldLayout>
</file>

<file path=ppt/slideLayouts/slideLayout1588.xml><?xml version="1.0" encoding="utf-8"?>
<p:sldLayout xmlns:a="http://schemas.openxmlformats.org/drawingml/2006/main" xmlns:r="http://schemas.openxmlformats.org/officeDocument/2006/relationships" xmlns:p="http://schemas.openxmlformats.org/presentationml/2006/main" preserve="1" userDrawn="1">
  <p:cSld name="19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9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9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920456350"/>
      </p:ext>
    </p:extLst>
  </p:cSld>
  <p:clrMapOvr>
    <a:masterClrMapping/>
  </p:clrMapOvr>
</p:sldLayout>
</file>

<file path=ppt/slideLayouts/slideLayout1589.xml><?xml version="1.0" encoding="utf-8"?>
<p:sldLayout xmlns:a="http://schemas.openxmlformats.org/drawingml/2006/main" xmlns:r="http://schemas.openxmlformats.org/officeDocument/2006/relationships" xmlns:p="http://schemas.openxmlformats.org/presentationml/2006/main" preserve="1" userDrawn="1">
  <p:cSld name="199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08449956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2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3278277"/>
      </p:ext>
    </p:extLst>
  </p:cSld>
  <p:clrMapOvr>
    <a:masterClrMapping/>
  </p:clrMapOvr>
</p:sldLayout>
</file>

<file path=ppt/slideLayouts/slideLayout1590.xml><?xml version="1.0" encoding="utf-8"?>
<p:sldLayout xmlns:a="http://schemas.openxmlformats.org/drawingml/2006/main" xmlns:r="http://schemas.openxmlformats.org/officeDocument/2006/relationships" xmlns:p="http://schemas.openxmlformats.org/presentationml/2006/main" userDrawn="1">
  <p:cSld name="20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753DC4E4-31C9-4A56-B396-D6EFA034B8A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0E68D0F8-18A8-429C-AF77-7DA6473DFB3D}" type="slidenum">
              <a:rPr lang="zh-CN" altLang="en-US"/>
              <a:pPr>
                <a:defRPr/>
              </a:pPr>
              <a:t>‹#›</a:t>
            </a:fld>
            <a:endParaRPr lang="zh-CN" altLang="en-US"/>
          </a:p>
        </p:txBody>
      </p:sp>
    </p:spTree>
    <p:extLst>
      <p:ext uri="{BB962C8B-B14F-4D97-AF65-F5344CB8AC3E}">
        <p14:creationId xmlns:p14="http://schemas.microsoft.com/office/powerpoint/2010/main" val="3610794020"/>
      </p:ext>
    </p:extLst>
  </p:cSld>
  <p:clrMapOvr>
    <a:masterClrMapping/>
  </p:clrMapOvr>
</p:sldLayout>
</file>

<file path=ppt/slideLayouts/slideLayout1591.xml><?xml version="1.0" encoding="utf-8"?>
<p:sldLayout xmlns:a="http://schemas.openxmlformats.org/drawingml/2006/main" xmlns:r="http://schemas.openxmlformats.org/officeDocument/2006/relationships" xmlns:p="http://schemas.openxmlformats.org/presentationml/2006/main" preserve="1" userDrawn="1">
  <p:cSld name="7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4244665"/>
      </p:ext>
    </p:extLst>
  </p:cSld>
  <p:clrMapOvr>
    <a:masterClrMapping/>
  </p:clrMapOvr>
</p:sldLayout>
</file>

<file path=ppt/slideLayouts/slideLayout1592.xml><?xml version="1.0" encoding="utf-8"?>
<p:sldLayout xmlns:a="http://schemas.openxmlformats.org/drawingml/2006/main" xmlns:r="http://schemas.openxmlformats.org/officeDocument/2006/relationships" xmlns:p="http://schemas.openxmlformats.org/presentationml/2006/main" userDrawn="1">
  <p:cSld name="20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E09B93E8-E100-4CB0-91B0-8991A6093A7A}"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9E7A1005-2331-4CFE-B53D-FFCE8D90C92B}" type="slidenum">
              <a:rPr lang="zh-CN" altLang="en-US"/>
              <a:pPr>
                <a:defRPr/>
              </a:pPr>
              <a:t>‹#›</a:t>
            </a:fld>
            <a:endParaRPr lang="zh-CN" altLang="en-US"/>
          </a:p>
        </p:txBody>
      </p:sp>
    </p:spTree>
    <p:extLst>
      <p:ext uri="{BB962C8B-B14F-4D97-AF65-F5344CB8AC3E}">
        <p14:creationId xmlns:p14="http://schemas.microsoft.com/office/powerpoint/2010/main" val="1006487348"/>
      </p:ext>
    </p:extLst>
  </p:cSld>
  <p:clrMapOvr>
    <a:masterClrMapping/>
  </p:clrMapOvr>
</p:sldLayout>
</file>

<file path=ppt/slideLayouts/slideLayout1593.xml><?xml version="1.0" encoding="utf-8"?>
<p:sldLayout xmlns:a="http://schemas.openxmlformats.org/drawingml/2006/main" xmlns:r="http://schemas.openxmlformats.org/officeDocument/2006/relationships" xmlns:p="http://schemas.openxmlformats.org/presentationml/2006/main" preserve="1" userDrawn="1">
  <p:cSld name="7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4238644"/>
      </p:ext>
    </p:extLst>
  </p:cSld>
  <p:clrMapOvr>
    <a:masterClrMapping/>
  </p:clrMapOvr>
</p:sldLayout>
</file>

<file path=ppt/slideLayouts/slideLayout1594.xml><?xml version="1.0" encoding="utf-8"?>
<p:sldLayout xmlns:a="http://schemas.openxmlformats.org/drawingml/2006/main" xmlns:r="http://schemas.openxmlformats.org/officeDocument/2006/relationships" xmlns:p="http://schemas.openxmlformats.org/presentationml/2006/main" userDrawn="1">
  <p:cSld name="20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CDCCCC1D-8146-48FA-9644-C1195768B246}"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B34FB047-2913-4C99-81EB-E2B375081D4E}" type="slidenum">
              <a:rPr lang="zh-CN" altLang="en-US"/>
              <a:pPr>
                <a:defRPr/>
              </a:pPr>
              <a:t>‹#›</a:t>
            </a:fld>
            <a:endParaRPr lang="zh-CN" altLang="en-US"/>
          </a:p>
        </p:txBody>
      </p:sp>
    </p:spTree>
    <p:extLst>
      <p:ext uri="{BB962C8B-B14F-4D97-AF65-F5344CB8AC3E}">
        <p14:creationId xmlns:p14="http://schemas.microsoft.com/office/powerpoint/2010/main" val="1128453477"/>
      </p:ext>
    </p:extLst>
  </p:cSld>
  <p:clrMapOvr>
    <a:masterClrMapping/>
  </p:clrMapOvr>
</p:sldLayout>
</file>

<file path=ppt/slideLayouts/slideLayout1595.xml><?xml version="1.0" encoding="utf-8"?>
<p:sldLayout xmlns:a="http://schemas.openxmlformats.org/drawingml/2006/main" xmlns:r="http://schemas.openxmlformats.org/officeDocument/2006/relationships" xmlns:p="http://schemas.openxmlformats.org/presentationml/2006/main" preserve="1" userDrawn="1">
  <p:cSld name="7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1269607"/>
      </p:ext>
    </p:extLst>
  </p:cSld>
  <p:clrMapOvr>
    <a:masterClrMapping/>
  </p:clrMapOvr>
</p:sldLayout>
</file>

<file path=ppt/slideLayouts/slideLayout1596.xml><?xml version="1.0" encoding="utf-8"?>
<p:sldLayout xmlns:a="http://schemas.openxmlformats.org/drawingml/2006/main" xmlns:r="http://schemas.openxmlformats.org/officeDocument/2006/relationships" xmlns:p="http://schemas.openxmlformats.org/presentationml/2006/main" userDrawn="1">
  <p:cSld name="20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758B7A40-2C4E-4404-B2F9-06F9365FE50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D4573D5B-FA01-45D0-BCE8-5770A61E0BEA}" type="slidenum">
              <a:rPr lang="zh-CN" altLang="en-US"/>
              <a:pPr>
                <a:defRPr/>
              </a:pPr>
              <a:t>‹#›</a:t>
            </a:fld>
            <a:endParaRPr lang="zh-CN" altLang="en-US"/>
          </a:p>
        </p:txBody>
      </p:sp>
    </p:spTree>
    <p:extLst>
      <p:ext uri="{BB962C8B-B14F-4D97-AF65-F5344CB8AC3E}">
        <p14:creationId xmlns:p14="http://schemas.microsoft.com/office/powerpoint/2010/main" val="949109872"/>
      </p:ext>
    </p:extLst>
  </p:cSld>
  <p:clrMapOvr>
    <a:masterClrMapping/>
  </p:clrMapOvr>
</p:sldLayout>
</file>

<file path=ppt/slideLayouts/slideLayout1597.xml><?xml version="1.0" encoding="utf-8"?>
<p:sldLayout xmlns:a="http://schemas.openxmlformats.org/drawingml/2006/main" xmlns:r="http://schemas.openxmlformats.org/officeDocument/2006/relationships" xmlns:p="http://schemas.openxmlformats.org/presentationml/2006/main" preserve="1" userDrawn="1">
  <p:cSld name="7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8220326"/>
      </p:ext>
    </p:extLst>
  </p:cSld>
  <p:clrMapOvr>
    <a:masterClrMapping/>
  </p:clrMapOvr>
</p:sldLayout>
</file>

<file path=ppt/slideLayouts/slideLayout1598.xml><?xml version="1.0" encoding="utf-8"?>
<p:sldLayout xmlns:a="http://schemas.openxmlformats.org/drawingml/2006/main" xmlns:r="http://schemas.openxmlformats.org/officeDocument/2006/relationships" xmlns:p="http://schemas.openxmlformats.org/presentationml/2006/main" userDrawn="1">
  <p:cSld name="20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96763400-4961-432D-A081-194D132B4E9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73DBB484-8FFE-47FA-A1C2-221BDEBE0451}" type="slidenum">
              <a:rPr lang="zh-CN" altLang="en-US"/>
              <a:pPr>
                <a:defRPr/>
              </a:pPr>
              <a:t>‹#›</a:t>
            </a:fld>
            <a:endParaRPr lang="zh-CN" altLang="en-US"/>
          </a:p>
        </p:txBody>
      </p:sp>
    </p:spTree>
    <p:extLst>
      <p:ext uri="{BB962C8B-B14F-4D97-AF65-F5344CB8AC3E}">
        <p14:creationId xmlns:p14="http://schemas.microsoft.com/office/powerpoint/2010/main" val="2669561150"/>
      </p:ext>
    </p:extLst>
  </p:cSld>
  <p:clrMapOvr>
    <a:masterClrMapping/>
  </p:clrMapOvr>
</p:sldLayout>
</file>

<file path=ppt/slideLayouts/slideLayout1599.xml><?xml version="1.0" encoding="utf-8"?>
<p:sldLayout xmlns:a="http://schemas.openxmlformats.org/drawingml/2006/main" xmlns:r="http://schemas.openxmlformats.org/officeDocument/2006/relationships" xmlns:p="http://schemas.openxmlformats.org/presentationml/2006/main" preserve="1" userDrawn="1">
  <p:cSld name="7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675214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533238258"/>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userDrawn="1">
  <p:cSld name="6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7539722"/>
      </p:ext>
    </p:extLst>
  </p:cSld>
  <p:clrMapOvr>
    <a:masterClrMapping/>
  </p:clrMapOvr>
</p:sldLayout>
</file>

<file path=ppt/slideLayouts/slideLayout1600.xml><?xml version="1.0" encoding="utf-8"?>
<p:sldLayout xmlns:a="http://schemas.openxmlformats.org/drawingml/2006/main" xmlns:r="http://schemas.openxmlformats.org/officeDocument/2006/relationships" xmlns:p="http://schemas.openxmlformats.org/presentationml/2006/main" showMasterSp="0" preserve="1" userDrawn="1">
  <p:cSld name="20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9100922"/>
      </p:ext>
    </p:extLst>
  </p:cSld>
  <p:clrMapOvr>
    <a:masterClrMapping/>
  </p:clrMapOvr>
</p:sldLayout>
</file>

<file path=ppt/slideLayouts/slideLayout1601.xml><?xml version="1.0" encoding="utf-8"?>
<p:sldLayout xmlns:a="http://schemas.openxmlformats.org/drawingml/2006/main" xmlns:r="http://schemas.openxmlformats.org/officeDocument/2006/relationships" xmlns:p="http://schemas.openxmlformats.org/presentationml/2006/main" preserve="1" userDrawn="1">
  <p:cSld name="20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41"/>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97596417"/>
      </p:ext>
    </p:extLst>
  </p:cSld>
  <p:clrMapOvr>
    <a:masterClrMapping/>
  </p:clrMapOvr>
</p:sldLayout>
</file>

<file path=ppt/slideLayouts/slideLayout1602.xml><?xml version="1.0" encoding="utf-8"?>
<p:sldLayout xmlns:a="http://schemas.openxmlformats.org/drawingml/2006/main" xmlns:r="http://schemas.openxmlformats.org/officeDocument/2006/relationships" xmlns:p="http://schemas.openxmlformats.org/presentationml/2006/main" preserve="1" userDrawn="1">
  <p:cSld name="207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50145078"/>
      </p:ext>
    </p:extLst>
  </p:cSld>
  <p:clrMapOvr>
    <a:masterClrMapping/>
  </p:clrMapOvr>
</p:sldLayout>
</file>

<file path=ppt/slideLayouts/slideLayout1603.xml><?xml version="1.0" encoding="utf-8"?>
<p:sldLayout xmlns:a="http://schemas.openxmlformats.org/drawingml/2006/main" xmlns:r="http://schemas.openxmlformats.org/officeDocument/2006/relationships" xmlns:p="http://schemas.openxmlformats.org/presentationml/2006/main" preserve="1" userDrawn="1">
  <p:cSld name="208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653649437"/>
      </p:ext>
    </p:extLst>
  </p:cSld>
  <p:clrMapOvr>
    <a:masterClrMapping/>
  </p:clrMapOvr>
</p:sldLayout>
</file>

<file path=ppt/slideLayouts/slideLayout1604.xml><?xml version="1.0" encoding="utf-8"?>
<p:sldLayout xmlns:a="http://schemas.openxmlformats.org/drawingml/2006/main" xmlns:r="http://schemas.openxmlformats.org/officeDocument/2006/relationships" xmlns:p="http://schemas.openxmlformats.org/presentationml/2006/main" preserve="1" userDrawn="1">
  <p:cSld name="209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16"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54090731"/>
      </p:ext>
    </p:extLst>
  </p:cSld>
  <p:clrMapOvr>
    <a:masterClrMapping/>
  </p:clrMapOvr>
</p:sldLayout>
</file>

<file path=ppt/slideLayouts/slideLayout1605.xml><?xml version="1.0" encoding="utf-8"?>
<p:sldLayout xmlns:a="http://schemas.openxmlformats.org/drawingml/2006/main" xmlns:r="http://schemas.openxmlformats.org/officeDocument/2006/relationships" xmlns:p="http://schemas.openxmlformats.org/presentationml/2006/main" preserve="1" userDrawn="1">
  <p:cSld name="21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9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9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723531629"/>
      </p:ext>
    </p:extLst>
  </p:cSld>
  <p:clrMapOvr>
    <a:masterClrMapping/>
  </p:clrMapOvr>
</p:sldLayout>
</file>

<file path=ppt/slideLayouts/slideLayout1606.xml><?xml version="1.0" encoding="utf-8"?>
<p:sldLayout xmlns:a="http://schemas.openxmlformats.org/drawingml/2006/main" xmlns:r="http://schemas.openxmlformats.org/officeDocument/2006/relationships" xmlns:p="http://schemas.openxmlformats.org/presentationml/2006/main" preserve="1" userDrawn="1">
  <p:cSld name="21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45600741"/>
      </p:ext>
    </p:extLst>
  </p:cSld>
  <p:clrMapOvr>
    <a:masterClrMapping/>
  </p:clrMapOvr>
</p:sldLayout>
</file>

<file path=ppt/slideLayouts/slideLayout1607.xml><?xml version="1.0" encoding="utf-8"?>
<p:sldLayout xmlns:a="http://schemas.openxmlformats.org/drawingml/2006/main" xmlns:r="http://schemas.openxmlformats.org/officeDocument/2006/relationships" xmlns:p="http://schemas.openxmlformats.org/presentationml/2006/main" userDrawn="1">
  <p:cSld name="21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6982F42D-18D1-4068-934B-03062397679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5069400D-0D82-4352-A495-5F489F631325}" type="slidenum">
              <a:rPr lang="zh-CN" altLang="en-US"/>
              <a:pPr>
                <a:defRPr/>
              </a:pPr>
              <a:t>‹#›</a:t>
            </a:fld>
            <a:endParaRPr lang="zh-CN" altLang="en-US"/>
          </a:p>
        </p:txBody>
      </p:sp>
    </p:spTree>
    <p:extLst>
      <p:ext uri="{BB962C8B-B14F-4D97-AF65-F5344CB8AC3E}">
        <p14:creationId xmlns:p14="http://schemas.microsoft.com/office/powerpoint/2010/main" val="1344729930"/>
      </p:ext>
    </p:extLst>
  </p:cSld>
  <p:clrMapOvr>
    <a:masterClrMapping/>
  </p:clrMapOvr>
</p:sldLayout>
</file>

<file path=ppt/slideLayouts/slideLayout1608.xml><?xml version="1.0" encoding="utf-8"?>
<p:sldLayout xmlns:a="http://schemas.openxmlformats.org/drawingml/2006/main" xmlns:r="http://schemas.openxmlformats.org/officeDocument/2006/relationships" xmlns:p="http://schemas.openxmlformats.org/presentationml/2006/main" preserve="1" userDrawn="1">
  <p:cSld name="8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3882797"/>
      </p:ext>
    </p:extLst>
  </p:cSld>
  <p:clrMapOvr>
    <a:masterClrMapping/>
  </p:clrMapOvr>
</p:sldLayout>
</file>

<file path=ppt/slideLayouts/slideLayout1609.xml><?xml version="1.0" encoding="utf-8"?>
<p:sldLayout xmlns:a="http://schemas.openxmlformats.org/drawingml/2006/main" xmlns:r="http://schemas.openxmlformats.org/officeDocument/2006/relationships" xmlns:p="http://schemas.openxmlformats.org/presentationml/2006/main" userDrawn="1">
  <p:cSld name="21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11389FA8-DD26-49F2-A173-856C849D47BD}"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3E8C5CF9-3BF9-4892-BB48-3A1B1C93DBB4}" type="slidenum">
              <a:rPr lang="zh-CN" altLang="en-US"/>
              <a:pPr>
                <a:defRPr/>
              </a:pPr>
              <a:t>‹#›</a:t>
            </a:fld>
            <a:endParaRPr lang="zh-CN" altLang="en-US"/>
          </a:p>
        </p:txBody>
      </p:sp>
    </p:spTree>
    <p:extLst>
      <p:ext uri="{BB962C8B-B14F-4D97-AF65-F5344CB8AC3E}">
        <p14:creationId xmlns:p14="http://schemas.microsoft.com/office/powerpoint/2010/main" val="1946984184"/>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6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75"/>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792781897"/>
      </p:ext>
    </p:extLst>
  </p:cSld>
  <p:clrMapOvr>
    <a:masterClrMapping/>
  </p:clrMapOvr>
</p:sldLayout>
</file>

<file path=ppt/slideLayouts/slideLayout1610.xml><?xml version="1.0" encoding="utf-8"?>
<p:sldLayout xmlns:a="http://schemas.openxmlformats.org/drawingml/2006/main" xmlns:r="http://schemas.openxmlformats.org/officeDocument/2006/relationships" xmlns:p="http://schemas.openxmlformats.org/presentationml/2006/main" preserve="1" userDrawn="1">
  <p:cSld name="8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199848"/>
      </p:ext>
    </p:extLst>
  </p:cSld>
  <p:clrMapOvr>
    <a:masterClrMapping/>
  </p:clrMapOvr>
</p:sldLayout>
</file>

<file path=ppt/slideLayouts/slideLayout1611.xml><?xml version="1.0" encoding="utf-8"?>
<p:sldLayout xmlns:a="http://schemas.openxmlformats.org/drawingml/2006/main" xmlns:r="http://schemas.openxmlformats.org/officeDocument/2006/relationships" xmlns:p="http://schemas.openxmlformats.org/presentationml/2006/main" userDrawn="1">
  <p:cSld name="21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63C4FE68-E9A6-4E59-A4FA-CF309153B54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6AEE8DE4-BF1D-4B3B-83F2-4275D6D54378}" type="slidenum">
              <a:rPr lang="zh-CN" altLang="en-US"/>
              <a:pPr>
                <a:defRPr/>
              </a:pPr>
              <a:t>‹#›</a:t>
            </a:fld>
            <a:endParaRPr lang="zh-CN" altLang="en-US"/>
          </a:p>
        </p:txBody>
      </p:sp>
    </p:spTree>
    <p:extLst>
      <p:ext uri="{BB962C8B-B14F-4D97-AF65-F5344CB8AC3E}">
        <p14:creationId xmlns:p14="http://schemas.microsoft.com/office/powerpoint/2010/main" val="2541020815"/>
      </p:ext>
    </p:extLst>
  </p:cSld>
  <p:clrMapOvr>
    <a:masterClrMapping/>
  </p:clrMapOvr>
</p:sldLayout>
</file>

<file path=ppt/slideLayouts/slideLayout1612.xml><?xml version="1.0" encoding="utf-8"?>
<p:sldLayout xmlns:a="http://schemas.openxmlformats.org/drawingml/2006/main" xmlns:r="http://schemas.openxmlformats.org/officeDocument/2006/relationships" xmlns:p="http://schemas.openxmlformats.org/presentationml/2006/main" preserve="1" userDrawn="1">
  <p:cSld name="8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4792548"/>
      </p:ext>
    </p:extLst>
  </p:cSld>
  <p:clrMapOvr>
    <a:masterClrMapping/>
  </p:clrMapOvr>
</p:sldLayout>
</file>

<file path=ppt/slideLayouts/slideLayout1613.xml><?xml version="1.0" encoding="utf-8"?>
<p:sldLayout xmlns:a="http://schemas.openxmlformats.org/drawingml/2006/main" xmlns:r="http://schemas.openxmlformats.org/officeDocument/2006/relationships" xmlns:p="http://schemas.openxmlformats.org/presentationml/2006/main" userDrawn="1">
  <p:cSld name="21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9E92007F-B921-430C-BA9C-A814F138372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D481FBCA-AC42-49D0-9181-ADC8658C42AC}" type="slidenum">
              <a:rPr lang="zh-CN" altLang="en-US"/>
              <a:pPr>
                <a:defRPr/>
              </a:pPr>
              <a:t>‹#›</a:t>
            </a:fld>
            <a:endParaRPr lang="zh-CN" altLang="en-US"/>
          </a:p>
        </p:txBody>
      </p:sp>
    </p:spTree>
    <p:extLst>
      <p:ext uri="{BB962C8B-B14F-4D97-AF65-F5344CB8AC3E}">
        <p14:creationId xmlns:p14="http://schemas.microsoft.com/office/powerpoint/2010/main" val="3731576659"/>
      </p:ext>
    </p:extLst>
  </p:cSld>
  <p:clrMapOvr>
    <a:masterClrMapping/>
  </p:clrMapOvr>
</p:sldLayout>
</file>

<file path=ppt/slideLayouts/slideLayout1614.xml><?xml version="1.0" encoding="utf-8"?>
<p:sldLayout xmlns:a="http://schemas.openxmlformats.org/drawingml/2006/main" xmlns:r="http://schemas.openxmlformats.org/officeDocument/2006/relationships" xmlns:p="http://schemas.openxmlformats.org/presentationml/2006/main" preserve="1" userDrawn="1">
  <p:cSld name="8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9483119"/>
      </p:ext>
    </p:extLst>
  </p:cSld>
  <p:clrMapOvr>
    <a:masterClrMapping/>
  </p:clrMapOvr>
</p:sldLayout>
</file>

<file path=ppt/slideLayouts/slideLayout1615.xml><?xml version="1.0" encoding="utf-8"?>
<p:sldLayout xmlns:a="http://schemas.openxmlformats.org/drawingml/2006/main" xmlns:r="http://schemas.openxmlformats.org/officeDocument/2006/relationships" xmlns:p="http://schemas.openxmlformats.org/presentationml/2006/main" userDrawn="1">
  <p:cSld name="21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3D7808C1-58BB-4483-80F4-A32FA783FC3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5E2650EB-76D7-4A86-B0CD-287470292978}" type="slidenum">
              <a:rPr lang="zh-CN" altLang="en-US"/>
              <a:pPr>
                <a:defRPr/>
              </a:pPr>
              <a:t>‹#›</a:t>
            </a:fld>
            <a:endParaRPr lang="zh-CN" altLang="en-US"/>
          </a:p>
        </p:txBody>
      </p:sp>
    </p:spTree>
    <p:extLst>
      <p:ext uri="{BB962C8B-B14F-4D97-AF65-F5344CB8AC3E}">
        <p14:creationId xmlns:p14="http://schemas.microsoft.com/office/powerpoint/2010/main" val="3189811801"/>
      </p:ext>
    </p:extLst>
  </p:cSld>
  <p:clrMapOvr>
    <a:masterClrMapping/>
  </p:clrMapOvr>
</p:sldLayout>
</file>

<file path=ppt/slideLayouts/slideLayout1616.xml><?xml version="1.0" encoding="utf-8"?>
<p:sldLayout xmlns:a="http://schemas.openxmlformats.org/drawingml/2006/main" xmlns:r="http://schemas.openxmlformats.org/officeDocument/2006/relationships" xmlns:p="http://schemas.openxmlformats.org/presentationml/2006/main" preserve="1" userDrawn="1">
  <p:cSld name="8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9021350"/>
      </p:ext>
    </p:extLst>
  </p:cSld>
  <p:clrMapOvr>
    <a:masterClrMapping/>
  </p:clrMapOvr>
</p:sldLayout>
</file>

<file path=ppt/slideLayouts/slideLayout1617.xml><?xml version="1.0" encoding="utf-8"?>
<p:sldLayout xmlns:a="http://schemas.openxmlformats.org/drawingml/2006/main" xmlns:r="http://schemas.openxmlformats.org/officeDocument/2006/relationships" xmlns:p="http://schemas.openxmlformats.org/presentationml/2006/main" userDrawn="1">
  <p:cSld name="21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srgbClr val="5F5F5F"/>
                </a:solidFill>
                <a:latin typeface="Arial" panose="020B0604020202020204" pitchFamily="34" charset="0"/>
                <a:cs typeface="Arial" panose="020B0604020202020204" pitchFamily="34" charset="0"/>
              </a:defRPr>
            </a:lvl1pPr>
          </a:lstStyle>
          <a:p>
            <a:pPr>
              <a:defRPr/>
            </a:pPr>
            <a:fld id="{C2EE43A2-B350-4738-835A-D2665F6D3865}"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srgbClr val="5F5F5F"/>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srgbClr val="5F5F5F"/>
                </a:solidFill>
                <a:latin typeface="Arial" panose="020B0604020202020204" pitchFamily="34" charset="0"/>
                <a:cs typeface="Arial" panose="020B0604020202020204" pitchFamily="34" charset="0"/>
              </a:defRPr>
            </a:lvl1pPr>
          </a:lstStyle>
          <a:p>
            <a:pPr>
              <a:defRPr/>
            </a:pPr>
            <a:fld id="{5D19D60C-7D7D-41DB-B4D5-6C25DDAD9ADE}" type="slidenum">
              <a:rPr lang="zh-CN" altLang="en-US"/>
              <a:pPr>
                <a:defRPr/>
              </a:pPr>
              <a:t>‹#›</a:t>
            </a:fld>
            <a:endParaRPr lang="zh-CN" altLang="en-US"/>
          </a:p>
        </p:txBody>
      </p:sp>
    </p:spTree>
    <p:extLst>
      <p:ext uri="{BB962C8B-B14F-4D97-AF65-F5344CB8AC3E}">
        <p14:creationId xmlns:p14="http://schemas.microsoft.com/office/powerpoint/2010/main" val="970076646"/>
      </p:ext>
    </p:extLst>
  </p:cSld>
  <p:clrMapOvr>
    <a:masterClrMapping/>
  </p:clrMapOvr>
</p:sldLayout>
</file>

<file path=ppt/slideLayouts/slideLayout1618.xml><?xml version="1.0" encoding="utf-8"?>
<p:sldLayout xmlns:a="http://schemas.openxmlformats.org/drawingml/2006/main" xmlns:r="http://schemas.openxmlformats.org/officeDocument/2006/relationships" xmlns:p="http://schemas.openxmlformats.org/presentationml/2006/main" userDrawn="1">
  <p:cSld name="21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mn-cs"/>
              </a:defRPr>
            </a:lvl1pPr>
          </a:lstStyle>
          <a:p>
            <a:pPr>
              <a:defRPr/>
            </a:pPr>
            <a:fld id="{72AD58BC-E1A9-4FC7-AE88-3258EF1E926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mn-cs"/>
              </a:defRPr>
            </a:lvl1pPr>
          </a:lstStyle>
          <a:p>
            <a:pPr>
              <a:defRPr/>
            </a:pPr>
            <a:fld id="{EEA4BA58-6654-4D89-BBC8-7BBC2D776F69}" type="slidenum">
              <a:rPr lang="zh-CN" altLang="en-US"/>
              <a:pPr>
                <a:defRPr/>
              </a:pPr>
              <a:t>‹#›</a:t>
            </a:fld>
            <a:endParaRPr lang="zh-CN" altLang="en-US"/>
          </a:p>
        </p:txBody>
      </p:sp>
    </p:spTree>
    <p:extLst>
      <p:ext uri="{BB962C8B-B14F-4D97-AF65-F5344CB8AC3E}">
        <p14:creationId xmlns:p14="http://schemas.microsoft.com/office/powerpoint/2010/main" val="2754270197"/>
      </p:ext>
    </p:extLst>
  </p:cSld>
  <p:clrMapOvr>
    <a:masterClrMapping/>
  </p:clrMapOvr>
</p:sldLayout>
</file>

<file path=ppt/slideLayouts/slideLayout1619.xml><?xml version="1.0" encoding="utf-8"?>
<p:sldLayout xmlns:a="http://schemas.openxmlformats.org/drawingml/2006/main" xmlns:r="http://schemas.openxmlformats.org/officeDocument/2006/relationships" xmlns:p="http://schemas.openxmlformats.org/presentationml/2006/main" preserve="1" userDrawn="1">
  <p:cSld name="16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409763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67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468810873"/>
      </p:ext>
    </p:extLst>
  </p:cSld>
  <p:clrMapOvr>
    <a:masterClrMapping/>
  </p:clrMapOvr>
</p:sldLayout>
</file>

<file path=ppt/slideLayouts/slideLayout1620.xml><?xml version="1.0" encoding="utf-8"?>
<p:sldLayout xmlns:a="http://schemas.openxmlformats.org/drawingml/2006/main" xmlns:r="http://schemas.openxmlformats.org/officeDocument/2006/relationships" xmlns:p="http://schemas.openxmlformats.org/presentationml/2006/main" preserve="1" userDrawn="1">
  <p:cSld name="30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13746289"/>
      </p:ext>
    </p:extLst>
  </p:cSld>
  <p:clrMapOvr>
    <a:masterClrMapping/>
  </p:clrMapOvr>
</p:sldLayout>
</file>

<file path=ppt/slideLayouts/slideLayout1621.xml><?xml version="1.0" encoding="utf-8"?>
<p:sldLayout xmlns:a="http://schemas.openxmlformats.org/drawingml/2006/main" xmlns:r="http://schemas.openxmlformats.org/officeDocument/2006/relationships" xmlns:p="http://schemas.openxmlformats.org/presentationml/2006/main" preserve="1" userDrawn="1">
  <p:cSld name="16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88669971"/>
      </p:ext>
    </p:extLst>
  </p:cSld>
  <p:clrMapOvr>
    <a:masterClrMapping/>
  </p:clrMapOvr>
</p:sldLayout>
</file>

<file path=ppt/slideLayouts/slideLayout1622.xml><?xml version="1.0" encoding="utf-8"?>
<p:sldLayout xmlns:a="http://schemas.openxmlformats.org/drawingml/2006/main" xmlns:r="http://schemas.openxmlformats.org/officeDocument/2006/relationships" xmlns:p="http://schemas.openxmlformats.org/presentationml/2006/main" userDrawn="1">
  <p:cSld name="2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568D0010-F285-44B2-8C67-3F590BA56BE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F8770C66-7BF2-4BA8-B2FD-251DCD527FE9}" type="slidenum">
              <a:rPr lang="zh-CN" altLang="en-US"/>
              <a:pPr>
                <a:defRPr/>
              </a:pPr>
              <a:t>‹#›</a:t>
            </a:fld>
            <a:endParaRPr lang="zh-CN" altLang="en-US"/>
          </a:p>
        </p:txBody>
      </p:sp>
    </p:spTree>
    <p:extLst>
      <p:ext uri="{BB962C8B-B14F-4D97-AF65-F5344CB8AC3E}">
        <p14:creationId xmlns:p14="http://schemas.microsoft.com/office/powerpoint/2010/main" val="1600300606"/>
      </p:ext>
    </p:extLst>
  </p:cSld>
  <p:clrMapOvr>
    <a:masterClrMapping/>
  </p:clrMapOvr>
</p:sldLayout>
</file>

<file path=ppt/slideLayouts/slideLayout1623.xml><?xml version="1.0" encoding="utf-8"?>
<p:sldLayout xmlns:a="http://schemas.openxmlformats.org/drawingml/2006/main" xmlns:r="http://schemas.openxmlformats.org/officeDocument/2006/relationships" xmlns:p="http://schemas.openxmlformats.org/presentationml/2006/main" userDrawn="1">
  <p:cSld name="2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116C13EC-8B01-43E9-9AE7-3BA662D7022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BD4C6490-F70A-4E6A-8B12-7DBDACDA9E6F}" type="slidenum">
              <a:rPr lang="zh-CN" altLang="en-US"/>
              <a:pPr>
                <a:defRPr/>
              </a:pPr>
              <a:t>‹#›</a:t>
            </a:fld>
            <a:endParaRPr lang="zh-CN" altLang="en-US"/>
          </a:p>
        </p:txBody>
      </p:sp>
    </p:spTree>
    <p:extLst>
      <p:ext uri="{BB962C8B-B14F-4D97-AF65-F5344CB8AC3E}">
        <p14:creationId xmlns:p14="http://schemas.microsoft.com/office/powerpoint/2010/main" val="3867507159"/>
      </p:ext>
    </p:extLst>
  </p:cSld>
  <p:clrMapOvr>
    <a:masterClrMapping/>
  </p:clrMapOvr>
</p:sldLayout>
</file>

<file path=ppt/slideLayouts/slideLayout1624.xml><?xml version="1.0" encoding="utf-8"?>
<p:sldLayout xmlns:a="http://schemas.openxmlformats.org/drawingml/2006/main" xmlns:r="http://schemas.openxmlformats.org/officeDocument/2006/relationships" xmlns:p="http://schemas.openxmlformats.org/presentationml/2006/main" userDrawn="1">
  <p:cSld name="3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6275255"/>
      </p:ext>
    </p:extLst>
  </p:cSld>
  <p:clrMapOvr>
    <a:masterClrMapping/>
  </p:clrMapOvr>
  <p:transition spd="slow" advClick="0" advTm="0">
    <p:random/>
  </p:transition>
</p:sldLayout>
</file>

<file path=ppt/slideLayouts/slideLayout1625.xml><?xml version="1.0" encoding="utf-8"?>
<p:sldLayout xmlns:a="http://schemas.openxmlformats.org/drawingml/2006/main" xmlns:r="http://schemas.openxmlformats.org/officeDocument/2006/relationships" xmlns:p="http://schemas.openxmlformats.org/presentationml/2006/main" userDrawn="1">
  <p:cSld name="2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375405C2-52D1-4091-A3A8-DC5C3F6C071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688E050F-540B-4EA7-863C-994AB7163996}" type="slidenum">
              <a:rPr lang="zh-CN" altLang="en-US"/>
              <a:pPr>
                <a:defRPr/>
              </a:pPr>
              <a:t>‹#›</a:t>
            </a:fld>
            <a:endParaRPr lang="zh-CN" altLang="en-US"/>
          </a:p>
        </p:txBody>
      </p:sp>
    </p:spTree>
    <p:extLst>
      <p:ext uri="{BB962C8B-B14F-4D97-AF65-F5344CB8AC3E}">
        <p14:creationId xmlns:p14="http://schemas.microsoft.com/office/powerpoint/2010/main" val="279083493"/>
      </p:ext>
    </p:extLst>
  </p:cSld>
  <p:clrMapOvr>
    <a:masterClrMapping/>
  </p:clrMapOvr>
</p:sldLayout>
</file>

<file path=ppt/slideLayouts/slideLayout1626.xml><?xml version="1.0" encoding="utf-8"?>
<p:sldLayout xmlns:a="http://schemas.openxmlformats.org/drawingml/2006/main" xmlns:r="http://schemas.openxmlformats.org/officeDocument/2006/relationships" xmlns:p="http://schemas.openxmlformats.org/presentationml/2006/main" userDrawn="1">
  <p:cSld name="32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2137877"/>
      </p:ext>
    </p:extLst>
  </p:cSld>
  <p:clrMapOvr>
    <a:masterClrMapping/>
  </p:clrMapOvr>
  <p:transition spd="slow" advTm="3000"/>
</p:sldLayout>
</file>

<file path=ppt/slideLayouts/slideLayout1627.xml><?xml version="1.0" encoding="utf-8"?>
<p:sldLayout xmlns:a="http://schemas.openxmlformats.org/drawingml/2006/main" xmlns:r="http://schemas.openxmlformats.org/officeDocument/2006/relationships" xmlns:p="http://schemas.openxmlformats.org/presentationml/2006/main" userDrawn="1">
  <p:cSld name="33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6594816"/>
      </p:ext>
    </p:extLst>
  </p:cSld>
  <p:clrMapOvr>
    <a:masterClrMapping/>
  </p:clrMapOvr>
  <p:transition spd="slow" advTm="3000"/>
</p:sldLayout>
</file>

<file path=ppt/slideLayouts/slideLayout1628.xml><?xml version="1.0" encoding="utf-8"?>
<p:sldLayout xmlns:a="http://schemas.openxmlformats.org/drawingml/2006/main" xmlns:r="http://schemas.openxmlformats.org/officeDocument/2006/relationships" xmlns:p="http://schemas.openxmlformats.org/presentationml/2006/main" userDrawn="1">
  <p:cSld name="34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1907951"/>
      </p:ext>
    </p:extLst>
  </p:cSld>
  <p:clrMapOvr>
    <a:masterClrMapping/>
  </p:clrMapOvr>
  <p:transition spd="slow" advTm="3000"/>
</p:sldLayout>
</file>

<file path=ppt/slideLayouts/slideLayout1629.xml><?xml version="1.0" encoding="utf-8"?>
<p:sldLayout xmlns:a="http://schemas.openxmlformats.org/drawingml/2006/main" xmlns:r="http://schemas.openxmlformats.org/officeDocument/2006/relationships" xmlns:p="http://schemas.openxmlformats.org/presentationml/2006/main" userDrawn="1">
  <p:cSld name="35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48190205"/>
      </p:ext>
    </p:extLst>
  </p:cSld>
  <p:clrMapOvr>
    <a:masterClrMapping/>
  </p:clrMapOvr>
  <p:transition spd="slow" advTm="3000"/>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68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379381569"/>
      </p:ext>
    </p:extLst>
  </p:cSld>
  <p:clrMapOvr>
    <a:masterClrMapping/>
  </p:clrMapOvr>
</p:sldLayout>
</file>

<file path=ppt/slideLayouts/slideLayout1630.xml><?xml version="1.0" encoding="utf-8"?>
<p:sldLayout xmlns:a="http://schemas.openxmlformats.org/drawingml/2006/main" xmlns:r="http://schemas.openxmlformats.org/officeDocument/2006/relationships" xmlns:p="http://schemas.openxmlformats.org/presentationml/2006/main" userDrawn="1">
  <p:cSld name="2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771247" y="6130925"/>
            <a:ext cx="859631" cy="369888"/>
          </a:xfrm>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C4D4E1DA-3BFE-48C8-AF79-774CF409E00F}" type="datetimeFigureOut">
              <a:rPr lang="zh-CN" altLang="en-US"/>
              <a:pPr>
                <a:defRPr/>
              </a:pPr>
              <a:t>2021/9/9</a:t>
            </a:fld>
            <a:endParaRPr lang="zh-CN" altLang="en-US"/>
          </a:p>
        </p:txBody>
      </p:sp>
      <p:sp>
        <p:nvSpPr>
          <p:cNvPr id="3" name="页脚占位符 3"/>
          <p:cNvSpPr>
            <a:spLocks noGrp="1"/>
          </p:cNvSpPr>
          <p:nvPr>
            <p:ph type="ftr" sz="quarter" idx="11"/>
          </p:nvPr>
        </p:nvSpPr>
        <p:spPr>
          <a:xfrm>
            <a:off x="1941910" y="6135763"/>
            <a:ext cx="5715000" cy="365125"/>
          </a:xfrm>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398859" y="787401"/>
            <a:ext cx="584597" cy="365125"/>
          </a:xfrm>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690190EE-63D3-4F8A-B1FE-305BABF926C4}" type="slidenum">
              <a:rPr lang="zh-CN" altLang="en-US"/>
              <a:pPr>
                <a:defRPr/>
              </a:pPr>
              <a:t>‹#›</a:t>
            </a:fld>
            <a:endParaRPr lang="zh-CN" altLang="en-US"/>
          </a:p>
        </p:txBody>
      </p:sp>
    </p:spTree>
    <p:extLst>
      <p:ext uri="{BB962C8B-B14F-4D97-AF65-F5344CB8AC3E}">
        <p14:creationId xmlns:p14="http://schemas.microsoft.com/office/powerpoint/2010/main" val="3823080440"/>
      </p:ext>
    </p:extLst>
  </p:cSld>
  <p:clrMapOvr>
    <a:masterClrMapping/>
  </p:clrMapOvr>
</p:sldLayout>
</file>

<file path=ppt/slideLayouts/slideLayout1631.xml><?xml version="1.0" encoding="utf-8"?>
<p:sldLayout xmlns:a="http://schemas.openxmlformats.org/drawingml/2006/main" xmlns:r="http://schemas.openxmlformats.org/officeDocument/2006/relationships" xmlns:p="http://schemas.openxmlformats.org/presentationml/2006/main" userDrawn="1">
  <p:cSld name="36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8642917"/>
      </p:ext>
    </p:extLst>
  </p:cSld>
  <p:clrMapOvr>
    <a:masterClrMapping/>
  </p:clrMapOvr>
  <p:transition spd="slow" advTm="3000"/>
</p:sldLayout>
</file>

<file path=ppt/slideLayouts/slideLayout1632.xml><?xml version="1.0" encoding="utf-8"?>
<p:sldLayout xmlns:a="http://schemas.openxmlformats.org/drawingml/2006/main" xmlns:r="http://schemas.openxmlformats.org/officeDocument/2006/relationships" xmlns:p="http://schemas.openxmlformats.org/presentationml/2006/main" userDrawn="1">
  <p:cSld name="37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4482050"/>
      </p:ext>
    </p:extLst>
  </p:cSld>
  <p:clrMapOvr>
    <a:masterClrMapping/>
  </p:clrMapOvr>
  <p:transition spd="slow" advTm="3000"/>
</p:sldLayout>
</file>

<file path=ppt/slideLayouts/slideLayout1633.xml><?xml version="1.0" encoding="utf-8"?>
<p:sldLayout xmlns:a="http://schemas.openxmlformats.org/drawingml/2006/main" xmlns:r="http://schemas.openxmlformats.org/officeDocument/2006/relationships" xmlns:p="http://schemas.openxmlformats.org/presentationml/2006/main" userDrawn="1">
  <p:cSld name="38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6277541"/>
      </p:ext>
    </p:extLst>
  </p:cSld>
  <p:clrMapOvr>
    <a:masterClrMapping/>
  </p:clrMapOvr>
  <p:transition spd="slow" advTm="3000"/>
</p:sldLayout>
</file>

<file path=ppt/slideLayouts/slideLayout1634.xml><?xml version="1.0" encoding="utf-8"?>
<p:sldLayout xmlns:a="http://schemas.openxmlformats.org/drawingml/2006/main" xmlns:r="http://schemas.openxmlformats.org/officeDocument/2006/relationships" xmlns:p="http://schemas.openxmlformats.org/presentationml/2006/main" userDrawn="1">
  <p:cSld name="2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771247" y="6130925"/>
            <a:ext cx="859631" cy="369888"/>
          </a:xfrm>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A7D049F9-5BA0-467E-BA0D-15FDF2E4B9CE}" type="datetimeFigureOut">
              <a:rPr lang="zh-CN" altLang="en-US"/>
              <a:pPr>
                <a:defRPr/>
              </a:pPr>
              <a:t>2021/9/9</a:t>
            </a:fld>
            <a:endParaRPr lang="zh-CN" altLang="en-US"/>
          </a:p>
        </p:txBody>
      </p:sp>
      <p:sp>
        <p:nvSpPr>
          <p:cNvPr id="3" name="页脚占位符 3"/>
          <p:cNvSpPr>
            <a:spLocks noGrp="1"/>
          </p:cNvSpPr>
          <p:nvPr>
            <p:ph type="ftr" sz="quarter" idx="11"/>
          </p:nvPr>
        </p:nvSpPr>
        <p:spPr>
          <a:xfrm>
            <a:off x="1941910" y="6135763"/>
            <a:ext cx="5715000" cy="365125"/>
          </a:xfrm>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398859" y="787401"/>
            <a:ext cx="584597" cy="365125"/>
          </a:xfrm>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89071F21-E557-45A1-B40C-73079558934B}" type="slidenum">
              <a:rPr lang="zh-CN" altLang="en-US"/>
              <a:pPr>
                <a:defRPr/>
              </a:pPr>
              <a:t>‹#›</a:t>
            </a:fld>
            <a:endParaRPr lang="zh-CN" altLang="en-US"/>
          </a:p>
        </p:txBody>
      </p:sp>
    </p:spTree>
    <p:extLst>
      <p:ext uri="{BB962C8B-B14F-4D97-AF65-F5344CB8AC3E}">
        <p14:creationId xmlns:p14="http://schemas.microsoft.com/office/powerpoint/2010/main" val="1598221904"/>
      </p:ext>
    </p:extLst>
  </p:cSld>
  <p:clrMapOvr>
    <a:masterClrMapping/>
  </p:clrMapOvr>
</p:sldLayout>
</file>

<file path=ppt/slideLayouts/slideLayout1635.xml><?xml version="1.0" encoding="utf-8"?>
<p:sldLayout xmlns:a="http://schemas.openxmlformats.org/drawingml/2006/main" xmlns:r="http://schemas.openxmlformats.org/officeDocument/2006/relationships" xmlns:p="http://schemas.openxmlformats.org/presentationml/2006/main" userDrawn="1">
  <p:cSld name="39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7771247" y="6130925"/>
            <a:ext cx="859631" cy="369888"/>
          </a:xfrm>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0DD8DABA-5B58-43DC-8F86-3D93516DB44A}"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1941910" y="6135763"/>
            <a:ext cx="5715000" cy="365125"/>
          </a:xfrm>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398859" y="787401"/>
            <a:ext cx="584597" cy="365125"/>
          </a:xfrm>
        </p:spPr>
        <p:txBody>
          <a:bodyPr/>
          <a:lstStyle>
            <a:lvl1pPr algn="l" eaLnBrk="1" fontAlgn="auto" hangingPunct="1">
              <a:spcBef>
                <a:spcPts val="0"/>
              </a:spcBef>
              <a:spcAft>
                <a:spcPts val="0"/>
              </a:spcAft>
              <a:defRPr sz="1350" smtClean="0">
                <a:solidFill>
                  <a:srgbClr val="5FCBEF"/>
                </a:solidFill>
                <a:latin typeface="Lato Light"/>
              </a:defRPr>
            </a:lvl1pPr>
          </a:lstStyle>
          <a:p>
            <a:pPr>
              <a:defRPr/>
            </a:pPr>
            <a:fld id="{CEA2B93E-4CF7-4286-91E3-7ED62D69B69B}" type="slidenum">
              <a:rPr lang="zh-CN" altLang="en-US"/>
              <a:pPr>
                <a:defRPr/>
              </a:pPr>
              <a:t>‹#›</a:t>
            </a:fld>
            <a:endParaRPr lang="zh-CN" altLang="en-US"/>
          </a:p>
        </p:txBody>
      </p:sp>
    </p:spTree>
    <p:extLst>
      <p:ext uri="{BB962C8B-B14F-4D97-AF65-F5344CB8AC3E}">
        <p14:creationId xmlns:p14="http://schemas.microsoft.com/office/powerpoint/2010/main" val="3732152430"/>
      </p:ext>
    </p:extLst>
  </p:cSld>
  <p:clrMapOvr>
    <a:masterClrMapping/>
  </p:clrMapOvr>
  <p:transition spd="slow" advTm="3000">
    <p:random/>
  </p:transition>
</p:sldLayout>
</file>

<file path=ppt/slideLayouts/slideLayout1636.xml><?xml version="1.0" encoding="utf-8"?>
<p:sldLayout xmlns:a="http://schemas.openxmlformats.org/drawingml/2006/main" xmlns:r="http://schemas.openxmlformats.org/officeDocument/2006/relationships" xmlns:p="http://schemas.openxmlformats.org/presentationml/2006/main" userDrawn="1">
  <p:cSld name="10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0893625"/>
      </p:ext>
    </p:extLst>
  </p:cSld>
  <p:clrMapOvr>
    <a:masterClrMapping/>
  </p:clrMapOvr>
</p:sldLayout>
</file>

<file path=ppt/slideLayouts/slideLayout1637.xml><?xml version="1.0" encoding="utf-8"?>
<p:sldLayout xmlns:a="http://schemas.openxmlformats.org/drawingml/2006/main" xmlns:r="http://schemas.openxmlformats.org/officeDocument/2006/relationships" xmlns:p="http://schemas.openxmlformats.org/presentationml/2006/main" userDrawn="1">
  <p:cSld name="10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0887800"/>
      </p:ext>
    </p:extLst>
  </p:cSld>
  <p:clrMapOvr>
    <a:masterClrMapping/>
  </p:clrMapOvr>
</p:sldLayout>
</file>

<file path=ppt/slideLayouts/slideLayout1638.xml><?xml version="1.0" encoding="utf-8"?>
<p:sldLayout xmlns:a="http://schemas.openxmlformats.org/drawingml/2006/main" xmlns:r="http://schemas.openxmlformats.org/officeDocument/2006/relationships" xmlns:p="http://schemas.openxmlformats.org/presentationml/2006/main" userDrawn="1">
  <p:cSld name="1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40603763"/>
      </p:ext>
    </p:extLst>
  </p:cSld>
  <p:clrMapOvr>
    <a:masterClrMapping/>
  </p:clrMapOvr>
</p:sldLayout>
</file>

<file path=ppt/slideLayouts/slideLayout1639.xml><?xml version="1.0" encoding="utf-8"?>
<p:sldLayout xmlns:a="http://schemas.openxmlformats.org/drawingml/2006/main" xmlns:r="http://schemas.openxmlformats.org/officeDocument/2006/relationships" xmlns:p="http://schemas.openxmlformats.org/presentationml/2006/main" userDrawn="1">
  <p:cSld name="11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0815847"/>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69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21"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824271285"/>
      </p:ext>
    </p:extLst>
  </p:cSld>
  <p:clrMapOvr>
    <a:masterClrMapping/>
  </p:clrMapOvr>
</p:sldLayout>
</file>

<file path=ppt/slideLayouts/slideLayout1640.xml><?xml version="1.0" encoding="utf-8"?>
<p:sldLayout xmlns:a="http://schemas.openxmlformats.org/drawingml/2006/main" xmlns:r="http://schemas.openxmlformats.org/officeDocument/2006/relationships" xmlns:p="http://schemas.openxmlformats.org/presentationml/2006/main" userDrawn="1">
  <p:cSld name="11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7733425"/>
      </p:ext>
    </p:extLst>
  </p:cSld>
  <p:clrMapOvr>
    <a:masterClrMapping/>
  </p:clrMapOvr>
</p:sldLayout>
</file>

<file path=ppt/slideLayouts/slideLayout1641.xml><?xml version="1.0" encoding="utf-8"?>
<p:sldLayout xmlns:a="http://schemas.openxmlformats.org/drawingml/2006/main" xmlns:r="http://schemas.openxmlformats.org/officeDocument/2006/relationships" xmlns:p="http://schemas.openxmlformats.org/presentationml/2006/main" userDrawn="1">
  <p:cSld name="11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1752222"/>
      </p:ext>
    </p:extLst>
  </p:cSld>
  <p:clrMapOvr>
    <a:masterClrMapping/>
  </p:clrMapOvr>
</p:sldLayout>
</file>

<file path=ppt/slideLayouts/slideLayout1642.xml><?xml version="1.0" encoding="utf-8"?>
<p:sldLayout xmlns:a="http://schemas.openxmlformats.org/drawingml/2006/main" xmlns:r="http://schemas.openxmlformats.org/officeDocument/2006/relationships" xmlns:p="http://schemas.openxmlformats.org/presentationml/2006/main" userDrawn="1">
  <p:cSld name="11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23186598"/>
      </p:ext>
    </p:extLst>
  </p:cSld>
  <p:clrMapOvr>
    <a:masterClrMapping/>
  </p:clrMapOvr>
</p:sldLayout>
</file>

<file path=ppt/slideLayouts/slideLayout1643.xml><?xml version="1.0" encoding="utf-8"?>
<p:sldLayout xmlns:a="http://schemas.openxmlformats.org/drawingml/2006/main" xmlns:r="http://schemas.openxmlformats.org/officeDocument/2006/relationships" xmlns:p="http://schemas.openxmlformats.org/presentationml/2006/main" userDrawn="1">
  <p:cSld name="11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9885806"/>
      </p:ext>
    </p:extLst>
  </p:cSld>
  <p:clrMapOvr>
    <a:masterClrMapping/>
  </p:clrMapOvr>
</p:sldLayout>
</file>

<file path=ppt/slideLayouts/slideLayout1644.xml><?xml version="1.0" encoding="utf-8"?>
<p:sldLayout xmlns:a="http://schemas.openxmlformats.org/drawingml/2006/main" xmlns:r="http://schemas.openxmlformats.org/officeDocument/2006/relationships" xmlns:p="http://schemas.openxmlformats.org/presentationml/2006/main" userDrawn="1">
  <p:cSld name="2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771247" y="6130925"/>
            <a:ext cx="859631" cy="369888"/>
          </a:xfrm>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101C1C30-35F1-4AA1-AFDE-F67E18C08A22}" type="datetimeFigureOut">
              <a:rPr lang="zh-CN" altLang="en-US"/>
              <a:pPr>
                <a:defRPr/>
              </a:pPr>
              <a:t>2021/9/9</a:t>
            </a:fld>
            <a:endParaRPr lang="zh-CN" altLang="en-US"/>
          </a:p>
        </p:txBody>
      </p:sp>
      <p:sp>
        <p:nvSpPr>
          <p:cNvPr id="3" name="页脚占位符 3"/>
          <p:cNvSpPr>
            <a:spLocks noGrp="1"/>
          </p:cNvSpPr>
          <p:nvPr>
            <p:ph type="ftr" sz="quarter" idx="11"/>
          </p:nvPr>
        </p:nvSpPr>
        <p:spPr>
          <a:xfrm>
            <a:off x="1941910" y="6135763"/>
            <a:ext cx="5715000" cy="365125"/>
          </a:xfrm>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398859" y="787401"/>
            <a:ext cx="584597" cy="365125"/>
          </a:xfrm>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CE46F057-0D15-493B-ADDE-0934BCD4CECC}" type="slidenum">
              <a:rPr lang="zh-CN" altLang="en-US"/>
              <a:pPr>
                <a:defRPr/>
              </a:pPr>
              <a:t>‹#›</a:t>
            </a:fld>
            <a:endParaRPr lang="zh-CN" altLang="en-US"/>
          </a:p>
        </p:txBody>
      </p:sp>
    </p:spTree>
    <p:extLst>
      <p:ext uri="{BB962C8B-B14F-4D97-AF65-F5344CB8AC3E}">
        <p14:creationId xmlns:p14="http://schemas.microsoft.com/office/powerpoint/2010/main" val="2136251891"/>
      </p:ext>
    </p:extLst>
  </p:cSld>
  <p:clrMapOvr>
    <a:masterClrMapping/>
  </p:clrMapOvr>
</p:sldLayout>
</file>

<file path=ppt/slideLayouts/slideLayout1645.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1"/>
        <p:cNvGrpSpPr/>
        <p:nvPr/>
      </p:nvGrpSpPr>
      <p:grpSpPr>
        <a:xfrm>
          <a:off x="0" y="0"/>
          <a:ext cx="0" cy="0"/>
          <a:chOff x="0" y="0"/>
          <a:chExt cx="0" cy="0"/>
        </a:xfrm>
      </p:grpSpPr>
      <p:sp>
        <p:nvSpPr>
          <p:cNvPr id="12" name="Google Shape;12;p12"/>
          <p:cNvSpPr txBox="1">
            <a:spLocks noGrp="1"/>
          </p:cNvSpPr>
          <p:nvPr>
            <p:ph type="ctrTitle"/>
          </p:nvPr>
        </p:nvSpPr>
        <p:spPr>
          <a:xfrm>
            <a:off x="1143000" y="1122363"/>
            <a:ext cx="6858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2"/>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12"/>
          <p:cNvSpPr txBox="1">
            <a:spLocks noGrp="1"/>
          </p:cNvSpPr>
          <p:nvPr>
            <p:ph type="dt" idx="10"/>
          </p:nvPr>
        </p:nvSpPr>
        <p:spPr>
          <a:xfrm>
            <a:off x="628650" y="6356443"/>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2"/>
          <p:cNvSpPr txBox="1">
            <a:spLocks noGrp="1"/>
          </p:cNvSpPr>
          <p:nvPr>
            <p:ph type="ftr" idx="11"/>
          </p:nvPr>
        </p:nvSpPr>
        <p:spPr>
          <a:xfrm>
            <a:off x="3028950" y="6356443"/>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2"/>
          <p:cNvSpPr txBox="1">
            <a:spLocks noGrp="1"/>
          </p:cNvSpPr>
          <p:nvPr>
            <p:ph type="sldNum" idx="12"/>
          </p:nvPr>
        </p:nvSpPr>
        <p:spPr>
          <a:xfrm>
            <a:off x="6457950" y="6356443"/>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49562900"/>
      </p:ext>
    </p:extLst>
  </p:cSld>
  <p:clrMapOvr>
    <a:masterClrMapping/>
  </p:clrMapOvr>
</p:sldLayout>
</file>

<file path=ppt/slideLayouts/slideLayout1646.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7"/>
        <p:cNvGrpSpPr/>
        <p:nvPr/>
      </p:nvGrpSpPr>
      <p:grpSpPr>
        <a:xfrm>
          <a:off x="0" y="0"/>
          <a:ext cx="0" cy="0"/>
          <a:chOff x="0" y="0"/>
          <a:chExt cx="0" cy="0"/>
        </a:xfrm>
      </p:grpSpPr>
      <p:sp>
        <p:nvSpPr>
          <p:cNvPr id="18" name="Google Shape;18;p13"/>
          <p:cNvSpPr txBox="1">
            <a:spLocks noGrp="1"/>
          </p:cNvSpPr>
          <p:nvPr>
            <p:ph type="title"/>
          </p:nvPr>
        </p:nvSpPr>
        <p:spPr>
          <a:xfrm>
            <a:off x="628650" y="365129"/>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3"/>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13"/>
          <p:cNvSpPr txBox="1">
            <a:spLocks noGrp="1"/>
          </p:cNvSpPr>
          <p:nvPr>
            <p:ph type="dt" idx="10"/>
          </p:nvPr>
        </p:nvSpPr>
        <p:spPr>
          <a:xfrm>
            <a:off x="628650" y="6356443"/>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3"/>
          <p:cNvSpPr txBox="1">
            <a:spLocks noGrp="1"/>
          </p:cNvSpPr>
          <p:nvPr>
            <p:ph type="ftr" idx="11"/>
          </p:nvPr>
        </p:nvSpPr>
        <p:spPr>
          <a:xfrm>
            <a:off x="3028950" y="6356443"/>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3"/>
          <p:cNvSpPr txBox="1">
            <a:spLocks noGrp="1"/>
          </p:cNvSpPr>
          <p:nvPr>
            <p:ph type="sldNum" idx="12"/>
          </p:nvPr>
        </p:nvSpPr>
        <p:spPr>
          <a:xfrm>
            <a:off x="6457950" y="6356443"/>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3280195491"/>
      </p:ext>
    </p:extLst>
  </p:cSld>
  <p:clrMapOvr>
    <a:masterClrMapping/>
  </p:clrMapOvr>
</p:sldLayout>
</file>

<file path=ppt/slideLayouts/slideLayout1647.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3"/>
        <p:cNvGrpSpPr/>
        <p:nvPr/>
      </p:nvGrpSpPr>
      <p:grpSpPr>
        <a:xfrm>
          <a:off x="0" y="0"/>
          <a:ext cx="0" cy="0"/>
          <a:chOff x="0" y="0"/>
          <a:chExt cx="0" cy="0"/>
        </a:xfrm>
      </p:grpSpPr>
      <p:sp>
        <p:nvSpPr>
          <p:cNvPr id="24" name="Google Shape;24;p14"/>
          <p:cNvSpPr txBox="1">
            <a:spLocks noGrp="1"/>
          </p:cNvSpPr>
          <p:nvPr>
            <p:ph type="title"/>
          </p:nvPr>
        </p:nvSpPr>
        <p:spPr>
          <a:xfrm>
            <a:off x="623888" y="1709831"/>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4"/>
          <p:cNvSpPr txBox="1">
            <a:spLocks noGrp="1"/>
          </p:cNvSpPr>
          <p:nvPr>
            <p:ph type="body" idx="1"/>
          </p:nvPr>
        </p:nvSpPr>
        <p:spPr>
          <a:xfrm>
            <a:off x="623888" y="4589556"/>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14"/>
          <p:cNvSpPr txBox="1">
            <a:spLocks noGrp="1"/>
          </p:cNvSpPr>
          <p:nvPr>
            <p:ph type="dt" idx="10"/>
          </p:nvPr>
        </p:nvSpPr>
        <p:spPr>
          <a:xfrm>
            <a:off x="628650" y="6356443"/>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4"/>
          <p:cNvSpPr txBox="1">
            <a:spLocks noGrp="1"/>
          </p:cNvSpPr>
          <p:nvPr>
            <p:ph type="ftr" idx="11"/>
          </p:nvPr>
        </p:nvSpPr>
        <p:spPr>
          <a:xfrm>
            <a:off x="3028950" y="6356443"/>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4"/>
          <p:cNvSpPr txBox="1">
            <a:spLocks noGrp="1"/>
          </p:cNvSpPr>
          <p:nvPr>
            <p:ph type="sldNum" idx="12"/>
          </p:nvPr>
        </p:nvSpPr>
        <p:spPr>
          <a:xfrm>
            <a:off x="6457950" y="6356443"/>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3590050036"/>
      </p:ext>
    </p:extLst>
  </p:cSld>
  <p:clrMapOvr>
    <a:masterClrMapping/>
  </p:clrMapOvr>
</p:sldLayout>
</file>

<file path=ppt/slideLayouts/slideLayout1648.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9"/>
        <p:cNvGrpSpPr/>
        <p:nvPr/>
      </p:nvGrpSpPr>
      <p:grpSpPr>
        <a:xfrm>
          <a:off x="0" y="0"/>
          <a:ext cx="0" cy="0"/>
          <a:chOff x="0" y="0"/>
          <a:chExt cx="0" cy="0"/>
        </a:xfrm>
      </p:grpSpPr>
      <p:sp>
        <p:nvSpPr>
          <p:cNvPr id="30" name="Google Shape;30;p15"/>
          <p:cNvSpPr txBox="1">
            <a:spLocks noGrp="1"/>
          </p:cNvSpPr>
          <p:nvPr>
            <p:ph type="title"/>
          </p:nvPr>
        </p:nvSpPr>
        <p:spPr>
          <a:xfrm>
            <a:off x="628650" y="365129"/>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5"/>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5"/>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15"/>
          <p:cNvSpPr txBox="1">
            <a:spLocks noGrp="1"/>
          </p:cNvSpPr>
          <p:nvPr>
            <p:ph type="dt" idx="10"/>
          </p:nvPr>
        </p:nvSpPr>
        <p:spPr>
          <a:xfrm>
            <a:off x="628650" y="6356443"/>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5"/>
          <p:cNvSpPr txBox="1">
            <a:spLocks noGrp="1"/>
          </p:cNvSpPr>
          <p:nvPr>
            <p:ph type="ftr" idx="11"/>
          </p:nvPr>
        </p:nvSpPr>
        <p:spPr>
          <a:xfrm>
            <a:off x="3028950" y="6356443"/>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5"/>
          <p:cNvSpPr txBox="1">
            <a:spLocks noGrp="1"/>
          </p:cNvSpPr>
          <p:nvPr>
            <p:ph type="sldNum" idx="12"/>
          </p:nvPr>
        </p:nvSpPr>
        <p:spPr>
          <a:xfrm>
            <a:off x="6457950" y="6356443"/>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4238374563"/>
      </p:ext>
    </p:extLst>
  </p:cSld>
  <p:clrMapOvr>
    <a:masterClrMapping/>
  </p:clrMapOvr>
</p:sldLayout>
</file>

<file path=ppt/slideLayouts/slideLayout1649.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6"/>
        <p:cNvGrpSpPr/>
        <p:nvPr/>
      </p:nvGrpSpPr>
      <p:grpSpPr>
        <a:xfrm>
          <a:off x="0" y="0"/>
          <a:ext cx="0" cy="0"/>
          <a:chOff x="0" y="0"/>
          <a:chExt cx="0" cy="0"/>
        </a:xfrm>
      </p:grpSpPr>
      <p:sp>
        <p:nvSpPr>
          <p:cNvPr id="37" name="Google Shape;37;p16"/>
          <p:cNvSpPr txBox="1">
            <a:spLocks noGrp="1"/>
          </p:cNvSpPr>
          <p:nvPr>
            <p:ph type="title"/>
          </p:nvPr>
        </p:nvSpPr>
        <p:spPr>
          <a:xfrm>
            <a:off x="629841" y="365129"/>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6"/>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16"/>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6"/>
          <p:cNvSpPr txBox="1">
            <a:spLocks noGrp="1"/>
          </p:cNvSpPr>
          <p:nvPr>
            <p:ph type="body" idx="3"/>
          </p:nvPr>
        </p:nvSpPr>
        <p:spPr>
          <a:xfrm>
            <a:off x="4629152"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16"/>
          <p:cNvSpPr txBox="1">
            <a:spLocks noGrp="1"/>
          </p:cNvSpPr>
          <p:nvPr>
            <p:ph type="body" idx="4"/>
          </p:nvPr>
        </p:nvSpPr>
        <p:spPr>
          <a:xfrm>
            <a:off x="4629152"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6"/>
          <p:cNvSpPr txBox="1">
            <a:spLocks noGrp="1"/>
          </p:cNvSpPr>
          <p:nvPr>
            <p:ph type="dt" idx="10"/>
          </p:nvPr>
        </p:nvSpPr>
        <p:spPr>
          <a:xfrm>
            <a:off x="628650" y="6356443"/>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6"/>
          <p:cNvSpPr txBox="1">
            <a:spLocks noGrp="1"/>
          </p:cNvSpPr>
          <p:nvPr>
            <p:ph type="ftr" idx="11"/>
          </p:nvPr>
        </p:nvSpPr>
        <p:spPr>
          <a:xfrm>
            <a:off x="3028950" y="6356443"/>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6"/>
          <p:cNvSpPr txBox="1">
            <a:spLocks noGrp="1"/>
          </p:cNvSpPr>
          <p:nvPr>
            <p:ph type="sldNum" idx="12"/>
          </p:nvPr>
        </p:nvSpPr>
        <p:spPr>
          <a:xfrm>
            <a:off x="6457950" y="6356443"/>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1406102967"/>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7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630"/>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630"/>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176646411"/>
      </p:ext>
    </p:extLst>
  </p:cSld>
  <p:clrMapOvr>
    <a:masterClrMapping/>
  </p:clrMapOvr>
</p:sldLayout>
</file>

<file path=ppt/slideLayouts/slideLayout165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5"/>
        <p:cNvGrpSpPr/>
        <p:nvPr/>
      </p:nvGrpSpPr>
      <p:grpSpPr>
        <a:xfrm>
          <a:off x="0" y="0"/>
          <a:ext cx="0" cy="0"/>
          <a:chOff x="0" y="0"/>
          <a:chExt cx="0" cy="0"/>
        </a:xfrm>
      </p:grpSpPr>
      <p:sp>
        <p:nvSpPr>
          <p:cNvPr id="46" name="Google Shape;46;p17"/>
          <p:cNvSpPr txBox="1">
            <a:spLocks noGrp="1"/>
          </p:cNvSpPr>
          <p:nvPr>
            <p:ph type="title"/>
          </p:nvPr>
        </p:nvSpPr>
        <p:spPr>
          <a:xfrm>
            <a:off x="628650" y="365129"/>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7"/>
          <p:cNvSpPr txBox="1">
            <a:spLocks noGrp="1"/>
          </p:cNvSpPr>
          <p:nvPr>
            <p:ph type="dt" idx="10"/>
          </p:nvPr>
        </p:nvSpPr>
        <p:spPr>
          <a:xfrm>
            <a:off x="628650" y="6356443"/>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7"/>
          <p:cNvSpPr txBox="1">
            <a:spLocks noGrp="1"/>
          </p:cNvSpPr>
          <p:nvPr>
            <p:ph type="ftr" idx="11"/>
          </p:nvPr>
        </p:nvSpPr>
        <p:spPr>
          <a:xfrm>
            <a:off x="3028950" y="6356443"/>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7"/>
          <p:cNvSpPr txBox="1">
            <a:spLocks noGrp="1"/>
          </p:cNvSpPr>
          <p:nvPr>
            <p:ph type="sldNum" idx="12"/>
          </p:nvPr>
        </p:nvSpPr>
        <p:spPr>
          <a:xfrm>
            <a:off x="6457950" y="6356443"/>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1549954987"/>
      </p:ext>
    </p:extLst>
  </p:cSld>
  <p:clrMapOvr>
    <a:masterClrMapping/>
  </p:clrMapOvr>
</p:sldLayout>
</file>

<file path=ppt/slideLayouts/slideLayout165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8"/>
          <p:cNvSpPr txBox="1">
            <a:spLocks noGrp="1"/>
          </p:cNvSpPr>
          <p:nvPr>
            <p:ph type="dt" idx="10"/>
          </p:nvPr>
        </p:nvSpPr>
        <p:spPr>
          <a:xfrm>
            <a:off x="628650" y="6356443"/>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8"/>
          <p:cNvSpPr txBox="1">
            <a:spLocks noGrp="1"/>
          </p:cNvSpPr>
          <p:nvPr>
            <p:ph type="ftr" idx="11"/>
          </p:nvPr>
        </p:nvSpPr>
        <p:spPr>
          <a:xfrm>
            <a:off x="3028950" y="6356443"/>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8"/>
          <p:cNvSpPr txBox="1">
            <a:spLocks noGrp="1"/>
          </p:cNvSpPr>
          <p:nvPr>
            <p:ph type="sldNum" idx="12"/>
          </p:nvPr>
        </p:nvSpPr>
        <p:spPr>
          <a:xfrm>
            <a:off x="6457950" y="6356443"/>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965143491"/>
      </p:ext>
    </p:extLst>
  </p:cSld>
  <p:clrMapOvr>
    <a:masterClrMapping/>
  </p:clrMapOvr>
</p:sldLayout>
</file>

<file path=ppt/slideLayouts/slideLayout1652.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4"/>
        <p:cNvGrpSpPr/>
        <p:nvPr/>
      </p:nvGrpSpPr>
      <p:grpSpPr>
        <a:xfrm>
          <a:off x="0" y="0"/>
          <a:ext cx="0" cy="0"/>
          <a:chOff x="0" y="0"/>
          <a:chExt cx="0" cy="0"/>
        </a:xfrm>
      </p:grpSpPr>
      <p:sp>
        <p:nvSpPr>
          <p:cNvPr id="55" name="Google Shape;55;p19"/>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9"/>
          <p:cNvSpPr txBox="1">
            <a:spLocks noGrp="1"/>
          </p:cNvSpPr>
          <p:nvPr>
            <p:ph type="body" idx="1"/>
          </p:nvPr>
        </p:nvSpPr>
        <p:spPr>
          <a:xfrm>
            <a:off x="3887391" y="987518"/>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9"/>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9"/>
          <p:cNvSpPr txBox="1">
            <a:spLocks noGrp="1"/>
          </p:cNvSpPr>
          <p:nvPr>
            <p:ph type="dt" idx="10"/>
          </p:nvPr>
        </p:nvSpPr>
        <p:spPr>
          <a:xfrm>
            <a:off x="628650" y="6356443"/>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9"/>
          <p:cNvSpPr txBox="1">
            <a:spLocks noGrp="1"/>
          </p:cNvSpPr>
          <p:nvPr>
            <p:ph type="ftr" idx="11"/>
          </p:nvPr>
        </p:nvSpPr>
        <p:spPr>
          <a:xfrm>
            <a:off x="3028950" y="6356443"/>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9"/>
          <p:cNvSpPr txBox="1">
            <a:spLocks noGrp="1"/>
          </p:cNvSpPr>
          <p:nvPr>
            <p:ph type="sldNum" idx="12"/>
          </p:nvPr>
        </p:nvSpPr>
        <p:spPr>
          <a:xfrm>
            <a:off x="6457950" y="6356443"/>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718081514"/>
      </p:ext>
    </p:extLst>
  </p:cSld>
  <p:clrMapOvr>
    <a:masterClrMapping/>
  </p:clrMapOvr>
</p:sldLayout>
</file>

<file path=ppt/slideLayouts/slideLayout1653.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1"/>
        <p:cNvGrpSpPr/>
        <p:nvPr/>
      </p:nvGrpSpPr>
      <p:grpSpPr>
        <a:xfrm>
          <a:off x="0" y="0"/>
          <a:ext cx="0" cy="0"/>
          <a:chOff x="0" y="0"/>
          <a:chExt cx="0" cy="0"/>
        </a:xfrm>
      </p:grpSpPr>
      <p:sp>
        <p:nvSpPr>
          <p:cNvPr id="62" name="Google Shape;62;p20"/>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0"/>
          <p:cNvSpPr>
            <a:spLocks noGrp="1"/>
          </p:cNvSpPr>
          <p:nvPr>
            <p:ph type="pic" idx="2"/>
          </p:nvPr>
        </p:nvSpPr>
        <p:spPr>
          <a:xfrm>
            <a:off x="3887391" y="987518"/>
            <a:ext cx="462915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20"/>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0"/>
          <p:cNvSpPr txBox="1">
            <a:spLocks noGrp="1"/>
          </p:cNvSpPr>
          <p:nvPr>
            <p:ph type="dt" idx="10"/>
          </p:nvPr>
        </p:nvSpPr>
        <p:spPr>
          <a:xfrm>
            <a:off x="628650" y="6356443"/>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0"/>
          <p:cNvSpPr txBox="1">
            <a:spLocks noGrp="1"/>
          </p:cNvSpPr>
          <p:nvPr>
            <p:ph type="ftr" idx="11"/>
          </p:nvPr>
        </p:nvSpPr>
        <p:spPr>
          <a:xfrm>
            <a:off x="3028950" y="6356443"/>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0"/>
          <p:cNvSpPr txBox="1">
            <a:spLocks noGrp="1"/>
          </p:cNvSpPr>
          <p:nvPr>
            <p:ph type="sldNum" idx="12"/>
          </p:nvPr>
        </p:nvSpPr>
        <p:spPr>
          <a:xfrm>
            <a:off x="6457950" y="6356443"/>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58497747"/>
      </p:ext>
    </p:extLst>
  </p:cSld>
  <p:clrMapOvr>
    <a:masterClrMapping/>
  </p:clrMapOvr>
</p:sldLayout>
</file>

<file path=ppt/slideLayouts/slideLayout1654.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8"/>
        <p:cNvGrpSpPr/>
        <p:nvPr/>
      </p:nvGrpSpPr>
      <p:grpSpPr>
        <a:xfrm>
          <a:off x="0" y="0"/>
          <a:ext cx="0" cy="0"/>
          <a:chOff x="0" y="0"/>
          <a:chExt cx="0" cy="0"/>
        </a:xfrm>
      </p:grpSpPr>
      <p:sp>
        <p:nvSpPr>
          <p:cNvPr id="69" name="Google Shape;69;p21"/>
          <p:cNvSpPr txBox="1">
            <a:spLocks noGrp="1"/>
          </p:cNvSpPr>
          <p:nvPr>
            <p:ph type="title"/>
          </p:nvPr>
        </p:nvSpPr>
        <p:spPr>
          <a:xfrm>
            <a:off x="628650" y="365129"/>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1"/>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1"/>
          <p:cNvSpPr txBox="1">
            <a:spLocks noGrp="1"/>
          </p:cNvSpPr>
          <p:nvPr>
            <p:ph type="dt" idx="10"/>
          </p:nvPr>
        </p:nvSpPr>
        <p:spPr>
          <a:xfrm>
            <a:off x="628650" y="6356443"/>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1"/>
          <p:cNvSpPr txBox="1">
            <a:spLocks noGrp="1"/>
          </p:cNvSpPr>
          <p:nvPr>
            <p:ph type="ftr" idx="11"/>
          </p:nvPr>
        </p:nvSpPr>
        <p:spPr>
          <a:xfrm>
            <a:off x="3028950" y="6356443"/>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1"/>
          <p:cNvSpPr txBox="1">
            <a:spLocks noGrp="1"/>
          </p:cNvSpPr>
          <p:nvPr>
            <p:ph type="sldNum" idx="12"/>
          </p:nvPr>
        </p:nvSpPr>
        <p:spPr>
          <a:xfrm>
            <a:off x="6457950" y="6356443"/>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3306512842"/>
      </p:ext>
    </p:extLst>
  </p:cSld>
  <p:clrMapOvr>
    <a:masterClrMapping/>
  </p:clrMapOvr>
</p:sldLayout>
</file>

<file path=ppt/slideLayouts/slideLayout165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4"/>
        <p:cNvGrpSpPr/>
        <p:nvPr/>
      </p:nvGrpSpPr>
      <p:grpSpPr>
        <a:xfrm>
          <a:off x="0" y="0"/>
          <a:ext cx="0" cy="0"/>
          <a:chOff x="0" y="0"/>
          <a:chExt cx="0" cy="0"/>
        </a:xfrm>
      </p:grpSpPr>
      <p:sp>
        <p:nvSpPr>
          <p:cNvPr id="75" name="Google Shape;75;p22"/>
          <p:cNvSpPr txBox="1">
            <a:spLocks noGrp="1"/>
          </p:cNvSpPr>
          <p:nvPr>
            <p:ph type="title"/>
          </p:nvPr>
        </p:nvSpPr>
        <p:spPr>
          <a:xfrm rot="5400000">
            <a:off x="4623594" y="2285253"/>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2"/>
          <p:cNvSpPr txBox="1">
            <a:spLocks noGrp="1"/>
          </p:cNvSpPr>
          <p:nvPr>
            <p:ph type="body" idx="1"/>
          </p:nvPr>
        </p:nvSpPr>
        <p:spPr>
          <a:xfrm rot="5400000">
            <a:off x="623094" y="370728"/>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2"/>
          <p:cNvSpPr txBox="1">
            <a:spLocks noGrp="1"/>
          </p:cNvSpPr>
          <p:nvPr>
            <p:ph type="dt" idx="10"/>
          </p:nvPr>
        </p:nvSpPr>
        <p:spPr>
          <a:xfrm>
            <a:off x="628650" y="6356443"/>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2"/>
          <p:cNvSpPr txBox="1">
            <a:spLocks noGrp="1"/>
          </p:cNvSpPr>
          <p:nvPr>
            <p:ph type="ftr" idx="11"/>
          </p:nvPr>
        </p:nvSpPr>
        <p:spPr>
          <a:xfrm>
            <a:off x="3028950" y="6356443"/>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2"/>
          <p:cNvSpPr txBox="1">
            <a:spLocks noGrp="1"/>
          </p:cNvSpPr>
          <p:nvPr>
            <p:ph type="sldNum" idx="12"/>
          </p:nvPr>
        </p:nvSpPr>
        <p:spPr>
          <a:xfrm>
            <a:off x="6457950" y="6356443"/>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679645739"/>
      </p:ext>
    </p:extLst>
  </p:cSld>
  <p:clrMapOvr>
    <a:masterClrMapping/>
  </p:clrMapOvr>
</p:sldLayout>
</file>

<file path=ppt/slideLayouts/slideLayout1656.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1"/>
        <p:cNvGrpSpPr/>
        <p:nvPr/>
      </p:nvGrpSpPr>
      <p:grpSpPr>
        <a:xfrm>
          <a:off x="0" y="0"/>
          <a:ext cx="0" cy="0"/>
          <a:chOff x="0" y="0"/>
          <a:chExt cx="0" cy="0"/>
        </a:xfrm>
      </p:grpSpPr>
      <p:pic>
        <p:nvPicPr>
          <p:cNvPr id="22" name="Google Shape;22;p6"/>
          <p:cNvPicPr preferRelativeResize="0"/>
          <p:nvPr/>
        </p:nvPicPr>
        <p:blipFill rotWithShape="1">
          <a:blip r:embed="rId2">
            <a:alphaModFix amt="28000"/>
          </a:blip>
          <a:srcRect t="3044" b="39510"/>
          <a:stretch/>
        </p:blipFill>
        <p:spPr>
          <a:xfrm>
            <a:off x="-247649" y="-249933"/>
            <a:ext cx="9736454" cy="7360173"/>
          </a:xfrm>
          <a:prstGeom prst="rect">
            <a:avLst/>
          </a:prstGeom>
          <a:noFill/>
          <a:ln>
            <a:noFill/>
          </a:ln>
        </p:spPr>
      </p:pic>
      <p:pic>
        <p:nvPicPr>
          <p:cNvPr id="23" name="Google Shape;23;p6"/>
          <p:cNvPicPr preferRelativeResize="0"/>
          <p:nvPr/>
        </p:nvPicPr>
        <p:blipFill rotWithShape="1">
          <a:blip r:embed="rId3">
            <a:alphaModFix/>
          </a:blip>
          <a:srcRect/>
          <a:stretch/>
        </p:blipFill>
        <p:spPr>
          <a:xfrm>
            <a:off x="254426" y="268151"/>
            <a:ext cx="8635149" cy="6321700"/>
          </a:xfrm>
          <a:prstGeom prst="rect">
            <a:avLst/>
          </a:prstGeom>
          <a:noFill/>
          <a:ln>
            <a:noFill/>
          </a:ln>
        </p:spPr>
      </p:pic>
    </p:spTree>
    <p:extLst>
      <p:ext uri="{BB962C8B-B14F-4D97-AF65-F5344CB8AC3E}">
        <p14:creationId xmlns:p14="http://schemas.microsoft.com/office/powerpoint/2010/main" val="125576819"/>
      </p:ext>
    </p:extLst>
  </p:cSld>
  <p:clrMapOvr>
    <a:masterClrMapping/>
  </p:clrMapOvr>
</p:sldLayout>
</file>

<file path=ppt/slideLayouts/slideLayout165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75856218"/>
      </p:ext>
    </p:extLst>
  </p:cSld>
  <p:clrMapOvr>
    <a:masterClrMapping/>
  </p:clrMapOvr>
</p:sldLayout>
</file>

<file path=ppt/slideLayouts/slideLayout165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7321579"/>
      </p:ext>
    </p:extLst>
  </p:cSld>
  <p:clrMapOvr>
    <a:masterClrMapping/>
  </p:clrMapOvr>
</p:sldLayout>
</file>

<file path=ppt/slideLayouts/slideLayout1659.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6878292"/>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7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418357322"/>
      </p:ext>
    </p:extLst>
  </p:cSld>
  <p:clrMapOvr>
    <a:masterClrMapping/>
  </p:clrMapOvr>
</p:sldLayout>
</file>

<file path=ppt/slideLayouts/slideLayout1660.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55212289"/>
      </p:ext>
    </p:extLst>
  </p:cSld>
  <p:clrMapOvr>
    <a:masterClrMapping/>
  </p:clrMapOvr>
</p:sldLayout>
</file>

<file path=ppt/slideLayouts/slideLayout1661.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8239774"/>
      </p:ext>
    </p:extLst>
  </p:cSld>
  <p:clrMapOvr>
    <a:masterClrMapping/>
  </p:clrMapOvr>
</p:sldLayout>
</file>

<file path=ppt/slideLayouts/slideLayout166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9415586"/>
      </p:ext>
    </p:extLst>
  </p:cSld>
  <p:clrMapOvr>
    <a:masterClrMapping/>
  </p:clrMapOvr>
</p:sldLayout>
</file>

<file path=ppt/slideLayouts/slideLayout166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90211351"/>
      </p:ext>
    </p:extLst>
  </p:cSld>
  <p:clrMapOvr>
    <a:masterClrMapping/>
  </p:clrMapOvr>
</p:sldLayout>
</file>

<file path=ppt/slideLayouts/slideLayout166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208668"/>
      </p:ext>
    </p:extLst>
  </p:cSld>
  <p:clrMapOvr>
    <a:masterClrMapping/>
  </p:clrMapOvr>
</p:sldLayout>
</file>

<file path=ppt/slideLayouts/slideLayout1665.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8485934"/>
      </p:ext>
    </p:extLst>
  </p:cSld>
  <p:clrMapOvr>
    <a:masterClrMapping/>
  </p:clrMapOvr>
</p:sldLayout>
</file>

<file path=ppt/slideLayouts/slideLayout1666.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4850936"/>
      </p:ext>
    </p:extLst>
  </p:cSld>
  <p:clrMapOvr>
    <a:masterClrMapping/>
  </p:clrMapOvr>
</p:sldLayout>
</file>

<file path=ppt/slideLayouts/slideLayout1667.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86601752"/>
      </p:ext>
    </p:extLst>
  </p:cSld>
  <p:clrMapOvr>
    <a:masterClrMapping/>
  </p:clrMapOvr>
</p:sldLayout>
</file>

<file path=ppt/slideLayouts/slideLayout1668.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5783497"/>
      </p:ext>
    </p:extLst>
  </p:cSld>
  <p:clrMapOvr>
    <a:masterClrMapping/>
  </p:clrMapOvr>
</p:sldLayout>
</file>

<file path=ppt/slideLayouts/slideLayout1669.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7387972"/>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userDrawn="1">
  <p:cSld name="7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D3BE4B1-D8A7-4010-BAB6-E8DFB933EA6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D225F620-B679-4579-AFBB-91D796ABFCA8}" type="slidenum">
              <a:rPr lang="zh-CN" altLang="en-US"/>
              <a:pPr>
                <a:defRPr/>
              </a:pPr>
              <a:t>‹#›</a:t>
            </a:fld>
            <a:endParaRPr lang="zh-CN" altLang="en-US"/>
          </a:p>
        </p:txBody>
      </p:sp>
    </p:spTree>
    <p:extLst>
      <p:ext uri="{BB962C8B-B14F-4D97-AF65-F5344CB8AC3E}">
        <p14:creationId xmlns:p14="http://schemas.microsoft.com/office/powerpoint/2010/main" val="1109677069"/>
      </p:ext>
    </p:extLst>
  </p:cSld>
  <p:clrMapOvr>
    <a:masterClrMapping/>
  </p:clrMapOvr>
</p:sldLayout>
</file>

<file path=ppt/slideLayouts/slideLayout1670.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4568663"/>
      </p:ext>
    </p:extLst>
  </p:cSld>
  <p:clrMapOvr>
    <a:masterClrMapping/>
  </p:clrMapOvr>
</p:sldLayout>
</file>

<file path=ppt/slideLayouts/slideLayout1671.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0737932"/>
      </p:ext>
    </p:extLst>
  </p:cSld>
  <p:clrMapOvr>
    <a:masterClrMapping/>
  </p:clrMapOvr>
</p:sldLayout>
</file>

<file path=ppt/slideLayouts/slideLayout1672.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674539"/>
      </p:ext>
    </p:extLst>
  </p:cSld>
  <p:clrMapOvr>
    <a:masterClrMapping/>
  </p:clrMapOvr>
</p:sldLayout>
</file>

<file path=ppt/slideLayouts/slideLayout1673.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8277404"/>
      </p:ext>
    </p:extLst>
  </p:cSld>
  <p:clrMapOvr>
    <a:masterClrMapping/>
  </p:clrMapOvr>
</p:sldLayout>
</file>

<file path=ppt/slideLayouts/slideLayout1674.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8199557"/>
      </p:ext>
    </p:extLst>
  </p:cSld>
  <p:clrMapOvr>
    <a:masterClrMapping/>
  </p:clrMapOvr>
</p:sldLayout>
</file>

<file path=ppt/slideLayouts/slideLayout1675.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8971951"/>
      </p:ext>
    </p:extLst>
  </p:cSld>
  <p:clrMapOvr>
    <a:masterClrMapping/>
  </p:clrMapOvr>
</p:sldLayout>
</file>

<file path=ppt/slideLayouts/slideLayout1676.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3572848"/>
      </p:ext>
    </p:extLst>
  </p:cSld>
  <p:clrMapOvr>
    <a:masterClrMapping/>
  </p:clrMapOvr>
</p:sldLayout>
</file>

<file path=ppt/slideLayouts/slideLayout1677.xml><?xml version="1.0" encoding="utf-8"?>
<p:sldLayout xmlns:a="http://schemas.openxmlformats.org/drawingml/2006/main" xmlns:r="http://schemas.openxmlformats.org/officeDocument/2006/relationships" xmlns:p="http://schemas.openxmlformats.org/presentationml/2006/main" showMasterSp="0"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8482168"/>
      </p:ext>
    </p:extLst>
  </p:cSld>
  <p:clrMapOvr>
    <a:masterClrMapping/>
  </p:clrMapOvr>
</p:sldLayout>
</file>

<file path=ppt/slideLayouts/slideLayout1678.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909"/>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61"/>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67539808"/>
      </p:ext>
    </p:extLst>
  </p:cSld>
  <p:clrMapOvr>
    <a:masterClrMapping/>
  </p:clrMapOvr>
</p:sldLayout>
</file>

<file path=ppt/slideLayouts/slideLayout1679.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486189853"/>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2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794877319"/>
      </p:ext>
    </p:extLst>
  </p:cSld>
  <p:clrMapOvr>
    <a:masterClrMapping/>
  </p:clrMapOvr>
</p:sldLayout>
</file>

<file path=ppt/slideLayouts/slideLayout1680.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41004842"/>
      </p:ext>
    </p:extLst>
  </p:cSld>
  <p:clrMapOvr>
    <a:masterClrMapping/>
  </p:clrMapOvr>
</p:sldLayout>
</file>

<file path=ppt/slideLayouts/slideLayout1681.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21"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457552489"/>
      </p:ext>
    </p:extLst>
  </p:cSld>
  <p:clrMapOvr>
    <a:masterClrMapping/>
  </p:clrMapOvr>
</p:sldLayout>
</file>

<file path=ppt/slideLayouts/slideLayout1682.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61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61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164122996"/>
      </p:ext>
    </p:extLst>
  </p:cSld>
  <p:clrMapOvr>
    <a:masterClrMapping/>
  </p:clrMapOvr>
</p:sldLayout>
</file>

<file path=ppt/slideLayouts/slideLayout1683.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417716728"/>
      </p:ext>
    </p:extLst>
  </p:cSld>
  <p:clrMapOvr>
    <a:masterClrMapping/>
  </p:clrMapOvr>
</p:sldLayout>
</file>

<file path=ppt/slideLayouts/slideLayout1684.xml><?xml version="1.0" encoding="utf-8"?>
<p:sldLayout xmlns:a="http://schemas.openxmlformats.org/drawingml/2006/main" xmlns:r="http://schemas.openxmlformats.org/officeDocument/2006/relationships" xmlns:p="http://schemas.openxmlformats.org/presentationml/2006/main" userDrawn="1">
  <p:cSld name="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6FFF98A-E6C2-4B83-A778-35A581F9E50A}"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7B46765-5C38-470F-9354-B7AF9A503DDA}" type="slidenum">
              <a:rPr lang="zh-CN" altLang="en-US"/>
              <a:pPr>
                <a:defRPr/>
              </a:pPr>
              <a:t>‹#›</a:t>
            </a:fld>
            <a:endParaRPr lang="zh-CN" altLang="en-US"/>
          </a:p>
        </p:txBody>
      </p:sp>
    </p:spTree>
    <p:extLst>
      <p:ext uri="{BB962C8B-B14F-4D97-AF65-F5344CB8AC3E}">
        <p14:creationId xmlns:p14="http://schemas.microsoft.com/office/powerpoint/2010/main" val="3239392876"/>
      </p:ext>
    </p:extLst>
  </p:cSld>
  <p:clrMapOvr>
    <a:masterClrMapping/>
  </p:clrMapOvr>
</p:sldLayout>
</file>

<file path=ppt/slideLayouts/slideLayout1685.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6583033"/>
      </p:ext>
    </p:extLst>
  </p:cSld>
  <p:clrMapOvr>
    <a:masterClrMapping/>
  </p:clrMapOvr>
</p:sldLayout>
</file>

<file path=ppt/slideLayouts/slideLayout1686.xml><?xml version="1.0" encoding="utf-8"?>
<p:sldLayout xmlns:a="http://schemas.openxmlformats.org/drawingml/2006/main" xmlns:r="http://schemas.openxmlformats.org/officeDocument/2006/relationships" xmlns:p="http://schemas.openxmlformats.org/presentationml/2006/main" userDrawn="1">
  <p:cSld name="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62DF058-C764-476F-A1F7-E23A4D6ADE7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DB22B4B-FB89-4B6E-96FE-9A9C5692A78E}" type="slidenum">
              <a:rPr lang="zh-CN" altLang="en-US"/>
              <a:pPr>
                <a:defRPr/>
              </a:pPr>
              <a:t>‹#›</a:t>
            </a:fld>
            <a:endParaRPr lang="zh-CN" altLang="en-US"/>
          </a:p>
        </p:txBody>
      </p:sp>
    </p:spTree>
    <p:extLst>
      <p:ext uri="{BB962C8B-B14F-4D97-AF65-F5344CB8AC3E}">
        <p14:creationId xmlns:p14="http://schemas.microsoft.com/office/powerpoint/2010/main" val="39672604"/>
      </p:ext>
    </p:extLst>
  </p:cSld>
  <p:clrMapOvr>
    <a:masterClrMapping/>
  </p:clrMapOvr>
</p:sldLayout>
</file>

<file path=ppt/slideLayouts/slideLayout1687.xml><?xml version="1.0" encoding="utf-8"?>
<p:sldLayout xmlns:a="http://schemas.openxmlformats.org/drawingml/2006/main" xmlns:r="http://schemas.openxmlformats.org/officeDocument/2006/relationships" xmlns:p="http://schemas.openxmlformats.org/presentationml/2006/main" preserve="1" userDrawn="1">
  <p:cSld name="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3658667"/>
      </p:ext>
    </p:extLst>
  </p:cSld>
  <p:clrMapOvr>
    <a:masterClrMapping/>
  </p:clrMapOvr>
</p:sldLayout>
</file>

<file path=ppt/slideLayouts/slideLayout1688.xml><?xml version="1.0" encoding="utf-8"?>
<p:sldLayout xmlns:a="http://schemas.openxmlformats.org/drawingml/2006/main" xmlns:r="http://schemas.openxmlformats.org/officeDocument/2006/relationships" xmlns:p="http://schemas.openxmlformats.org/presentationml/2006/main" userDrawn="1">
  <p:cSld name="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4DD9C880-1300-49F6-A2DF-921E3B8EC96D}"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396818E-BAEA-44A8-A5BF-C75B8A424BC5}" type="slidenum">
              <a:rPr lang="zh-CN" altLang="en-US"/>
              <a:pPr>
                <a:defRPr/>
              </a:pPr>
              <a:t>‹#›</a:t>
            </a:fld>
            <a:endParaRPr lang="zh-CN" altLang="en-US"/>
          </a:p>
        </p:txBody>
      </p:sp>
    </p:spTree>
    <p:extLst>
      <p:ext uri="{BB962C8B-B14F-4D97-AF65-F5344CB8AC3E}">
        <p14:creationId xmlns:p14="http://schemas.microsoft.com/office/powerpoint/2010/main" val="2074730735"/>
      </p:ext>
    </p:extLst>
  </p:cSld>
  <p:clrMapOvr>
    <a:masterClrMapping/>
  </p:clrMapOvr>
</p:sldLayout>
</file>

<file path=ppt/slideLayouts/slideLayout1689.xml><?xml version="1.0" encoding="utf-8"?>
<p:sldLayout xmlns:a="http://schemas.openxmlformats.org/drawingml/2006/main" xmlns:r="http://schemas.openxmlformats.org/officeDocument/2006/relationships" xmlns:p="http://schemas.openxmlformats.org/presentationml/2006/main" preserve="1" userDrawn="1">
  <p:cSld name="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22204284"/>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userDrawn="1">
  <p:cSld name="7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DD4AEAE3-545E-439F-B412-EAB36F0F70D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691CC26-D6BD-422B-AC14-6C364DB17720}" type="slidenum">
              <a:rPr lang="zh-CN" altLang="en-US"/>
              <a:pPr>
                <a:defRPr/>
              </a:pPr>
              <a:t>‹#›</a:t>
            </a:fld>
            <a:endParaRPr lang="zh-CN" altLang="en-US"/>
          </a:p>
        </p:txBody>
      </p:sp>
    </p:spTree>
    <p:extLst>
      <p:ext uri="{BB962C8B-B14F-4D97-AF65-F5344CB8AC3E}">
        <p14:creationId xmlns:p14="http://schemas.microsoft.com/office/powerpoint/2010/main" val="133519977"/>
      </p:ext>
    </p:extLst>
  </p:cSld>
  <p:clrMapOvr>
    <a:masterClrMapping/>
  </p:clrMapOvr>
</p:sldLayout>
</file>

<file path=ppt/slideLayouts/slideLayout1690.xml><?xml version="1.0" encoding="utf-8"?>
<p:sldLayout xmlns:a="http://schemas.openxmlformats.org/drawingml/2006/main" xmlns:r="http://schemas.openxmlformats.org/officeDocument/2006/relationships" xmlns:p="http://schemas.openxmlformats.org/presentationml/2006/main" userDrawn="1">
  <p:cSld name="1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BA4C680-972E-4173-B5E9-2007045D518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7B91E7F-7378-4F5D-8484-9DB68F7648FE}" type="slidenum">
              <a:rPr lang="zh-CN" altLang="en-US"/>
              <a:pPr>
                <a:defRPr/>
              </a:pPr>
              <a:t>‹#›</a:t>
            </a:fld>
            <a:endParaRPr lang="zh-CN" altLang="en-US"/>
          </a:p>
        </p:txBody>
      </p:sp>
    </p:spTree>
    <p:extLst>
      <p:ext uri="{BB962C8B-B14F-4D97-AF65-F5344CB8AC3E}">
        <p14:creationId xmlns:p14="http://schemas.microsoft.com/office/powerpoint/2010/main" val="3975648402"/>
      </p:ext>
    </p:extLst>
  </p:cSld>
  <p:clrMapOvr>
    <a:masterClrMapping/>
  </p:clrMapOvr>
</p:sldLayout>
</file>

<file path=ppt/slideLayouts/slideLayout1691.xml><?xml version="1.0" encoding="utf-8"?>
<p:sldLayout xmlns:a="http://schemas.openxmlformats.org/drawingml/2006/main" xmlns:r="http://schemas.openxmlformats.org/officeDocument/2006/relationships" xmlns:p="http://schemas.openxmlformats.org/presentationml/2006/main" preserve="1" userDrawn="1">
  <p:cSld name="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475711"/>
      </p:ext>
    </p:extLst>
  </p:cSld>
  <p:clrMapOvr>
    <a:masterClrMapping/>
  </p:clrMapOvr>
</p:sldLayout>
</file>

<file path=ppt/slideLayouts/slideLayout1692.xml><?xml version="1.0" encoding="utf-8"?>
<p:sldLayout xmlns:a="http://schemas.openxmlformats.org/drawingml/2006/main" xmlns:r="http://schemas.openxmlformats.org/officeDocument/2006/relationships" xmlns:p="http://schemas.openxmlformats.org/presentationml/2006/main" userDrawn="1">
  <p:cSld name="1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6065E43-B123-4E54-B0A4-9A514D91E992}"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BC533E0C-6B24-4BEC-83BE-E3A35DC92546}" type="slidenum">
              <a:rPr lang="zh-CN" altLang="en-US"/>
              <a:pPr>
                <a:defRPr/>
              </a:pPr>
              <a:t>‹#›</a:t>
            </a:fld>
            <a:endParaRPr lang="zh-CN" altLang="en-US"/>
          </a:p>
        </p:txBody>
      </p:sp>
    </p:spTree>
    <p:extLst>
      <p:ext uri="{BB962C8B-B14F-4D97-AF65-F5344CB8AC3E}">
        <p14:creationId xmlns:p14="http://schemas.microsoft.com/office/powerpoint/2010/main" val="3794279802"/>
      </p:ext>
    </p:extLst>
  </p:cSld>
  <p:clrMapOvr>
    <a:masterClrMapping/>
  </p:clrMapOvr>
</p:sldLayout>
</file>

<file path=ppt/slideLayouts/slideLayout1693.xml><?xml version="1.0" encoding="utf-8"?>
<p:sldLayout xmlns:a="http://schemas.openxmlformats.org/drawingml/2006/main" xmlns:r="http://schemas.openxmlformats.org/officeDocument/2006/relationships" xmlns:p="http://schemas.openxmlformats.org/presentationml/2006/main" preserve="1" userDrawn="1">
  <p:cSld name="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5838417"/>
      </p:ext>
    </p:extLst>
  </p:cSld>
  <p:clrMapOvr>
    <a:masterClrMapping/>
  </p:clrMapOvr>
</p:sldLayout>
</file>

<file path=ppt/slideLayouts/slideLayout1694.xml><?xml version="1.0" encoding="utf-8"?>
<p:sldLayout xmlns:a="http://schemas.openxmlformats.org/drawingml/2006/main" xmlns:r="http://schemas.openxmlformats.org/officeDocument/2006/relationships" xmlns:p="http://schemas.openxmlformats.org/presentationml/2006/main" showMasterSp="0" preserve="1" userDrawn="1">
  <p:cSld name="1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5199818"/>
      </p:ext>
    </p:extLst>
  </p:cSld>
  <p:clrMapOvr>
    <a:masterClrMapping/>
  </p:clrMapOvr>
</p:sldLayout>
</file>

<file path=ppt/slideLayouts/slideLayout1695.xml><?xml version="1.0" encoding="utf-8"?>
<p:sldLayout xmlns:a="http://schemas.openxmlformats.org/drawingml/2006/main" xmlns:r="http://schemas.openxmlformats.org/officeDocument/2006/relationships" xmlns:p="http://schemas.openxmlformats.org/presentationml/2006/main" preserve="1" userDrawn="1">
  <p:cSld name="13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909"/>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61"/>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676796167"/>
      </p:ext>
    </p:extLst>
  </p:cSld>
  <p:clrMapOvr>
    <a:masterClrMapping/>
  </p:clrMapOvr>
</p:sldLayout>
</file>

<file path=ppt/slideLayouts/slideLayout1696.xml><?xml version="1.0" encoding="utf-8"?>
<p:sldLayout xmlns:a="http://schemas.openxmlformats.org/drawingml/2006/main" xmlns:r="http://schemas.openxmlformats.org/officeDocument/2006/relationships" xmlns:p="http://schemas.openxmlformats.org/presentationml/2006/main" preserve="1" userDrawn="1">
  <p:cSld name="14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895795794"/>
      </p:ext>
    </p:extLst>
  </p:cSld>
  <p:clrMapOvr>
    <a:masterClrMapping/>
  </p:clrMapOvr>
</p:sldLayout>
</file>

<file path=ppt/slideLayouts/slideLayout1697.xml><?xml version="1.0" encoding="utf-8"?>
<p:sldLayout xmlns:a="http://schemas.openxmlformats.org/drawingml/2006/main" xmlns:r="http://schemas.openxmlformats.org/officeDocument/2006/relationships" xmlns:p="http://schemas.openxmlformats.org/presentationml/2006/main" preserve="1" userDrawn="1">
  <p:cSld name="15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784026515"/>
      </p:ext>
    </p:extLst>
  </p:cSld>
  <p:clrMapOvr>
    <a:masterClrMapping/>
  </p:clrMapOvr>
</p:sldLayout>
</file>

<file path=ppt/slideLayouts/slideLayout1698.xml><?xml version="1.0" encoding="utf-8"?>
<p:sldLayout xmlns:a="http://schemas.openxmlformats.org/drawingml/2006/main" xmlns:r="http://schemas.openxmlformats.org/officeDocument/2006/relationships" xmlns:p="http://schemas.openxmlformats.org/presentationml/2006/main" preserve="1" userDrawn="1">
  <p:cSld name="16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21"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392499360"/>
      </p:ext>
    </p:extLst>
  </p:cSld>
  <p:clrMapOvr>
    <a:masterClrMapping/>
  </p:clrMapOvr>
</p:sldLayout>
</file>

<file path=ppt/slideLayouts/slideLayout1699.xml><?xml version="1.0" encoding="utf-8"?>
<p:sldLayout xmlns:a="http://schemas.openxmlformats.org/drawingml/2006/main" xmlns:r="http://schemas.openxmlformats.org/officeDocument/2006/relationships" xmlns:p="http://schemas.openxmlformats.org/presentationml/2006/main" preserve="1" userDrawn="1">
  <p:cSld name="1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61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61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0427706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3095909"/>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2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4884485"/>
      </p:ext>
    </p:extLst>
  </p:cSld>
  <p:clrMapOvr>
    <a:masterClrMapping/>
  </p:clrMapOvr>
</p:sldLayout>
</file>

<file path=ppt/slideLayouts/slideLayout1700.xml><?xml version="1.0" encoding="utf-8"?>
<p:sldLayout xmlns:a="http://schemas.openxmlformats.org/drawingml/2006/main" xmlns:r="http://schemas.openxmlformats.org/officeDocument/2006/relationships" xmlns:p="http://schemas.openxmlformats.org/presentationml/2006/main" preserve="1" userDrawn="1">
  <p:cSld name="18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201059073"/>
      </p:ext>
    </p:extLst>
  </p:cSld>
  <p:clrMapOvr>
    <a:masterClrMapping/>
  </p:clrMapOvr>
</p:sldLayout>
</file>

<file path=ppt/slideLayouts/slideLayout1701.xml><?xml version="1.0" encoding="utf-8"?>
<p:sldLayout xmlns:a="http://schemas.openxmlformats.org/drawingml/2006/main" xmlns:r="http://schemas.openxmlformats.org/officeDocument/2006/relationships" xmlns:p="http://schemas.openxmlformats.org/presentationml/2006/main" userDrawn="1">
  <p:cSld name="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B6923F4D-ECB0-4513-97F2-37B21F24111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B4EFEB9-39EB-4478-B955-9AA84B0F249A}" type="slidenum">
              <a:rPr lang="zh-CN" altLang="en-US"/>
              <a:pPr>
                <a:defRPr/>
              </a:pPr>
              <a:t>‹#›</a:t>
            </a:fld>
            <a:endParaRPr lang="zh-CN" altLang="en-US"/>
          </a:p>
        </p:txBody>
      </p:sp>
    </p:spTree>
    <p:extLst>
      <p:ext uri="{BB962C8B-B14F-4D97-AF65-F5344CB8AC3E}">
        <p14:creationId xmlns:p14="http://schemas.microsoft.com/office/powerpoint/2010/main" val="2387101565"/>
      </p:ext>
    </p:extLst>
  </p:cSld>
  <p:clrMapOvr>
    <a:masterClrMapping/>
  </p:clrMapOvr>
</p:sldLayout>
</file>

<file path=ppt/slideLayouts/slideLayout1702.xml><?xml version="1.0" encoding="utf-8"?>
<p:sldLayout xmlns:a="http://schemas.openxmlformats.org/drawingml/2006/main" xmlns:r="http://schemas.openxmlformats.org/officeDocument/2006/relationships" xmlns:p="http://schemas.openxmlformats.org/presentationml/2006/main" preserve="1" userDrawn="1">
  <p:cSld name="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7245655"/>
      </p:ext>
    </p:extLst>
  </p:cSld>
  <p:clrMapOvr>
    <a:masterClrMapping/>
  </p:clrMapOvr>
</p:sldLayout>
</file>

<file path=ppt/slideLayouts/slideLayout1703.xml><?xml version="1.0" encoding="utf-8"?>
<p:sldLayout xmlns:a="http://schemas.openxmlformats.org/drawingml/2006/main" xmlns:r="http://schemas.openxmlformats.org/officeDocument/2006/relationships" xmlns:p="http://schemas.openxmlformats.org/presentationml/2006/main" userDrawn="1">
  <p:cSld name="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EB11469-8380-42D3-9DCE-4DE26450BB8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794D14A-EBA0-449F-9A55-5FA4C7A21DA6}" type="slidenum">
              <a:rPr lang="zh-CN" altLang="en-US"/>
              <a:pPr>
                <a:defRPr/>
              </a:pPr>
              <a:t>‹#›</a:t>
            </a:fld>
            <a:endParaRPr lang="zh-CN" altLang="en-US"/>
          </a:p>
        </p:txBody>
      </p:sp>
    </p:spTree>
    <p:extLst>
      <p:ext uri="{BB962C8B-B14F-4D97-AF65-F5344CB8AC3E}">
        <p14:creationId xmlns:p14="http://schemas.microsoft.com/office/powerpoint/2010/main" val="1223195525"/>
      </p:ext>
    </p:extLst>
  </p:cSld>
  <p:clrMapOvr>
    <a:masterClrMapping/>
  </p:clrMapOvr>
</p:sldLayout>
</file>

<file path=ppt/slideLayouts/slideLayout1704.xml><?xml version="1.0" encoding="utf-8"?>
<p:sldLayout xmlns:a="http://schemas.openxmlformats.org/drawingml/2006/main" xmlns:r="http://schemas.openxmlformats.org/officeDocument/2006/relationships" xmlns:p="http://schemas.openxmlformats.org/presentationml/2006/main" preserve="1" userDrawn="1">
  <p:cSld name="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0232023"/>
      </p:ext>
    </p:extLst>
  </p:cSld>
  <p:clrMapOvr>
    <a:masterClrMapping/>
  </p:clrMapOvr>
</p:sldLayout>
</file>

<file path=ppt/slideLayouts/slideLayout1705.xml><?xml version="1.0" encoding="utf-8"?>
<p:sldLayout xmlns:a="http://schemas.openxmlformats.org/drawingml/2006/main" xmlns:r="http://schemas.openxmlformats.org/officeDocument/2006/relationships" xmlns:p="http://schemas.openxmlformats.org/presentationml/2006/main" userDrawn="1">
  <p:cSld name="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94BC2ED-5611-42A0-BDFD-64D932F985B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72D6F189-95D1-4F0A-AE58-F67B421EDACD}" type="slidenum">
              <a:rPr lang="zh-CN" altLang="en-US"/>
              <a:pPr>
                <a:defRPr/>
              </a:pPr>
              <a:t>‹#›</a:t>
            </a:fld>
            <a:endParaRPr lang="zh-CN" altLang="en-US"/>
          </a:p>
        </p:txBody>
      </p:sp>
    </p:spTree>
    <p:extLst>
      <p:ext uri="{BB962C8B-B14F-4D97-AF65-F5344CB8AC3E}">
        <p14:creationId xmlns:p14="http://schemas.microsoft.com/office/powerpoint/2010/main" val="1188677752"/>
      </p:ext>
    </p:extLst>
  </p:cSld>
  <p:clrMapOvr>
    <a:masterClrMapping/>
  </p:clrMapOvr>
</p:sldLayout>
</file>

<file path=ppt/slideLayouts/slideLayout1706.xml><?xml version="1.0" encoding="utf-8"?>
<p:sldLayout xmlns:a="http://schemas.openxmlformats.org/drawingml/2006/main" xmlns:r="http://schemas.openxmlformats.org/officeDocument/2006/relationships" xmlns:p="http://schemas.openxmlformats.org/presentationml/2006/main" preserve="1" userDrawn="1">
  <p:cSld name="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26236"/>
      </p:ext>
    </p:extLst>
  </p:cSld>
  <p:clrMapOvr>
    <a:masterClrMapping/>
  </p:clrMapOvr>
</p:sldLayout>
</file>

<file path=ppt/slideLayouts/slideLayout1707.xml><?xml version="1.0" encoding="utf-8"?>
<p:sldLayout xmlns:a="http://schemas.openxmlformats.org/drawingml/2006/main" xmlns:r="http://schemas.openxmlformats.org/officeDocument/2006/relationships" xmlns:p="http://schemas.openxmlformats.org/presentationml/2006/main" userDrawn="1">
  <p:cSld name="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02D1718-3781-4C2A-B191-505C118A767E}"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19F72B1C-9FEF-4773-AB7A-E274ECC684BB}" type="slidenum">
              <a:rPr lang="zh-CN" altLang="en-US"/>
              <a:pPr>
                <a:defRPr/>
              </a:pPr>
              <a:t>‹#›</a:t>
            </a:fld>
            <a:endParaRPr lang="zh-CN" altLang="en-US"/>
          </a:p>
        </p:txBody>
      </p:sp>
    </p:spTree>
    <p:extLst>
      <p:ext uri="{BB962C8B-B14F-4D97-AF65-F5344CB8AC3E}">
        <p14:creationId xmlns:p14="http://schemas.microsoft.com/office/powerpoint/2010/main" val="74270713"/>
      </p:ext>
    </p:extLst>
  </p:cSld>
  <p:clrMapOvr>
    <a:masterClrMapping/>
  </p:clrMapOvr>
</p:sldLayout>
</file>

<file path=ppt/slideLayouts/slideLayout1708.xml><?xml version="1.0" encoding="utf-8"?>
<p:sldLayout xmlns:a="http://schemas.openxmlformats.org/drawingml/2006/main" xmlns:r="http://schemas.openxmlformats.org/officeDocument/2006/relationships" xmlns:p="http://schemas.openxmlformats.org/presentationml/2006/main" preserve="1" userDrawn="1">
  <p:cSld name="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4909468"/>
      </p:ext>
    </p:extLst>
  </p:cSld>
  <p:clrMapOvr>
    <a:masterClrMapping/>
  </p:clrMapOvr>
</p:sldLayout>
</file>

<file path=ppt/slideLayouts/slideLayout1709.xml><?xml version="1.0" encoding="utf-8"?>
<p:sldLayout xmlns:a="http://schemas.openxmlformats.org/drawingml/2006/main" xmlns:r="http://schemas.openxmlformats.org/officeDocument/2006/relationships" xmlns:p="http://schemas.openxmlformats.org/presentationml/2006/main" userDrawn="1">
  <p:cSld name="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496C2003-84CA-4F77-AE6E-1D47196D8D9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E5BDE17-1385-4629-8E93-019F47C75BD5}" type="slidenum">
              <a:rPr lang="zh-CN" altLang="en-US"/>
              <a:pPr>
                <a:defRPr/>
              </a:pPr>
              <a:t>‹#›</a:t>
            </a:fld>
            <a:endParaRPr lang="zh-CN" altLang="en-US"/>
          </a:p>
        </p:txBody>
      </p:sp>
    </p:spTree>
    <p:extLst>
      <p:ext uri="{BB962C8B-B14F-4D97-AF65-F5344CB8AC3E}">
        <p14:creationId xmlns:p14="http://schemas.microsoft.com/office/powerpoint/2010/main" val="3370565531"/>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userDrawn="1">
  <p:cSld name="7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0E047125-3E74-4EE2-9721-81EE6906D1D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3C83D23D-70C3-4681-AE90-2E703DE6009C}" type="slidenum">
              <a:rPr lang="zh-CN" altLang="en-US"/>
              <a:pPr>
                <a:defRPr/>
              </a:pPr>
              <a:t>‹#›</a:t>
            </a:fld>
            <a:endParaRPr lang="zh-CN" altLang="en-US"/>
          </a:p>
        </p:txBody>
      </p:sp>
    </p:spTree>
    <p:extLst>
      <p:ext uri="{BB962C8B-B14F-4D97-AF65-F5344CB8AC3E}">
        <p14:creationId xmlns:p14="http://schemas.microsoft.com/office/powerpoint/2010/main" val="3082665365"/>
      </p:ext>
    </p:extLst>
  </p:cSld>
  <p:clrMapOvr>
    <a:masterClrMapping/>
  </p:clrMapOvr>
</p:sldLayout>
</file>

<file path=ppt/slideLayouts/slideLayout1710.xml><?xml version="1.0" encoding="utf-8"?>
<p:sldLayout xmlns:a="http://schemas.openxmlformats.org/drawingml/2006/main" xmlns:r="http://schemas.openxmlformats.org/officeDocument/2006/relationships" xmlns:p="http://schemas.openxmlformats.org/presentationml/2006/main" preserve="1" userDrawn="1">
  <p:cSld name="1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9731743"/>
      </p:ext>
    </p:extLst>
  </p:cSld>
  <p:clrMapOvr>
    <a:masterClrMapping/>
  </p:clrMapOvr>
</p:sldLayout>
</file>

<file path=ppt/slideLayouts/slideLayout1711.xml><?xml version="1.0" encoding="utf-8"?>
<p:sldLayout xmlns:a="http://schemas.openxmlformats.org/drawingml/2006/main" xmlns:r="http://schemas.openxmlformats.org/officeDocument/2006/relationships" xmlns:p="http://schemas.openxmlformats.org/presentationml/2006/main" userDrawn="1">
  <p:cSld name="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6429E5E-734D-4854-B532-D4C82ADBDEF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8256AF6-F24F-4FBE-92D3-8D930DA0743C}" type="slidenum">
              <a:rPr lang="zh-CN" altLang="en-US"/>
              <a:pPr>
                <a:defRPr/>
              </a:pPr>
              <a:t>‹#›</a:t>
            </a:fld>
            <a:endParaRPr lang="zh-CN" altLang="en-US"/>
          </a:p>
        </p:txBody>
      </p:sp>
    </p:spTree>
    <p:extLst>
      <p:ext uri="{BB962C8B-B14F-4D97-AF65-F5344CB8AC3E}">
        <p14:creationId xmlns:p14="http://schemas.microsoft.com/office/powerpoint/2010/main" val="3517977029"/>
      </p:ext>
    </p:extLst>
  </p:cSld>
  <p:clrMapOvr>
    <a:masterClrMapping/>
  </p:clrMapOvr>
</p:sldLayout>
</file>

<file path=ppt/slideLayouts/slideLayout1712.xml><?xml version="1.0" encoding="utf-8"?>
<p:sldLayout xmlns:a="http://schemas.openxmlformats.org/drawingml/2006/main" xmlns:r="http://schemas.openxmlformats.org/officeDocument/2006/relationships" xmlns:p="http://schemas.openxmlformats.org/presentationml/2006/main" userDrawn="1">
  <p:cSld name="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A1818A1F-0709-45EA-9361-D9F99F07BAA8}"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79DBCEFE-8DBF-4E8D-9845-FF83EAA40651}" type="slidenum">
              <a:rPr lang="zh-CN" altLang="en-US"/>
              <a:pPr>
                <a:defRPr/>
              </a:pPr>
              <a:t>‹#›</a:t>
            </a:fld>
            <a:endParaRPr lang="zh-CN" altLang="en-US"/>
          </a:p>
        </p:txBody>
      </p:sp>
    </p:spTree>
    <p:extLst>
      <p:ext uri="{BB962C8B-B14F-4D97-AF65-F5344CB8AC3E}">
        <p14:creationId xmlns:p14="http://schemas.microsoft.com/office/powerpoint/2010/main" val="3060454808"/>
      </p:ext>
    </p:extLst>
  </p:cSld>
  <p:clrMapOvr>
    <a:masterClrMapping/>
  </p:clrMapOvr>
</p:sldLayout>
</file>

<file path=ppt/slideLayouts/slideLayout171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6688331"/>
      </p:ext>
    </p:extLst>
  </p:cSld>
  <p:clrMapOvr>
    <a:masterClrMapping/>
  </p:clrMapOvr>
</p:sldLayout>
</file>

<file path=ppt/slideLayouts/slideLayout1714.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65885438"/>
      </p:ext>
    </p:extLst>
  </p:cSld>
  <p:clrMapOvr>
    <a:masterClrMapping/>
  </p:clrMapOvr>
</p:sldLayout>
</file>

<file path=ppt/slideLayouts/slideLayout1715.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43066034"/>
      </p:ext>
    </p:extLst>
  </p:cSld>
  <p:clrMapOvr>
    <a:masterClrMapping/>
  </p:clrMapOvr>
</p:sldLayout>
</file>

<file path=ppt/slideLayouts/slideLayout1716.xml><?xml version="1.0" encoding="utf-8"?>
<p:sldLayout xmlns:a="http://schemas.openxmlformats.org/drawingml/2006/main" xmlns:r="http://schemas.openxmlformats.org/officeDocument/2006/relationships" xmlns:p="http://schemas.openxmlformats.org/presentationml/2006/main" userDrawn="1">
  <p:cSld name="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38C5DD3-AA04-43AA-AC37-B9DF80AF1D4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77C31A8-8C14-4DD3-BBF4-E6CD04F7DFC3}" type="slidenum">
              <a:rPr lang="zh-CN" altLang="en-US"/>
              <a:pPr>
                <a:defRPr/>
              </a:pPr>
              <a:t>‹#›</a:t>
            </a:fld>
            <a:endParaRPr lang="zh-CN" altLang="en-US"/>
          </a:p>
        </p:txBody>
      </p:sp>
    </p:spTree>
    <p:extLst>
      <p:ext uri="{BB962C8B-B14F-4D97-AF65-F5344CB8AC3E}">
        <p14:creationId xmlns:p14="http://schemas.microsoft.com/office/powerpoint/2010/main" val="3718101648"/>
      </p:ext>
    </p:extLst>
  </p:cSld>
  <p:clrMapOvr>
    <a:masterClrMapping/>
  </p:clrMapOvr>
</p:sldLayout>
</file>

<file path=ppt/slideLayouts/slideLayout1717.xml><?xml version="1.0" encoding="utf-8"?>
<p:sldLayout xmlns:a="http://schemas.openxmlformats.org/drawingml/2006/main" xmlns:r="http://schemas.openxmlformats.org/officeDocument/2006/relationships" xmlns:p="http://schemas.openxmlformats.org/presentationml/2006/main" userDrawn="1">
  <p:cSld name="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32151CD7-A341-4AFA-8AC1-DDA22A70532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2A77636-1B61-488E-8D67-FB374F2ACF06}" type="slidenum">
              <a:rPr lang="zh-CN" altLang="en-US"/>
              <a:pPr>
                <a:defRPr/>
              </a:pPr>
              <a:t>‹#›</a:t>
            </a:fld>
            <a:endParaRPr lang="zh-CN" altLang="en-US"/>
          </a:p>
        </p:txBody>
      </p:sp>
    </p:spTree>
    <p:extLst>
      <p:ext uri="{BB962C8B-B14F-4D97-AF65-F5344CB8AC3E}">
        <p14:creationId xmlns:p14="http://schemas.microsoft.com/office/powerpoint/2010/main" val="716403635"/>
      </p:ext>
    </p:extLst>
  </p:cSld>
  <p:clrMapOvr>
    <a:masterClrMapping/>
  </p:clrMapOvr>
</p:sldLayout>
</file>

<file path=ppt/slideLayouts/slideLayout1718.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8802930"/>
      </p:ext>
    </p:extLst>
  </p:cSld>
  <p:clrMapOvr>
    <a:masterClrMapping/>
  </p:clrMapOvr>
  <p:transition spd="slow" advClick="0" advTm="0">
    <p:random/>
  </p:transition>
</p:sldLayout>
</file>

<file path=ppt/slideLayouts/slideLayout1719.xml><?xml version="1.0" encoding="utf-8"?>
<p:sldLayout xmlns:a="http://schemas.openxmlformats.org/drawingml/2006/main" xmlns:r="http://schemas.openxmlformats.org/officeDocument/2006/relationships" xmlns:p="http://schemas.openxmlformats.org/presentationml/2006/main" userDrawn="1">
  <p:cSld name="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8C975CE-8E38-4331-B1D2-92F0237E027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9302206-33A5-4534-9C79-A95CBA9E1FB9}" type="slidenum">
              <a:rPr lang="zh-CN" altLang="en-US"/>
              <a:pPr>
                <a:defRPr/>
              </a:pPr>
              <a:t>‹#›</a:t>
            </a:fld>
            <a:endParaRPr lang="zh-CN" altLang="en-US"/>
          </a:p>
        </p:txBody>
      </p:sp>
    </p:spTree>
    <p:extLst>
      <p:ext uri="{BB962C8B-B14F-4D97-AF65-F5344CB8AC3E}">
        <p14:creationId xmlns:p14="http://schemas.microsoft.com/office/powerpoint/2010/main" val="3640985022"/>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2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5610999"/>
      </p:ext>
    </p:extLst>
  </p:cSld>
  <p:clrMapOvr>
    <a:masterClrMapping/>
  </p:clrMapOvr>
</p:sldLayout>
</file>

<file path=ppt/slideLayouts/slideLayout1720.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8820559"/>
      </p:ext>
    </p:extLst>
  </p:cSld>
  <p:clrMapOvr>
    <a:masterClrMapping/>
  </p:clrMapOvr>
</p:sldLayout>
</file>

<file path=ppt/slideLayouts/slideLayout1721.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78852047"/>
      </p:ext>
    </p:extLst>
  </p:cSld>
  <p:clrMapOvr>
    <a:masterClrMapping/>
  </p:clrMapOvr>
</p:sldLayout>
</file>

<file path=ppt/slideLayouts/slideLayout1722.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6614197"/>
      </p:ext>
    </p:extLst>
  </p:cSld>
  <p:clrMapOvr>
    <a:masterClrMapping/>
  </p:clrMapOvr>
</p:sldLayout>
</file>

<file path=ppt/slideLayouts/slideLayout1723.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7468051"/>
      </p:ext>
    </p:extLst>
  </p:cSld>
  <p:clrMapOvr>
    <a:masterClrMapping/>
  </p:clrMapOvr>
</p:sldLayout>
</file>

<file path=ppt/slideLayouts/slideLayout1724.xml><?xml version="1.0" encoding="utf-8"?>
<p:sldLayout xmlns:a="http://schemas.openxmlformats.org/drawingml/2006/main" xmlns:r="http://schemas.openxmlformats.org/officeDocument/2006/relationships" xmlns:p="http://schemas.openxmlformats.org/presentationml/2006/main" preserve="1" userDrawn="1">
  <p:cSld name="3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2807287"/>
      </p:ext>
    </p:extLst>
  </p:cSld>
  <p:clrMapOvr>
    <a:masterClrMapping/>
  </p:clrMapOvr>
</p:sldLayout>
</file>

<file path=ppt/slideLayouts/slideLayout1725.xml><?xml version="1.0" encoding="utf-8"?>
<p:sldLayout xmlns:a="http://schemas.openxmlformats.org/drawingml/2006/main" xmlns:r="http://schemas.openxmlformats.org/officeDocument/2006/relationships" xmlns:p="http://schemas.openxmlformats.org/presentationml/2006/main" preserve="1" userDrawn="1">
  <p:cSld name="2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17885465"/>
      </p:ext>
    </p:extLst>
  </p:cSld>
  <p:clrMapOvr>
    <a:masterClrMapping/>
  </p:clrMapOvr>
</p:sldLayout>
</file>

<file path=ppt/slideLayouts/slideLayout1726.xml><?xml version="1.0" encoding="utf-8"?>
<p:sldLayout xmlns:a="http://schemas.openxmlformats.org/drawingml/2006/main" xmlns:r="http://schemas.openxmlformats.org/officeDocument/2006/relationships" xmlns:p="http://schemas.openxmlformats.org/presentationml/2006/main" userDrawn="1">
  <p:cSld name="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94" y="6042118"/>
            <a:ext cx="683419" cy="365125"/>
          </a:xfrm>
        </p:spPr>
        <p:txBody>
          <a:bodyPr/>
          <a:lstStyle>
            <a:lvl1pPr eaLnBrk="0" fontAlgn="auto" hangingPunct="0">
              <a:spcBef>
                <a:spcPct val="0"/>
              </a:spcBef>
              <a:spcAft>
                <a:spcPts val="0"/>
              </a:spcAft>
              <a:defRPr sz="1350" smtClean="0">
                <a:solidFill>
                  <a:prstClr val="black">
                    <a:tint val="75000"/>
                  </a:prstClr>
                </a:solidFill>
                <a:latin typeface="Arial" panose="020B0604020202020204" pitchFamily="34" charset="0"/>
                <a:cs typeface="Arial" panose="020B0604020202020204" pitchFamily="34" charset="0"/>
              </a:defRPr>
            </a:lvl1pPr>
          </a:lstStyle>
          <a:p>
            <a:pPr>
              <a:defRPr/>
            </a:pPr>
            <a:fld id="{C5DDC509-6E76-4A7D-B645-A6CF03746FC1}"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18"/>
            <a:ext cx="4723209" cy="365125"/>
          </a:xfrm>
        </p:spPr>
        <p:txBody>
          <a:bodyPr/>
          <a:lstStyle>
            <a:lvl1pPr algn="l" eaLnBrk="0" fontAlgn="auto" hangingPunct="0">
              <a:spcBef>
                <a:spcPct val="0"/>
              </a:spcBef>
              <a:spcAft>
                <a:spcPts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18"/>
            <a:ext cx="513159" cy="365125"/>
          </a:xfrm>
        </p:spPr>
        <p:txBody>
          <a:bodyPr/>
          <a:lstStyle>
            <a:lvl1pPr algn="l" eaLnBrk="0" fontAlgn="auto" hangingPunct="0">
              <a:spcBef>
                <a:spcPct val="0"/>
              </a:spcBef>
              <a:spcAft>
                <a:spcPts val="0"/>
              </a:spcAft>
              <a:defRPr sz="1350" smtClean="0">
                <a:solidFill>
                  <a:prstClr val="black">
                    <a:tint val="75000"/>
                  </a:prstClr>
                </a:solidFill>
                <a:latin typeface="Arial" panose="020B0604020202020204" pitchFamily="34" charset="0"/>
                <a:cs typeface="Arial" panose="020B0604020202020204" pitchFamily="34" charset="0"/>
              </a:defRPr>
            </a:lvl1pPr>
          </a:lstStyle>
          <a:p>
            <a:pPr>
              <a:defRPr/>
            </a:pPr>
            <a:fld id="{5A3F68D1-95F6-4896-B079-C9CD34FCD97D}" type="slidenum">
              <a:rPr lang="zh-CN" altLang="en-US"/>
              <a:pPr>
                <a:defRPr/>
              </a:pPr>
              <a:t>‹#›</a:t>
            </a:fld>
            <a:endParaRPr lang="zh-CN" altLang="en-US"/>
          </a:p>
        </p:txBody>
      </p:sp>
    </p:spTree>
    <p:extLst>
      <p:ext uri="{BB962C8B-B14F-4D97-AF65-F5344CB8AC3E}">
        <p14:creationId xmlns:p14="http://schemas.microsoft.com/office/powerpoint/2010/main" val="3614995470"/>
      </p:ext>
    </p:extLst>
  </p:cSld>
  <p:clrMapOvr>
    <a:masterClrMapping/>
  </p:clrMapOvr>
</p:sldLayout>
</file>

<file path=ppt/slideLayouts/slideLayout1727.xml><?xml version="1.0" encoding="utf-8"?>
<p:sldLayout xmlns:a="http://schemas.openxmlformats.org/drawingml/2006/main" xmlns:r="http://schemas.openxmlformats.org/officeDocument/2006/relationships" xmlns:p="http://schemas.openxmlformats.org/presentationml/2006/main" userDrawn="1">
  <p:cSld name="3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94" y="6042118"/>
            <a:ext cx="683419" cy="365125"/>
          </a:xfrm>
        </p:spPr>
        <p:txBody>
          <a:bodyPr/>
          <a:lstStyle>
            <a:lvl1pPr eaLnBrk="0" fontAlgn="auto" hangingPunct="0">
              <a:spcBef>
                <a:spcPct val="0"/>
              </a:spcBef>
              <a:spcAft>
                <a:spcPts val="0"/>
              </a:spcAft>
              <a:defRPr sz="1350" smtClean="0">
                <a:solidFill>
                  <a:prstClr val="black">
                    <a:tint val="75000"/>
                  </a:prstClr>
                </a:solidFill>
                <a:latin typeface="Arial" panose="020B0604020202020204" pitchFamily="34" charset="0"/>
                <a:cs typeface="Arial" panose="020B0604020202020204" pitchFamily="34" charset="0"/>
              </a:defRPr>
            </a:lvl1pPr>
          </a:lstStyle>
          <a:p>
            <a:pPr>
              <a:defRPr/>
            </a:pPr>
            <a:fld id="{6585F5D9-0BFD-4709-B568-AA80A9D8B9A6}"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18"/>
            <a:ext cx="4723209" cy="365125"/>
          </a:xfrm>
        </p:spPr>
        <p:txBody>
          <a:bodyPr/>
          <a:lstStyle>
            <a:lvl1pPr algn="l" eaLnBrk="0" fontAlgn="auto" hangingPunct="0">
              <a:spcBef>
                <a:spcPct val="0"/>
              </a:spcBef>
              <a:spcAft>
                <a:spcPts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18"/>
            <a:ext cx="513159" cy="365125"/>
          </a:xfrm>
        </p:spPr>
        <p:txBody>
          <a:bodyPr/>
          <a:lstStyle>
            <a:lvl1pPr algn="l" eaLnBrk="0" fontAlgn="auto" hangingPunct="0">
              <a:spcBef>
                <a:spcPct val="0"/>
              </a:spcBef>
              <a:spcAft>
                <a:spcPts val="0"/>
              </a:spcAft>
              <a:defRPr sz="1350" smtClean="0">
                <a:solidFill>
                  <a:prstClr val="black">
                    <a:tint val="75000"/>
                  </a:prstClr>
                </a:solidFill>
                <a:latin typeface="Arial" panose="020B0604020202020204" pitchFamily="34" charset="0"/>
                <a:cs typeface="Arial" panose="020B0604020202020204" pitchFamily="34" charset="0"/>
              </a:defRPr>
            </a:lvl1pPr>
          </a:lstStyle>
          <a:p>
            <a:pPr>
              <a:defRPr/>
            </a:pPr>
            <a:fld id="{3AC031FD-D54C-478E-8272-8DD6203959F2}" type="slidenum">
              <a:rPr lang="zh-CN" altLang="en-US"/>
              <a:pPr>
                <a:defRPr/>
              </a:pPr>
              <a:t>‹#›</a:t>
            </a:fld>
            <a:endParaRPr lang="zh-CN" altLang="en-US"/>
          </a:p>
        </p:txBody>
      </p:sp>
    </p:spTree>
    <p:extLst>
      <p:ext uri="{BB962C8B-B14F-4D97-AF65-F5344CB8AC3E}">
        <p14:creationId xmlns:p14="http://schemas.microsoft.com/office/powerpoint/2010/main" val="1608520054"/>
      </p:ext>
    </p:extLst>
  </p:cSld>
  <p:clrMapOvr>
    <a:masterClrMapping/>
  </p:clrMapOvr>
</p:sldLayout>
</file>

<file path=ppt/slideLayouts/slideLayout1728.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4867865"/>
      </p:ext>
    </p:extLst>
  </p:cSld>
  <p:clrMapOvr>
    <a:masterClrMapping/>
  </p:clrMapOvr>
</p:sldLayout>
</file>

<file path=ppt/slideLayouts/slideLayout1729.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5551682"/>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userDrawn="1">
  <p:cSld name="7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54F6E2CF-C03F-4ECF-A9AF-36047ECB290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D3F664D-5EB9-4191-A4F0-3285F2D40437}" type="slidenum">
              <a:rPr lang="zh-CN" altLang="en-US"/>
              <a:pPr>
                <a:defRPr/>
              </a:pPr>
              <a:t>‹#›</a:t>
            </a:fld>
            <a:endParaRPr lang="zh-CN" altLang="en-US"/>
          </a:p>
        </p:txBody>
      </p:sp>
    </p:spTree>
    <p:extLst>
      <p:ext uri="{BB962C8B-B14F-4D97-AF65-F5344CB8AC3E}">
        <p14:creationId xmlns:p14="http://schemas.microsoft.com/office/powerpoint/2010/main" val="3465644238"/>
      </p:ext>
    </p:extLst>
  </p:cSld>
  <p:clrMapOvr>
    <a:masterClrMapping/>
  </p:clrMapOvr>
</p:sldLayout>
</file>

<file path=ppt/slideLayouts/slideLayout1730.xml><?xml version="1.0" encoding="utf-8"?>
<p:sldLayout xmlns:a="http://schemas.openxmlformats.org/drawingml/2006/main" xmlns:r="http://schemas.openxmlformats.org/officeDocument/2006/relationships" xmlns:p="http://schemas.openxmlformats.org/presentationml/2006/main" preserve="1" userDrawn="1">
  <p:cSld name="3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838677"/>
      </p:ext>
    </p:extLst>
  </p:cSld>
  <p:clrMapOvr>
    <a:masterClrMapping/>
  </p:clrMapOvr>
</p:sldLayout>
</file>

<file path=ppt/slideLayouts/slideLayout173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511242"/>
      </p:ext>
    </p:extLst>
  </p:cSld>
  <p:clrMapOvr>
    <a:masterClrMapping/>
  </p:clrMapOvr>
</p:sldLayout>
</file>

<file path=ppt/slideLayouts/slideLayout173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1944538"/>
      </p:ext>
    </p:extLst>
  </p:cSld>
  <p:clrMapOvr>
    <a:masterClrMapping/>
  </p:clrMapOvr>
</p:sldLayout>
</file>

<file path=ppt/slideLayouts/slideLayout1733.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2384926"/>
      </p:ext>
    </p:extLst>
  </p:cSld>
  <p:clrMapOvr>
    <a:masterClrMapping/>
  </p:clrMapOvr>
</p:sldLayout>
</file>

<file path=ppt/slideLayouts/slideLayout1734.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7331353"/>
      </p:ext>
    </p:extLst>
  </p:cSld>
  <p:clrMapOvr>
    <a:masterClrMapping/>
  </p:clrMapOvr>
</p:sldLayout>
</file>

<file path=ppt/slideLayouts/slideLayout1735.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141167"/>
      </p:ext>
    </p:extLst>
  </p:cSld>
  <p:clrMapOvr>
    <a:masterClrMapping/>
  </p:clrMapOvr>
</p:sldLayout>
</file>

<file path=ppt/slideLayouts/slideLayout1736.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7375876"/>
      </p:ext>
    </p:extLst>
  </p:cSld>
  <p:clrMapOvr>
    <a:masterClrMapping/>
  </p:clrMapOvr>
</p:sldLayout>
</file>

<file path=ppt/slideLayouts/slideLayout1737.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5545507"/>
      </p:ext>
    </p:extLst>
  </p:cSld>
  <p:clrMapOvr>
    <a:masterClrMapping/>
  </p:clrMapOvr>
</p:sldLayout>
</file>

<file path=ppt/slideLayouts/slideLayout1738.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4257805"/>
      </p:ext>
    </p:extLst>
  </p:cSld>
  <p:clrMapOvr>
    <a:masterClrMapping/>
  </p:clrMapOvr>
</p:sldLayout>
</file>

<file path=ppt/slideLayouts/slideLayout1739.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8498682"/>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2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2216971"/>
      </p:ext>
    </p:extLst>
  </p:cSld>
  <p:clrMapOvr>
    <a:masterClrMapping/>
  </p:clrMapOvr>
</p:sldLayout>
</file>

<file path=ppt/slideLayouts/slideLayout1740.xml><?xml version="1.0" encoding="utf-8"?>
<p:sldLayout xmlns:a="http://schemas.openxmlformats.org/drawingml/2006/main" xmlns:r="http://schemas.openxmlformats.org/officeDocument/2006/relationships" xmlns:p="http://schemas.openxmlformats.org/presentationml/2006/main" preserve="1" userDrawn="1">
  <p:cSld name="2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6502275"/>
      </p:ext>
    </p:extLst>
  </p:cSld>
  <p:clrMapOvr>
    <a:masterClrMapping/>
  </p:clrMapOvr>
</p:sldLayout>
</file>

<file path=ppt/slideLayouts/slideLayout1741.xml><?xml version="1.0" encoding="utf-8"?>
<p:sldLayout xmlns:a="http://schemas.openxmlformats.org/drawingml/2006/main" xmlns:r="http://schemas.openxmlformats.org/officeDocument/2006/relationships" xmlns:p="http://schemas.openxmlformats.org/presentationml/2006/main" preserve="1" userDrawn="1">
  <p:cSld name="2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7676504"/>
      </p:ext>
    </p:extLst>
  </p:cSld>
  <p:clrMapOvr>
    <a:masterClrMapping/>
  </p:clrMapOvr>
</p:sldLayout>
</file>

<file path=ppt/slideLayouts/slideLayout1742.xml><?xml version="1.0" encoding="utf-8"?>
<p:sldLayout xmlns:a="http://schemas.openxmlformats.org/drawingml/2006/main" xmlns:r="http://schemas.openxmlformats.org/officeDocument/2006/relationships" xmlns:p="http://schemas.openxmlformats.org/presentationml/2006/main" preserve="1" userDrawn="1">
  <p:cSld name="2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738747188"/>
      </p:ext>
    </p:extLst>
  </p:cSld>
  <p:clrMapOvr>
    <a:masterClrMapping/>
  </p:clrMapOvr>
</p:sldLayout>
</file>

<file path=ppt/slideLayouts/slideLayout1743.xml><?xml version="1.0" encoding="utf-8"?>
<p:sldLayout xmlns:a="http://schemas.openxmlformats.org/drawingml/2006/main" xmlns:r="http://schemas.openxmlformats.org/officeDocument/2006/relationships" xmlns:p="http://schemas.openxmlformats.org/presentationml/2006/main" userDrawn="1">
  <p:cSld name="1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5144596"/>
      </p:ext>
    </p:extLst>
  </p:cSld>
  <p:clrMapOvr>
    <a:masterClrMapping/>
  </p:clrMapOvr>
</p:sldLayout>
</file>

<file path=ppt/slideLayouts/slideLayout1744.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3771216"/>
      </p:ext>
    </p:extLst>
  </p:cSld>
  <p:clrMapOvr>
    <a:masterClrMapping/>
  </p:clrMapOvr>
</p:sldLayout>
</file>

<file path=ppt/slideLayouts/slideLayout1745.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3708779"/>
      </p:ext>
    </p:extLst>
  </p:cSld>
  <p:clrMapOvr>
    <a:masterClrMapping/>
  </p:clrMapOvr>
</p:sldLayout>
</file>

<file path=ppt/slideLayouts/slideLayout1746.xml><?xml version="1.0" encoding="utf-8"?>
<p:sldLayout xmlns:a="http://schemas.openxmlformats.org/drawingml/2006/main" xmlns:r="http://schemas.openxmlformats.org/officeDocument/2006/relationships" xmlns:p="http://schemas.openxmlformats.org/presentationml/2006/main" userDrawn="1">
  <p:cSld name="1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469955"/>
      </p:ext>
    </p:extLst>
  </p:cSld>
  <p:clrMapOvr>
    <a:masterClrMapping/>
  </p:clrMapOvr>
</p:sldLayout>
</file>

<file path=ppt/slideLayouts/slideLayout1747.xml><?xml version="1.0" encoding="utf-8"?>
<p:sldLayout xmlns:a="http://schemas.openxmlformats.org/drawingml/2006/main" xmlns:r="http://schemas.openxmlformats.org/officeDocument/2006/relationships" xmlns:p="http://schemas.openxmlformats.org/presentationml/2006/main" userDrawn="1">
  <p:cSld name="1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0956666"/>
      </p:ext>
    </p:extLst>
  </p:cSld>
  <p:clrMapOvr>
    <a:masterClrMapping/>
  </p:clrMapOvr>
</p:sldLayout>
</file>

<file path=ppt/slideLayouts/slideLayout1748.xml><?xml version="1.0" encoding="utf-8"?>
<p:sldLayout xmlns:a="http://schemas.openxmlformats.org/drawingml/2006/main" xmlns:r="http://schemas.openxmlformats.org/officeDocument/2006/relationships" xmlns:p="http://schemas.openxmlformats.org/presentationml/2006/main" userDrawn="1">
  <p:cSld name="1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4577602"/>
      </p:ext>
    </p:extLst>
  </p:cSld>
  <p:clrMapOvr>
    <a:masterClrMapping/>
  </p:clrMapOvr>
</p:sldLayout>
</file>

<file path=ppt/slideLayouts/slideLayout1749.xml><?xml version="1.0" encoding="utf-8"?>
<p:sldLayout xmlns:a="http://schemas.openxmlformats.org/drawingml/2006/main" xmlns:r="http://schemas.openxmlformats.org/officeDocument/2006/relationships" xmlns:p="http://schemas.openxmlformats.org/presentationml/2006/main" userDrawn="1">
  <p:cSld name="2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33276750"/>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userDrawn="1">
  <p:cSld name="7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61493FB9-158A-4237-B0C8-5E6D8C84476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26DD3325-59A9-4B1E-B18E-459B9B5AF6F7}" type="slidenum">
              <a:rPr lang="zh-CN" altLang="en-US"/>
              <a:pPr>
                <a:defRPr/>
              </a:pPr>
              <a:t>‹#›</a:t>
            </a:fld>
            <a:endParaRPr lang="zh-CN" altLang="en-US"/>
          </a:p>
        </p:txBody>
      </p:sp>
    </p:spTree>
    <p:extLst>
      <p:ext uri="{BB962C8B-B14F-4D97-AF65-F5344CB8AC3E}">
        <p14:creationId xmlns:p14="http://schemas.microsoft.com/office/powerpoint/2010/main" val="1762516442"/>
      </p:ext>
    </p:extLst>
  </p:cSld>
  <p:clrMapOvr>
    <a:masterClrMapping/>
  </p:clrMapOvr>
</p:sldLayout>
</file>

<file path=ppt/slideLayouts/slideLayout1750.xml><?xml version="1.0" encoding="utf-8"?>
<p:sldLayout xmlns:a="http://schemas.openxmlformats.org/drawingml/2006/main" xmlns:r="http://schemas.openxmlformats.org/officeDocument/2006/relationships" xmlns:p="http://schemas.openxmlformats.org/presentationml/2006/main" userDrawn="1">
  <p:cSld name="2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4702728"/>
      </p:ext>
    </p:extLst>
  </p:cSld>
  <p:clrMapOvr>
    <a:masterClrMapping/>
  </p:clrMapOvr>
</p:sldLayout>
</file>

<file path=ppt/slideLayouts/slideLayout1751.xml><?xml version="1.0" encoding="utf-8"?>
<p:sldLayout xmlns:a="http://schemas.openxmlformats.org/drawingml/2006/main" xmlns:r="http://schemas.openxmlformats.org/officeDocument/2006/relationships" xmlns:p="http://schemas.openxmlformats.org/presentationml/2006/main" showMasterSp="0" preserve="1" userDrawn="1">
  <p:cSld name="3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8893050"/>
      </p:ext>
    </p:extLst>
  </p:cSld>
  <p:clrMapOvr>
    <a:masterClrMapping/>
  </p:clrMapOvr>
</p:sldLayout>
</file>

<file path=ppt/slideLayouts/slideLayout1752.xml><?xml version="1.0" encoding="utf-8"?>
<p:sldLayout xmlns:a="http://schemas.openxmlformats.org/drawingml/2006/main" xmlns:r="http://schemas.openxmlformats.org/officeDocument/2006/relationships" xmlns:p="http://schemas.openxmlformats.org/presentationml/2006/main" preserve="1" userDrawn="1">
  <p:cSld name="3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909"/>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61"/>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011018445"/>
      </p:ext>
    </p:extLst>
  </p:cSld>
  <p:clrMapOvr>
    <a:masterClrMapping/>
  </p:clrMapOvr>
</p:sldLayout>
</file>

<file path=ppt/slideLayouts/slideLayout1753.xml><?xml version="1.0" encoding="utf-8"?>
<p:sldLayout xmlns:a="http://schemas.openxmlformats.org/drawingml/2006/main" xmlns:r="http://schemas.openxmlformats.org/officeDocument/2006/relationships" xmlns:p="http://schemas.openxmlformats.org/presentationml/2006/main" preserve="1" userDrawn="1">
  <p:cSld name="33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202783742"/>
      </p:ext>
    </p:extLst>
  </p:cSld>
  <p:clrMapOvr>
    <a:masterClrMapping/>
  </p:clrMapOvr>
</p:sldLayout>
</file>

<file path=ppt/slideLayouts/slideLayout1754.xml><?xml version="1.0" encoding="utf-8"?>
<p:sldLayout xmlns:a="http://schemas.openxmlformats.org/drawingml/2006/main" xmlns:r="http://schemas.openxmlformats.org/officeDocument/2006/relationships" xmlns:p="http://schemas.openxmlformats.org/presentationml/2006/main" preserve="1" userDrawn="1">
  <p:cSld name="3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827456092"/>
      </p:ext>
    </p:extLst>
  </p:cSld>
  <p:clrMapOvr>
    <a:masterClrMapping/>
  </p:clrMapOvr>
</p:sldLayout>
</file>

<file path=ppt/slideLayouts/slideLayout1755.xml><?xml version="1.0" encoding="utf-8"?>
<p:sldLayout xmlns:a="http://schemas.openxmlformats.org/drawingml/2006/main" xmlns:r="http://schemas.openxmlformats.org/officeDocument/2006/relationships" xmlns:p="http://schemas.openxmlformats.org/presentationml/2006/main" preserve="1" userDrawn="1">
  <p:cSld name="35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21"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092704555"/>
      </p:ext>
    </p:extLst>
  </p:cSld>
  <p:clrMapOvr>
    <a:masterClrMapping/>
  </p:clrMapOvr>
</p:sldLayout>
</file>

<file path=ppt/slideLayouts/slideLayout1756.xml><?xml version="1.0" encoding="utf-8"?>
<p:sldLayout xmlns:a="http://schemas.openxmlformats.org/drawingml/2006/main" xmlns:r="http://schemas.openxmlformats.org/officeDocument/2006/relationships" xmlns:p="http://schemas.openxmlformats.org/presentationml/2006/main" preserve="1" userDrawn="1">
  <p:cSld name="3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61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61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898966385"/>
      </p:ext>
    </p:extLst>
  </p:cSld>
  <p:clrMapOvr>
    <a:masterClrMapping/>
  </p:clrMapOvr>
</p:sldLayout>
</file>

<file path=ppt/slideLayouts/slideLayout1757.xml><?xml version="1.0" encoding="utf-8"?>
<p:sldLayout xmlns:a="http://schemas.openxmlformats.org/drawingml/2006/main" xmlns:r="http://schemas.openxmlformats.org/officeDocument/2006/relationships" xmlns:p="http://schemas.openxmlformats.org/presentationml/2006/main" preserve="1" userDrawn="1">
  <p:cSld name="37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037252481"/>
      </p:ext>
    </p:extLst>
  </p:cSld>
  <p:clrMapOvr>
    <a:masterClrMapping/>
  </p:clrMapOvr>
</p:sldLayout>
</file>

<file path=ppt/slideLayouts/slideLayout1758.xml><?xml version="1.0" encoding="utf-8"?>
<p:sldLayout xmlns:a="http://schemas.openxmlformats.org/drawingml/2006/main" xmlns:r="http://schemas.openxmlformats.org/officeDocument/2006/relationships" xmlns:p="http://schemas.openxmlformats.org/presentationml/2006/main" userDrawn="1">
  <p:cSld name="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410C2CCB-2AC4-4C2B-8150-F2566AB746E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05465B8-D389-4F40-94B4-688FAE302201}" type="slidenum">
              <a:rPr lang="zh-CN" altLang="en-US"/>
              <a:pPr>
                <a:defRPr/>
              </a:pPr>
              <a:t>‹#›</a:t>
            </a:fld>
            <a:endParaRPr lang="zh-CN" altLang="en-US"/>
          </a:p>
        </p:txBody>
      </p:sp>
    </p:spTree>
    <p:extLst>
      <p:ext uri="{BB962C8B-B14F-4D97-AF65-F5344CB8AC3E}">
        <p14:creationId xmlns:p14="http://schemas.microsoft.com/office/powerpoint/2010/main" val="2480110100"/>
      </p:ext>
    </p:extLst>
  </p:cSld>
  <p:clrMapOvr>
    <a:masterClrMapping/>
  </p:clrMapOvr>
</p:sldLayout>
</file>

<file path=ppt/slideLayouts/slideLayout1759.xml><?xml version="1.0" encoding="utf-8"?>
<p:sldLayout xmlns:a="http://schemas.openxmlformats.org/drawingml/2006/main" xmlns:r="http://schemas.openxmlformats.org/officeDocument/2006/relationships" xmlns:p="http://schemas.openxmlformats.org/presentationml/2006/main" preserve="1" userDrawn="1">
  <p:cSld name="1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8282722"/>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3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0230942"/>
      </p:ext>
    </p:extLst>
  </p:cSld>
  <p:clrMapOvr>
    <a:masterClrMapping/>
  </p:clrMapOvr>
</p:sldLayout>
</file>

<file path=ppt/slideLayouts/slideLayout1760.xml><?xml version="1.0" encoding="utf-8"?>
<p:sldLayout xmlns:a="http://schemas.openxmlformats.org/drawingml/2006/main" xmlns:r="http://schemas.openxmlformats.org/officeDocument/2006/relationships" xmlns:p="http://schemas.openxmlformats.org/presentationml/2006/main" userDrawn="1">
  <p:cSld name="3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06F15D4-852B-4249-99D8-A7ECC363B76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7750CBF-EA19-458D-B62B-8198417F5A55}" type="slidenum">
              <a:rPr lang="zh-CN" altLang="en-US"/>
              <a:pPr>
                <a:defRPr/>
              </a:pPr>
              <a:t>‹#›</a:t>
            </a:fld>
            <a:endParaRPr lang="zh-CN" altLang="en-US"/>
          </a:p>
        </p:txBody>
      </p:sp>
    </p:spTree>
    <p:extLst>
      <p:ext uri="{BB962C8B-B14F-4D97-AF65-F5344CB8AC3E}">
        <p14:creationId xmlns:p14="http://schemas.microsoft.com/office/powerpoint/2010/main" val="1402056174"/>
      </p:ext>
    </p:extLst>
  </p:cSld>
  <p:clrMapOvr>
    <a:masterClrMapping/>
  </p:clrMapOvr>
</p:sldLayout>
</file>

<file path=ppt/slideLayouts/slideLayout1761.xml><?xml version="1.0" encoding="utf-8"?>
<p:sldLayout xmlns:a="http://schemas.openxmlformats.org/drawingml/2006/main" xmlns:r="http://schemas.openxmlformats.org/officeDocument/2006/relationships" xmlns:p="http://schemas.openxmlformats.org/presentationml/2006/main" preserve="1" userDrawn="1">
  <p:cSld name="1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5953818"/>
      </p:ext>
    </p:extLst>
  </p:cSld>
  <p:clrMapOvr>
    <a:masterClrMapping/>
  </p:clrMapOvr>
</p:sldLayout>
</file>

<file path=ppt/slideLayouts/slideLayout1762.xml><?xml version="1.0" encoding="utf-8"?>
<p:sldLayout xmlns:a="http://schemas.openxmlformats.org/drawingml/2006/main" xmlns:r="http://schemas.openxmlformats.org/officeDocument/2006/relationships" xmlns:p="http://schemas.openxmlformats.org/presentationml/2006/main" userDrawn="1">
  <p:cSld name="4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0F0031AE-DD1F-4A24-AD33-AA18E5BD297E}"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8D98511-6C51-45DB-96B4-D1E0906250E0}" type="slidenum">
              <a:rPr lang="zh-CN" altLang="en-US"/>
              <a:pPr>
                <a:defRPr/>
              </a:pPr>
              <a:t>‹#›</a:t>
            </a:fld>
            <a:endParaRPr lang="zh-CN" altLang="en-US"/>
          </a:p>
        </p:txBody>
      </p:sp>
    </p:spTree>
    <p:extLst>
      <p:ext uri="{BB962C8B-B14F-4D97-AF65-F5344CB8AC3E}">
        <p14:creationId xmlns:p14="http://schemas.microsoft.com/office/powerpoint/2010/main" val="1483910836"/>
      </p:ext>
    </p:extLst>
  </p:cSld>
  <p:clrMapOvr>
    <a:masterClrMapping/>
  </p:clrMapOvr>
</p:sldLayout>
</file>

<file path=ppt/slideLayouts/slideLayout1763.xml><?xml version="1.0" encoding="utf-8"?>
<p:sldLayout xmlns:a="http://schemas.openxmlformats.org/drawingml/2006/main" xmlns:r="http://schemas.openxmlformats.org/officeDocument/2006/relationships" xmlns:p="http://schemas.openxmlformats.org/presentationml/2006/main" preserve="1" userDrawn="1">
  <p:cSld name="1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3244565"/>
      </p:ext>
    </p:extLst>
  </p:cSld>
  <p:clrMapOvr>
    <a:masterClrMapping/>
  </p:clrMapOvr>
</p:sldLayout>
</file>

<file path=ppt/slideLayouts/slideLayout1764.xml><?xml version="1.0" encoding="utf-8"?>
<p:sldLayout xmlns:a="http://schemas.openxmlformats.org/drawingml/2006/main" xmlns:r="http://schemas.openxmlformats.org/officeDocument/2006/relationships" xmlns:p="http://schemas.openxmlformats.org/presentationml/2006/main" userDrawn="1">
  <p:cSld name="4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35556D60-55F4-4FE8-A400-B4CF0C4A2EF4}"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649AE48A-09EC-49CD-B7FA-DA333B04E7A9}" type="slidenum">
              <a:rPr lang="zh-CN" altLang="en-US"/>
              <a:pPr>
                <a:defRPr/>
              </a:pPr>
              <a:t>‹#›</a:t>
            </a:fld>
            <a:endParaRPr lang="zh-CN" altLang="en-US"/>
          </a:p>
        </p:txBody>
      </p:sp>
    </p:spTree>
    <p:extLst>
      <p:ext uri="{BB962C8B-B14F-4D97-AF65-F5344CB8AC3E}">
        <p14:creationId xmlns:p14="http://schemas.microsoft.com/office/powerpoint/2010/main" val="701049259"/>
      </p:ext>
    </p:extLst>
  </p:cSld>
  <p:clrMapOvr>
    <a:masterClrMapping/>
  </p:clrMapOvr>
</p:sldLayout>
</file>

<file path=ppt/slideLayouts/slideLayout1765.xml><?xml version="1.0" encoding="utf-8"?>
<p:sldLayout xmlns:a="http://schemas.openxmlformats.org/drawingml/2006/main" xmlns:r="http://schemas.openxmlformats.org/officeDocument/2006/relationships" xmlns:p="http://schemas.openxmlformats.org/presentationml/2006/main" preserve="1" userDrawn="1">
  <p:cSld name="1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131371"/>
      </p:ext>
    </p:extLst>
  </p:cSld>
  <p:clrMapOvr>
    <a:masterClrMapping/>
  </p:clrMapOvr>
</p:sldLayout>
</file>

<file path=ppt/slideLayouts/slideLayout1766.xml><?xml version="1.0" encoding="utf-8"?>
<p:sldLayout xmlns:a="http://schemas.openxmlformats.org/drawingml/2006/main" xmlns:r="http://schemas.openxmlformats.org/officeDocument/2006/relationships" xmlns:p="http://schemas.openxmlformats.org/presentationml/2006/main" userDrawn="1">
  <p:cSld name="4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78F698BD-DDBD-48DC-AEB9-A7216085010D}"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3A899B8-56F7-42D4-99F2-ED967AD374D4}" type="slidenum">
              <a:rPr lang="zh-CN" altLang="en-US"/>
              <a:pPr>
                <a:defRPr/>
              </a:pPr>
              <a:t>‹#›</a:t>
            </a:fld>
            <a:endParaRPr lang="zh-CN" altLang="en-US"/>
          </a:p>
        </p:txBody>
      </p:sp>
    </p:spTree>
    <p:extLst>
      <p:ext uri="{BB962C8B-B14F-4D97-AF65-F5344CB8AC3E}">
        <p14:creationId xmlns:p14="http://schemas.microsoft.com/office/powerpoint/2010/main" val="1605596487"/>
      </p:ext>
    </p:extLst>
  </p:cSld>
  <p:clrMapOvr>
    <a:masterClrMapping/>
  </p:clrMapOvr>
</p:sldLayout>
</file>

<file path=ppt/slideLayouts/slideLayout1767.xml><?xml version="1.0" encoding="utf-8"?>
<p:sldLayout xmlns:a="http://schemas.openxmlformats.org/drawingml/2006/main" xmlns:r="http://schemas.openxmlformats.org/officeDocument/2006/relationships" xmlns:p="http://schemas.openxmlformats.org/presentationml/2006/main" preserve="1" userDrawn="1">
  <p:cSld name="1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7748652"/>
      </p:ext>
    </p:extLst>
  </p:cSld>
  <p:clrMapOvr>
    <a:masterClrMapping/>
  </p:clrMapOvr>
</p:sldLayout>
</file>

<file path=ppt/slideLayouts/slideLayout1768.xml><?xml version="1.0" encoding="utf-8"?>
<p:sldLayout xmlns:a="http://schemas.openxmlformats.org/drawingml/2006/main" xmlns:r="http://schemas.openxmlformats.org/officeDocument/2006/relationships" xmlns:p="http://schemas.openxmlformats.org/presentationml/2006/main" showMasterSp="0" preserve="1" userDrawn="1">
  <p:cSld name="4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7418777"/>
      </p:ext>
    </p:extLst>
  </p:cSld>
  <p:clrMapOvr>
    <a:masterClrMapping/>
  </p:clrMapOvr>
</p:sldLayout>
</file>

<file path=ppt/slideLayouts/slideLayout1769.xml><?xml version="1.0" encoding="utf-8"?>
<p:sldLayout xmlns:a="http://schemas.openxmlformats.org/drawingml/2006/main" xmlns:r="http://schemas.openxmlformats.org/officeDocument/2006/relationships" xmlns:p="http://schemas.openxmlformats.org/presentationml/2006/main" preserve="1" userDrawn="1">
  <p:cSld name="4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909"/>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61"/>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173500029"/>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userDrawn="1">
  <p:cSld name="77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61151936"/>
      </p:ext>
    </p:extLst>
  </p:cSld>
  <p:clrMapOvr>
    <a:masterClrMapping/>
  </p:clrMapOvr>
</p:sldLayout>
</file>

<file path=ppt/slideLayouts/slideLayout1770.xml><?xml version="1.0" encoding="utf-8"?>
<p:sldLayout xmlns:a="http://schemas.openxmlformats.org/drawingml/2006/main" xmlns:r="http://schemas.openxmlformats.org/officeDocument/2006/relationships" xmlns:p="http://schemas.openxmlformats.org/presentationml/2006/main" preserve="1" userDrawn="1">
  <p:cSld name="4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662276316"/>
      </p:ext>
    </p:extLst>
  </p:cSld>
  <p:clrMapOvr>
    <a:masterClrMapping/>
  </p:clrMapOvr>
</p:sldLayout>
</file>

<file path=ppt/slideLayouts/slideLayout1771.xml><?xml version="1.0" encoding="utf-8"?>
<p:sldLayout xmlns:a="http://schemas.openxmlformats.org/drawingml/2006/main" xmlns:r="http://schemas.openxmlformats.org/officeDocument/2006/relationships" xmlns:p="http://schemas.openxmlformats.org/presentationml/2006/main" preserve="1" userDrawn="1">
  <p:cSld name="46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816745869"/>
      </p:ext>
    </p:extLst>
  </p:cSld>
  <p:clrMapOvr>
    <a:masterClrMapping/>
  </p:clrMapOvr>
</p:sldLayout>
</file>

<file path=ppt/slideLayouts/slideLayout1772.xml><?xml version="1.0" encoding="utf-8"?>
<p:sldLayout xmlns:a="http://schemas.openxmlformats.org/drawingml/2006/main" xmlns:r="http://schemas.openxmlformats.org/officeDocument/2006/relationships" xmlns:p="http://schemas.openxmlformats.org/presentationml/2006/main" preserve="1" userDrawn="1">
  <p:cSld name="47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21"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748458112"/>
      </p:ext>
    </p:extLst>
  </p:cSld>
  <p:clrMapOvr>
    <a:masterClrMapping/>
  </p:clrMapOvr>
</p:sldLayout>
</file>

<file path=ppt/slideLayouts/slideLayout1773.xml><?xml version="1.0" encoding="utf-8"?>
<p:sldLayout xmlns:a="http://schemas.openxmlformats.org/drawingml/2006/main" xmlns:r="http://schemas.openxmlformats.org/officeDocument/2006/relationships" xmlns:p="http://schemas.openxmlformats.org/presentationml/2006/main" preserve="1" userDrawn="1">
  <p:cSld name="4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61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61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109059577"/>
      </p:ext>
    </p:extLst>
  </p:cSld>
  <p:clrMapOvr>
    <a:masterClrMapping/>
  </p:clrMapOvr>
</p:sldLayout>
</file>

<file path=ppt/slideLayouts/slideLayout1774.xml><?xml version="1.0" encoding="utf-8"?>
<p:sldLayout xmlns:a="http://schemas.openxmlformats.org/drawingml/2006/main" xmlns:r="http://schemas.openxmlformats.org/officeDocument/2006/relationships" xmlns:p="http://schemas.openxmlformats.org/presentationml/2006/main" preserve="1" userDrawn="1">
  <p:cSld name="49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154391243"/>
      </p:ext>
    </p:extLst>
  </p:cSld>
  <p:clrMapOvr>
    <a:masterClrMapping/>
  </p:clrMapOvr>
</p:sldLayout>
</file>

<file path=ppt/slideLayouts/slideLayout1775.xml><?xml version="1.0" encoding="utf-8"?>
<p:sldLayout xmlns:a="http://schemas.openxmlformats.org/drawingml/2006/main" xmlns:r="http://schemas.openxmlformats.org/officeDocument/2006/relationships" xmlns:p="http://schemas.openxmlformats.org/presentationml/2006/main" userDrawn="1">
  <p:cSld name="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072B4021-5C4D-4051-95B2-F152519675E5}"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419EC1F-16C4-447A-B8FE-B6087C8B7377}" type="slidenum">
              <a:rPr lang="zh-CN" altLang="en-US"/>
              <a:pPr>
                <a:defRPr/>
              </a:pPr>
              <a:t>‹#›</a:t>
            </a:fld>
            <a:endParaRPr lang="zh-CN" altLang="en-US"/>
          </a:p>
        </p:txBody>
      </p:sp>
    </p:spTree>
    <p:extLst>
      <p:ext uri="{BB962C8B-B14F-4D97-AF65-F5344CB8AC3E}">
        <p14:creationId xmlns:p14="http://schemas.microsoft.com/office/powerpoint/2010/main" val="97317511"/>
      </p:ext>
    </p:extLst>
  </p:cSld>
  <p:clrMapOvr>
    <a:masterClrMapping/>
  </p:clrMapOvr>
</p:sldLayout>
</file>

<file path=ppt/slideLayouts/slideLayout1776.xml><?xml version="1.0" encoding="utf-8"?>
<p:sldLayout xmlns:a="http://schemas.openxmlformats.org/drawingml/2006/main" xmlns:r="http://schemas.openxmlformats.org/officeDocument/2006/relationships" xmlns:p="http://schemas.openxmlformats.org/presentationml/2006/main" preserve="1" userDrawn="1">
  <p:cSld name="1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5743365"/>
      </p:ext>
    </p:extLst>
  </p:cSld>
  <p:clrMapOvr>
    <a:masterClrMapping/>
  </p:clrMapOvr>
</p:sldLayout>
</file>

<file path=ppt/slideLayouts/slideLayout1777.xml><?xml version="1.0" encoding="utf-8"?>
<p:sldLayout xmlns:a="http://schemas.openxmlformats.org/drawingml/2006/main" xmlns:r="http://schemas.openxmlformats.org/officeDocument/2006/relationships" xmlns:p="http://schemas.openxmlformats.org/presentationml/2006/main" userDrawn="1">
  <p:cSld name="5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2150E76-8920-4741-963C-667EF1F979C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30E10919-45DD-4A75-B35C-D6C3BB4E4B93}" type="slidenum">
              <a:rPr lang="zh-CN" altLang="en-US"/>
              <a:pPr>
                <a:defRPr/>
              </a:pPr>
              <a:t>‹#›</a:t>
            </a:fld>
            <a:endParaRPr lang="zh-CN" altLang="en-US"/>
          </a:p>
        </p:txBody>
      </p:sp>
    </p:spTree>
    <p:extLst>
      <p:ext uri="{BB962C8B-B14F-4D97-AF65-F5344CB8AC3E}">
        <p14:creationId xmlns:p14="http://schemas.microsoft.com/office/powerpoint/2010/main" val="444488051"/>
      </p:ext>
    </p:extLst>
  </p:cSld>
  <p:clrMapOvr>
    <a:masterClrMapping/>
  </p:clrMapOvr>
</p:sldLayout>
</file>

<file path=ppt/slideLayouts/slideLayout1778.xml><?xml version="1.0" encoding="utf-8"?>
<p:sldLayout xmlns:a="http://schemas.openxmlformats.org/drawingml/2006/main" xmlns:r="http://schemas.openxmlformats.org/officeDocument/2006/relationships" xmlns:p="http://schemas.openxmlformats.org/presentationml/2006/main" preserve="1" userDrawn="1">
  <p:cSld name="1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2311359"/>
      </p:ext>
    </p:extLst>
  </p:cSld>
  <p:clrMapOvr>
    <a:masterClrMapping/>
  </p:clrMapOvr>
</p:sldLayout>
</file>

<file path=ppt/slideLayouts/slideLayout1779.xml><?xml version="1.0" encoding="utf-8"?>
<p:sldLayout xmlns:a="http://schemas.openxmlformats.org/drawingml/2006/main" xmlns:r="http://schemas.openxmlformats.org/officeDocument/2006/relationships" xmlns:p="http://schemas.openxmlformats.org/presentationml/2006/main" userDrawn="1">
  <p:cSld name="5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299322A6-368E-444E-94A8-190E7C3D0D2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9F4CE8D-C0BD-41C5-8C0A-A27D46807D34}" type="slidenum">
              <a:rPr lang="zh-CN" altLang="en-US"/>
              <a:pPr>
                <a:defRPr/>
              </a:pPr>
              <a:t>‹#›</a:t>
            </a:fld>
            <a:endParaRPr lang="zh-CN" altLang="en-US"/>
          </a:p>
        </p:txBody>
      </p:sp>
    </p:spTree>
    <p:extLst>
      <p:ext uri="{BB962C8B-B14F-4D97-AF65-F5344CB8AC3E}">
        <p14:creationId xmlns:p14="http://schemas.microsoft.com/office/powerpoint/2010/main" val="1301542459"/>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7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75"/>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569196784"/>
      </p:ext>
    </p:extLst>
  </p:cSld>
  <p:clrMapOvr>
    <a:masterClrMapping/>
  </p:clrMapOvr>
</p:sldLayout>
</file>

<file path=ppt/slideLayouts/slideLayout1780.xml><?xml version="1.0" encoding="utf-8"?>
<p:sldLayout xmlns:a="http://schemas.openxmlformats.org/drawingml/2006/main" xmlns:r="http://schemas.openxmlformats.org/officeDocument/2006/relationships" xmlns:p="http://schemas.openxmlformats.org/presentationml/2006/main" preserve="1" userDrawn="1">
  <p:cSld name="1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7764566"/>
      </p:ext>
    </p:extLst>
  </p:cSld>
  <p:clrMapOvr>
    <a:masterClrMapping/>
  </p:clrMapOvr>
</p:sldLayout>
</file>

<file path=ppt/slideLayouts/slideLayout1781.xml><?xml version="1.0" encoding="utf-8"?>
<p:sldLayout xmlns:a="http://schemas.openxmlformats.org/drawingml/2006/main" xmlns:r="http://schemas.openxmlformats.org/officeDocument/2006/relationships" xmlns:p="http://schemas.openxmlformats.org/presentationml/2006/main" userDrawn="1">
  <p:cSld name="5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25B7853B-0588-4AD7-9A13-29A583082D5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29D328D-CE53-40CE-915F-B0805D95B9EB}" type="slidenum">
              <a:rPr lang="zh-CN" altLang="en-US"/>
              <a:pPr>
                <a:defRPr/>
              </a:pPr>
              <a:t>‹#›</a:t>
            </a:fld>
            <a:endParaRPr lang="zh-CN" altLang="en-US"/>
          </a:p>
        </p:txBody>
      </p:sp>
    </p:spTree>
    <p:extLst>
      <p:ext uri="{BB962C8B-B14F-4D97-AF65-F5344CB8AC3E}">
        <p14:creationId xmlns:p14="http://schemas.microsoft.com/office/powerpoint/2010/main" val="3982516785"/>
      </p:ext>
    </p:extLst>
  </p:cSld>
  <p:clrMapOvr>
    <a:masterClrMapping/>
  </p:clrMapOvr>
</p:sldLayout>
</file>

<file path=ppt/slideLayouts/slideLayout1782.xml><?xml version="1.0" encoding="utf-8"?>
<p:sldLayout xmlns:a="http://schemas.openxmlformats.org/drawingml/2006/main" xmlns:r="http://schemas.openxmlformats.org/officeDocument/2006/relationships" xmlns:p="http://schemas.openxmlformats.org/presentationml/2006/main" preserve="1" userDrawn="1">
  <p:cSld name="1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446573"/>
      </p:ext>
    </p:extLst>
  </p:cSld>
  <p:clrMapOvr>
    <a:masterClrMapping/>
  </p:clrMapOvr>
</p:sldLayout>
</file>

<file path=ppt/slideLayouts/slideLayout1783.xml><?xml version="1.0" encoding="utf-8"?>
<p:sldLayout xmlns:a="http://schemas.openxmlformats.org/drawingml/2006/main" xmlns:r="http://schemas.openxmlformats.org/officeDocument/2006/relationships" xmlns:p="http://schemas.openxmlformats.org/presentationml/2006/main" userDrawn="1">
  <p:cSld name="5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6F082DF-045D-419C-AE13-DFA70D90CDC9}"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7F46F622-5FCE-43EF-8813-614C9FC9CEA2}" type="slidenum">
              <a:rPr lang="zh-CN" altLang="en-US"/>
              <a:pPr>
                <a:defRPr/>
              </a:pPr>
              <a:t>‹#›</a:t>
            </a:fld>
            <a:endParaRPr lang="zh-CN" altLang="en-US"/>
          </a:p>
        </p:txBody>
      </p:sp>
    </p:spTree>
    <p:extLst>
      <p:ext uri="{BB962C8B-B14F-4D97-AF65-F5344CB8AC3E}">
        <p14:creationId xmlns:p14="http://schemas.microsoft.com/office/powerpoint/2010/main" val="3586900307"/>
      </p:ext>
    </p:extLst>
  </p:cSld>
  <p:clrMapOvr>
    <a:masterClrMapping/>
  </p:clrMapOvr>
</p:sldLayout>
</file>

<file path=ppt/slideLayouts/slideLayout1784.xml><?xml version="1.0" encoding="utf-8"?>
<p:sldLayout xmlns:a="http://schemas.openxmlformats.org/drawingml/2006/main" xmlns:r="http://schemas.openxmlformats.org/officeDocument/2006/relationships" xmlns:p="http://schemas.openxmlformats.org/presentationml/2006/main" preserve="1" userDrawn="1">
  <p:cSld name="2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7284077"/>
      </p:ext>
    </p:extLst>
  </p:cSld>
  <p:clrMapOvr>
    <a:masterClrMapping/>
  </p:clrMapOvr>
</p:sldLayout>
</file>

<file path=ppt/slideLayouts/slideLayout1785.xml><?xml version="1.0" encoding="utf-8"?>
<p:sldLayout xmlns:a="http://schemas.openxmlformats.org/drawingml/2006/main" xmlns:r="http://schemas.openxmlformats.org/officeDocument/2006/relationships" xmlns:p="http://schemas.openxmlformats.org/presentationml/2006/main" userDrawn="1">
  <p:cSld name="5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BF517B2E-651F-4209-82CB-5A84C52D2E9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3A9865E-02B7-45B9-925C-337338D3119F}" type="slidenum">
              <a:rPr lang="zh-CN" altLang="en-US"/>
              <a:pPr>
                <a:defRPr/>
              </a:pPr>
              <a:t>‹#›</a:t>
            </a:fld>
            <a:endParaRPr lang="zh-CN" altLang="en-US"/>
          </a:p>
        </p:txBody>
      </p:sp>
    </p:spTree>
    <p:extLst>
      <p:ext uri="{BB962C8B-B14F-4D97-AF65-F5344CB8AC3E}">
        <p14:creationId xmlns:p14="http://schemas.microsoft.com/office/powerpoint/2010/main" val="1413579089"/>
      </p:ext>
    </p:extLst>
  </p:cSld>
  <p:clrMapOvr>
    <a:masterClrMapping/>
  </p:clrMapOvr>
</p:sldLayout>
</file>

<file path=ppt/slideLayouts/slideLayout1786.xml><?xml version="1.0" encoding="utf-8"?>
<p:sldLayout xmlns:a="http://schemas.openxmlformats.org/drawingml/2006/main" xmlns:r="http://schemas.openxmlformats.org/officeDocument/2006/relationships" xmlns:p="http://schemas.openxmlformats.org/presentationml/2006/main" userDrawn="1">
  <p:cSld name="5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11D18512-D1F5-4B65-8CCF-A1DA335B5CA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78F1B6A4-1741-406D-B78F-7758789F09EC}" type="slidenum">
              <a:rPr lang="zh-CN" altLang="en-US"/>
              <a:pPr>
                <a:defRPr/>
              </a:pPr>
              <a:t>‹#›</a:t>
            </a:fld>
            <a:endParaRPr lang="zh-CN" altLang="en-US"/>
          </a:p>
        </p:txBody>
      </p:sp>
    </p:spTree>
    <p:extLst>
      <p:ext uri="{BB962C8B-B14F-4D97-AF65-F5344CB8AC3E}">
        <p14:creationId xmlns:p14="http://schemas.microsoft.com/office/powerpoint/2010/main" val="672417662"/>
      </p:ext>
    </p:extLst>
  </p:cSld>
  <p:clrMapOvr>
    <a:masterClrMapping/>
  </p:clrMapOvr>
</p:sldLayout>
</file>

<file path=ppt/slideLayouts/slideLayout1787.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8557469"/>
      </p:ext>
    </p:extLst>
  </p:cSld>
  <p:clrMapOvr>
    <a:masterClrMapping/>
  </p:clrMapOvr>
</p:sldLayout>
</file>

<file path=ppt/slideLayouts/slideLayout1788.xml><?xml version="1.0" encoding="utf-8"?>
<p:sldLayout xmlns:a="http://schemas.openxmlformats.org/drawingml/2006/main" xmlns:r="http://schemas.openxmlformats.org/officeDocument/2006/relationships" xmlns:p="http://schemas.openxmlformats.org/presentationml/2006/main" preserve="1" userDrawn="1">
  <p:cSld name="5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29870930"/>
      </p:ext>
    </p:extLst>
  </p:cSld>
  <p:clrMapOvr>
    <a:masterClrMapping/>
  </p:clrMapOvr>
</p:sldLayout>
</file>

<file path=ppt/slideLayouts/slideLayout1789.xml><?xml version="1.0" encoding="utf-8"?>
<p:sldLayout xmlns:a="http://schemas.openxmlformats.org/drawingml/2006/main" xmlns:r="http://schemas.openxmlformats.org/officeDocument/2006/relationships" xmlns:p="http://schemas.openxmlformats.org/presentationml/2006/main" preserve="1" userDrawn="1">
  <p:cSld name="4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60549129"/>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79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131172117"/>
      </p:ext>
    </p:extLst>
  </p:cSld>
  <p:clrMapOvr>
    <a:masterClrMapping/>
  </p:clrMapOvr>
</p:sldLayout>
</file>

<file path=ppt/slideLayouts/slideLayout1790.xml><?xml version="1.0" encoding="utf-8"?>
<p:sldLayout xmlns:a="http://schemas.openxmlformats.org/drawingml/2006/main" xmlns:r="http://schemas.openxmlformats.org/officeDocument/2006/relationships" xmlns:p="http://schemas.openxmlformats.org/presentationml/2006/main" userDrawn="1">
  <p:cSld name="5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4D1BB9D2-D051-4666-BF1B-CFCA5A6F643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15DF19D4-D54D-46F4-AE96-96ED32B852A4}" type="slidenum">
              <a:rPr lang="zh-CN" altLang="en-US"/>
              <a:pPr>
                <a:defRPr/>
              </a:pPr>
              <a:t>‹#›</a:t>
            </a:fld>
            <a:endParaRPr lang="zh-CN" altLang="en-US"/>
          </a:p>
        </p:txBody>
      </p:sp>
    </p:spTree>
    <p:extLst>
      <p:ext uri="{BB962C8B-B14F-4D97-AF65-F5344CB8AC3E}">
        <p14:creationId xmlns:p14="http://schemas.microsoft.com/office/powerpoint/2010/main" val="2641820826"/>
      </p:ext>
    </p:extLst>
  </p:cSld>
  <p:clrMapOvr>
    <a:masterClrMapping/>
  </p:clrMapOvr>
</p:sldLayout>
</file>

<file path=ppt/slideLayouts/slideLayout1791.xml><?xml version="1.0" encoding="utf-8"?>
<p:sldLayout xmlns:a="http://schemas.openxmlformats.org/drawingml/2006/main" xmlns:r="http://schemas.openxmlformats.org/officeDocument/2006/relationships" xmlns:p="http://schemas.openxmlformats.org/presentationml/2006/main" userDrawn="1">
  <p:cSld name="5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35ECA06-3FF0-46C3-95B6-64D0935091C2}"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3B740CD2-6162-4098-813D-4E7134CE6ACA}" type="slidenum">
              <a:rPr lang="zh-CN" altLang="en-US"/>
              <a:pPr>
                <a:defRPr/>
              </a:pPr>
              <a:t>‹#›</a:t>
            </a:fld>
            <a:endParaRPr lang="zh-CN" altLang="en-US"/>
          </a:p>
        </p:txBody>
      </p:sp>
    </p:spTree>
    <p:extLst>
      <p:ext uri="{BB962C8B-B14F-4D97-AF65-F5344CB8AC3E}">
        <p14:creationId xmlns:p14="http://schemas.microsoft.com/office/powerpoint/2010/main" val="3579199255"/>
      </p:ext>
    </p:extLst>
  </p:cSld>
  <p:clrMapOvr>
    <a:masterClrMapping/>
  </p:clrMapOvr>
</p:sldLayout>
</file>

<file path=ppt/slideLayouts/slideLayout1792.xml><?xml version="1.0" encoding="utf-8"?>
<p:sldLayout xmlns:a="http://schemas.openxmlformats.org/drawingml/2006/main" xmlns:r="http://schemas.openxmlformats.org/officeDocument/2006/relationships" xmlns:p="http://schemas.openxmlformats.org/presentationml/2006/main" userDrawn="1">
  <p:cSld name="6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8652530"/>
      </p:ext>
    </p:extLst>
  </p:cSld>
  <p:clrMapOvr>
    <a:masterClrMapping/>
  </p:clrMapOvr>
  <p:transition spd="slow" advClick="0" advTm="0">
    <p:random/>
  </p:transition>
</p:sldLayout>
</file>

<file path=ppt/slideLayouts/slideLayout1793.xml><?xml version="1.0" encoding="utf-8"?>
<p:sldLayout xmlns:a="http://schemas.openxmlformats.org/drawingml/2006/main" xmlns:r="http://schemas.openxmlformats.org/officeDocument/2006/relationships" xmlns:p="http://schemas.openxmlformats.org/presentationml/2006/main" userDrawn="1">
  <p:cSld name="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1519C20-2B12-41A8-BFE0-032E8A12FE84}"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A3FAD3C-F3A1-4260-A3B3-305C2D392B7F}" type="slidenum">
              <a:rPr lang="zh-CN" altLang="en-US"/>
              <a:pPr>
                <a:defRPr/>
              </a:pPr>
              <a:t>‹#›</a:t>
            </a:fld>
            <a:endParaRPr lang="zh-CN" altLang="en-US"/>
          </a:p>
        </p:txBody>
      </p:sp>
    </p:spTree>
    <p:extLst>
      <p:ext uri="{BB962C8B-B14F-4D97-AF65-F5344CB8AC3E}">
        <p14:creationId xmlns:p14="http://schemas.microsoft.com/office/powerpoint/2010/main" val="3819276761"/>
      </p:ext>
    </p:extLst>
  </p:cSld>
  <p:clrMapOvr>
    <a:masterClrMapping/>
  </p:clrMapOvr>
</p:sldLayout>
</file>

<file path=ppt/slideLayouts/slideLayout1794.xml><?xml version="1.0" encoding="utf-8"?>
<p:sldLayout xmlns:a="http://schemas.openxmlformats.org/drawingml/2006/main" xmlns:r="http://schemas.openxmlformats.org/officeDocument/2006/relationships" xmlns:p="http://schemas.openxmlformats.org/presentationml/2006/main" userDrawn="1">
  <p:cSld name="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94" y="6042118"/>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6DD4CE6-08F9-43C8-A022-38B8AD29906F}"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18"/>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18"/>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68699FD-CCB1-4EEC-A8A0-60980C6B45BD}" type="slidenum">
              <a:rPr lang="zh-CN" altLang="en-US"/>
              <a:pPr>
                <a:defRPr/>
              </a:pPr>
              <a:t>‹#›</a:t>
            </a:fld>
            <a:endParaRPr lang="zh-CN" altLang="en-US"/>
          </a:p>
        </p:txBody>
      </p:sp>
    </p:spTree>
    <p:extLst>
      <p:ext uri="{BB962C8B-B14F-4D97-AF65-F5344CB8AC3E}">
        <p14:creationId xmlns:p14="http://schemas.microsoft.com/office/powerpoint/2010/main" val="3971497675"/>
      </p:ext>
    </p:extLst>
  </p:cSld>
  <p:clrMapOvr>
    <a:masterClrMapping/>
  </p:clrMapOvr>
</p:sldLayout>
</file>

<file path=ppt/slideLayouts/slideLayout1795.xml><?xml version="1.0" encoding="utf-8"?>
<p:sldLayout xmlns:a="http://schemas.openxmlformats.org/drawingml/2006/main" xmlns:r="http://schemas.openxmlformats.org/officeDocument/2006/relationships" xmlns:p="http://schemas.openxmlformats.org/presentationml/2006/main" preserve="1" userDrawn="1">
  <p:cSld name="2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026576"/>
      </p:ext>
    </p:extLst>
  </p:cSld>
  <p:clrMapOvr>
    <a:masterClrMapping/>
  </p:clrMapOvr>
</p:sldLayout>
</file>

<file path=ppt/slideLayouts/slideLayout1796.xml><?xml version="1.0" encoding="utf-8"?>
<p:sldLayout xmlns:a="http://schemas.openxmlformats.org/drawingml/2006/main" xmlns:r="http://schemas.openxmlformats.org/officeDocument/2006/relationships" xmlns:p="http://schemas.openxmlformats.org/presentationml/2006/main" userDrawn="1">
  <p:cSld name="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94" y="6042118"/>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24ED158C-8F83-4187-8260-B0CD82CC668F}"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18"/>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18"/>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8E3B7A6A-0946-4C2E-9B57-11352CEF98C2}" type="slidenum">
              <a:rPr lang="zh-CN" altLang="en-US"/>
              <a:pPr>
                <a:defRPr/>
              </a:pPr>
              <a:t>‹#›</a:t>
            </a:fld>
            <a:endParaRPr lang="zh-CN" altLang="en-US"/>
          </a:p>
        </p:txBody>
      </p:sp>
    </p:spTree>
    <p:extLst>
      <p:ext uri="{BB962C8B-B14F-4D97-AF65-F5344CB8AC3E}">
        <p14:creationId xmlns:p14="http://schemas.microsoft.com/office/powerpoint/2010/main" val="3635023074"/>
      </p:ext>
    </p:extLst>
  </p:cSld>
  <p:clrMapOvr>
    <a:masterClrMapping/>
  </p:clrMapOvr>
</p:sldLayout>
</file>

<file path=ppt/slideLayouts/slideLayout1797.xml><?xml version="1.0" encoding="utf-8"?>
<p:sldLayout xmlns:a="http://schemas.openxmlformats.org/drawingml/2006/main" xmlns:r="http://schemas.openxmlformats.org/officeDocument/2006/relationships" xmlns:p="http://schemas.openxmlformats.org/presentationml/2006/main" preserve="1" userDrawn="1">
  <p:cSld name="2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6368126"/>
      </p:ext>
    </p:extLst>
  </p:cSld>
  <p:clrMapOvr>
    <a:masterClrMapping/>
  </p:clrMapOvr>
</p:sldLayout>
</file>

<file path=ppt/slideLayouts/slideLayout1798.xml><?xml version="1.0" encoding="utf-8"?>
<p:sldLayout xmlns:a="http://schemas.openxmlformats.org/drawingml/2006/main" xmlns:r="http://schemas.openxmlformats.org/officeDocument/2006/relationships" xmlns:p="http://schemas.openxmlformats.org/presentationml/2006/main" userDrawn="1">
  <p:cSld name="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94" y="6042118"/>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56352166-2D65-4C5C-BF70-89CA72778ED5}"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18"/>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18"/>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A02736E5-0C12-4048-BA5B-0169DE6692B1}" type="slidenum">
              <a:rPr lang="zh-CN" altLang="en-US"/>
              <a:pPr>
                <a:defRPr/>
              </a:pPr>
              <a:t>‹#›</a:t>
            </a:fld>
            <a:endParaRPr lang="zh-CN" altLang="en-US"/>
          </a:p>
        </p:txBody>
      </p:sp>
    </p:spTree>
    <p:extLst>
      <p:ext uri="{BB962C8B-B14F-4D97-AF65-F5344CB8AC3E}">
        <p14:creationId xmlns:p14="http://schemas.microsoft.com/office/powerpoint/2010/main" val="1051162812"/>
      </p:ext>
    </p:extLst>
  </p:cSld>
  <p:clrMapOvr>
    <a:masterClrMapping/>
  </p:clrMapOvr>
</p:sldLayout>
</file>

<file path=ppt/slideLayouts/slideLayout1799.xml><?xml version="1.0" encoding="utf-8"?>
<p:sldLayout xmlns:a="http://schemas.openxmlformats.org/drawingml/2006/main" xmlns:r="http://schemas.openxmlformats.org/officeDocument/2006/relationships" xmlns:p="http://schemas.openxmlformats.org/presentationml/2006/main" preserve="1" userDrawn="1">
  <p:cSld name="2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960817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8698927"/>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80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417665064"/>
      </p:ext>
    </p:extLst>
  </p:cSld>
  <p:clrMapOvr>
    <a:masterClrMapping/>
  </p:clrMapOvr>
</p:sldLayout>
</file>

<file path=ppt/slideLayouts/slideLayout1800.xml><?xml version="1.0" encoding="utf-8"?>
<p:sldLayout xmlns:a="http://schemas.openxmlformats.org/drawingml/2006/main" xmlns:r="http://schemas.openxmlformats.org/officeDocument/2006/relationships" xmlns:p="http://schemas.openxmlformats.org/presentationml/2006/main" userDrawn="1">
  <p:cSld name="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94" y="6042118"/>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2D187BC4-4078-4A33-B656-578EB200C620}"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18"/>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18"/>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84E3607B-F68F-4093-9AD3-5FE6575FD910}" type="slidenum">
              <a:rPr lang="zh-CN" altLang="en-US"/>
              <a:pPr>
                <a:defRPr/>
              </a:pPr>
              <a:t>‹#›</a:t>
            </a:fld>
            <a:endParaRPr lang="zh-CN" altLang="en-US"/>
          </a:p>
        </p:txBody>
      </p:sp>
    </p:spTree>
    <p:extLst>
      <p:ext uri="{BB962C8B-B14F-4D97-AF65-F5344CB8AC3E}">
        <p14:creationId xmlns:p14="http://schemas.microsoft.com/office/powerpoint/2010/main" val="2553750317"/>
      </p:ext>
    </p:extLst>
  </p:cSld>
  <p:clrMapOvr>
    <a:masterClrMapping/>
  </p:clrMapOvr>
</p:sldLayout>
</file>

<file path=ppt/slideLayouts/slideLayout1801.xml><?xml version="1.0" encoding="utf-8"?>
<p:sldLayout xmlns:a="http://schemas.openxmlformats.org/drawingml/2006/main" xmlns:r="http://schemas.openxmlformats.org/officeDocument/2006/relationships" xmlns:p="http://schemas.openxmlformats.org/presentationml/2006/main" preserve="1" userDrawn="1">
  <p:cSld name="2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10491620"/>
      </p:ext>
    </p:extLst>
  </p:cSld>
  <p:clrMapOvr>
    <a:masterClrMapping/>
  </p:clrMapOvr>
</p:sldLayout>
</file>

<file path=ppt/slideLayouts/slideLayout1802.xml><?xml version="1.0" encoding="utf-8"?>
<p:sldLayout xmlns:a="http://schemas.openxmlformats.org/drawingml/2006/main" xmlns:r="http://schemas.openxmlformats.org/officeDocument/2006/relationships" xmlns:p="http://schemas.openxmlformats.org/presentationml/2006/main" userDrawn="1">
  <p:cSld name="6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94" y="6042118"/>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124470D6-E349-4E28-B2B6-7A9157E894AD}"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18"/>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18"/>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326560C3-8012-4427-BEDB-F19F4ACD9AC8}" type="slidenum">
              <a:rPr lang="zh-CN" altLang="en-US"/>
              <a:pPr>
                <a:defRPr/>
              </a:pPr>
              <a:t>‹#›</a:t>
            </a:fld>
            <a:endParaRPr lang="zh-CN" altLang="en-US"/>
          </a:p>
        </p:txBody>
      </p:sp>
    </p:spTree>
    <p:extLst>
      <p:ext uri="{BB962C8B-B14F-4D97-AF65-F5344CB8AC3E}">
        <p14:creationId xmlns:p14="http://schemas.microsoft.com/office/powerpoint/2010/main" val="1894834569"/>
      </p:ext>
    </p:extLst>
  </p:cSld>
  <p:clrMapOvr>
    <a:masterClrMapping/>
  </p:clrMapOvr>
</p:sldLayout>
</file>

<file path=ppt/slideLayouts/slideLayout1803.xml><?xml version="1.0" encoding="utf-8"?>
<p:sldLayout xmlns:a="http://schemas.openxmlformats.org/drawingml/2006/main" xmlns:r="http://schemas.openxmlformats.org/officeDocument/2006/relationships" xmlns:p="http://schemas.openxmlformats.org/presentationml/2006/main" preserve="1" userDrawn="1">
  <p:cSld name="2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2132429"/>
      </p:ext>
    </p:extLst>
  </p:cSld>
  <p:clrMapOvr>
    <a:masterClrMapping/>
  </p:clrMapOvr>
</p:sldLayout>
</file>

<file path=ppt/slideLayouts/slideLayout1804.xml><?xml version="1.0" encoding="utf-8"?>
<p:sldLayout xmlns:a="http://schemas.openxmlformats.org/drawingml/2006/main" xmlns:r="http://schemas.openxmlformats.org/officeDocument/2006/relationships" xmlns:p="http://schemas.openxmlformats.org/presentationml/2006/main" showMasterSp="0" preserve="1" userDrawn="1">
  <p:cSld name="6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0055295"/>
      </p:ext>
    </p:extLst>
  </p:cSld>
  <p:clrMapOvr>
    <a:masterClrMapping/>
  </p:clrMapOvr>
</p:sldLayout>
</file>

<file path=ppt/slideLayouts/slideLayout1805.xml><?xml version="1.0" encoding="utf-8"?>
<p:sldLayout xmlns:a="http://schemas.openxmlformats.org/drawingml/2006/main" xmlns:r="http://schemas.openxmlformats.org/officeDocument/2006/relationships" xmlns:p="http://schemas.openxmlformats.org/presentationml/2006/main" preserve="1" userDrawn="1">
  <p:cSld name="6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59"/>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163834304"/>
      </p:ext>
    </p:extLst>
  </p:cSld>
  <p:clrMapOvr>
    <a:masterClrMapping/>
  </p:clrMapOvr>
</p:sldLayout>
</file>

<file path=ppt/slideLayouts/slideLayout1806.xml><?xml version="1.0" encoding="utf-8"?>
<p:sldLayout xmlns:a="http://schemas.openxmlformats.org/drawingml/2006/main" xmlns:r="http://schemas.openxmlformats.org/officeDocument/2006/relationships" xmlns:p="http://schemas.openxmlformats.org/presentationml/2006/main" preserve="1" userDrawn="1">
  <p:cSld name="67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218522748"/>
      </p:ext>
    </p:extLst>
  </p:cSld>
  <p:clrMapOvr>
    <a:masterClrMapping/>
  </p:clrMapOvr>
</p:sldLayout>
</file>

<file path=ppt/slideLayouts/slideLayout1807.xml><?xml version="1.0" encoding="utf-8"?>
<p:sldLayout xmlns:a="http://schemas.openxmlformats.org/drawingml/2006/main" xmlns:r="http://schemas.openxmlformats.org/officeDocument/2006/relationships" xmlns:p="http://schemas.openxmlformats.org/presentationml/2006/main" preserve="1" userDrawn="1">
  <p:cSld name="68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213270178"/>
      </p:ext>
    </p:extLst>
  </p:cSld>
  <p:clrMapOvr>
    <a:masterClrMapping/>
  </p:clrMapOvr>
</p:sldLayout>
</file>

<file path=ppt/slideLayouts/slideLayout1808.xml><?xml version="1.0" encoding="utf-8"?>
<p:sldLayout xmlns:a="http://schemas.openxmlformats.org/drawingml/2006/main" xmlns:r="http://schemas.openxmlformats.org/officeDocument/2006/relationships" xmlns:p="http://schemas.openxmlformats.org/presentationml/2006/main" preserve="1" userDrawn="1">
  <p:cSld name="69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21"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305145472"/>
      </p:ext>
    </p:extLst>
  </p:cSld>
  <p:clrMapOvr>
    <a:masterClrMapping/>
  </p:clrMapOvr>
</p:sldLayout>
</file>

<file path=ppt/slideLayouts/slideLayout1809.xml><?xml version="1.0" encoding="utf-8"?>
<p:sldLayout xmlns:a="http://schemas.openxmlformats.org/drawingml/2006/main" xmlns:r="http://schemas.openxmlformats.org/officeDocument/2006/relationships" xmlns:p="http://schemas.openxmlformats.org/presentationml/2006/main" preserve="1" userDrawn="1">
  <p:cSld name="7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61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61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908490395"/>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81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21"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048424535"/>
      </p:ext>
    </p:extLst>
  </p:cSld>
  <p:clrMapOvr>
    <a:masterClrMapping/>
  </p:clrMapOvr>
</p:sldLayout>
</file>

<file path=ppt/slideLayouts/slideLayout1810.xml><?xml version="1.0" encoding="utf-8"?>
<p:sldLayout xmlns:a="http://schemas.openxmlformats.org/drawingml/2006/main" xmlns:r="http://schemas.openxmlformats.org/officeDocument/2006/relationships" xmlns:p="http://schemas.openxmlformats.org/presentationml/2006/main" preserve="1" userDrawn="1">
  <p:cSld name="7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395468377"/>
      </p:ext>
    </p:extLst>
  </p:cSld>
  <p:clrMapOvr>
    <a:masterClrMapping/>
  </p:clrMapOvr>
</p:sldLayout>
</file>

<file path=ppt/slideLayouts/slideLayout1811.xml><?xml version="1.0" encoding="utf-8"?>
<p:sldLayout xmlns:a="http://schemas.openxmlformats.org/drawingml/2006/main" xmlns:r="http://schemas.openxmlformats.org/officeDocument/2006/relationships" xmlns:p="http://schemas.openxmlformats.org/presentationml/2006/main" userDrawn="1">
  <p:cSld name="7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D3BE4B1-D8A7-4010-BAB6-E8DFB933EA6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D225F620-B679-4579-AFBB-91D796ABFCA8}" type="slidenum">
              <a:rPr lang="zh-CN" altLang="en-US"/>
              <a:pPr>
                <a:defRPr/>
              </a:pPr>
              <a:t>‹#›</a:t>
            </a:fld>
            <a:endParaRPr lang="zh-CN" altLang="en-US"/>
          </a:p>
        </p:txBody>
      </p:sp>
    </p:spTree>
    <p:extLst>
      <p:ext uri="{BB962C8B-B14F-4D97-AF65-F5344CB8AC3E}">
        <p14:creationId xmlns:p14="http://schemas.microsoft.com/office/powerpoint/2010/main" val="124664256"/>
      </p:ext>
    </p:extLst>
  </p:cSld>
  <p:clrMapOvr>
    <a:masterClrMapping/>
  </p:clrMapOvr>
</p:sldLayout>
</file>

<file path=ppt/slideLayouts/slideLayout1812.xml><?xml version="1.0" encoding="utf-8"?>
<p:sldLayout xmlns:a="http://schemas.openxmlformats.org/drawingml/2006/main" xmlns:r="http://schemas.openxmlformats.org/officeDocument/2006/relationships" xmlns:p="http://schemas.openxmlformats.org/presentationml/2006/main" preserve="1" userDrawn="1">
  <p:cSld name="2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2302931"/>
      </p:ext>
    </p:extLst>
  </p:cSld>
  <p:clrMapOvr>
    <a:masterClrMapping/>
  </p:clrMapOvr>
</p:sldLayout>
</file>

<file path=ppt/slideLayouts/slideLayout1813.xml><?xml version="1.0" encoding="utf-8"?>
<p:sldLayout xmlns:a="http://schemas.openxmlformats.org/drawingml/2006/main" xmlns:r="http://schemas.openxmlformats.org/officeDocument/2006/relationships" xmlns:p="http://schemas.openxmlformats.org/presentationml/2006/main" userDrawn="1">
  <p:cSld name="7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DD4AEAE3-545E-439F-B412-EAB36F0F70D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691CC26-D6BD-422B-AC14-6C364DB17720}" type="slidenum">
              <a:rPr lang="zh-CN" altLang="en-US"/>
              <a:pPr>
                <a:defRPr/>
              </a:pPr>
              <a:t>‹#›</a:t>
            </a:fld>
            <a:endParaRPr lang="zh-CN" altLang="en-US"/>
          </a:p>
        </p:txBody>
      </p:sp>
    </p:spTree>
    <p:extLst>
      <p:ext uri="{BB962C8B-B14F-4D97-AF65-F5344CB8AC3E}">
        <p14:creationId xmlns:p14="http://schemas.microsoft.com/office/powerpoint/2010/main" val="756179612"/>
      </p:ext>
    </p:extLst>
  </p:cSld>
  <p:clrMapOvr>
    <a:masterClrMapping/>
  </p:clrMapOvr>
</p:sldLayout>
</file>

<file path=ppt/slideLayouts/slideLayout1814.xml><?xml version="1.0" encoding="utf-8"?>
<p:sldLayout xmlns:a="http://schemas.openxmlformats.org/drawingml/2006/main" xmlns:r="http://schemas.openxmlformats.org/officeDocument/2006/relationships" xmlns:p="http://schemas.openxmlformats.org/presentationml/2006/main" preserve="1" userDrawn="1">
  <p:cSld name="2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6023933"/>
      </p:ext>
    </p:extLst>
  </p:cSld>
  <p:clrMapOvr>
    <a:masterClrMapping/>
  </p:clrMapOvr>
</p:sldLayout>
</file>

<file path=ppt/slideLayouts/slideLayout1815.xml><?xml version="1.0" encoding="utf-8"?>
<p:sldLayout xmlns:a="http://schemas.openxmlformats.org/drawingml/2006/main" xmlns:r="http://schemas.openxmlformats.org/officeDocument/2006/relationships" xmlns:p="http://schemas.openxmlformats.org/presentationml/2006/main" userDrawn="1">
  <p:cSld name="7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0E047125-3E74-4EE2-9721-81EE6906D1D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3C83D23D-70C3-4681-AE90-2E703DE6009C}" type="slidenum">
              <a:rPr lang="zh-CN" altLang="en-US"/>
              <a:pPr>
                <a:defRPr/>
              </a:pPr>
              <a:t>‹#›</a:t>
            </a:fld>
            <a:endParaRPr lang="zh-CN" altLang="en-US"/>
          </a:p>
        </p:txBody>
      </p:sp>
    </p:spTree>
    <p:extLst>
      <p:ext uri="{BB962C8B-B14F-4D97-AF65-F5344CB8AC3E}">
        <p14:creationId xmlns:p14="http://schemas.microsoft.com/office/powerpoint/2010/main" val="1882111371"/>
      </p:ext>
    </p:extLst>
  </p:cSld>
  <p:clrMapOvr>
    <a:masterClrMapping/>
  </p:clrMapOvr>
</p:sldLayout>
</file>

<file path=ppt/slideLayouts/slideLayout1816.xml><?xml version="1.0" encoding="utf-8"?>
<p:sldLayout xmlns:a="http://schemas.openxmlformats.org/drawingml/2006/main" xmlns:r="http://schemas.openxmlformats.org/officeDocument/2006/relationships" xmlns:p="http://schemas.openxmlformats.org/presentationml/2006/main" preserve="1" userDrawn="1">
  <p:cSld name="2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9771696"/>
      </p:ext>
    </p:extLst>
  </p:cSld>
  <p:clrMapOvr>
    <a:masterClrMapping/>
  </p:clrMapOvr>
</p:sldLayout>
</file>

<file path=ppt/slideLayouts/slideLayout1817.xml><?xml version="1.0" encoding="utf-8"?>
<p:sldLayout xmlns:a="http://schemas.openxmlformats.org/drawingml/2006/main" xmlns:r="http://schemas.openxmlformats.org/officeDocument/2006/relationships" xmlns:p="http://schemas.openxmlformats.org/presentationml/2006/main" userDrawn="1">
  <p:cSld name="7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54F6E2CF-C03F-4ECF-A9AF-36047ECB290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D3F664D-5EB9-4191-A4F0-3285F2D40437}" type="slidenum">
              <a:rPr lang="zh-CN" altLang="en-US"/>
              <a:pPr>
                <a:defRPr/>
              </a:pPr>
              <a:t>‹#›</a:t>
            </a:fld>
            <a:endParaRPr lang="zh-CN" altLang="en-US"/>
          </a:p>
        </p:txBody>
      </p:sp>
    </p:spTree>
    <p:extLst>
      <p:ext uri="{BB962C8B-B14F-4D97-AF65-F5344CB8AC3E}">
        <p14:creationId xmlns:p14="http://schemas.microsoft.com/office/powerpoint/2010/main" val="3866173348"/>
      </p:ext>
    </p:extLst>
  </p:cSld>
  <p:clrMapOvr>
    <a:masterClrMapping/>
  </p:clrMapOvr>
</p:sldLayout>
</file>

<file path=ppt/slideLayouts/slideLayout1818.xml><?xml version="1.0" encoding="utf-8"?>
<p:sldLayout xmlns:a="http://schemas.openxmlformats.org/drawingml/2006/main" xmlns:r="http://schemas.openxmlformats.org/officeDocument/2006/relationships" xmlns:p="http://schemas.openxmlformats.org/presentationml/2006/main" preserve="1" userDrawn="1">
  <p:cSld name="2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0907644"/>
      </p:ext>
    </p:extLst>
  </p:cSld>
  <p:clrMapOvr>
    <a:masterClrMapping/>
  </p:clrMapOvr>
</p:sldLayout>
</file>

<file path=ppt/slideLayouts/slideLayout1819.xml><?xml version="1.0" encoding="utf-8"?>
<p:sldLayout xmlns:a="http://schemas.openxmlformats.org/drawingml/2006/main" xmlns:r="http://schemas.openxmlformats.org/officeDocument/2006/relationships" xmlns:p="http://schemas.openxmlformats.org/presentationml/2006/main" userDrawn="1">
  <p:cSld name="7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61493FB9-158A-4237-B0C8-5E6D8C84476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26DD3325-59A9-4B1E-B18E-459B9B5AF6F7}" type="slidenum">
              <a:rPr lang="zh-CN" altLang="en-US"/>
              <a:pPr>
                <a:defRPr/>
              </a:pPr>
              <a:t>‹#›</a:t>
            </a:fld>
            <a:endParaRPr lang="zh-CN" altLang="en-US"/>
          </a:p>
        </p:txBody>
      </p:sp>
    </p:spTree>
    <p:extLst>
      <p:ext uri="{BB962C8B-B14F-4D97-AF65-F5344CB8AC3E}">
        <p14:creationId xmlns:p14="http://schemas.microsoft.com/office/powerpoint/2010/main" val="3481475855"/>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8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630"/>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630"/>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940991874"/>
      </p:ext>
    </p:extLst>
  </p:cSld>
  <p:clrMapOvr>
    <a:masterClrMapping/>
  </p:clrMapOvr>
</p:sldLayout>
</file>

<file path=ppt/slideLayouts/slideLayout1820.xml><?xml version="1.0" encoding="utf-8"?>
<p:sldLayout xmlns:a="http://schemas.openxmlformats.org/drawingml/2006/main" xmlns:r="http://schemas.openxmlformats.org/officeDocument/2006/relationships" xmlns:p="http://schemas.openxmlformats.org/presentationml/2006/main" preserve="1" userDrawn="1">
  <p:cSld name="3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0460443"/>
      </p:ext>
    </p:extLst>
  </p:cSld>
  <p:clrMapOvr>
    <a:masterClrMapping/>
  </p:clrMapOvr>
</p:sldLayout>
</file>

<file path=ppt/slideLayouts/slideLayout1821.xml><?xml version="1.0" encoding="utf-8"?>
<p:sldLayout xmlns:a="http://schemas.openxmlformats.org/drawingml/2006/main" xmlns:r="http://schemas.openxmlformats.org/officeDocument/2006/relationships" xmlns:p="http://schemas.openxmlformats.org/presentationml/2006/main" showMasterSp="0" preserve="1" userDrawn="1">
  <p:cSld name="77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3196566"/>
      </p:ext>
    </p:extLst>
  </p:cSld>
  <p:clrMapOvr>
    <a:masterClrMapping/>
  </p:clrMapOvr>
</p:sldLayout>
</file>

<file path=ppt/slideLayouts/slideLayout1822.xml><?xml version="1.0" encoding="utf-8"?>
<p:sldLayout xmlns:a="http://schemas.openxmlformats.org/drawingml/2006/main" xmlns:r="http://schemas.openxmlformats.org/officeDocument/2006/relationships" xmlns:p="http://schemas.openxmlformats.org/presentationml/2006/main" preserve="1" userDrawn="1">
  <p:cSld name="7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59"/>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271936359"/>
      </p:ext>
    </p:extLst>
  </p:cSld>
  <p:clrMapOvr>
    <a:masterClrMapping/>
  </p:clrMapOvr>
</p:sldLayout>
</file>

<file path=ppt/slideLayouts/slideLayout1823.xml><?xml version="1.0" encoding="utf-8"?>
<p:sldLayout xmlns:a="http://schemas.openxmlformats.org/drawingml/2006/main" xmlns:r="http://schemas.openxmlformats.org/officeDocument/2006/relationships" xmlns:p="http://schemas.openxmlformats.org/presentationml/2006/main" preserve="1" userDrawn="1">
  <p:cSld name="79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712465056"/>
      </p:ext>
    </p:extLst>
  </p:cSld>
  <p:clrMapOvr>
    <a:masterClrMapping/>
  </p:clrMapOvr>
</p:sldLayout>
</file>

<file path=ppt/slideLayouts/slideLayout1824.xml><?xml version="1.0" encoding="utf-8"?>
<p:sldLayout xmlns:a="http://schemas.openxmlformats.org/drawingml/2006/main" xmlns:r="http://schemas.openxmlformats.org/officeDocument/2006/relationships" xmlns:p="http://schemas.openxmlformats.org/presentationml/2006/main" preserve="1" userDrawn="1">
  <p:cSld name="80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150512402"/>
      </p:ext>
    </p:extLst>
  </p:cSld>
  <p:clrMapOvr>
    <a:masterClrMapping/>
  </p:clrMapOvr>
</p:sldLayout>
</file>

<file path=ppt/slideLayouts/slideLayout1825.xml><?xml version="1.0" encoding="utf-8"?>
<p:sldLayout xmlns:a="http://schemas.openxmlformats.org/drawingml/2006/main" xmlns:r="http://schemas.openxmlformats.org/officeDocument/2006/relationships" xmlns:p="http://schemas.openxmlformats.org/presentationml/2006/main" preserve="1" userDrawn="1">
  <p:cSld name="81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21"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486346594"/>
      </p:ext>
    </p:extLst>
  </p:cSld>
  <p:clrMapOvr>
    <a:masterClrMapping/>
  </p:clrMapOvr>
</p:sldLayout>
</file>

<file path=ppt/slideLayouts/slideLayout1826.xml><?xml version="1.0" encoding="utf-8"?>
<p:sldLayout xmlns:a="http://schemas.openxmlformats.org/drawingml/2006/main" xmlns:r="http://schemas.openxmlformats.org/officeDocument/2006/relationships" xmlns:p="http://schemas.openxmlformats.org/presentationml/2006/main" preserve="1" userDrawn="1">
  <p:cSld name="8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61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61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359771658"/>
      </p:ext>
    </p:extLst>
  </p:cSld>
  <p:clrMapOvr>
    <a:masterClrMapping/>
  </p:clrMapOvr>
</p:sldLayout>
</file>

<file path=ppt/slideLayouts/slideLayout1827.xml><?xml version="1.0" encoding="utf-8"?>
<p:sldLayout xmlns:a="http://schemas.openxmlformats.org/drawingml/2006/main" xmlns:r="http://schemas.openxmlformats.org/officeDocument/2006/relationships" xmlns:p="http://schemas.openxmlformats.org/presentationml/2006/main" preserve="1" userDrawn="1">
  <p:cSld name="83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141177904"/>
      </p:ext>
    </p:extLst>
  </p:cSld>
  <p:clrMapOvr>
    <a:masterClrMapping/>
  </p:clrMapOvr>
</p:sldLayout>
</file>

<file path=ppt/slideLayouts/slideLayout1828.xml><?xml version="1.0" encoding="utf-8"?>
<p:sldLayout xmlns:a="http://schemas.openxmlformats.org/drawingml/2006/main" xmlns:r="http://schemas.openxmlformats.org/officeDocument/2006/relationships" xmlns:p="http://schemas.openxmlformats.org/presentationml/2006/main" userDrawn="1">
  <p:cSld name="8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743244E7-2F42-4F2D-8BC3-4CD316896F2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CBEAEC77-AB62-4EE7-819A-34C8F54D5765}" type="slidenum">
              <a:rPr lang="zh-CN" altLang="en-US"/>
              <a:pPr>
                <a:defRPr/>
              </a:pPr>
              <a:t>‹#›</a:t>
            </a:fld>
            <a:endParaRPr lang="zh-CN" altLang="en-US"/>
          </a:p>
        </p:txBody>
      </p:sp>
    </p:spTree>
    <p:extLst>
      <p:ext uri="{BB962C8B-B14F-4D97-AF65-F5344CB8AC3E}">
        <p14:creationId xmlns:p14="http://schemas.microsoft.com/office/powerpoint/2010/main" val="2475737669"/>
      </p:ext>
    </p:extLst>
  </p:cSld>
  <p:clrMapOvr>
    <a:masterClrMapping/>
  </p:clrMapOvr>
</p:sldLayout>
</file>

<file path=ppt/slideLayouts/slideLayout1829.xml><?xml version="1.0" encoding="utf-8"?>
<p:sldLayout xmlns:a="http://schemas.openxmlformats.org/drawingml/2006/main" xmlns:r="http://schemas.openxmlformats.org/officeDocument/2006/relationships" xmlns:p="http://schemas.openxmlformats.org/presentationml/2006/main" preserve="1" userDrawn="1">
  <p:cSld name="3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38307"/>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83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020021070"/>
      </p:ext>
    </p:extLst>
  </p:cSld>
  <p:clrMapOvr>
    <a:masterClrMapping/>
  </p:clrMapOvr>
</p:sldLayout>
</file>

<file path=ppt/slideLayouts/slideLayout1830.xml><?xml version="1.0" encoding="utf-8"?>
<p:sldLayout xmlns:a="http://schemas.openxmlformats.org/drawingml/2006/main" xmlns:r="http://schemas.openxmlformats.org/officeDocument/2006/relationships" xmlns:p="http://schemas.openxmlformats.org/presentationml/2006/main" userDrawn="1">
  <p:cSld name="8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68D91A39-D5C4-4E6C-8CCB-352C62A1EC45}"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5ADDD241-2A16-4AD2-B9D7-F08EBE03A083}" type="slidenum">
              <a:rPr lang="zh-CN" altLang="en-US"/>
              <a:pPr>
                <a:defRPr/>
              </a:pPr>
              <a:t>‹#›</a:t>
            </a:fld>
            <a:endParaRPr lang="zh-CN" altLang="en-US"/>
          </a:p>
        </p:txBody>
      </p:sp>
    </p:spTree>
    <p:extLst>
      <p:ext uri="{BB962C8B-B14F-4D97-AF65-F5344CB8AC3E}">
        <p14:creationId xmlns:p14="http://schemas.microsoft.com/office/powerpoint/2010/main" val="3392891047"/>
      </p:ext>
    </p:extLst>
  </p:cSld>
  <p:clrMapOvr>
    <a:masterClrMapping/>
  </p:clrMapOvr>
</p:sldLayout>
</file>

<file path=ppt/slideLayouts/slideLayout1831.xml><?xml version="1.0" encoding="utf-8"?>
<p:sldLayout xmlns:a="http://schemas.openxmlformats.org/drawingml/2006/main" xmlns:r="http://schemas.openxmlformats.org/officeDocument/2006/relationships" xmlns:p="http://schemas.openxmlformats.org/presentationml/2006/main" preserve="1" userDrawn="1">
  <p:cSld name="3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0287781"/>
      </p:ext>
    </p:extLst>
  </p:cSld>
  <p:clrMapOvr>
    <a:masterClrMapping/>
  </p:clrMapOvr>
</p:sldLayout>
</file>

<file path=ppt/slideLayouts/slideLayout1832.xml><?xml version="1.0" encoding="utf-8"?>
<p:sldLayout xmlns:a="http://schemas.openxmlformats.org/drawingml/2006/main" xmlns:r="http://schemas.openxmlformats.org/officeDocument/2006/relationships" xmlns:p="http://schemas.openxmlformats.org/presentationml/2006/main" userDrawn="1">
  <p:cSld name="8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A53C917-DFDA-4899-A359-298FAC94E609}"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56AB1D65-A53A-4568-BE8E-230E731B18A7}" type="slidenum">
              <a:rPr lang="zh-CN" altLang="en-US"/>
              <a:pPr>
                <a:defRPr/>
              </a:pPr>
              <a:t>‹#›</a:t>
            </a:fld>
            <a:endParaRPr lang="zh-CN" altLang="en-US"/>
          </a:p>
        </p:txBody>
      </p:sp>
    </p:spTree>
    <p:extLst>
      <p:ext uri="{BB962C8B-B14F-4D97-AF65-F5344CB8AC3E}">
        <p14:creationId xmlns:p14="http://schemas.microsoft.com/office/powerpoint/2010/main" val="408370100"/>
      </p:ext>
    </p:extLst>
  </p:cSld>
  <p:clrMapOvr>
    <a:masterClrMapping/>
  </p:clrMapOvr>
</p:sldLayout>
</file>

<file path=ppt/slideLayouts/slideLayout1833.xml><?xml version="1.0" encoding="utf-8"?>
<p:sldLayout xmlns:a="http://schemas.openxmlformats.org/drawingml/2006/main" xmlns:r="http://schemas.openxmlformats.org/officeDocument/2006/relationships" xmlns:p="http://schemas.openxmlformats.org/presentationml/2006/main" preserve="1" userDrawn="1">
  <p:cSld name="3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0554395"/>
      </p:ext>
    </p:extLst>
  </p:cSld>
  <p:clrMapOvr>
    <a:masterClrMapping/>
  </p:clrMapOvr>
</p:sldLayout>
</file>

<file path=ppt/slideLayouts/slideLayout1834.xml><?xml version="1.0" encoding="utf-8"?>
<p:sldLayout xmlns:a="http://schemas.openxmlformats.org/drawingml/2006/main" xmlns:r="http://schemas.openxmlformats.org/officeDocument/2006/relationships" xmlns:p="http://schemas.openxmlformats.org/presentationml/2006/main" userDrawn="1">
  <p:cSld name="8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9E3A98B6-E887-4E42-9B1F-B310B18E63A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674CC6CE-A755-4B87-B052-911A53C204E0}" type="slidenum">
              <a:rPr lang="zh-CN" altLang="en-US"/>
              <a:pPr>
                <a:defRPr/>
              </a:pPr>
              <a:t>‹#›</a:t>
            </a:fld>
            <a:endParaRPr lang="zh-CN" altLang="en-US"/>
          </a:p>
        </p:txBody>
      </p:sp>
    </p:spTree>
    <p:extLst>
      <p:ext uri="{BB962C8B-B14F-4D97-AF65-F5344CB8AC3E}">
        <p14:creationId xmlns:p14="http://schemas.microsoft.com/office/powerpoint/2010/main" val="1444147581"/>
      </p:ext>
    </p:extLst>
  </p:cSld>
  <p:clrMapOvr>
    <a:masterClrMapping/>
  </p:clrMapOvr>
</p:sldLayout>
</file>

<file path=ppt/slideLayouts/slideLayout1835.xml><?xml version="1.0" encoding="utf-8"?>
<p:sldLayout xmlns:a="http://schemas.openxmlformats.org/drawingml/2006/main" xmlns:r="http://schemas.openxmlformats.org/officeDocument/2006/relationships" xmlns:p="http://schemas.openxmlformats.org/presentationml/2006/main" preserve="1" userDrawn="1">
  <p:cSld name="3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17010624"/>
      </p:ext>
    </p:extLst>
  </p:cSld>
  <p:clrMapOvr>
    <a:masterClrMapping/>
  </p:clrMapOvr>
</p:sldLayout>
</file>

<file path=ppt/slideLayouts/slideLayout1836.xml><?xml version="1.0" encoding="utf-8"?>
<p:sldLayout xmlns:a="http://schemas.openxmlformats.org/drawingml/2006/main" xmlns:r="http://schemas.openxmlformats.org/officeDocument/2006/relationships" xmlns:p="http://schemas.openxmlformats.org/presentationml/2006/main" userDrawn="1">
  <p:cSld name="8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20F36DF4-5119-4B4D-B357-198026BC1EE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139FA3C1-5DA0-40EC-9132-6005C3B2B533}" type="slidenum">
              <a:rPr lang="zh-CN" altLang="en-US"/>
              <a:pPr>
                <a:defRPr/>
              </a:pPr>
              <a:t>‹#›</a:t>
            </a:fld>
            <a:endParaRPr lang="zh-CN" altLang="en-US"/>
          </a:p>
        </p:txBody>
      </p:sp>
    </p:spTree>
    <p:extLst>
      <p:ext uri="{BB962C8B-B14F-4D97-AF65-F5344CB8AC3E}">
        <p14:creationId xmlns:p14="http://schemas.microsoft.com/office/powerpoint/2010/main" val="1327425228"/>
      </p:ext>
    </p:extLst>
  </p:cSld>
  <p:clrMapOvr>
    <a:masterClrMapping/>
  </p:clrMapOvr>
</p:sldLayout>
</file>

<file path=ppt/slideLayouts/slideLayout1837.xml><?xml version="1.0" encoding="utf-8"?>
<p:sldLayout xmlns:a="http://schemas.openxmlformats.org/drawingml/2006/main" xmlns:r="http://schemas.openxmlformats.org/officeDocument/2006/relationships" xmlns:p="http://schemas.openxmlformats.org/presentationml/2006/main" preserve="1" userDrawn="1">
  <p:cSld name="3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978319"/>
      </p:ext>
    </p:extLst>
  </p:cSld>
  <p:clrMapOvr>
    <a:masterClrMapping/>
  </p:clrMapOvr>
</p:sldLayout>
</file>

<file path=ppt/slideLayouts/slideLayout1838.xml><?xml version="1.0" encoding="utf-8"?>
<p:sldLayout xmlns:a="http://schemas.openxmlformats.org/drawingml/2006/main" xmlns:r="http://schemas.openxmlformats.org/officeDocument/2006/relationships" xmlns:p="http://schemas.openxmlformats.org/presentationml/2006/main" userDrawn="1">
  <p:cSld name="8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7BF64594-FDE0-4141-9CE1-83FA40D9B94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4716D2B6-B7D8-4D1E-9E45-FA711CA3483E}" type="slidenum">
              <a:rPr lang="zh-CN" altLang="en-US"/>
              <a:pPr>
                <a:defRPr/>
              </a:pPr>
              <a:t>‹#›</a:t>
            </a:fld>
            <a:endParaRPr lang="zh-CN" altLang="en-US"/>
          </a:p>
        </p:txBody>
      </p:sp>
    </p:spTree>
    <p:extLst>
      <p:ext uri="{BB962C8B-B14F-4D97-AF65-F5344CB8AC3E}">
        <p14:creationId xmlns:p14="http://schemas.microsoft.com/office/powerpoint/2010/main" val="2100959081"/>
      </p:ext>
    </p:extLst>
  </p:cSld>
  <p:clrMapOvr>
    <a:masterClrMapping/>
  </p:clrMapOvr>
</p:sldLayout>
</file>

<file path=ppt/slideLayouts/slideLayout1839.xml><?xml version="1.0" encoding="utf-8"?>
<p:sldLayout xmlns:a="http://schemas.openxmlformats.org/drawingml/2006/main" xmlns:r="http://schemas.openxmlformats.org/officeDocument/2006/relationships" xmlns:p="http://schemas.openxmlformats.org/presentationml/2006/main" userDrawn="1">
  <p:cSld name="9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mn-cs"/>
              </a:defRPr>
            </a:lvl1pPr>
          </a:lstStyle>
          <a:p>
            <a:pPr>
              <a:defRPr/>
            </a:pPr>
            <a:fld id="{B1BE6115-60E1-49B8-B072-938582F32656}"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mn-cs"/>
              </a:defRPr>
            </a:lvl1pPr>
          </a:lstStyle>
          <a:p>
            <a:pPr>
              <a:defRPr/>
            </a:pPr>
            <a:fld id="{8C4B8C66-8FEC-43D6-9F37-11342F2E6180}" type="slidenum">
              <a:rPr lang="zh-CN" altLang="en-US"/>
              <a:pPr>
                <a:defRPr/>
              </a:pPr>
              <a:t>‹#›</a:t>
            </a:fld>
            <a:endParaRPr lang="zh-CN" altLang="en-US"/>
          </a:p>
        </p:txBody>
      </p:sp>
    </p:spTree>
    <p:extLst>
      <p:ext uri="{BB962C8B-B14F-4D97-AF65-F5344CB8AC3E}">
        <p14:creationId xmlns:p14="http://schemas.microsoft.com/office/powerpoint/2010/main" val="3401073169"/>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userDrawn="1">
  <p:cSld name="8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743244E7-2F42-4F2D-8BC3-4CD316896F2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CBEAEC77-AB62-4EE7-819A-34C8F54D5765}" type="slidenum">
              <a:rPr lang="zh-CN" altLang="en-US"/>
              <a:pPr>
                <a:defRPr/>
              </a:pPr>
              <a:t>‹#›</a:t>
            </a:fld>
            <a:endParaRPr lang="zh-CN" altLang="en-US"/>
          </a:p>
        </p:txBody>
      </p:sp>
    </p:spTree>
    <p:extLst>
      <p:ext uri="{BB962C8B-B14F-4D97-AF65-F5344CB8AC3E}">
        <p14:creationId xmlns:p14="http://schemas.microsoft.com/office/powerpoint/2010/main" val="75810650"/>
      </p:ext>
    </p:extLst>
  </p:cSld>
  <p:clrMapOvr>
    <a:masterClrMapping/>
  </p:clrMapOvr>
</p:sldLayout>
</file>

<file path=ppt/slideLayouts/slideLayout1840.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7053869"/>
      </p:ext>
    </p:extLst>
  </p:cSld>
  <p:clrMapOvr>
    <a:masterClrMapping/>
  </p:clrMapOvr>
</p:sldLayout>
</file>

<file path=ppt/slideLayouts/slideLayout1841.xml><?xml version="1.0" encoding="utf-8"?>
<p:sldLayout xmlns:a="http://schemas.openxmlformats.org/drawingml/2006/main" xmlns:r="http://schemas.openxmlformats.org/officeDocument/2006/relationships" xmlns:p="http://schemas.openxmlformats.org/presentationml/2006/main" preserve="1" userDrawn="1">
  <p:cSld name="7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20330100"/>
      </p:ext>
    </p:extLst>
  </p:cSld>
  <p:clrMapOvr>
    <a:masterClrMapping/>
  </p:clrMapOvr>
</p:sldLayout>
</file>

<file path=ppt/slideLayouts/slideLayout1842.xml><?xml version="1.0" encoding="utf-8"?>
<p:sldLayout xmlns:a="http://schemas.openxmlformats.org/drawingml/2006/main" xmlns:r="http://schemas.openxmlformats.org/officeDocument/2006/relationships" xmlns:p="http://schemas.openxmlformats.org/presentationml/2006/main" preserve="1" userDrawn="1">
  <p:cSld name="5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4942227"/>
      </p:ext>
    </p:extLst>
  </p:cSld>
  <p:clrMapOvr>
    <a:masterClrMapping/>
  </p:clrMapOvr>
</p:sldLayout>
</file>

<file path=ppt/slideLayouts/slideLayout1843.xml><?xml version="1.0" encoding="utf-8"?>
<p:sldLayout xmlns:a="http://schemas.openxmlformats.org/drawingml/2006/main" xmlns:r="http://schemas.openxmlformats.org/officeDocument/2006/relationships" xmlns:p="http://schemas.openxmlformats.org/presentationml/2006/main" userDrawn="1">
  <p:cSld name="9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D417C4E6-EC5E-4ADC-9106-3CAC04AAE92D}"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69AD82C9-4A79-4005-A503-60EC32706C68}" type="slidenum">
              <a:rPr lang="zh-CN" altLang="en-US"/>
              <a:pPr>
                <a:defRPr/>
              </a:pPr>
              <a:t>‹#›</a:t>
            </a:fld>
            <a:endParaRPr lang="zh-CN" altLang="en-US"/>
          </a:p>
        </p:txBody>
      </p:sp>
    </p:spTree>
    <p:extLst>
      <p:ext uri="{BB962C8B-B14F-4D97-AF65-F5344CB8AC3E}">
        <p14:creationId xmlns:p14="http://schemas.microsoft.com/office/powerpoint/2010/main" val="3784297176"/>
      </p:ext>
    </p:extLst>
  </p:cSld>
  <p:clrMapOvr>
    <a:masterClrMapping/>
  </p:clrMapOvr>
</p:sldLayout>
</file>

<file path=ppt/slideLayouts/slideLayout1844.xml><?xml version="1.0" encoding="utf-8"?>
<p:sldLayout xmlns:a="http://schemas.openxmlformats.org/drawingml/2006/main" xmlns:r="http://schemas.openxmlformats.org/officeDocument/2006/relationships" xmlns:p="http://schemas.openxmlformats.org/presentationml/2006/main" userDrawn="1">
  <p:cSld name="9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0CC3765C-A009-45FA-A589-886F372DBAEE}"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4D505D95-CC14-4EC0-AE4E-427018A591F9}" type="slidenum">
              <a:rPr lang="zh-CN" altLang="en-US"/>
              <a:pPr>
                <a:defRPr/>
              </a:pPr>
              <a:t>‹#›</a:t>
            </a:fld>
            <a:endParaRPr lang="zh-CN" altLang="en-US"/>
          </a:p>
        </p:txBody>
      </p:sp>
    </p:spTree>
    <p:extLst>
      <p:ext uri="{BB962C8B-B14F-4D97-AF65-F5344CB8AC3E}">
        <p14:creationId xmlns:p14="http://schemas.microsoft.com/office/powerpoint/2010/main" val="3771269029"/>
      </p:ext>
    </p:extLst>
  </p:cSld>
  <p:clrMapOvr>
    <a:masterClrMapping/>
  </p:clrMapOvr>
</p:sldLayout>
</file>

<file path=ppt/slideLayouts/slideLayout1845.xml><?xml version="1.0" encoding="utf-8"?>
<p:sldLayout xmlns:a="http://schemas.openxmlformats.org/drawingml/2006/main" xmlns:r="http://schemas.openxmlformats.org/officeDocument/2006/relationships" xmlns:p="http://schemas.openxmlformats.org/presentationml/2006/main" userDrawn="1">
  <p:cSld name="8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5735499"/>
      </p:ext>
    </p:extLst>
  </p:cSld>
  <p:clrMapOvr>
    <a:masterClrMapping/>
  </p:clrMapOvr>
  <p:transition spd="slow" advClick="0" advTm="0">
    <p:random/>
  </p:transition>
</p:sldLayout>
</file>

<file path=ppt/slideLayouts/slideLayout1846.xml><?xml version="1.0" encoding="utf-8"?>
<p:sldLayout xmlns:a="http://schemas.openxmlformats.org/drawingml/2006/main" xmlns:r="http://schemas.openxmlformats.org/officeDocument/2006/relationships" xmlns:p="http://schemas.openxmlformats.org/presentationml/2006/main" userDrawn="1">
  <p:cSld name="9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72AA8DE9-CBE1-4E5E-B595-8DDDD7DF2E88}"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0B8EF88D-2013-4A9E-BA96-6E7BE168C67A}" type="slidenum">
              <a:rPr lang="zh-CN" altLang="en-US"/>
              <a:pPr>
                <a:defRPr/>
              </a:pPr>
              <a:t>‹#›</a:t>
            </a:fld>
            <a:endParaRPr lang="zh-CN" altLang="en-US"/>
          </a:p>
        </p:txBody>
      </p:sp>
    </p:spTree>
    <p:extLst>
      <p:ext uri="{BB962C8B-B14F-4D97-AF65-F5344CB8AC3E}">
        <p14:creationId xmlns:p14="http://schemas.microsoft.com/office/powerpoint/2010/main" val="748477390"/>
      </p:ext>
    </p:extLst>
  </p:cSld>
  <p:clrMapOvr>
    <a:masterClrMapping/>
  </p:clrMapOvr>
</p:sldLayout>
</file>

<file path=ppt/slideLayouts/slideLayout1847.xml><?xml version="1.0" encoding="utf-8"?>
<p:sldLayout xmlns:a="http://schemas.openxmlformats.org/drawingml/2006/main" xmlns:r="http://schemas.openxmlformats.org/officeDocument/2006/relationships" xmlns:p="http://schemas.openxmlformats.org/presentationml/2006/main" preserve="1" userDrawn="1">
  <p:cSld name="3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4976995"/>
      </p:ext>
    </p:extLst>
  </p:cSld>
  <p:clrMapOvr>
    <a:masterClrMapping/>
  </p:clrMapOvr>
</p:sldLayout>
</file>

<file path=ppt/slideLayouts/slideLayout1848.xml><?xml version="1.0" encoding="utf-8"?>
<p:sldLayout xmlns:a="http://schemas.openxmlformats.org/drawingml/2006/main" xmlns:r="http://schemas.openxmlformats.org/officeDocument/2006/relationships" xmlns:p="http://schemas.openxmlformats.org/presentationml/2006/main" userDrawn="1">
  <p:cSld name="9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94" y="6042118"/>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0680EA20-E02C-4E08-80C7-299C9F7CE419}"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118"/>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118"/>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E4BEFC50-AF79-413A-8EBC-118D41A25FAC}" type="slidenum">
              <a:rPr lang="zh-CN" altLang="en-US"/>
              <a:pPr>
                <a:defRPr/>
              </a:pPr>
              <a:t>‹#›</a:t>
            </a:fld>
            <a:endParaRPr lang="zh-CN" altLang="en-US"/>
          </a:p>
        </p:txBody>
      </p:sp>
    </p:spTree>
    <p:extLst>
      <p:ext uri="{BB962C8B-B14F-4D97-AF65-F5344CB8AC3E}">
        <p14:creationId xmlns:p14="http://schemas.microsoft.com/office/powerpoint/2010/main" val="2495704888"/>
      </p:ext>
    </p:extLst>
  </p:cSld>
  <p:clrMapOvr>
    <a:masterClrMapping/>
  </p:clrMapOvr>
  <p:transition spd="slow" advTm="3000">
    <p:random/>
  </p:transition>
</p:sldLayout>
</file>

<file path=ppt/slideLayouts/slideLayout1849.xml><?xml version="1.0" encoding="utf-8"?>
<p:sldLayout xmlns:a="http://schemas.openxmlformats.org/drawingml/2006/main" xmlns:r="http://schemas.openxmlformats.org/officeDocument/2006/relationships" xmlns:p="http://schemas.openxmlformats.org/presentationml/2006/main" userDrawn="1">
  <p:cSld name="2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2157753"/>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3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5855816"/>
      </p:ext>
    </p:extLst>
  </p:cSld>
  <p:clrMapOvr>
    <a:masterClrMapping/>
  </p:clrMapOvr>
</p:sldLayout>
</file>

<file path=ppt/slideLayouts/slideLayout1850.xml><?xml version="1.0" encoding="utf-8"?>
<p:sldLayout xmlns:a="http://schemas.openxmlformats.org/drawingml/2006/main" xmlns:r="http://schemas.openxmlformats.org/officeDocument/2006/relationships" xmlns:p="http://schemas.openxmlformats.org/presentationml/2006/main" userDrawn="1">
  <p:cSld name="2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2955832"/>
      </p:ext>
    </p:extLst>
  </p:cSld>
  <p:clrMapOvr>
    <a:masterClrMapping/>
  </p:clrMapOvr>
</p:sldLayout>
</file>

<file path=ppt/slideLayouts/slideLayout1851.xml><?xml version="1.0" encoding="utf-8"?>
<p:sldLayout xmlns:a="http://schemas.openxmlformats.org/drawingml/2006/main" xmlns:r="http://schemas.openxmlformats.org/officeDocument/2006/relationships" xmlns:p="http://schemas.openxmlformats.org/presentationml/2006/main" userDrawn="1">
  <p:cSld name="2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6428960"/>
      </p:ext>
    </p:extLst>
  </p:cSld>
  <p:clrMapOvr>
    <a:masterClrMapping/>
  </p:clrMapOvr>
</p:sldLayout>
</file>

<file path=ppt/slideLayouts/slideLayout1852.xml><?xml version="1.0" encoding="utf-8"?>
<p:sldLayout xmlns:a="http://schemas.openxmlformats.org/drawingml/2006/main" xmlns:r="http://schemas.openxmlformats.org/officeDocument/2006/relationships" xmlns:p="http://schemas.openxmlformats.org/presentationml/2006/main" userDrawn="1">
  <p:cSld name="2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7186624"/>
      </p:ext>
    </p:extLst>
  </p:cSld>
  <p:clrMapOvr>
    <a:masterClrMapping/>
  </p:clrMapOvr>
</p:sldLayout>
</file>

<file path=ppt/slideLayouts/slideLayout1853.xml><?xml version="1.0" encoding="utf-8"?>
<p:sldLayout xmlns:a="http://schemas.openxmlformats.org/drawingml/2006/main" xmlns:r="http://schemas.openxmlformats.org/officeDocument/2006/relationships" xmlns:p="http://schemas.openxmlformats.org/presentationml/2006/main" userDrawn="1">
  <p:cSld name="2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01150771"/>
      </p:ext>
    </p:extLst>
  </p:cSld>
  <p:clrMapOvr>
    <a:masterClrMapping/>
  </p:clrMapOvr>
</p:sldLayout>
</file>

<file path=ppt/slideLayouts/slideLayout1854.xml><?xml version="1.0" encoding="utf-8"?>
<p:sldLayout xmlns:a="http://schemas.openxmlformats.org/drawingml/2006/main" xmlns:r="http://schemas.openxmlformats.org/officeDocument/2006/relationships" xmlns:p="http://schemas.openxmlformats.org/presentationml/2006/main" userDrawn="1">
  <p:cSld name="2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275114"/>
      </p:ext>
    </p:extLst>
  </p:cSld>
  <p:clrMapOvr>
    <a:masterClrMapping/>
  </p:clrMapOvr>
</p:sldLayout>
</file>

<file path=ppt/slideLayouts/slideLayout1855.xml><?xml version="1.0" encoding="utf-8"?>
<p:sldLayout xmlns:a="http://schemas.openxmlformats.org/drawingml/2006/main" xmlns:r="http://schemas.openxmlformats.org/officeDocument/2006/relationships" xmlns:p="http://schemas.openxmlformats.org/presentationml/2006/main" userDrawn="1">
  <p:cSld name="2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6741980"/>
      </p:ext>
    </p:extLst>
  </p:cSld>
  <p:clrMapOvr>
    <a:masterClrMapping/>
  </p:clrMapOvr>
</p:sldLayout>
</file>

<file path=ppt/slideLayouts/slideLayout1856.xml><?xml version="1.0" encoding="utf-8"?>
<p:sldLayout xmlns:a="http://schemas.openxmlformats.org/drawingml/2006/main" xmlns:r="http://schemas.openxmlformats.org/officeDocument/2006/relationships" xmlns:p="http://schemas.openxmlformats.org/presentationml/2006/main" userDrawn="1">
  <p:cSld name="2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4923251"/>
      </p:ext>
    </p:extLst>
  </p:cSld>
  <p:clrMapOvr>
    <a:masterClrMapping/>
  </p:clrMapOvr>
</p:sldLayout>
</file>

<file path=ppt/slideLayouts/slideLayout1857.xml><?xml version="1.0" encoding="utf-8"?>
<p:sldLayout xmlns:a="http://schemas.openxmlformats.org/drawingml/2006/main" xmlns:r="http://schemas.openxmlformats.org/officeDocument/2006/relationships" xmlns:p="http://schemas.openxmlformats.org/presentationml/2006/main" userDrawn="1">
  <p:cSld name="10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94" y="6042118"/>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7329B466-B004-44B5-83C9-0273791B89F7}"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118"/>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118"/>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DEB1669C-BD15-4F84-BA3B-0D6F7A5BEA08}" type="slidenum">
              <a:rPr lang="zh-CN" altLang="en-US"/>
              <a:pPr>
                <a:defRPr/>
              </a:pPr>
              <a:t>‹#›</a:t>
            </a:fld>
            <a:endParaRPr lang="zh-CN" altLang="en-US"/>
          </a:p>
        </p:txBody>
      </p:sp>
    </p:spTree>
    <p:extLst>
      <p:ext uri="{BB962C8B-B14F-4D97-AF65-F5344CB8AC3E}">
        <p14:creationId xmlns:p14="http://schemas.microsoft.com/office/powerpoint/2010/main" val="1046034863"/>
      </p:ext>
    </p:extLst>
  </p:cSld>
  <p:clrMapOvr>
    <a:masterClrMapping/>
  </p:clrMapOvr>
  <p:transition spd="slow" advTm="3000">
    <p:random/>
  </p:transition>
</p:sldLayout>
</file>

<file path=ppt/slideLayouts/slideLayout1858.xml><?xml version="1.0" encoding="utf-8"?>
<p:sldLayout xmlns:a="http://schemas.openxmlformats.org/drawingml/2006/main" xmlns:r="http://schemas.openxmlformats.org/officeDocument/2006/relationships" xmlns:p="http://schemas.openxmlformats.org/presentationml/2006/main" userDrawn="1">
  <p:cSld name="3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0550191"/>
      </p:ext>
    </p:extLst>
  </p:cSld>
  <p:clrMapOvr>
    <a:masterClrMapping/>
  </p:clrMapOvr>
</p:sldLayout>
</file>

<file path=ppt/slideLayouts/slideLayout1859.xml><?xml version="1.0" encoding="utf-8"?>
<p:sldLayout xmlns:a="http://schemas.openxmlformats.org/drawingml/2006/main" xmlns:r="http://schemas.openxmlformats.org/officeDocument/2006/relationships" xmlns:p="http://schemas.openxmlformats.org/presentationml/2006/main" userDrawn="1">
  <p:cSld name="3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6318683"/>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userDrawn="1">
  <p:cSld name="8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68D91A39-D5C4-4E6C-8CCB-352C62A1EC45}"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5ADDD241-2A16-4AD2-B9D7-F08EBE03A083}" type="slidenum">
              <a:rPr lang="zh-CN" altLang="en-US"/>
              <a:pPr>
                <a:defRPr/>
              </a:pPr>
              <a:t>‹#›</a:t>
            </a:fld>
            <a:endParaRPr lang="zh-CN" altLang="en-US"/>
          </a:p>
        </p:txBody>
      </p:sp>
    </p:spTree>
    <p:extLst>
      <p:ext uri="{BB962C8B-B14F-4D97-AF65-F5344CB8AC3E}">
        <p14:creationId xmlns:p14="http://schemas.microsoft.com/office/powerpoint/2010/main" val="4120994573"/>
      </p:ext>
    </p:extLst>
  </p:cSld>
  <p:clrMapOvr>
    <a:masterClrMapping/>
  </p:clrMapOvr>
</p:sldLayout>
</file>

<file path=ppt/slideLayouts/slideLayout1860.xml><?xml version="1.0" encoding="utf-8"?>
<p:sldLayout xmlns:a="http://schemas.openxmlformats.org/drawingml/2006/main" xmlns:r="http://schemas.openxmlformats.org/officeDocument/2006/relationships" xmlns:p="http://schemas.openxmlformats.org/presentationml/2006/main" userDrawn="1">
  <p:cSld name="3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0003767"/>
      </p:ext>
    </p:extLst>
  </p:cSld>
  <p:clrMapOvr>
    <a:masterClrMapping/>
  </p:clrMapOvr>
</p:sldLayout>
</file>

<file path=ppt/slideLayouts/slideLayout1861.xml><?xml version="1.0" encoding="utf-8"?>
<p:sldLayout xmlns:a="http://schemas.openxmlformats.org/drawingml/2006/main" xmlns:r="http://schemas.openxmlformats.org/officeDocument/2006/relationships" xmlns:p="http://schemas.openxmlformats.org/presentationml/2006/main" userDrawn="1">
  <p:cSld name="3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8919969"/>
      </p:ext>
    </p:extLst>
  </p:cSld>
  <p:clrMapOvr>
    <a:masterClrMapping/>
  </p:clrMapOvr>
</p:sldLayout>
</file>

<file path=ppt/slideLayouts/slideLayout1862.xml><?xml version="1.0" encoding="utf-8"?>
<p:sldLayout xmlns:a="http://schemas.openxmlformats.org/drawingml/2006/main" xmlns:r="http://schemas.openxmlformats.org/officeDocument/2006/relationships" xmlns:p="http://schemas.openxmlformats.org/presentationml/2006/main" userDrawn="1">
  <p:cSld name="3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31367324"/>
      </p:ext>
    </p:extLst>
  </p:cSld>
  <p:clrMapOvr>
    <a:masterClrMapping/>
  </p:clrMapOvr>
</p:sldLayout>
</file>

<file path=ppt/slideLayouts/slideLayout1863.xml><?xml version="1.0" encoding="utf-8"?>
<p:sldLayout xmlns:a="http://schemas.openxmlformats.org/drawingml/2006/main" xmlns:r="http://schemas.openxmlformats.org/officeDocument/2006/relationships" xmlns:p="http://schemas.openxmlformats.org/presentationml/2006/main" userDrawn="1">
  <p:cSld name="3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2152435"/>
      </p:ext>
    </p:extLst>
  </p:cSld>
  <p:clrMapOvr>
    <a:masterClrMapping/>
  </p:clrMapOvr>
</p:sldLayout>
</file>

<file path=ppt/slideLayouts/slideLayout1864.xml><?xml version="1.0" encoding="utf-8"?>
<p:sldLayout xmlns:a="http://schemas.openxmlformats.org/drawingml/2006/main" xmlns:r="http://schemas.openxmlformats.org/officeDocument/2006/relationships" xmlns:p="http://schemas.openxmlformats.org/presentationml/2006/main" userDrawn="1">
  <p:cSld name="3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88902711"/>
      </p:ext>
    </p:extLst>
  </p:cSld>
  <p:clrMapOvr>
    <a:masterClrMapping/>
  </p:clrMapOvr>
</p:sldLayout>
</file>

<file path=ppt/slideLayouts/slideLayout1865.xml><?xml version="1.0" encoding="utf-8"?>
<p:sldLayout xmlns:a="http://schemas.openxmlformats.org/drawingml/2006/main" xmlns:r="http://schemas.openxmlformats.org/officeDocument/2006/relationships" xmlns:p="http://schemas.openxmlformats.org/presentationml/2006/main" userDrawn="1">
  <p:cSld name="3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4093798"/>
      </p:ext>
    </p:extLst>
  </p:cSld>
  <p:clrMapOvr>
    <a:masterClrMapping/>
  </p:clrMapOvr>
</p:sldLayout>
</file>

<file path=ppt/slideLayouts/slideLayout1866.xml><?xml version="1.0" encoding="utf-8"?>
<p:sldLayout xmlns:a="http://schemas.openxmlformats.org/drawingml/2006/main" xmlns:r="http://schemas.openxmlformats.org/officeDocument/2006/relationships" xmlns:p="http://schemas.openxmlformats.org/presentationml/2006/main" userDrawn="1">
  <p:cSld name="9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94" y="6042118"/>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AAEC7E0B-4FC0-4491-BC80-5631C078F1E5}"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18"/>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18"/>
            <a:ext cx="51315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B5AB834C-0A63-414D-A22C-C67CA0ADA09E}" type="slidenum">
              <a:rPr lang="zh-CN" altLang="en-US"/>
              <a:pPr>
                <a:defRPr/>
              </a:pPr>
              <a:t>‹#›</a:t>
            </a:fld>
            <a:endParaRPr lang="zh-CN" altLang="en-US"/>
          </a:p>
        </p:txBody>
      </p:sp>
    </p:spTree>
    <p:extLst>
      <p:ext uri="{BB962C8B-B14F-4D97-AF65-F5344CB8AC3E}">
        <p14:creationId xmlns:p14="http://schemas.microsoft.com/office/powerpoint/2010/main" val="4243296745"/>
      </p:ext>
    </p:extLst>
  </p:cSld>
  <p:clrMapOvr>
    <a:masterClrMapping/>
  </p:clrMapOvr>
</p:sldLayout>
</file>

<file path=ppt/slideLayouts/slideLayout1867.xml><?xml version="1.0" encoding="utf-8"?>
<p:sldLayout xmlns:a="http://schemas.openxmlformats.org/drawingml/2006/main" xmlns:r="http://schemas.openxmlformats.org/officeDocument/2006/relationships" xmlns:p="http://schemas.openxmlformats.org/presentationml/2006/main" userDrawn="1">
  <p:cSld name="6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658017"/>
      </p:ext>
    </p:extLst>
  </p:cSld>
  <p:clrMapOvr>
    <a:masterClrMapping/>
  </p:clrMapOvr>
  <p:transition spd="slow" advClick="0" advTm="4000">
    <p:comb/>
  </p:transition>
</p:sldLayout>
</file>

<file path=ppt/slideLayouts/slideLayout1868.xml><?xml version="1.0" encoding="utf-8"?>
<p:sldLayout xmlns:a="http://schemas.openxmlformats.org/drawingml/2006/main" xmlns:r="http://schemas.openxmlformats.org/officeDocument/2006/relationships" xmlns:p="http://schemas.openxmlformats.org/presentationml/2006/main" preserve="1" userDrawn="1">
  <p:cSld name="6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85676543"/>
      </p:ext>
    </p:extLst>
  </p:cSld>
  <p:clrMapOvr>
    <a:masterClrMapping/>
  </p:clrMapOvr>
  <p:transition spd="slow"/>
</p:sldLayout>
</file>

<file path=ppt/slideLayouts/slideLayout1869.xml><?xml version="1.0" encoding="utf-8"?>
<p:sldLayout xmlns:a="http://schemas.openxmlformats.org/drawingml/2006/main" xmlns:r="http://schemas.openxmlformats.org/officeDocument/2006/relationships" xmlns:p="http://schemas.openxmlformats.org/presentationml/2006/main" preserve="1" userDrawn="1">
  <p:cSld name="11_标题和内容">
    <p:spTree>
      <p:nvGrpSpPr>
        <p:cNvPr id="1" name=""/>
        <p:cNvGrpSpPr/>
        <p:nvPr/>
      </p:nvGrpSpPr>
      <p:grpSpPr>
        <a:xfrm>
          <a:off x="0" y="0"/>
          <a:ext cx="0" cy="0"/>
          <a:chOff x="0" y="0"/>
          <a:chExt cx="0" cy="0"/>
        </a:xfrm>
      </p:grpSpPr>
      <p:sp>
        <p:nvSpPr>
          <p:cNvPr id="2" name="菱形 6"/>
          <p:cNvSpPr/>
          <p:nvPr userDrawn="1"/>
        </p:nvSpPr>
        <p:spPr>
          <a:xfrm>
            <a:off x="95286" y="136525"/>
            <a:ext cx="404813"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
        <p:nvSpPr>
          <p:cNvPr id="3" name="菱形 2"/>
          <p:cNvSpPr/>
          <p:nvPr userDrawn="1"/>
        </p:nvSpPr>
        <p:spPr>
          <a:xfrm>
            <a:off x="142908" y="136525"/>
            <a:ext cx="404813"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Tree>
    <p:extLst>
      <p:ext uri="{BB962C8B-B14F-4D97-AF65-F5344CB8AC3E}">
        <p14:creationId xmlns:p14="http://schemas.microsoft.com/office/powerpoint/2010/main" val="2750091835"/>
      </p:ext>
    </p:extLst>
  </p:cSld>
  <p:clrMapOvr>
    <a:masterClrMapping/>
  </p:clrMapOvr>
  <p:transition spd="slow"/>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3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2122881"/>
      </p:ext>
    </p:extLst>
  </p:cSld>
  <p:clrMapOvr>
    <a:masterClrMapping/>
  </p:clrMapOvr>
</p:sldLayout>
</file>

<file path=ppt/slideLayouts/slideLayout1870.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0888701"/>
      </p:ext>
    </p:extLst>
  </p:cSld>
  <p:clrMapOvr>
    <a:masterClrMapping/>
  </p:clrMapOvr>
</p:sldLayout>
</file>

<file path=ppt/slideLayouts/slideLayout1871.xml><?xml version="1.0" encoding="utf-8"?>
<p:sldLayout xmlns:a="http://schemas.openxmlformats.org/drawingml/2006/main" xmlns:r="http://schemas.openxmlformats.org/officeDocument/2006/relationships" xmlns:p="http://schemas.openxmlformats.org/presentationml/2006/main" preserve="1" userDrawn="1">
  <p:cSld name="3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9911956"/>
      </p:ext>
    </p:extLst>
  </p:cSld>
  <p:clrMapOvr>
    <a:masterClrMapping/>
  </p:clrMapOvr>
</p:sldLayout>
</file>

<file path=ppt/slideLayouts/slideLayout1872.xml><?xml version="1.0" encoding="utf-8"?>
<p:sldLayout xmlns:a="http://schemas.openxmlformats.org/drawingml/2006/main" xmlns:r="http://schemas.openxmlformats.org/officeDocument/2006/relationships" xmlns:p="http://schemas.openxmlformats.org/presentationml/2006/main" userDrawn="1">
  <p:cSld name="12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94" y="6042118"/>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42380935-F749-439E-9B16-99BD4C13A544}"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118"/>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118"/>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B9285552-87F4-44D2-A352-8ECE9D496214}" type="slidenum">
              <a:rPr lang="zh-CN" altLang="en-US"/>
              <a:pPr>
                <a:defRPr/>
              </a:pPr>
              <a:t>‹#›</a:t>
            </a:fld>
            <a:endParaRPr lang="zh-CN" altLang="en-US"/>
          </a:p>
        </p:txBody>
      </p:sp>
    </p:spTree>
    <p:extLst>
      <p:ext uri="{BB962C8B-B14F-4D97-AF65-F5344CB8AC3E}">
        <p14:creationId xmlns:p14="http://schemas.microsoft.com/office/powerpoint/2010/main" val="198747064"/>
      </p:ext>
    </p:extLst>
  </p:cSld>
  <p:clrMapOvr>
    <a:masterClrMapping/>
  </p:clrMapOvr>
  <p:transition spd="slow" advTm="3000">
    <p:random/>
  </p:transition>
</p:sldLayout>
</file>

<file path=ppt/slideLayouts/slideLayout1873.xml><?xml version="1.0" encoding="utf-8"?>
<p:sldLayout xmlns:a="http://schemas.openxmlformats.org/drawingml/2006/main" xmlns:r="http://schemas.openxmlformats.org/officeDocument/2006/relationships" xmlns:p="http://schemas.openxmlformats.org/presentationml/2006/main" userDrawn="1">
  <p:cSld name="3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79581"/>
      </p:ext>
    </p:extLst>
  </p:cSld>
  <p:clrMapOvr>
    <a:masterClrMapping/>
  </p:clrMapOvr>
</p:sldLayout>
</file>

<file path=ppt/slideLayouts/slideLayout1874.xml><?xml version="1.0" encoding="utf-8"?>
<p:sldLayout xmlns:a="http://schemas.openxmlformats.org/drawingml/2006/main" xmlns:r="http://schemas.openxmlformats.org/officeDocument/2006/relationships" xmlns:p="http://schemas.openxmlformats.org/presentationml/2006/main" userDrawn="1">
  <p:cSld name="3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2402050"/>
      </p:ext>
    </p:extLst>
  </p:cSld>
  <p:clrMapOvr>
    <a:masterClrMapping/>
  </p:clrMapOvr>
</p:sldLayout>
</file>

<file path=ppt/slideLayouts/slideLayout1875.xml><?xml version="1.0" encoding="utf-8"?>
<p:sldLayout xmlns:a="http://schemas.openxmlformats.org/drawingml/2006/main" xmlns:r="http://schemas.openxmlformats.org/officeDocument/2006/relationships" xmlns:p="http://schemas.openxmlformats.org/presentationml/2006/main" userDrawn="1">
  <p:cSld name="4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9238871"/>
      </p:ext>
    </p:extLst>
  </p:cSld>
  <p:clrMapOvr>
    <a:masterClrMapping/>
  </p:clrMapOvr>
</p:sldLayout>
</file>

<file path=ppt/slideLayouts/slideLayout1876.xml><?xml version="1.0" encoding="utf-8"?>
<p:sldLayout xmlns:a="http://schemas.openxmlformats.org/drawingml/2006/main" xmlns:r="http://schemas.openxmlformats.org/officeDocument/2006/relationships" xmlns:p="http://schemas.openxmlformats.org/presentationml/2006/main" userDrawn="1">
  <p:cSld name="4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4618710"/>
      </p:ext>
    </p:extLst>
  </p:cSld>
  <p:clrMapOvr>
    <a:masterClrMapping/>
  </p:clrMapOvr>
</p:sldLayout>
</file>

<file path=ppt/slideLayouts/slideLayout1877.xml><?xml version="1.0" encoding="utf-8"?>
<p:sldLayout xmlns:a="http://schemas.openxmlformats.org/drawingml/2006/main" xmlns:r="http://schemas.openxmlformats.org/officeDocument/2006/relationships" xmlns:p="http://schemas.openxmlformats.org/presentationml/2006/main" userDrawn="1">
  <p:cSld name="4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1353369"/>
      </p:ext>
    </p:extLst>
  </p:cSld>
  <p:clrMapOvr>
    <a:masterClrMapping/>
  </p:clrMapOvr>
</p:sldLayout>
</file>

<file path=ppt/slideLayouts/slideLayout1878.xml><?xml version="1.0" encoding="utf-8"?>
<p:sldLayout xmlns:a="http://schemas.openxmlformats.org/drawingml/2006/main" xmlns:r="http://schemas.openxmlformats.org/officeDocument/2006/relationships" xmlns:p="http://schemas.openxmlformats.org/presentationml/2006/main" userDrawn="1">
  <p:cSld name="4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6412102"/>
      </p:ext>
    </p:extLst>
  </p:cSld>
  <p:clrMapOvr>
    <a:masterClrMapping/>
  </p:clrMapOvr>
</p:sldLayout>
</file>

<file path=ppt/slideLayouts/slideLayout1879.xml><?xml version="1.0" encoding="utf-8"?>
<p:sldLayout xmlns:a="http://schemas.openxmlformats.org/drawingml/2006/main" xmlns:r="http://schemas.openxmlformats.org/officeDocument/2006/relationships" xmlns:p="http://schemas.openxmlformats.org/presentationml/2006/main" userDrawn="1">
  <p:cSld name="4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3417821"/>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userDrawn="1">
  <p:cSld name="8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A53C917-DFDA-4899-A359-298FAC94E609}"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56AB1D65-A53A-4568-BE8E-230E731B18A7}" type="slidenum">
              <a:rPr lang="zh-CN" altLang="en-US"/>
              <a:pPr>
                <a:defRPr/>
              </a:pPr>
              <a:t>‹#›</a:t>
            </a:fld>
            <a:endParaRPr lang="zh-CN" altLang="en-US"/>
          </a:p>
        </p:txBody>
      </p:sp>
    </p:spTree>
    <p:extLst>
      <p:ext uri="{BB962C8B-B14F-4D97-AF65-F5344CB8AC3E}">
        <p14:creationId xmlns:p14="http://schemas.microsoft.com/office/powerpoint/2010/main" val="4079285685"/>
      </p:ext>
    </p:extLst>
  </p:cSld>
  <p:clrMapOvr>
    <a:masterClrMapping/>
  </p:clrMapOvr>
</p:sldLayout>
</file>

<file path=ppt/slideLayouts/slideLayout1880.xml><?xml version="1.0" encoding="utf-8"?>
<p:sldLayout xmlns:a="http://schemas.openxmlformats.org/drawingml/2006/main" xmlns:r="http://schemas.openxmlformats.org/officeDocument/2006/relationships" xmlns:p="http://schemas.openxmlformats.org/presentationml/2006/main" userDrawn="1">
  <p:cSld name="4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8945292"/>
      </p:ext>
    </p:extLst>
  </p:cSld>
  <p:clrMapOvr>
    <a:masterClrMapping/>
  </p:clrMapOvr>
</p:sldLayout>
</file>

<file path=ppt/slideLayouts/slideLayout1881.xml><?xml version="1.0" encoding="utf-8"?>
<p:sldLayout xmlns:a="http://schemas.openxmlformats.org/drawingml/2006/main" xmlns:r="http://schemas.openxmlformats.org/officeDocument/2006/relationships" xmlns:p="http://schemas.openxmlformats.org/presentationml/2006/main" userDrawn="1">
  <p:cSld name="13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94" y="6042118"/>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2D05E782-81B2-4E09-9194-AF5BC5BF3175}"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118"/>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118"/>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7EB80D38-C9FC-43FF-A1C5-A808FB32CA48}" type="slidenum">
              <a:rPr lang="zh-CN" altLang="en-US"/>
              <a:pPr>
                <a:defRPr/>
              </a:pPr>
              <a:t>‹#›</a:t>
            </a:fld>
            <a:endParaRPr lang="zh-CN" altLang="en-US"/>
          </a:p>
        </p:txBody>
      </p:sp>
    </p:spTree>
    <p:extLst>
      <p:ext uri="{BB962C8B-B14F-4D97-AF65-F5344CB8AC3E}">
        <p14:creationId xmlns:p14="http://schemas.microsoft.com/office/powerpoint/2010/main" val="2000360727"/>
      </p:ext>
    </p:extLst>
  </p:cSld>
  <p:clrMapOvr>
    <a:masterClrMapping/>
  </p:clrMapOvr>
  <p:transition spd="slow" advTm="3000">
    <p:random/>
  </p:transition>
</p:sldLayout>
</file>

<file path=ppt/slideLayouts/slideLayout1882.xml><?xml version="1.0" encoding="utf-8"?>
<p:sldLayout xmlns:a="http://schemas.openxmlformats.org/drawingml/2006/main" xmlns:r="http://schemas.openxmlformats.org/officeDocument/2006/relationships" xmlns:p="http://schemas.openxmlformats.org/presentationml/2006/main" userDrawn="1">
  <p:cSld name="4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8745290"/>
      </p:ext>
    </p:extLst>
  </p:cSld>
  <p:clrMapOvr>
    <a:masterClrMapping/>
  </p:clrMapOvr>
</p:sldLayout>
</file>

<file path=ppt/slideLayouts/slideLayout1883.xml><?xml version="1.0" encoding="utf-8"?>
<p:sldLayout xmlns:a="http://schemas.openxmlformats.org/drawingml/2006/main" xmlns:r="http://schemas.openxmlformats.org/officeDocument/2006/relationships" xmlns:p="http://schemas.openxmlformats.org/presentationml/2006/main" userDrawn="1">
  <p:cSld name="4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3035858"/>
      </p:ext>
    </p:extLst>
  </p:cSld>
  <p:clrMapOvr>
    <a:masterClrMapping/>
  </p:clrMapOvr>
</p:sldLayout>
</file>

<file path=ppt/slideLayouts/slideLayout1884.xml><?xml version="1.0" encoding="utf-8"?>
<p:sldLayout xmlns:a="http://schemas.openxmlformats.org/drawingml/2006/main" xmlns:r="http://schemas.openxmlformats.org/officeDocument/2006/relationships" xmlns:p="http://schemas.openxmlformats.org/presentationml/2006/main" userDrawn="1">
  <p:cSld name="4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6269499"/>
      </p:ext>
    </p:extLst>
  </p:cSld>
  <p:clrMapOvr>
    <a:masterClrMapping/>
  </p:clrMapOvr>
</p:sldLayout>
</file>

<file path=ppt/slideLayouts/slideLayout1885.xml><?xml version="1.0" encoding="utf-8"?>
<p:sldLayout xmlns:a="http://schemas.openxmlformats.org/drawingml/2006/main" xmlns:r="http://schemas.openxmlformats.org/officeDocument/2006/relationships" xmlns:p="http://schemas.openxmlformats.org/presentationml/2006/main" userDrawn="1">
  <p:cSld name="4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78672963"/>
      </p:ext>
    </p:extLst>
  </p:cSld>
  <p:clrMapOvr>
    <a:masterClrMapping/>
  </p:clrMapOvr>
</p:sldLayout>
</file>

<file path=ppt/slideLayouts/slideLayout1886.xml><?xml version="1.0" encoding="utf-8"?>
<p:sldLayout xmlns:a="http://schemas.openxmlformats.org/drawingml/2006/main" xmlns:r="http://schemas.openxmlformats.org/officeDocument/2006/relationships" xmlns:p="http://schemas.openxmlformats.org/presentationml/2006/main" userDrawn="1">
  <p:cSld name="5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1816608"/>
      </p:ext>
    </p:extLst>
  </p:cSld>
  <p:clrMapOvr>
    <a:masterClrMapping/>
  </p:clrMapOvr>
</p:sldLayout>
</file>

<file path=ppt/slideLayouts/slideLayout1887.xml><?xml version="1.0" encoding="utf-8"?>
<p:sldLayout xmlns:a="http://schemas.openxmlformats.org/drawingml/2006/main" xmlns:r="http://schemas.openxmlformats.org/officeDocument/2006/relationships" xmlns:p="http://schemas.openxmlformats.org/presentationml/2006/main" userDrawn="1">
  <p:cSld name="5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6146830"/>
      </p:ext>
    </p:extLst>
  </p:cSld>
  <p:clrMapOvr>
    <a:masterClrMapping/>
  </p:clrMapOvr>
</p:sldLayout>
</file>

<file path=ppt/slideLayouts/slideLayout1888.xml><?xml version="1.0" encoding="utf-8"?>
<p:sldLayout xmlns:a="http://schemas.openxmlformats.org/drawingml/2006/main" xmlns:r="http://schemas.openxmlformats.org/officeDocument/2006/relationships" xmlns:p="http://schemas.openxmlformats.org/presentationml/2006/main" userDrawn="1">
  <p:cSld name="5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9924224"/>
      </p:ext>
    </p:extLst>
  </p:cSld>
  <p:clrMapOvr>
    <a:masterClrMapping/>
  </p:clrMapOvr>
</p:sldLayout>
</file>

<file path=ppt/slideLayouts/slideLayout1889.xml><?xml version="1.0" encoding="utf-8"?>
<p:sldLayout xmlns:a="http://schemas.openxmlformats.org/drawingml/2006/main" xmlns:r="http://schemas.openxmlformats.org/officeDocument/2006/relationships" xmlns:p="http://schemas.openxmlformats.org/presentationml/2006/main" userDrawn="1">
  <p:cSld name="5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9817658"/>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3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7528916"/>
      </p:ext>
    </p:extLst>
  </p:cSld>
  <p:clrMapOvr>
    <a:masterClrMapping/>
  </p:clrMapOvr>
</p:sldLayout>
</file>

<file path=ppt/slideLayouts/slideLayout1890.xml><?xml version="1.0" encoding="utf-8"?>
<p:sldLayout xmlns:a="http://schemas.openxmlformats.org/drawingml/2006/main" xmlns:r="http://schemas.openxmlformats.org/officeDocument/2006/relationships" xmlns:p="http://schemas.openxmlformats.org/presentationml/2006/main" userDrawn="1">
  <p:cSld name="9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94" y="6042118"/>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D0E31E12-4D90-44F3-817F-029EB2C5305F}"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18"/>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18"/>
            <a:ext cx="51315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0F36F1F5-5721-4975-BB38-6198D10483F6}" type="slidenum">
              <a:rPr lang="zh-CN" altLang="en-US"/>
              <a:pPr>
                <a:defRPr/>
              </a:pPr>
              <a:t>‹#›</a:t>
            </a:fld>
            <a:endParaRPr lang="zh-CN" altLang="en-US"/>
          </a:p>
        </p:txBody>
      </p:sp>
    </p:spTree>
    <p:extLst>
      <p:ext uri="{BB962C8B-B14F-4D97-AF65-F5344CB8AC3E}">
        <p14:creationId xmlns:p14="http://schemas.microsoft.com/office/powerpoint/2010/main" val="293099370"/>
      </p:ext>
    </p:extLst>
  </p:cSld>
  <p:clrMapOvr>
    <a:masterClrMapping/>
  </p:clrMapOvr>
</p:sldLayout>
</file>

<file path=ppt/slideLayouts/slideLayout1891.xml><?xml version="1.0" encoding="utf-8"?>
<p:sldLayout xmlns:a="http://schemas.openxmlformats.org/drawingml/2006/main" xmlns:r="http://schemas.openxmlformats.org/officeDocument/2006/relationships" xmlns:p="http://schemas.openxmlformats.org/presentationml/2006/main" userDrawn="1">
  <p:cSld name="7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2745111"/>
      </p:ext>
    </p:extLst>
  </p:cSld>
  <p:clrMapOvr>
    <a:masterClrMapping/>
  </p:clrMapOvr>
  <p:transition spd="slow" advClick="0" advTm="4000">
    <p:comb/>
  </p:transition>
</p:sldLayout>
</file>

<file path=ppt/slideLayouts/slideLayout1892.xml><?xml version="1.0" encoding="utf-8"?>
<p:sldLayout xmlns:a="http://schemas.openxmlformats.org/drawingml/2006/main" xmlns:r="http://schemas.openxmlformats.org/officeDocument/2006/relationships" xmlns:p="http://schemas.openxmlformats.org/presentationml/2006/main" preserve="1" userDrawn="1">
  <p:cSld name="7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52699768"/>
      </p:ext>
    </p:extLst>
  </p:cSld>
  <p:clrMapOvr>
    <a:masterClrMapping/>
  </p:clrMapOvr>
  <p:transition spd="slow"/>
</p:sldLayout>
</file>

<file path=ppt/slideLayouts/slideLayout1893.xml><?xml version="1.0" encoding="utf-8"?>
<p:sldLayout xmlns:a="http://schemas.openxmlformats.org/drawingml/2006/main" xmlns:r="http://schemas.openxmlformats.org/officeDocument/2006/relationships" xmlns:p="http://schemas.openxmlformats.org/presentationml/2006/main" preserve="1" userDrawn="1">
  <p:cSld name="14_标题和内容">
    <p:spTree>
      <p:nvGrpSpPr>
        <p:cNvPr id="1" name=""/>
        <p:cNvGrpSpPr/>
        <p:nvPr/>
      </p:nvGrpSpPr>
      <p:grpSpPr>
        <a:xfrm>
          <a:off x="0" y="0"/>
          <a:ext cx="0" cy="0"/>
          <a:chOff x="0" y="0"/>
          <a:chExt cx="0" cy="0"/>
        </a:xfrm>
      </p:grpSpPr>
      <p:sp>
        <p:nvSpPr>
          <p:cNvPr id="2" name="菱形 6"/>
          <p:cNvSpPr/>
          <p:nvPr userDrawn="1"/>
        </p:nvSpPr>
        <p:spPr>
          <a:xfrm>
            <a:off x="95286" y="136525"/>
            <a:ext cx="404813"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
        <p:nvSpPr>
          <p:cNvPr id="3" name="菱形 2"/>
          <p:cNvSpPr/>
          <p:nvPr userDrawn="1"/>
        </p:nvSpPr>
        <p:spPr>
          <a:xfrm>
            <a:off x="142908" y="136525"/>
            <a:ext cx="404813"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Tree>
    <p:extLst>
      <p:ext uri="{BB962C8B-B14F-4D97-AF65-F5344CB8AC3E}">
        <p14:creationId xmlns:p14="http://schemas.microsoft.com/office/powerpoint/2010/main" val="177690154"/>
      </p:ext>
    </p:extLst>
  </p:cSld>
  <p:clrMapOvr>
    <a:masterClrMapping/>
  </p:clrMapOvr>
  <p:transition spd="slow"/>
</p:sldLayout>
</file>

<file path=ppt/slideLayouts/slideLayout1894.xml><?xml version="1.0" encoding="utf-8"?>
<p:sldLayout xmlns:a="http://schemas.openxmlformats.org/drawingml/2006/main" xmlns:r="http://schemas.openxmlformats.org/officeDocument/2006/relationships" xmlns:p="http://schemas.openxmlformats.org/presentationml/2006/main" preserve="1" userDrawn="1">
  <p:cSld name="3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8717192"/>
      </p:ext>
    </p:extLst>
  </p:cSld>
  <p:clrMapOvr>
    <a:masterClrMapping/>
  </p:clrMapOvr>
</p:sldLayout>
</file>

<file path=ppt/slideLayouts/slideLayout1895.xml><?xml version="1.0" encoding="utf-8"?>
<p:sldLayout xmlns:a="http://schemas.openxmlformats.org/drawingml/2006/main" xmlns:r="http://schemas.openxmlformats.org/officeDocument/2006/relationships" xmlns:p="http://schemas.openxmlformats.org/presentationml/2006/main" userDrawn="1">
  <p:cSld name="15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94" y="6042118"/>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2886925E-FC36-4D83-A43B-4F084C27355C}"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118"/>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118"/>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36032A4D-3B56-427B-9606-99291F376DCB}" type="slidenum">
              <a:rPr lang="zh-CN" altLang="en-US"/>
              <a:pPr>
                <a:defRPr/>
              </a:pPr>
              <a:t>‹#›</a:t>
            </a:fld>
            <a:endParaRPr lang="zh-CN" altLang="en-US"/>
          </a:p>
        </p:txBody>
      </p:sp>
    </p:spTree>
    <p:extLst>
      <p:ext uri="{BB962C8B-B14F-4D97-AF65-F5344CB8AC3E}">
        <p14:creationId xmlns:p14="http://schemas.microsoft.com/office/powerpoint/2010/main" val="479597895"/>
      </p:ext>
    </p:extLst>
  </p:cSld>
  <p:clrMapOvr>
    <a:masterClrMapping/>
  </p:clrMapOvr>
  <p:transition spd="slow" advTm="3000">
    <p:random/>
  </p:transition>
</p:sldLayout>
</file>

<file path=ppt/slideLayouts/slideLayout1896.xml><?xml version="1.0" encoding="utf-8"?>
<p:sldLayout xmlns:a="http://schemas.openxmlformats.org/drawingml/2006/main" xmlns:r="http://schemas.openxmlformats.org/officeDocument/2006/relationships" xmlns:p="http://schemas.openxmlformats.org/presentationml/2006/main" userDrawn="1">
  <p:cSld name="5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6742877"/>
      </p:ext>
    </p:extLst>
  </p:cSld>
  <p:clrMapOvr>
    <a:masterClrMapping/>
  </p:clrMapOvr>
</p:sldLayout>
</file>

<file path=ppt/slideLayouts/slideLayout1897.xml><?xml version="1.0" encoding="utf-8"?>
<p:sldLayout xmlns:a="http://schemas.openxmlformats.org/drawingml/2006/main" xmlns:r="http://schemas.openxmlformats.org/officeDocument/2006/relationships" xmlns:p="http://schemas.openxmlformats.org/presentationml/2006/main" userDrawn="1">
  <p:cSld name="5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985475"/>
      </p:ext>
    </p:extLst>
  </p:cSld>
  <p:clrMapOvr>
    <a:masterClrMapping/>
  </p:clrMapOvr>
</p:sldLayout>
</file>

<file path=ppt/slideLayouts/slideLayout1898.xml><?xml version="1.0" encoding="utf-8"?>
<p:sldLayout xmlns:a="http://schemas.openxmlformats.org/drawingml/2006/main" xmlns:r="http://schemas.openxmlformats.org/officeDocument/2006/relationships" xmlns:p="http://schemas.openxmlformats.org/presentationml/2006/main" userDrawn="1">
  <p:cSld name="5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36307650"/>
      </p:ext>
    </p:extLst>
  </p:cSld>
  <p:clrMapOvr>
    <a:masterClrMapping/>
  </p:clrMapOvr>
</p:sldLayout>
</file>

<file path=ppt/slideLayouts/slideLayout1899.xml><?xml version="1.0" encoding="utf-8"?>
<p:sldLayout xmlns:a="http://schemas.openxmlformats.org/drawingml/2006/main" xmlns:r="http://schemas.openxmlformats.org/officeDocument/2006/relationships" xmlns:p="http://schemas.openxmlformats.org/presentationml/2006/main" userDrawn="1">
  <p:cSld name="5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5948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4173353"/>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userDrawn="1">
  <p:cSld name="8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9E3A98B6-E887-4E42-9B1F-B310B18E63A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674CC6CE-A755-4B87-B052-911A53C204E0}" type="slidenum">
              <a:rPr lang="zh-CN" altLang="en-US"/>
              <a:pPr>
                <a:defRPr/>
              </a:pPr>
              <a:t>‹#›</a:t>
            </a:fld>
            <a:endParaRPr lang="zh-CN" altLang="en-US"/>
          </a:p>
        </p:txBody>
      </p:sp>
    </p:spTree>
    <p:extLst>
      <p:ext uri="{BB962C8B-B14F-4D97-AF65-F5344CB8AC3E}">
        <p14:creationId xmlns:p14="http://schemas.microsoft.com/office/powerpoint/2010/main" val="1301882144"/>
      </p:ext>
    </p:extLst>
  </p:cSld>
  <p:clrMapOvr>
    <a:masterClrMapping/>
  </p:clrMapOvr>
</p:sldLayout>
</file>

<file path=ppt/slideLayouts/slideLayout1900.xml><?xml version="1.0" encoding="utf-8"?>
<p:sldLayout xmlns:a="http://schemas.openxmlformats.org/drawingml/2006/main" xmlns:r="http://schemas.openxmlformats.org/officeDocument/2006/relationships" xmlns:p="http://schemas.openxmlformats.org/presentationml/2006/main" userDrawn="1">
  <p:cSld name="5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4732080"/>
      </p:ext>
    </p:extLst>
  </p:cSld>
  <p:clrMapOvr>
    <a:masterClrMapping/>
  </p:clrMapOvr>
</p:sldLayout>
</file>

<file path=ppt/slideLayouts/slideLayout1901.xml><?xml version="1.0" encoding="utf-8"?>
<p:sldLayout xmlns:a="http://schemas.openxmlformats.org/drawingml/2006/main" xmlns:r="http://schemas.openxmlformats.org/officeDocument/2006/relationships" xmlns:p="http://schemas.openxmlformats.org/presentationml/2006/main" userDrawn="1">
  <p:cSld name="5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7889791"/>
      </p:ext>
    </p:extLst>
  </p:cSld>
  <p:clrMapOvr>
    <a:masterClrMapping/>
  </p:clrMapOvr>
</p:sldLayout>
</file>

<file path=ppt/slideLayouts/slideLayout1902.xml><?xml version="1.0" encoding="utf-8"?>
<p:sldLayout xmlns:a="http://schemas.openxmlformats.org/drawingml/2006/main" xmlns:r="http://schemas.openxmlformats.org/officeDocument/2006/relationships" xmlns:p="http://schemas.openxmlformats.org/presentationml/2006/main" userDrawn="1">
  <p:cSld name="6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8637851"/>
      </p:ext>
    </p:extLst>
  </p:cSld>
  <p:clrMapOvr>
    <a:masterClrMapping/>
  </p:clrMapOvr>
</p:sldLayout>
</file>

<file path=ppt/slideLayouts/slideLayout1903.xml><?xml version="1.0" encoding="utf-8"?>
<p:sldLayout xmlns:a="http://schemas.openxmlformats.org/drawingml/2006/main" xmlns:r="http://schemas.openxmlformats.org/officeDocument/2006/relationships" xmlns:p="http://schemas.openxmlformats.org/presentationml/2006/main" userDrawn="1">
  <p:cSld name="6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1833232"/>
      </p:ext>
    </p:extLst>
  </p:cSld>
  <p:clrMapOvr>
    <a:masterClrMapping/>
  </p:clrMapOvr>
</p:sldLayout>
</file>

<file path=ppt/slideLayouts/slideLayout1904.xml><?xml version="1.0" encoding="utf-8"?>
<p:sldLayout xmlns:a="http://schemas.openxmlformats.org/drawingml/2006/main" xmlns:r="http://schemas.openxmlformats.org/officeDocument/2006/relationships" xmlns:p="http://schemas.openxmlformats.org/presentationml/2006/main" userDrawn="1">
  <p:cSld name="16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94" y="6042118"/>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3F36594D-9161-4B7E-83E4-5115E05B0E28}"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118"/>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118"/>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07243231-02BA-4847-BDFF-F8BF20153F49}" type="slidenum">
              <a:rPr lang="zh-CN" altLang="en-US"/>
              <a:pPr>
                <a:defRPr/>
              </a:pPr>
              <a:t>‹#›</a:t>
            </a:fld>
            <a:endParaRPr lang="zh-CN" altLang="en-US"/>
          </a:p>
        </p:txBody>
      </p:sp>
    </p:spTree>
    <p:extLst>
      <p:ext uri="{BB962C8B-B14F-4D97-AF65-F5344CB8AC3E}">
        <p14:creationId xmlns:p14="http://schemas.microsoft.com/office/powerpoint/2010/main" val="1938109881"/>
      </p:ext>
    </p:extLst>
  </p:cSld>
  <p:clrMapOvr>
    <a:masterClrMapping/>
  </p:clrMapOvr>
  <p:transition spd="slow" advTm="3000">
    <p:random/>
  </p:transition>
</p:sldLayout>
</file>

<file path=ppt/slideLayouts/slideLayout1905.xml><?xml version="1.0" encoding="utf-8"?>
<p:sldLayout xmlns:a="http://schemas.openxmlformats.org/drawingml/2006/main" xmlns:r="http://schemas.openxmlformats.org/officeDocument/2006/relationships" xmlns:p="http://schemas.openxmlformats.org/presentationml/2006/main" userDrawn="1">
  <p:cSld name="6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44783124"/>
      </p:ext>
    </p:extLst>
  </p:cSld>
  <p:clrMapOvr>
    <a:masterClrMapping/>
  </p:clrMapOvr>
</p:sldLayout>
</file>

<file path=ppt/slideLayouts/slideLayout1906.xml><?xml version="1.0" encoding="utf-8"?>
<p:sldLayout xmlns:a="http://schemas.openxmlformats.org/drawingml/2006/main" xmlns:r="http://schemas.openxmlformats.org/officeDocument/2006/relationships" xmlns:p="http://schemas.openxmlformats.org/presentationml/2006/main" userDrawn="1">
  <p:cSld name="6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9791432"/>
      </p:ext>
    </p:extLst>
  </p:cSld>
  <p:clrMapOvr>
    <a:masterClrMapping/>
  </p:clrMapOvr>
</p:sldLayout>
</file>

<file path=ppt/slideLayouts/slideLayout1907.xml><?xml version="1.0" encoding="utf-8"?>
<p:sldLayout xmlns:a="http://schemas.openxmlformats.org/drawingml/2006/main" xmlns:r="http://schemas.openxmlformats.org/officeDocument/2006/relationships" xmlns:p="http://schemas.openxmlformats.org/presentationml/2006/main" userDrawn="1">
  <p:cSld name="6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1989207"/>
      </p:ext>
    </p:extLst>
  </p:cSld>
  <p:clrMapOvr>
    <a:masterClrMapping/>
  </p:clrMapOvr>
</p:sldLayout>
</file>

<file path=ppt/slideLayouts/slideLayout1908.xml><?xml version="1.0" encoding="utf-8"?>
<p:sldLayout xmlns:a="http://schemas.openxmlformats.org/drawingml/2006/main" xmlns:r="http://schemas.openxmlformats.org/officeDocument/2006/relationships" xmlns:p="http://schemas.openxmlformats.org/presentationml/2006/main" userDrawn="1">
  <p:cSld name="6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8021128"/>
      </p:ext>
    </p:extLst>
  </p:cSld>
  <p:clrMapOvr>
    <a:masterClrMapping/>
  </p:clrMapOvr>
</p:sldLayout>
</file>

<file path=ppt/slideLayouts/slideLayout1909.xml><?xml version="1.0" encoding="utf-8"?>
<p:sldLayout xmlns:a="http://schemas.openxmlformats.org/drawingml/2006/main" xmlns:r="http://schemas.openxmlformats.org/officeDocument/2006/relationships" xmlns:p="http://schemas.openxmlformats.org/presentationml/2006/main" userDrawn="1">
  <p:cSld name="6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3963407"/>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3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51344"/>
      </p:ext>
    </p:extLst>
  </p:cSld>
  <p:clrMapOvr>
    <a:masterClrMapping/>
  </p:clrMapOvr>
</p:sldLayout>
</file>

<file path=ppt/slideLayouts/slideLayout1910.xml><?xml version="1.0" encoding="utf-8"?>
<p:sldLayout xmlns:a="http://schemas.openxmlformats.org/drawingml/2006/main" xmlns:r="http://schemas.openxmlformats.org/officeDocument/2006/relationships" xmlns:p="http://schemas.openxmlformats.org/presentationml/2006/main" userDrawn="1">
  <p:cSld name="6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8607282"/>
      </p:ext>
    </p:extLst>
  </p:cSld>
  <p:clrMapOvr>
    <a:masterClrMapping/>
  </p:clrMapOvr>
</p:sldLayout>
</file>

<file path=ppt/slideLayouts/slideLayout1911.xml><?xml version="1.0" encoding="utf-8"?>
<p:sldLayout xmlns:a="http://schemas.openxmlformats.org/drawingml/2006/main" xmlns:r="http://schemas.openxmlformats.org/officeDocument/2006/relationships" xmlns:p="http://schemas.openxmlformats.org/presentationml/2006/main" userDrawn="1">
  <p:cSld name="6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7234450"/>
      </p:ext>
    </p:extLst>
  </p:cSld>
  <p:clrMapOvr>
    <a:masterClrMapping/>
  </p:clrMapOvr>
</p:sldLayout>
</file>

<file path=ppt/slideLayouts/slideLayout1912.xml><?xml version="1.0" encoding="utf-8"?>
<p:sldLayout xmlns:a="http://schemas.openxmlformats.org/drawingml/2006/main" xmlns:r="http://schemas.openxmlformats.org/officeDocument/2006/relationships" xmlns:p="http://schemas.openxmlformats.org/presentationml/2006/main" userDrawn="1">
  <p:cSld name="6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1328639"/>
      </p:ext>
    </p:extLst>
  </p:cSld>
  <p:clrMapOvr>
    <a:masterClrMapping/>
  </p:clrMapOvr>
</p:sldLayout>
</file>

<file path=ppt/slideLayouts/slideLayout1913.xml><?xml version="1.0" encoding="utf-8"?>
<p:sldLayout xmlns:a="http://schemas.openxmlformats.org/drawingml/2006/main" xmlns:r="http://schemas.openxmlformats.org/officeDocument/2006/relationships" xmlns:p="http://schemas.openxmlformats.org/presentationml/2006/main" userDrawn="1">
  <p:cSld name="9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94" y="6042118"/>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F0E9179B-1862-48B3-BED6-83696E79C925}"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18"/>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18"/>
            <a:ext cx="51315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55D8F71C-F482-47F1-9C0D-D002A483135E}" type="slidenum">
              <a:rPr lang="zh-CN" altLang="en-US"/>
              <a:pPr>
                <a:defRPr/>
              </a:pPr>
              <a:t>‹#›</a:t>
            </a:fld>
            <a:endParaRPr lang="zh-CN" altLang="en-US"/>
          </a:p>
        </p:txBody>
      </p:sp>
    </p:spTree>
    <p:extLst>
      <p:ext uri="{BB962C8B-B14F-4D97-AF65-F5344CB8AC3E}">
        <p14:creationId xmlns:p14="http://schemas.microsoft.com/office/powerpoint/2010/main" val="1848803650"/>
      </p:ext>
    </p:extLst>
  </p:cSld>
  <p:clrMapOvr>
    <a:masterClrMapping/>
  </p:clrMapOvr>
</p:sldLayout>
</file>

<file path=ppt/slideLayouts/slideLayout1914.xml><?xml version="1.0" encoding="utf-8"?>
<p:sldLayout xmlns:a="http://schemas.openxmlformats.org/drawingml/2006/main" xmlns:r="http://schemas.openxmlformats.org/officeDocument/2006/relationships" xmlns:p="http://schemas.openxmlformats.org/presentationml/2006/main" userDrawn="1">
  <p:cSld name="8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461216"/>
      </p:ext>
    </p:extLst>
  </p:cSld>
  <p:clrMapOvr>
    <a:masterClrMapping/>
  </p:clrMapOvr>
  <p:transition spd="slow" advClick="0" advTm="4000">
    <p:comb/>
  </p:transition>
</p:sldLayout>
</file>

<file path=ppt/slideLayouts/slideLayout1915.xml><?xml version="1.0" encoding="utf-8"?>
<p:sldLayout xmlns:a="http://schemas.openxmlformats.org/drawingml/2006/main" xmlns:r="http://schemas.openxmlformats.org/officeDocument/2006/relationships" xmlns:p="http://schemas.openxmlformats.org/presentationml/2006/main" preserve="1" userDrawn="1">
  <p:cSld name="8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911355"/>
      </p:ext>
    </p:extLst>
  </p:cSld>
  <p:clrMapOvr>
    <a:masterClrMapping/>
  </p:clrMapOvr>
  <p:transition spd="slow"/>
</p:sldLayout>
</file>

<file path=ppt/slideLayouts/slideLayout1916.xml><?xml version="1.0" encoding="utf-8"?>
<p:sldLayout xmlns:a="http://schemas.openxmlformats.org/drawingml/2006/main" xmlns:r="http://schemas.openxmlformats.org/officeDocument/2006/relationships" xmlns:p="http://schemas.openxmlformats.org/presentationml/2006/main" preserve="1" userDrawn="1">
  <p:cSld name="17_标题和内容">
    <p:spTree>
      <p:nvGrpSpPr>
        <p:cNvPr id="1" name=""/>
        <p:cNvGrpSpPr/>
        <p:nvPr/>
      </p:nvGrpSpPr>
      <p:grpSpPr>
        <a:xfrm>
          <a:off x="0" y="0"/>
          <a:ext cx="0" cy="0"/>
          <a:chOff x="0" y="0"/>
          <a:chExt cx="0" cy="0"/>
        </a:xfrm>
      </p:grpSpPr>
      <p:sp>
        <p:nvSpPr>
          <p:cNvPr id="2" name="菱形 6"/>
          <p:cNvSpPr/>
          <p:nvPr userDrawn="1"/>
        </p:nvSpPr>
        <p:spPr>
          <a:xfrm>
            <a:off x="95286" y="136525"/>
            <a:ext cx="404813"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
        <p:nvSpPr>
          <p:cNvPr id="3" name="菱形 2"/>
          <p:cNvSpPr/>
          <p:nvPr userDrawn="1"/>
        </p:nvSpPr>
        <p:spPr>
          <a:xfrm>
            <a:off x="142908" y="136525"/>
            <a:ext cx="404813"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Tree>
    <p:extLst>
      <p:ext uri="{BB962C8B-B14F-4D97-AF65-F5344CB8AC3E}">
        <p14:creationId xmlns:p14="http://schemas.microsoft.com/office/powerpoint/2010/main" val="1409090627"/>
      </p:ext>
    </p:extLst>
  </p:cSld>
  <p:clrMapOvr>
    <a:masterClrMapping/>
  </p:clrMapOvr>
  <p:transition spd="slow"/>
</p:sldLayout>
</file>

<file path=ppt/slideLayouts/slideLayout1917.xml><?xml version="1.0" encoding="utf-8"?>
<p:sldLayout xmlns:a="http://schemas.openxmlformats.org/drawingml/2006/main" xmlns:r="http://schemas.openxmlformats.org/officeDocument/2006/relationships" xmlns:p="http://schemas.openxmlformats.org/presentationml/2006/main" preserve="1" userDrawn="1">
  <p:cSld name="3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0731117"/>
      </p:ext>
    </p:extLst>
  </p:cSld>
  <p:clrMapOvr>
    <a:masterClrMapping/>
  </p:clrMapOvr>
</p:sldLayout>
</file>

<file path=ppt/slideLayouts/slideLayout1918.xml><?xml version="1.0" encoding="utf-8"?>
<p:sldLayout xmlns:a="http://schemas.openxmlformats.org/drawingml/2006/main" xmlns:r="http://schemas.openxmlformats.org/officeDocument/2006/relationships" xmlns:p="http://schemas.openxmlformats.org/presentationml/2006/main" userDrawn="1">
  <p:cSld name="18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94" y="6042118"/>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7EB03615-169D-442A-96D4-7ED684C902F9}"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118"/>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118"/>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4F4E4247-2D4B-4302-83E8-C3EAE84DB854}" type="slidenum">
              <a:rPr lang="zh-CN" altLang="en-US"/>
              <a:pPr>
                <a:defRPr/>
              </a:pPr>
              <a:t>‹#›</a:t>
            </a:fld>
            <a:endParaRPr lang="zh-CN" altLang="en-US"/>
          </a:p>
        </p:txBody>
      </p:sp>
    </p:spTree>
    <p:extLst>
      <p:ext uri="{BB962C8B-B14F-4D97-AF65-F5344CB8AC3E}">
        <p14:creationId xmlns:p14="http://schemas.microsoft.com/office/powerpoint/2010/main" val="410625131"/>
      </p:ext>
    </p:extLst>
  </p:cSld>
  <p:clrMapOvr>
    <a:masterClrMapping/>
  </p:clrMapOvr>
  <p:transition spd="slow" advTm="3000">
    <p:random/>
  </p:transition>
</p:sldLayout>
</file>

<file path=ppt/slideLayouts/slideLayout1919.xml><?xml version="1.0" encoding="utf-8"?>
<p:sldLayout xmlns:a="http://schemas.openxmlformats.org/drawingml/2006/main" xmlns:r="http://schemas.openxmlformats.org/officeDocument/2006/relationships" xmlns:p="http://schemas.openxmlformats.org/presentationml/2006/main" userDrawn="1">
  <p:cSld name="7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5562478"/>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userDrawn="1">
  <p:cSld name="8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20F36DF4-5119-4B4D-B357-198026BC1EE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139FA3C1-5DA0-40EC-9132-6005C3B2B533}" type="slidenum">
              <a:rPr lang="zh-CN" altLang="en-US"/>
              <a:pPr>
                <a:defRPr/>
              </a:pPr>
              <a:t>‹#›</a:t>
            </a:fld>
            <a:endParaRPr lang="zh-CN" altLang="en-US"/>
          </a:p>
        </p:txBody>
      </p:sp>
    </p:spTree>
    <p:extLst>
      <p:ext uri="{BB962C8B-B14F-4D97-AF65-F5344CB8AC3E}">
        <p14:creationId xmlns:p14="http://schemas.microsoft.com/office/powerpoint/2010/main" val="4105119798"/>
      </p:ext>
    </p:extLst>
  </p:cSld>
  <p:clrMapOvr>
    <a:masterClrMapping/>
  </p:clrMapOvr>
</p:sldLayout>
</file>

<file path=ppt/slideLayouts/slideLayout1920.xml><?xml version="1.0" encoding="utf-8"?>
<p:sldLayout xmlns:a="http://schemas.openxmlformats.org/drawingml/2006/main" xmlns:r="http://schemas.openxmlformats.org/officeDocument/2006/relationships" xmlns:p="http://schemas.openxmlformats.org/presentationml/2006/main" userDrawn="1">
  <p:cSld name="7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7009815"/>
      </p:ext>
    </p:extLst>
  </p:cSld>
  <p:clrMapOvr>
    <a:masterClrMapping/>
  </p:clrMapOvr>
</p:sldLayout>
</file>

<file path=ppt/slideLayouts/slideLayout1921.xml><?xml version="1.0" encoding="utf-8"?>
<p:sldLayout xmlns:a="http://schemas.openxmlformats.org/drawingml/2006/main" xmlns:r="http://schemas.openxmlformats.org/officeDocument/2006/relationships" xmlns:p="http://schemas.openxmlformats.org/presentationml/2006/main" userDrawn="1">
  <p:cSld name="7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3351417"/>
      </p:ext>
    </p:extLst>
  </p:cSld>
  <p:clrMapOvr>
    <a:masterClrMapping/>
  </p:clrMapOvr>
</p:sldLayout>
</file>

<file path=ppt/slideLayouts/slideLayout1922.xml><?xml version="1.0" encoding="utf-8"?>
<p:sldLayout xmlns:a="http://schemas.openxmlformats.org/drawingml/2006/main" xmlns:r="http://schemas.openxmlformats.org/officeDocument/2006/relationships" xmlns:p="http://schemas.openxmlformats.org/presentationml/2006/main" userDrawn="1">
  <p:cSld name="7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2827306"/>
      </p:ext>
    </p:extLst>
  </p:cSld>
  <p:clrMapOvr>
    <a:masterClrMapping/>
  </p:clrMapOvr>
</p:sldLayout>
</file>

<file path=ppt/slideLayouts/slideLayout1923.xml><?xml version="1.0" encoding="utf-8"?>
<p:sldLayout xmlns:a="http://schemas.openxmlformats.org/drawingml/2006/main" xmlns:r="http://schemas.openxmlformats.org/officeDocument/2006/relationships" xmlns:p="http://schemas.openxmlformats.org/presentationml/2006/main" userDrawn="1">
  <p:cSld name="7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1293863"/>
      </p:ext>
    </p:extLst>
  </p:cSld>
  <p:clrMapOvr>
    <a:masterClrMapping/>
  </p:clrMapOvr>
</p:sldLayout>
</file>

<file path=ppt/slideLayouts/slideLayout1924.xml><?xml version="1.0" encoding="utf-8"?>
<p:sldLayout xmlns:a="http://schemas.openxmlformats.org/drawingml/2006/main" xmlns:r="http://schemas.openxmlformats.org/officeDocument/2006/relationships" xmlns:p="http://schemas.openxmlformats.org/presentationml/2006/main" userDrawn="1">
  <p:cSld name="7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9157919"/>
      </p:ext>
    </p:extLst>
  </p:cSld>
  <p:clrMapOvr>
    <a:masterClrMapping/>
  </p:clrMapOvr>
</p:sldLayout>
</file>

<file path=ppt/slideLayouts/slideLayout1925.xml><?xml version="1.0" encoding="utf-8"?>
<p:sldLayout xmlns:a="http://schemas.openxmlformats.org/drawingml/2006/main" xmlns:r="http://schemas.openxmlformats.org/officeDocument/2006/relationships" xmlns:p="http://schemas.openxmlformats.org/presentationml/2006/main" userDrawn="1">
  <p:cSld name="7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5499311"/>
      </p:ext>
    </p:extLst>
  </p:cSld>
  <p:clrMapOvr>
    <a:masterClrMapping/>
  </p:clrMapOvr>
</p:sldLayout>
</file>

<file path=ppt/slideLayouts/slideLayout1926.xml><?xml version="1.0" encoding="utf-8"?>
<p:sldLayout xmlns:a="http://schemas.openxmlformats.org/drawingml/2006/main" xmlns:r="http://schemas.openxmlformats.org/officeDocument/2006/relationships" xmlns:p="http://schemas.openxmlformats.org/presentationml/2006/main" userDrawn="1">
  <p:cSld name="7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0074027"/>
      </p:ext>
    </p:extLst>
  </p:cSld>
  <p:clrMapOvr>
    <a:masterClrMapping/>
  </p:clrMapOvr>
</p:sldLayout>
</file>

<file path=ppt/slideLayouts/slideLayout1927.xml><?xml version="1.0" encoding="utf-8"?>
<p:sldLayout xmlns:a="http://schemas.openxmlformats.org/drawingml/2006/main" xmlns:r="http://schemas.openxmlformats.org/officeDocument/2006/relationships" xmlns:p="http://schemas.openxmlformats.org/presentationml/2006/main" userDrawn="1">
  <p:cSld name="19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94" y="6042118"/>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7E325612-6C78-440A-A6A4-547E56CBF339}"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118"/>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118"/>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D1522E20-F71E-4856-8C2B-5816B9B6B818}" type="slidenum">
              <a:rPr lang="zh-CN" altLang="en-US"/>
              <a:pPr>
                <a:defRPr/>
              </a:pPr>
              <a:t>‹#›</a:t>
            </a:fld>
            <a:endParaRPr lang="zh-CN" altLang="en-US"/>
          </a:p>
        </p:txBody>
      </p:sp>
    </p:spTree>
    <p:extLst>
      <p:ext uri="{BB962C8B-B14F-4D97-AF65-F5344CB8AC3E}">
        <p14:creationId xmlns:p14="http://schemas.microsoft.com/office/powerpoint/2010/main" val="3426004423"/>
      </p:ext>
    </p:extLst>
  </p:cSld>
  <p:clrMapOvr>
    <a:masterClrMapping/>
  </p:clrMapOvr>
  <p:transition spd="slow" advTm="3000">
    <p:random/>
  </p:transition>
</p:sldLayout>
</file>

<file path=ppt/slideLayouts/slideLayout1928.xml><?xml version="1.0" encoding="utf-8"?>
<p:sldLayout xmlns:a="http://schemas.openxmlformats.org/drawingml/2006/main" xmlns:r="http://schemas.openxmlformats.org/officeDocument/2006/relationships" xmlns:p="http://schemas.openxmlformats.org/presentationml/2006/main" userDrawn="1">
  <p:cSld name="7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2593029"/>
      </p:ext>
    </p:extLst>
  </p:cSld>
  <p:clrMapOvr>
    <a:masterClrMapping/>
  </p:clrMapOvr>
</p:sldLayout>
</file>

<file path=ppt/slideLayouts/slideLayout1929.xml><?xml version="1.0" encoding="utf-8"?>
<p:sldLayout xmlns:a="http://schemas.openxmlformats.org/drawingml/2006/main" xmlns:r="http://schemas.openxmlformats.org/officeDocument/2006/relationships" xmlns:p="http://schemas.openxmlformats.org/presentationml/2006/main" userDrawn="1">
  <p:cSld name="7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0639418"/>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3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3685305"/>
      </p:ext>
    </p:extLst>
  </p:cSld>
  <p:clrMapOvr>
    <a:masterClrMapping/>
  </p:clrMapOvr>
</p:sldLayout>
</file>

<file path=ppt/slideLayouts/slideLayout1930.xml><?xml version="1.0" encoding="utf-8"?>
<p:sldLayout xmlns:a="http://schemas.openxmlformats.org/drawingml/2006/main" xmlns:r="http://schemas.openxmlformats.org/officeDocument/2006/relationships" xmlns:p="http://schemas.openxmlformats.org/presentationml/2006/main" userDrawn="1">
  <p:cSld name="8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3054400"/>
      </p:ext>
    </p:extLst>
  </p:cSld>
  <p:clrMapOvr>
    <a:masterClrMapping/>
  </p:clrMapOvr>
</p:sldLayout>
</file>

<file path=ppt/slideLayouts/slideLayout1931.xml><?xml version="1.0" encoding="utf-8"?>
<p:sldLayout xmlns:a="http://schemas.openxmlformats.org/drawingml/2006/main" xmlns:r="http://schemas.openxmlformats.org/officeDocument/2006/relationships" xmlns:p="http://schemas.openxmlformats.org/presentationml/2006/main" userDrawn="1">
  <p:cSld name="8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5270100"/>
      </p:ext>
    </p:extLst>
  </p:cSld>
  <p:clrMapOvr>
    <a:masterClrMapping/>
  </p:clrMapOvr>
</p:sldLayout>
</file>

<file path=ppt/slideLayouts/slideLayout1932.xml><?xml version="1.0" encoding="utf-8"?>
<p:sldLayout xmlns:a="http://schemas.openxmlformats.org/drawingml/2006/main" xmlns:r="http://schemas.openxmlformats.org/officeDocument/2006/relationships" xmlns:p="http://schemas.openxmlformats.org/presentationml/2006/main" userDrawn="1">
  <p:cSld name="8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80194565"/>
      </p:ext>
    </p:extLst>
  </p:cSld>
  <p:clrMapOvr>
    <a:masterClrMapping/>
  </p:clrMapOvr>
</p:sldLayout>
</file>

<file path=ppt/slideLayouts/slideLayout1933.xml><?xml version="1.0" encoding="utf-8"?>
<p:sldLayout xmlns:a="http://schemas.openxmlformats.org/drawingml/2006/main" xmlns:r="http://schemas.openxmlformats.org/officeDocument/2006/relationships" xmlns:p="http://schemas.openxmlformats.org/presentationml/2006/main" userDrawn="1">
  <p:cSld name="8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606939"/>
      </p:ext>
    </p:extLst>
  </p:cSld>
  <p:clrMapOvr>
    <a:masterClrMapping/>
  </p:clrMapOvr>
</p:sldLayout>
</file>

<file path=ppt/slideLayouts/slideLayout1934.xml><?xml version="1.0" encoding="utf-8"?>
<p:sldLayout xmlns:a="http://schemas.openxmlformats.org/drawingml/2006/main" xmlns:r="http://schemas.openxmlformats.org/officeDocument/2006/relationships" xmlns:p="http://schemas.openxmlformats.org/presentationml/2006/main" userDrawn="1">
  <p:cSld name="8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1064776"/>
      </p:ext>
    </p:extLst>
  </p:cSld>
  <p:clrMapOvr>
    <a:masterClrMapping/>
  </p:clrMapOvr>
</p:sldLayout>
</file>

<file path=ppt/slideLayouts/slideLayout1935.xml><?xml version="1.0" encoding="utf-8"?>
<p:sldLayout xmlns:a="http://schemas.openxmlformats.org/drawingml/2006/main" xmlns:r="http://schemas.openxmlformats.org/officeDocument/2006/relationships" xmlns:p="http://schemas.openxmlformats.org/presentationml/2006/main" userDrawn="1">
  <p:cSld name="8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81518443"/>
      </p:ext>
    </p:extLst>
  </p:cSld>
  <p:clrMapOvr>
    <a:masterClrMapping/>
  </p:clrMapOvr>
</p:sldLayout>
</file>

<file path=ppt/slideLayouts/slideLayout1936.xml><?xml version="1.0" encoding="utf-8"?>
<p:sldLayout xmlns:a="http://schemas.openxmlformats.org/drawingml/2006/main" xmlns:r="http://schemas.openxmlformats.org/officeDocument/2006/relationships" xmlns:p="http://schemas.openxmlformats.org/presentationml/2006/main" userDrawn="1">
  <p:cSld name="9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94" y="6042118"/>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A727892B-DAC4-4E01-8B90-5D10477D06A6}"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18"/>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18"/>
            <a:ext cx="51315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BCA09FAE-D452-42AD-AE32-B89DFB3257CB}" type="slidenum">
              <a:rPr lang="zh-CN" altLang="en-US"/>
              <a:pPr>
                <a:defRPr/>
              </a:pPr>
              <a:t>‹#›</a:t>
            </a:fld>
            <a:endParaRPr lang="zh-CN" altLang="en-US"/>
          </a:p>
        </p:txBody>
      </p:sp>
    </p:spTree>
    <p:extLst>
      <p:ext uri="{BB962C8B-B14F-4D97-AF65-F5344CB8AC3E}">
        <p14:creationId xmlns:p14="http://schemas.microsoft.com/office/powerpoint/2010/main" val="3947708717"/>
      </p:ext>
    </p:extLst>
  </p:cSld>
  <p:clrMapOvr>
    <a:masterClrMapping/>
  </p:clrMapOvr>
</p:sldLayout>
</file>

<file path=ppt/slideLayouts/slideLayout1937.xml><?xml version="1.0" encoding="utf-8"?>
<p:sldLayout xmlns:a="http://schemas.openxmlformats.org/drawingml/2006/main" xmlns:r="http://schemas.openxmlformats.org/officeDocument/2006/relationships" xmlns:p="http://schemas.openxmlformats.org/presentationml/2006/main" userDrawn="1">
  <p:cSld name="9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6901541"/>
      </p:ext>
    </p:extLst>
  </p:cSld>
  <p:clrMapOvr>
    <a:masterClrMapping/>
  </p:clrMapOvr>
  <p:transition spd="slow" advClick="0" advTm="4000">
    <p:comb/>
  </p:transition>
</p:sldLayout>
</file>

<file path=ppt/slideLayouts/slideLayout1938.xml><?xml version="1.0" encoding="utf-8"?>
<p:sldLayout xmlns:a="http://schemas.openxmlformats.org/drawingml/2006/main" xmlns:r="http://schemas.openxmlformats.org/officeDocument/2006/relationships" xmlns:p="http://schemas.openxmlformats.org/presentationml/2006/main" preserve="1" userDrawn="1">
  <p:cSld name="9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9569204"/>
      </p:ext>
    </p:extLst>
  </p:cSld>
  <p:clrMapOvr>
    <a:masterClrMapping/>
  </p:clrMapOvr>
  <p:transition spd="slow"/>
</p:sldLayout>
</file>

<file path=ppt/slideLayouts/slideLayout1939.xml><?xml version="1.0" encoding="utf-8"?>
<p:sldLayout xmlns:a="http://schemas.openxmlformats.org/drawingml/2006/main" xmlns:r="http://schemas.openxmlformats.org/officeDocument/2006/relationships" xmlns:p="http://schemas.openxmlformats.org/presentationml/2006/main" preserve="1" userDrawn="1">
  <p:cSld name="20_标题和内容">
    <p:spTree>
      <p:nvGrpSpPr>
        <p:cNvPr id="1" name=""/>
        <p:cNvGrpSpPr/>
        <p:nvPr/>
      </p:nvGrpSpPr>
      <p:grpSpPr>
        <a:xfrm>
          <a:off x="0" y="0"/>
          <a:ext cx="0" cy="0"/>
          <a:chOff x="0" y="0"/>
          <a:chExt cx="0" cy="0"/>
        </a:xfrm>
      </p:grpSpPr>
      <p:sp>
        <p:nvSpPr>
          <p:cNvPr id="2" name="菱形 6"/>
          <p:cNvSpPr/>
          <p:nvPr userDrawn="1"/>
        </p:nvSpPr>
        <p:spPr>
          <a:xfrm>
            <a:off x="95286" y="136525"/>
            <a:ext cx="404813"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
        <p:nvSpPr>
          <p:cNvPr id="3" name="菱形 2"/>
          <p:cNvSpPr/>
          <p:nvPr userDrawn="1"/>
        </p:nvSpPr>
        <p:spPr>
          <a:xfrm>
            <a:off x="142908" y="136525"/>
            <a:ext cx="404813"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Tree>
    <p:extLst>
      <p:ext uri="{BB962C8B-B14F-4D97-AF65-F5344CB8AC3E}">
        <p14:creationId xmlns:p14="http://schemas.microsoft.com/office/powerpoint/2010/main" val="4091619143"/>
      </p:ext>
    </p:extLst>
  </p:cSld>
  <p:clrMapOvr>
    <a:masterClrMapping/>
  </p:clrMapOvr>
  <p:transition spd="slow"/>
</p:sldLayout>
</file>

<file path=ppt/slideLayouts/slideLayout194.xml><?xml version="1.0" encoding="utf-8"?>
<p:sldLayout xmlns:a="http://schemas.openxmlformats.org/drawingml/2006/main" xmlns:r="http://schemas.openxmlformats.org/officeDocument/2006/relationships" xmlns:p="http://schemas.openxmlformats.org/presentationml/2006/main" userDrawn="1">
  <p:cSld name="8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7BF64594-FDE0-4141-9CE1-83FA40D9B94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4716D2B6-B7D8-4D1E-9E45-FA711CA3483E}" type="slidenum">
              <a:rPr lang="zh-CN" altLang="en-US"/>
              <a:pPr>
                <a:defRPr/>
              </a:pPr>
              <a:t>‹#›</a:t>
            </a:fld>
            <a:endParaRPr lang="zh-CN" altLang="en-US"/>
          </a:p>
        </p:txBody>
      </p:sp>
    </p:spTree>
    <p:extLst>
      <p:ext uri="{BB962C8B-B14F-4D97-AF65-F5344CB8AC3E}">
        <p14:creationId xmlns:p14="http://schemas.microsoft.com/office/powerpoint/2010/main" val="589736466"/>
      </p:ext>
    </p:extLst>
  </p:cSld>
  <p:clrMapOvr>
    <a:masterClrMapping/>
  </p:clrMapOvr>
</p:sldLayout>
</file>

<file path=ppt/slideLayouts/slideLayout1940.xml><?xml version="1.0" encoding="utf-8"?>
<p:sldLayout xmlns:a="http://schemas.openxmlformats.org/drawingml/2006/main" xmlns:r="http://schemas.openxmlformats.org/officeDocument/2006/relationships" xmlns:p="http://schemas.openxmlformats.org/presentationml/2006/main" userDrawn="1">
  <p:cSld name="9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94" y="6042118"/>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BF34FF71-9800-4F7E-B6EA-4784AF50463E}"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18"/>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18"/>
            <a:ext cx="51315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68C98D01-ACC2-4A54-9272-3D6429132DA0}" type="slidenum">
              <a:rPr lang="zh-CN" altLang="en-US"/>
              <a:pPr>
                <a:defRPr/>
              </a:pPr>
              <a:t>‹#›</a:t>
            </a:fld>
            <a:endParaRPr lang="zh-CN" altLang="en-US"/>
          </a:p>
        </p:txBody>
      </p:sp>
    </p:spTree>
    <p:extLst>
      <p:ext uri="{BB962C8B-B14F-4D97-AF65-F5344CB8AC3E}">
        <p14:creationId xmlns:p14="http://schemas.microsoft.com/office/powerpoint/2010/main" val="2733233416"/>
      </p:ext>
    </p:extLst>
  </p:cSld>
  <p:clrMapOvr>
    <a:masterClrMapping/>
  </p:clrMapOvr>
</p:sldLayout>
</file>

<file path=ppt/slideLayouts/slideLayout1941.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1709273"/>
      </p:ext>
    </p:extLst>
  </p:cSld>
  <p:clrMapOvr>
    <a:masterClrMapping/>
  </p:clrMapOvr>
</p:sldLayout>
</file>

<file path=ppt/slideLayouts/slideLayout1942.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1708863"/>
      </p:ext>
    </p:extLst>
  </p:cSld>
  <p:clrMapOvr>
    <a:masterClrMapping/>
  </p:clrMapOvr>
</p:sldLayout>
</file>

<file path=ppt/slideLayouts/slideLayout1943.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812556651"/>
      </p:ext>
    </p:extLst>
  </p:cSld>
  <p:clrMapOvr>
    <a:masterClrMapping/>
  </p:clrMapOvr>
</p:sldLayout>
</file>

<file path=ppt/slideLayouts/slideLayout1944.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0638944"/>
      </p:ext>
    </p:extLst>
  </p:cSld>
  <p:clrMapOvr>
    <a:masterClrMapping/>
  </p:clrMapOvr>
</p:sldLayout>
</file>

<file path=ppt/slideLayouts/slideLayout1945.xml><?xml version="1.0" encoding="utf-8"?>
<p:sldLayout xmlns:a="http://schemas.openxmlformats.org/drawingml/2006/main" xmlns:r="http://schemas.openxmlformats.org/officeDocument/2006/relationships" xmlns:p="http://schemas.openxmlformats.org/presentationml/2006/main" preserve="1" userDrawn="1">
  <p:cSld name="3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293056"/>
      </p:ext>
    </p:extLst>
  </p:cSld>
  <p:clrMapOvr>
    <a:masterClrMapping/>
  </p:clrMapOvr>
</p:sldLayout>
</file>

<file path=ppt/slideLayouts/slideLayout1946.xml><?xml version="1.0" encoding="utf-8"?>
<p:sldLayout xmlns:a="http://schemas.openxmlformats.org/drawingml/2006/main" xmlns:r="http://schemas.openxmlformats.org/officeDocument/2006/relationships" xmlns:p="http://schemas.openxmlformats.org/presentationml/2006/main" preserve="1" userDrawn="1">
  <p:cSld name="8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4714658"/>
      </p:ext>
    </p:extLst>
  </p:cSld>
  <p:clrMapOvr>
    <a:masterClrMapping/>
  </p:clrMapOvr>
</p:sldLayout>
</file>

<file path=ppt/slideLayouts/slideLayout1947.xml><?xml version="1.0" encoding="utf-8"?>
<p:sldLayout xmlns:a="http://schemas.openxmlformats.org/drawingml/2006/main" xmlns:r="http://schemas.openxmlformats.org/officeDocument/2006/relationships" xmlns:p="http://schemas.openxmlformats.org/presentationml/2006/main" preserve="1" userDrawn="1">
  <p:cSld name="8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1914848"/>
      </p:ext>
    </p:extLst>
  </p:cSld>
  <p:clrMapOvr>
    <a:masterClrMapping/>
  </p:clrMapOvr>
</p:sldLayout>
</file>

<file path=ppt/slideLayouts/slideLayout1948.xml><?xml version="1.0" encoding="utf-8"?>
<p:sldLayout xmlns:a="http://schemas.openxmlformats.org/drawingml/2006/main" xmlns:r="http://schemas.openxmlformats.org/officeDocument/2006/relationships" xmlns:p="http://schemas.openxmlformats.org/presentationml/2006/main" preserve="1" userDrawn="1">
  <p:cSld name="8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3271351"/>
      </p:ext>
    </p:extLst>
  </p:cSld>
  <p:clrMapOvr>
    <a:masterClrMapping/>
  </p:clrMapOvr>
</p:sldLayout>
</file>

<file path=ppt/slideLayouts/slideLayout1949.xml><?xml version="1.0" encoding="utf-8"?>
<p:sldLayout xmlns:a="http://schemas.openxmlformats.org/drawingml/2006/main" xmlns:r="http://schemas.openxmlformats.org/officeDocument/2006/relationships" xmlns:p="http://schemas.openxmlformats.org/presentationml/2006/main" preserve="1" userDrawn="1">
  <p:cSld name="3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746191"/>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userDrawn="1">
  <p:cSld name="9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mn-cs"/>
              </a:defRPr>
            </a:lvl1pPr>
          </a:lstStyle>
          <a:p>
            <a:pPr>
              <a:defRPr/>
            </a:pPr>
            <a:fld id="{B1BE6115-60E1-49B8-B072-938582F32656}"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mn-cs"/>
              </a:defRPr>
            </a:lvl1pPr>
          </a:lstStyle>
          <a:p>
            <a:pPr>
              <a:defRPr/>
            </a:pPr>
            <a:fld id="{8C4B8C66-8FEC-43D6-9F37-11342F2E6180}" type="slidenum">
              <a:rPr lang="zh-CN" altLang="en-US"/>
              <a:pPr>
                <a:defRPr/>
              </a:pPr>
              <a:t>‹#›</a:t>
            </a:fld>
            <a:endParaRPr lang="zh-CN" altLang="en-US"/>
          </a:p>
        </p:txBody>
      </p:sp>
    </p:spTree>
    <p:extLst>
      <p:ext uri="{BB962C8B-B14F-4D97-AF65-F5344CB8AC3E}">
        <p14:creationId xmlns:p14="http://schemas.microsoft.com/office/powerpoint/2010/main" val="1679306418"/>
      </p:ext>
    </p:extLst>
  </p:cSld>
  <p:clrMapOvr>
    <a:masterClrMapping/>
  </p:clrMapOvr>
</p:sldLayout>
</file>

<file path=ppt/slideLayouts/slideLayout1950.xml><?xml version="1.0" encoding="utf-8"?>
<p:sldLayout xmlns:a="http://schemas.openxmlformats.org/drawingml/2006/main" xmlns:r="http://schemas.openxmlformats.org/officeDocument/2006/relationships" xmlns:p="http://schemas.openxmlformats.org/presentationml/2006/main" preserve="1" userDrawn="1">
  <p:cSld name="3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2829643"/>
      </p:ext>
    </p:extLst>
  </p:cSld>
  <p:clrMapOvr>
    <a:masterClrMapping/>
  </p:clrMapOvr>
</p:sldLayout>
</file>

<file path=ppt/slideLayouts/slideLayout1951.xml><?xml version="1.0" encoding="utf-8"?>
<p:sldLayout xmlns:a="http://schemas.openxmlformats.org/drawingml/2006/main" xmlns:r="http://schemas.openxmlformats.org/officeDocument/2006/relationships" xmlns:p="http://schemas.openxmlformats.org/presentationml/2006/main" preserve="1" userDrawn="1">
  <p:cSld name="3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607950022"/>
      </p:ext>
    </p:extLst>
  </p:cSld>
  <p:clrMapOvr>
    <a:masterClrMapping/>
  </p:clrMapOvr>
</p:sldLayout>
</file>

<file path=ppt/slideLayouts/slideLayout1952.xml><?xml version="1.0" encoding="utf-8"?>
<p:sldLayout xmlns:a="http://schemas.openxmlformats.org/drawingml/2006/main" xmlns:r="http://schemas.openxmlformats.org/officeDocument/2006/relationships" xmlns:p="http://schemas.openxmlformats.org/presentationml/2006/main" preserve="1" userDrawn="1">
  <p:cSld name="3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75006811"/>
      </p:ext>
    </p:extLst>
  </p:cSld>
  <p:clrMapOvr>
    <a:masterClrMapping/>
  </p:clrMapOvr>
</p:sldLayout>
</file>

<file path=ppt/slideLayouts/slideLayout1953.xml><?xml version="1.0" encoding="utf-8"?>
<p:sldLayout xmlns:a="http://schemas.openxmlformats.org/drawingml/2006/main" xmlns:r="http://schemas.openxmlformats.org/officeDocument/2006/relationships" xmlns:p="http://schemas.openxmlformats.org/presentationml/2006/main" userDrawn="1">
  <p:cSld name="8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8884904"/>
      </p:ext>
    </p:extLst>
  </p:cSld>
  <p:clrMapOvr>
    <a:masterClrMapping/>
  </p:clrMapOvr>
</p:sldLayout>
</file>

<file path=ppt/slideLayouts/slideLayout1954.xml><?xml version="1.0" encoding="utf-8"?>
<p:sldLayout xmlns:a="http://schemas.openxmlformats.org/drawingml/2006/main" xmlns:r="http://schemas.openxmlformats.org/officeDocument/2006/relationships" xmlns:p="http://schemas.openxmlformats.org/presentationml/2006/main" userDrawn="1">
  <p:cSld name="9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5010166"/>
      </p:ext>
    </p:extLst>
  </p:cSld>
  <p:clrMapOvr>
    <a:masterClrMapping/>
  </p:clrMapOvr>
</p:sldLayout>
</file>

<file path=ppt/slideLayouts/slideLayout1955.xml><?xml version="1.0" encoding="utf-8"?>
<p:sldLayout xmlns:a="http://schemas.openxmlformats.org/drawingml/2006/main" xmlns:r="http://schemas.openxmlformats.org/officeDocument/2006/relationships" xmlns:p="http://schemas.openxmlformats.org/presentationml/2006/main" userDrawn="1">
  <p:cSld name="9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2422717"/>
      </p:ext>
    </p:extLst>
  </p:cSld>
  <p:clrMapOvr>
    <a:masterClrMapping/>
  </p:clrMapOvr>
</p:sldLayout>
</file>

<file path=ppt/slideLayouts/slideLayout1956.xml><?xml version="1.0" encoding="utf-8"?>
<p:sldLayout xmlns:a="http://schemas.openxmlformats.org/drawingml/2006/main" xmlns:r="http://schemas.openxmlformats.org/officeDocument/2006/relationships" xmlns:p="http://schemas.openxmlformats.org/presentationml/2006/main" userDrawn="1">
  <p:cSld name="9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2468165"/>
      </p:ext>
    </p:extLst>
  </p:cSld>
  <p:clrMapOvr>
    <a:masterClrMapping/>
  </p:clrMapOvr>
</p:sldLayout>
</file>

<file path=ppt/slideLayouts/slideLayout1957.xml><?xml version="1.0" encoding="utf-8"?>
<p:sldLayout xmlns:a="http://schemas.openxmlformats.org/drawingml/2006/main" xmlns:r="http://schemas.openxmlformats.org/officeDocument/2006/relationships" xmlns:p="http://schemas.openxmlformats.org/presentationml/2006/main" userDrawn="1">
  <p:cSld name="9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30440172"/>
      </p:ext>
    </p:extLst>
  </p:cSld>
  <p:clrMapOvr>
    <a:masterClrMapping/>
  </p:clrMapOvr>
</p:sldLayout>
</file>

<file path=ppt/slideLayouts/slideLayout1958.xml><?xml version="1.0" encoding="utf-8"?>
<p:sldLayout xmlns:a="http://schemas.openxmlformats.org/drawingml/2006/main" xmlns:r="http://schemas.openxmlformats.org/officeDocument/2006/relationships" xmlns:p="http://schemas.openxmlformats.org/presentationml/2006/main" userDrawn="1">
  <p:cSld name="9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2085607"/>
      </p:ext>
    </p:extLst>
  </p:cSld>
  <p:clrMapOvr>
    <a:masterClrMapping/>
  </p:clrMapOvr>
</p:sldLayout>
</file>

<file path=ppt/slideLayouts/slideLayout1959.xml><?xml version="1.0" encoding="utf-8"?>
<p:sldLayout xmlns:a="http://schemas.openxmlformats.org/drawingml/2006/main" xmlns:r="http://schemas.openxmlformats.org/officeDocument/2006/relationships" xmlns:p="http://schemas.openxmlformats.org/presentationml/2006/main" userDrawn="1">
  <p:cSld name="9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5102690"/>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58185311"/>
      </p:ext>
    </p:extLst>
  </p:cSld>
  <p:clrMapOvr>
    <a:masterClrMapping/>
  </p:clrMapOvr>
</p:sldLayout>
</file>

<file path=ppt/slideLayouts/slideLayout1960.xml><?xml version="1.0" encoding="utf-8"?>
<p:sldLayout xmlns:a="http://schemas.openxmlformats.org/drawingml/2006/main" xmlns:r="http://schemas.openxmlformats.org/officeDocument/2006/relationships" xmlns:p="http://schemas.openxmlformats.org/presentationml/2006/main" userDrawn="1">
  <p:cSld name="9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5068106"/>
      </p:ext>
    </p:extLst>
  </p:cSld>
  <p:clrMapOvr>
    <a:masterClrMapping/>
  </p:clrMapOvr>
</p:sldLayout>
</file>

<file path=ppt/slideLayouts/slideLayout1961.xml><?xml version="1.0" encoding="utf-8"?>
<p:sldLayout xmlns:a="http://schemas.openxmlformats.org/drawingml/2006/main" xmlns:r="http://schemas.openxmlformats.org/officeDocument/2006/relationships" xmlns:p="http://schemas.openxmlformats.org/presentationml/2006/main" showMasterSp="0" preserve="1" userDrawn="1">
  <p:cSld name="99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7801833"/>
      </p:ext>
    </p:extLst>
  </p:cSld>
  <p:clrMapOvr>
    <a:masterClrMapping/>
  </p:clrMapOvr>
</p:sldLayout>
</file>

<file path=ppt/slideLayouts/slideLayout1962.xml><?xml version="1.0" encoding="utf-8"?>
<p:sldLayout xmlns:a="http://schemas.openxmlformats.org/drawingml/2006/main" xmlns:r="http://schemas.openxmlformats.org/officeDocument/2006/relationships" xmlns:p="http://schemas.openxmlformats.org/presentationml/2006/main" preserve="1" userDrawn="1">
  <p:cSld name="10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909"/>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61"/>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6493433"/>
      </p:ext>
    </p:extLst>
  </p:cSld>
  <p:clrMapOvr>
    <a:masterClrMapping/>
  </p:clrMapOvr>
</p:sldLayout>
</file>

<file path=ppt/slideLayouts/slideLayout1963.xml><?xml version="1.0" encoding="utf-8"?>
<p:sldLayout xmlns:a="http://schemas.openxmlformats.org/drawingml/2006/main" xmlns:r="http://schemas.openxmlformats.org/officeDocument/2006/relationships" xmlns:p="http://schemas.openxmlformats.org/presentationml/2006/main" preserve="1" userDrawn="1">
  <p:cSld name="101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527165954"/>
      </p:ext>
    </p:extLst>
  </p:cSld>
  <p:clrMapOvr>
    <a:masterClrMapping/>
  </p:clrMapOvr>
</p:sldLayout>
</file>

<file path=ppt/slideLayouts/slideLayout1964.xml><?xml version="1.0" encoding="utf-8"?>
<p:sldLayout xmlns:a="http://schemas.openxmlformats.org/drawingml/2006/main" xmlns:r="http://schemas.openxmlformats.org/officeDocument/2006/relationships" xmlns:p="http://schemas.openxmlformats.org/presentationml/2006/main" preserve="1" userDrawn="1">
  <p:cSld name="102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067740439"/>
      </p:ext>
    </p:extLst>
  </p:cSld>
  <p:clrMapOvr>
    <a:masterClrMapping/>
  </p:clrMapOvr>
</p:sldLayout>
</file>

<file path=ppt/slideLayouts/slideLayout1965.xml><?xml version="1.0" encoding="utf-8"?>
<p:sldLayout xmlns:a="http://schemas.openxmlformats.org/drawingml/2006/main" xmlns:r="http://schemas.openxmlformats.org/officeDocument/2006/relationships" xmlns:p="http://schemas.openxmlformats.org/presentationml/2006/main" preserve="1" userDrawn="1">
  <p:cSld name="10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21"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499078313"/>
      </p:ext>
    </p:extLst>
  </p:cSld>
  <p:clrMapOvr>
    <a:masterClrMapping/>
  </p:clrMapOvr>
</p:sldLayout>
</file>

<file path=ppt/slideLayouts/slideLayout1966.xml><?xml version="1.0" encoding="utf-8"?>
<p:sldLayout xmlns:a="http://schemas.openxmlformats.org/drawingml/2006/main" xmlns:r="http://schemas.openxmlformats.org/officeDocument/2006/relationships" xmlns:p="http://schemas.openxmlformats.org/presentationml/2006/main" preserve="1" userDrawn="1">
  <p:cSld name="10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61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61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50298362"/>
      </p:ext>
    </p:extLst>
  </p:cSld>
  <p:clrMapOvr>
    <a:masterClrMapping/>
  </p:clrMapOvr>
</p:sldLayout>
</file>

<file path=ppt/slideLayouts/slideLayout1967.xml><?xml version="1.0" encoding="utf-8"?>
<p:sldLayout xmlns:a="http://schemas.openxmlformats.org/drawingml/2006/main" xmlns:r="http://schemas.openxmlformats.org/officeDocument/2006/relationships" xmlns:p="http://schemas.openxmlformats.org/presentationml/2006/main" preserve="1" userDrawn="1">
  <p:cSld name="105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078267876"/>
      </p:ext>
    </p:extLst>
  </p:cSld>
  <p:clrMapOvr>
    <a:masterClrMapping/>
  </p:clrMapOvr>
</p:sldLayout>
</file>

<file path=ppt/slideLayouts/slideLayout1968.xml><?xml version="1.0" encoding="utf-8"?>
<p:sldLayout xmlns:a="http://schemas.openxmlformats.org/drawingml/2006/main" xmlns:r="http://schemas.openxmlformats.org/officeDocument/2006/relationships" xmlns:p="http://schemas.openxmlformats.org/presentationml/2006/main" userDrawn="1">
  <p:cSld name="10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D095C19C-1673-4589-9811-8E9F95F9549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27CBE572-6B50-4DA3-ADAF-17EEAF38FC95}" type="slidenum">
              <a:rPr lang="zh-CN" altLang="en-US"/>
              <a:pPr>
                <a:defRPr/>
              </a:pPr>
              <a:t>‹#›</a:t>
            </a:fld>
            <a:endParaRPr lang="zh-CN" altLang="en-US"/>
          </a:p>
        </p:txBody>
      </p:sp>
    </p:spTree>
    <p:extLst>
      <p:ext uri="{BB962C8B-B14F-4D97-AF65-F5344CB8AC3E}">
        <p14:creationId xmlns:p14="http://schemas.microsoft.com/office/powerpoint/2010/main" val="3614581001"/>
      </p:ext>
    </p:extLst>
  </p:cSld>
  <p:clrMapOvr>
    <a:masterClrMapping/>
  </p:clrMapOvr>
</p:sldLayout>
</file>

<file path=ppt/slideLayouts/slideLayout1969.xml><?xml version="1.0" encoding="utf-8"?>
<p:sldLayout xmlns:a="http://schemas.openxmlformats.org/drawingml/2006/main" xmlns:r="http://schemas.openxmlformats.org/officeDocument/2006/relationships" xmlns:p="http://schemas.openxmlformats.org/presentationml/2006/main" preserve="1" userDrawn="1">
  <p:cSld name="4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3641405"/>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7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7874672"/>
      </p:ext>
    </p:extLst>
  </p:cSld>
  <p:clrMapOvr>
    <a:masterClrMapping/>
  </p:clrMapOvr>
</p:sldLayout>
</file>

<file path=ppt/slideLayouts/slideLayout1970.xml><?xml version="1.0" encoding="utf-8"?>
<p:sldLayout xmlns:a="http://schemas.openxmlformats.org/drawingml/2006/main" xmlns:r="http://schemas.openxmlformats.org/officeDocument/2006/relationships" xmlns:p="http://schemas.openxmlformats.org/presentationml/2006/main" userDrawn="1">
  <p:cSld name="10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28A437C7-88AE-4E59-8AFD-01A2DFD12E2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3B88DAD2-D76F-4EC3-8128-84EE4808DB12}" type="slidenum">
              <a:rPr lang="zh-CN" altLang="en-US"/>
              <a:pPr>
                <a:defRPr/>
              </a:pPr>
              <a:t>‹#›</a:t>
            </a:fld>
            <a:endParaRPr lang="zh-CN" altLang="en-US"/>
          </a:p>
        </p:txBody>
      </p:sp>
    </p:spTree>
    <p:extLst>
      <p:ext uri="{BB962C8B-B14F-4D97-AF65-F5344CB8AC3E}">
        <p14:creationId xmlns:p14="http://schemas.microsoft.com/office/powerpoint/2010/main" val="3144756722"/>
      </p:ext>
    </p:extLst>
  </p:cSld>
  <p:clrMapOvr>
    <a:masterClrMapping/>
  </p:clrMapOvr>
</p:sldLayout>
</file>

<file path=ppt/slideLayouts/slideLayout1971.xml><?xml version="1.0" encoding="utf-8"?>
<p:sldLayout xmlns:a="http://schemas.openxmlformats.org/drawingml/2006/main" xmlns:r="http://schemas.openxmlformats.org/officeDocument/2006/relationships" xmlns:p="http://schemas.openxmlformats.org/presentationml/2006/main" preserve="1" userDrawn="1">
  <p:cSld name="4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8801615"/>
      </p:ext>
    </p:extLst>
  </p:cSld>
  <p:clrMapOvr>
    <a:masterClrMapping/>
  </p:clrMapOvr>
</p:sldLayout>
</file>

<file path=ppt/slideLayouts/slideLayout1972.xml><?xml version="1.0" encoding="utf-8"?>
<p:sldLayout xmlns:a="http://schemas.openxmlformats.org/drawingml/2006/main" xmlns:r="http://schemas.openxmlformats.org/officeDocument/2006/relationships" xmlns:p="http://schemas.openxmlformats.org/presentationml/2006/main" userDrawn="1">
  <p:cSld name="10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E86297C-EF62-4B0A-A91C-CC02FAB7EAFA}"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7CE7723-642D-4C2A-8F88-C39CC271E245}" type="slidenum">
              <a:rPr lang="zh-CN" altLang="en-US"/>
              <a:pPr>
                <a:defRPr/>
              </a:pPr>
              <a:t>‹#›</a:t>
            </a:fld>
            <a:endParaRPr lang="zh-CN" altLang="en-US"/>
          </a:p>
        </p:txBody>
      </p:sp>
    </p:spTree>
    <p:extLst>
      <p:ext uri="{BB962C8B-B14F-4D97-AF65-F5344CB8AC3E}">
        <p14:creationId xmlns:p14="http://schemas.microsoft.com/office/powerpoint/2010/main" val="3495481826"/>
      </p:ext>
    </p:extLst>
  </p:cSld>
  <p:clrMapOvr>
    <a:masterClrMapping/>
  </p:clrMapOvr>
</p:sldLayout>
</file>

<file path=ppt/slideLayouts/slideLayout1973.xml><?xml version="1.0" encoding="utf-8"?>
<p:sldLayout xmlns:a="http://schemas.openxmlformats.org/drawingml/2006/main" xmlns:r="http://schemas.openxmlformats.org/officeDocument/2006/relationships" xmlns:p="http://schemas.openxmlformats.org/presentationml/2006/main" preserve="1" userDrawn="1">
  <p:cSld name="4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0974252"/>
      </p:ext>
    </p:extLst>
  </p:cSld>
  <p:clrMapOvr>
    <a:masterClrMapping/>
  </p:clrMapOvr>
</p:sldLayout>
</file>

<file path=ppt/slideLayouts/slideLayout1974.xml><?xml version="1.0" encoding="utf-8"?>
<p:sldLayout xmlns:a="http://schemas.openxmlformats.org/drawingml/2006/main" xmlns:r="http://schemas.openxmlformats.org/officeDocument/2006/relationships" xmlns:p="http://schemas.openxmlformats.org/presentationml/2006/main" userDrawn="1">
  <p:cSld name="10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3DDC803-CB34-4AC3-BF38-E7814FBEE63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B871DCD5-6040-4A80-9FAA-BA40400A7C8A}" type="slidenum">
              <a:rPr lang="zh-CN" altLang="en-US"/>
              <a:pPr>
                <a:defRPr/>
              </a:pPr>
              <a:t>‹#›</a:t>
            </a:fld>
            <a:endParaRPr lang="zh-CN" altLang="en-US"/>
          </a:p>
        </p:txBody>
      </p:sp>
    </p:spTree>
    <p:extLst>
      <p:ext uri="{BB962C8B-B14F-4D97-AF65-F5344CB8AC3E}">
        <p14:creationId xmlns:p14="http://schemas.microsoft.com/office/powerpoint/2010/main" val="1496706611"/>
      </p:ext>
    </p:extLst>
  </p:cSld>
  <p:clrMapOvr>
    <a:masterClrMapping/>
  </p:clrMapOvr>
</p:sldLayout>
</file>

<file path=ppt/slideLayouts/slideLayout1975.xml><?xml version="1.0" encoding="utf-8"?>
<p:sldLayout xmlns:a="http://schemas.openxmlformats.org/drawingml/2006/main" xmlns:r="http://schemas.openxmlformats.org/officeDocument/2006/relationships" xmlns:p="http://schemas.openxmlformats.org/presentationml/2006/main" preserve="1" userDrawn="1">
  <p:cSld name="4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2517736"/>
      </p:ext>
    </p:extLst>
  </p:cSld>
  <p:clrMapOvr>
    <a:masterClrMapping/>
  </p:clrMapOvr>
</p:sldLayout>
</file>

<file path=ppt/slideLayouts/slideLayout1976.xml><?xml version="1.0" encoding="utf-8"?>
<p:sldLayout xmlns:a="http://schemas.openxmlformats.org/drawingml/2006/main" xmlns:r="http://schemas.openxmlformats.org/officeDocument/2006/relationships" xmlns:p="http://schemas.openxmlformats.org/presentationml/2006/main" userDrawn="1">
  <p:cSld name="11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F2A7324-C0DE-43F7-893A-132679DA968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64D15F0-F6A5-4B99-AF3A-DD2D703B13D9}" type="slidenum">
              <a:rPr lang="zh-CN" altLang="en-US"/>
              <a:pPr>
                <a:defRPr/>
              </a:pPr>
              <a:t>‹#›</a:t>
            </a:fld>
            <a:endParaRPr lang="zh-CN" altLang="en-US"/>
          </a:p>
        </p:txBody>
      </p:sp>
    </p:spTree>
    <p:extLst>
      <p:ext uri="{BB962C8B-B14F-4D97-AF65-F5344CB8AC3E}">
        <p14:creationId xmlns:p14="http://schemas.microsoft.com/office/powerpoint/2010/main" val="3265531000"/>
      </p:ext>
    </p:extLst>
  </p:cSld>
  <p:clrMapOvr>
    <a:masterClrMapping/>
  </p:clrMapOvr>
</p:sldLayout>
</file>

<file path=ppt/slideLayouts/slideLayout1977.xml><?xml version="1.0" encoding="utf-8"?>
<p:sldLayout xmlns:a="http://schemas.openxmlformats.org/drawingml/2006/main" xmlns:r="http://schemas.openxmlformats.org/officeDocument/2006/relationships" xmlns:p="http://schemas.openxmlformats.org/presentationml/2006/main" preserve="1" userDrawn="1">
  <p:cSld name="4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5888456"/>
      </p:ext>
    </p:extLst>
  </p:cSld>
  <p:clrMapOvr>
    <a:masterClrMapping/>
  </p:clrMapOvr>
</p:sldLayout>
</file>

<file path=ppt/slideLayouts/slideLayout1978.xml><?xml version="1.0" encoding="utf-8"?>
<p:sldLayout xmlns:a="http://schemas.openxmlformats.org/drawingml/2006/main" xmlns:r="http://schemas.openxmlformats.org/officeDocument/2006/relationships" xmlns:p="http://schemas.openxmlformats.org/presentationml/2006/main" showMasterSp="0" preserve="1" userDrawn="1">
  <p:cSld name="11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9220106"/>
      </p:ext>
    </p:extLst>
  </p:cSld>
  <p:clrMapOvr>
    <a:masterClrMapping/>
  </p:clrMapOvr>
</p:sldLayout>
</file>

<file path=ppt/slideLayouts/slideLayout1979.xml><?xml version="1.0" encoding="utf-8"?>
<p:sldLayout xmlns:a="http://schemas.openxmlformats.org/drawingml/2006/main" xmlns:r="http://schemas.openxmlformats.org/officeDocument/2006/relationships" xmlns:p="http://schemas.openxmlformats.org/presentationml/2006/main" preserve="1" userDrawn="1">
  <p:cSld name="11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909"/>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61"/>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833348610"/>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5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65743674"/>
      </p:ext>
    </p:extLst>
  </p:cSld>
  <p:clrMapOvr>
    <a:masterClrMapping/>
  </p:clrMapOvr>
</p:sldLayout>
</file>

<file path=ppt/slideLayouts/slideLayout1980.xml><?xml version="1.0" encoding="utf-8"?>
<p:sldLayout xmlns:a="http://schemas.openxmlformats.org/drawingml/2006/main" xmlns:r="http://schemas.openxmlformats.org/officeDocument/2006/relationships" xmlns:p="http://schemas.openxmlformats.org/presentationml/2006/main" preserve="1" userDrawn="1">
  <p:cSld name="113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646646298"/>
      </p:ext>
    </p:extLst>
  </p:cSld>
  <p:clrMapOvr>
    <a:masterClrMapping/>
  </p:clrMapOvr>
</p:sldLayout>
</file>

<file path=ppt/slideLayouts/slideLayout1981.xml><?xml version="1.0" encoding="utf-8"?>
<p:sldLayout xmlns:a="http://schemas.openxmlformats.org/drawingml/2006/main" xmlns:r="http://schemas.openxmlformats.org/officeDocument/2006/relationships" xmlns:p="http://schemas.openxmlformats.org/presentationml/2006/main" preserve="1" userDrawn="1">
  <p:cSld name="11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940650164"/>
      </p:ext>
    </p:extLst>
  </p:cSld>
  <p:clrMapOvr>
    <a:masterClrMapping/>
  </p:clrMapOvr>
</p:sldLayout>
</file>

<file path=ppt/slideLayouts/slideLayout1982.xml><?xml version="1.0" encoding="utf-8"?>
<p:sldLayout xmlns:a="http://schemas.openxmlformats.org/drawingml/2006/main" xmlns:r="http://schemas.openxmlformats.org/officeDocument/2006/relationships" xmlns:p="http://schemas.openxmlformats.org/presentationml/2006/main" preserve="1" userDrawn="1">
  <p:cSld name="115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21"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489200633"/>
      </p:ext>
    </p:extLst>
  </p:cSld>
  <p:clrMapOvr>
    <a:masterClrMapping/>
  </p:clrMapOvr>
</p:sldLayout>
</file>

<file path=ppt/slideLayouts/slideLayout1983.xml><?xml version="1.0" encoding="utf-8"?>
<p:sldLayout xmlns:a="http://schemas.openxmlformats.org/drawingml/2006/main" xmlns:r="http://schemas.openxmlformats.org/officeDocument/2006/relationships" xmlns:p="http://schemas.openxmlformats.org/presentationml/2006/main" preserve="1" userDrawn="1">
  <p:cSld name="11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61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61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480858680"/>
      </p:ext>
    </p:extLst>
  </p:cSld>
  <p:clrMapOvr>
    <a:masterClrMapping/>
  </p:clrMapOvr>
</p:sldLayout>
</file>

<file path=ppt/slideLayouts/slideLayout1984.xml><?xml version="1.0" encoding="utf-8"?>
<p:sldLayout xmlns:a="http://schemas.openxmlformats.org/drawingml/2006/main" xmlns:r="http://schemas.openxmlformats.org/officeDocument/2006/relationships" xmlns:p="http://schemas.openxmlformats.org/presentationml/2006/main" preserve="1" userDrawn="1">
  <p:cSld name="117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076427277"/>
      </p:ext>
    </p:extLst>
  </p:cSld>
  <p:clrMapOvr>
    <a:masterClrMapping/>
  </p:clrMapOvr>
</p:sldLayout>
</file>

<file path=ppt/slideLayouts/slideLayout1985.xml><?xml version="1.0" encoding="utf-8"?>
<p:sldLayout xmlns:a="http://schemas.openxmlformats.org/drawingml/2006/main" xmlns:r="http://schemas.openxmlformats.org/officeDocument/2006/relationships" xmlns:p="http://schemas.openxmlformats.org/presentationml/2006/main" userDrawn="1">
  <p:cSld name="11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CE61F6D0-8110-4194-8ACB-42B71AF17BF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1B2B8DF5-4769-4E6A-959B-201B45D4896C}" type="slidenum">
              <a:rPr lang="zh-CN" altLang="en-US"/>
              <a:pPr>
                <a:defRPr/>
              </a:pPr>
              <a:t>‹#›</a:t>
            </a:fld>
            <a:endParaRPr lang="zh-CN" altLang="en-US"/>
          </a:p>
        </p:txBody>
      </p:sp>
    </p:spTree>
    <p:extLst>
      <p:ext uri="{BB962C8B-B14F-4D97-AF65-F5344CB8AC3E}">
        <p14:creationId xmlns:p14="http://schemas.microsoft.com/office/powerpoint/2010/main" val="3587951037"/>
      </p:ext>
    </p:extLst>
  </p:cSld>
  <p:clrMapOvr>
    <a:masterClrMapping/>
  </p:clrMapOvr>
</p:sldLayout>
</file>

<file path=ppt/slideLayouts/slideLayout1986.xml><?xml version="1.0" encoding="utf-8"?>
<p:sldLayout xmlns:a="http://schemas.openxmlformats.org/drawingml/2006/main" xmlns:r="http://schemas.openxmlformats.org/officeDocument/2006/relationships" xmlns:p="http://schemas.openxmlformats.org/presentationml/2006/main" preserve="1" userDrawn="1">
  <p:cSld name="4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4498009"/>
      </p:ext>
    </p:extLst>
  </p:cSld>
  <p:clrMapOvr>
    <a:masterClrMapping/>
  </p:clrMapOvr>
</p:sldLayout>
</file>

<file path=ppt/slideLayouts/slideLayout1987.xml><?xml version="1.0" encoding="utf-8"?>
<p:sldLayout xmlns:a="http://schemas.openxmlformats.org/drawingml/2006/main" xmlns:r="http://schemas.openxmlformats.org/officeDocument/2006/relationships" xmlns:p="http://schemas.openxmlformats.org/presentationml/2006/main" userDrawn="1">
  <p:cSld name="1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CE4234F7-7072-401F-9116-BD6DAB26D35A}"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BCE75BF8-E47E-4D39-ACBA-64F166590D9C}" type="slidenum">
              <a:rPr lang="zh-CN" altLang="en-US"/>
              <a:pPr>
                <a:defRPr/>
              </a:pPr>
              <a:t>‹#›</a:t>
            </a:fld>
            <a:endParaRPr lang="zh-CN" altLang="en-US"/>
          </a:p>
        </p:txBody>
      </p:sp>
    </p:spTree>
    <p:extLst>
      <p:ext uri="{BB962C8B-B14F-4D97-AF65-F5344CB8AC3E}">
        <p14:creationId xmlns:p14="http://schemas.microsoft.com/office/powerpoint/2010/main" val="4212653510"/>
      </p:ext>
    </p:extLst>
  </p:cSld>
  <p:clrMapOvr>
    <a:masterClrMapping/>
  </p:clrMapOvr>
</p:sldLayout>
</file>

<file path=ppt/slideLayouts/slideLayout1988.xml><?xml version="1.0" encoding="utf-8"?>
<p:sldLayout xmlns:a="http://schemas.openxmlformats.org/drawingml/2006/main" xmlns:r="http://schemas.openxmlformats.org/officeDocument/2006/relationships" xmlns:p="http://schemas.openxmlformats.org/presentationml/2006/main" preserve="1" userDrawn="1">
  <p:cSld name="4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4105691"/>
      </p:ext>
    </p:extLst>
  </p:cSld>
  <p:clrMapOvr>
    <a:masterClrMapping/>
  </p:clrMapOvr>
</p:sldLayout>
</file>

<file path=ppt/slideLayouts/slideLayout1989.xml><?xml version="1.0" encoding="utf-8"?>
<p:sldLayout xmlns:a="http://schemas.openxmlformats.org/drawingml/2006/main" xmlns:r="http://schemas.openxmlformats.org/officeDocument/2006/relationships" xmlns:p="http://schemas.openxmlformats.org/presentationml/2006/main" userDrawn="1">
  <p:cSld name="1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9EFEB77-3D84-4ABA-B16B-935DEC25523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C1AE0AD-960D-4BBC-B223-3C91747DD68D}" type="slidenum">
              <a:rPr lang="zh-CN" altLang="en-US"/>
              <a:pPr>
                <a:defRPr/>
              </a:pPr>
              <a:t>‹#›</a:t>
            </a:fld>
            <a:endParaRPr lang="zh-CN" altLang="en-US"/>
          </a:p>
        </p:txBody>
      </p:sp>
    </p:spTree>
    <p:extLst>
      <p:ext uri="{BB962C8B-B14F-4D97-AF65-F5344CB8AC3E}">
        <p14:creationId xmlns:p14="http://schemas.microsoft.com/office/powerpoint/2010/main" val="2954800375"/>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userDrawn="1">
  <p:cSld name="9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D417C4E6-EC5E-4ADC-9106-3CAC04AAE92D}"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69AD82C9-4A79-4005-A503-60EC32706C68}" type="slidenum">
              <a:rPr lang="zh-CN" altLang="en-US"/>
              <a:pPr>
                <a:defRPr/>
              </a:pPr>
              <a:t>‹#›</a:t>
            </a:fld>
            <a:endParaRPr lang="zh-CN" altLang="en-US"/>
          </a:p>
        </p:txBody>
      </p:sp>
    </p:spTree>
    <p:extLst>
      <p:ext uri="{BB962C8B-B14F-4D97-AF65-F5344CB8AC3E}">
        <p14:creationId xmlns:p14="http://schemas.microsoft.com/office/powerpoint/2010/main" val="2820333816"/>
      </p:ext>
    </p:extLst>
  </p:cSld>
  <p:clrMapOvr>
    <a:masterClrMapping/>
  </p:clrMapOvr>
</p:sldLayout>
</file>

<file path=ppt/slideLayouts/slideLayout1990.xml><?xml version="1.0" encoding="utf-8"?>
<p:sldLayout xmlns:a="http://schemas.openxmlformats.org/drawingml/2006/main" xmlns:r="http://schemas.openxmlformats.org/officeDocument/2006/relationships" xmlns:p="http://schemas.openxmlformats.org/presentationml/2006/main" preserve="1" userDrawn="1">
  <p:cSld name="4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63351418"/>
      </p:ext>
    </p:extLst>
  </p:cSld>
  <p:clrMapOvr>
    <a:masterClrMapping/>
  </p:clrMapOvr>
</p:sldLayout>
</file>

<file path=ppt/slideLayouts/slideLayout1991.xml><?xml version="1.0" encoding="utf-8"?>
<p:sldLayout xmlns:a="http://schemas.openxmlformats.org/drawingml/2006/main" xmlns:r="http://schemas.openxmlformats.org/officeDocument/2006/relationships" xmlns:p="http://schemas.openxmlformats.org/presentationml/2006/main" userDrawn="1">
  <p:cSld name="1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71EFFC4-86A1-4567-A769-9C43854D9AE5}"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B36D763-E018-4511-B003-98E98AC29ABB}" type="slidenum">
              <a:rPr lang="zh-CN" altLang="en-US"/>
              <a:pPr>
                <a:defRPr/>
              </a:pPr>
              <a:t>‹#›</a:t>
            </a:fld>
            <a:endParaRPr lang="zh-CN" altLang="en-US"/>
          </a:p>
        </p:txBody>
      </p:sp>
    </p:spTree>
    <p:extLst>
      <p:ext uri="{BB962C8B-B14F-4D97-AF65-F5344CB8AC3E}">
        <p14:creationId xmlns:p14="http://schemas.microsoft.com/office/powerpoint/2010/main" val="207831391"/>
      </p:ext>
    </p:extLst>
  </p:cSld>
  <p:clrMapOvr>
    <a:masterClrMapping/>
  </p:clrMapOvr>
</p:sldLayout>
</file>

<file path=ppt/slideLayouts/slideLayout1992.xml><?xml version="1.0" encoding="utf-8"?>
<p:sldLayout xmlns:a="http://schemas.openxmlformats.org/drawingml/2006/main" xmlns:r="http://schemas.openxmlformats.org/officeDocument/2006/relationships" xmlns:p="http://schemas.openxmlformats.org/presentationml/2006/main" preserve="1" userDrawn="1">
  <p:cSld name="4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99961417"/>
      </p:ext>
    </p:extLst>
  </p:cSld>
  <p:clrMapOvr>
    <a:masterClrMapping/>
  </p:clrMapOvr>
</p:sldLayout>
</file>

<file path=ppt/slideLayouts/slideLayout1993.xml><?xml version="1.0" encoding="utf-8"?>
<p:sldLayout xmlns:a="http://schemas.openxmlformats.org/drawingml/2006/main" xmlns:r="http://schemas.openxmlformats.org/officeDocument/2006/relationships" xmlns:p="http://schemas.openxmlformats.org/presentationml/2006/main" userDrawn="1">
  <p:cSld name="1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908A9FC8-A5C4-4346-A668-5F0979AC2EAA}"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9350A7DD-9705-4DD4-AE9E-A956340A53B1}" type="slidenum">
              <a:rPr lang="zh-CN" altLang="en-US"/>
              <a:pPr>
                <a:defRPr/>
              </a:pPr>
              <a:t>‹#›</a:t>
            </a:fld>
            <a:endParaRPr lang="zh-CN" altLang="en-US"/>
          </a:p>
        </p:txBody>
      </p:sp>
    </p:spTree>
    <p:extLst>
      <p:ext uri="{BB962C8B-B14F-4D97-AF65-F5344CB8AC3E}">
        <p14:creationId xmlns:p14="http://schemas.microsoft.com/office/powerpoint/2010/main" val="2322853412"/>
      </p:ext>
    </p:extLst>
  </p:cSld>
  <p:clrMapOvr>
    <a:masterClrMapping/>
  </p:clrMapOvr>
</p:sldLayout>
</file>

<file path=ppt/slideLayouts/slideLayout1994.xml><?xml version="1.0" encoding="utf-8"?>
<p:sldLayout xmlns:a="http://schemas.openxmlformats.org/drawingml/2006/main" xmlns:r="http://schemas.openxmlformats.org/officeDocument/2006/relationships" xmlns:p="http://schemas.openxmlformats.org/presentationml/2006/main" preserve="1" userDrawn="1">
  <p:cSld name="4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2833332"/>
      </p:ext>
    </p:extLst>
  </p:cSld>
  <p:clrMapOvr>
    <a:masterClrMapping/>
  </p:clrMapOvr>
</p:sldLayout>
</file>

<file path=ppt/slideLayouts/slideLayout1995.xml><?xml version="1.0" encoding="utf-8"?>
<p:sldLayout xmlns:a="http://schemas.openxmlformats.org/drawingml/2006/main" xmlns:r="http://schemas.openxmlformats.org/officeDocument/2006/relationships" xmlns:p="http://schemas.openxmlformats.org/presentationml/2006/main" userDrawn="1">
  <p:cSld name="1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2ABC943B-4347-497F-BD82-DDD78402DFE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879F7A46-E674-45F0-8525-710930B8AA18}" type="slidenum">
              <a:rPr lang="zh-CN" altLang="en-US"/>
              <a:pPr>
                <a:defRPr/>
              </a:pPr>
              <a:t>‹#›</a:t>
            </a:fld>
            <a:endParaRPr lang="zh-CN" altLang="en-US"/>
          </a:p>
        </p:txBody>
      </p:sp>
    </p:spTree>
    <p:extLst>
      <p:ext uri="{BB962C8B-B14F-4D97-AF65-F5344CB8AC3E}">
        <p14:creationId xmlns:p14="http://schemas.microsoft.com/office/powerpoint/2010/main" val="3761143170"/>
      </p:ext>
    </p:extLst>
  </p:cSld>
  <p:clrMapOvr>
    <a:masterClrMapping/>
  </p:clrMapOvr>
</p:sldLayout>
</file>

<file path=ppt/slideLayouts/slideLayout1996.xml><?xml version="1.0" encoding="utf-8"?>
<p:sldLayout xmlns:a="http://schemas.openxmlformats.org/drawingml/2006/main" xmlns:r="http://schemas.openxmlformats.org/officeDocument/2006/relationships" xmlns:p="http://schemas.openxmlformats.org/presentationml/2006/main" userDrawn="1">
  <p:cSld name="1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CF8FDBAD-EDED-4992-9184-F4C41B5AEBE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D9B52D98-7BF3-4ED4-AA3B-31F4E12FF074}" type="slidenum">
              <a:rPr lang="zh-CN" altLang="en-US"/>
              <a:pPr>
                <a:defRPr/>
              </a:pPr>
              <a:t>‹#›</a:t>
            </a:fld>
            <a:endParaRPr lang="zh-CN" altLang="en-US"/>
          </a:p>
        </p:txBody>
      </p:sp>
    </p:spTree>
    <p:extLst>
      <p:ext uri="{BB962C8B-B14F-4D97-AF65-F5344CB8AC3E}">
        <p14:creationId xmlns:p14="http://schemas.microsoft.com/office/powerpoint/2010/main" val="3439072408"/>
      </p:ext>
    </p:extLst>
  </p:cSld>
  <p:clrMapOvr>
    <a:masterClrMapping/>
  </p:clrMapOvr>
</p:sldLayout>
</file>

<file path=ppt/slideLayouts/slideLayout1997.xml><?xml version="1.0" encoding="utf-8"?>
<p:sldLayout xmlns:a="http://schemas.openxmlformats.org/drawingml/2006/main" xmlns:r="http://schemas.openxmlformats.org/officeDocument/2006/relationships" xmlns:p="http://schemas.openxmlformats.org/presentationml/2006/main" preserve="1" userDrawn="1">
  <p:cSld name="10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39565747"/>
      </p:ext>
    </p:extLst>
  </p:cSld>
  <p:clrMapOvr>
    <a:masterClrMapping/>
  </p:clrMapOvr>
</p:sldLayout>
</file>

<file path=ppt/slideLayouts/slideLayout1998.xml><?xml version="1.0" encoding="utf-8"?>
<p:sldLayout xmlns:a="http://schemas.openxmlformats.org/drawingml/2006/main" xmlns:r="http://schemas.openxmlformats.org/officeDocument/2006/relationships" xmlns:p="http://schemas.openxmlformats.org/presentationml/2006/main" preserve="1" userDrawn="1">
  <p:cSld name="21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89964828"/>
      </p:ext>
    </p:extLst>
  </p:cSld>
  <p:clrMapOvr>
    <a:masterClrMapping/>
  </p:clrMapOvr>
</p:sldLayout>
</file>

<file path=ppt/slideLayouts/slideLayout1999.xml><?xml version="1.0" encoding="utf-8"?>
<p:sldLayout xmlns:a="http://schemas.openxmlformats.org/drawingml/2006/main" xmlns:r="http://schemas.openxmlformats.org/officeDocument/2006/relationships" xmlns:p="http://schemas.openxmlformats.org/presentationml/2006/main" preserve="1" userDrawn="1">
  <p:cSld name="10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41305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7"/>
        <p:cNvGrpSpPr/>
        <p:nvPr/>
      </p:nvGrpSpPr>
      <p:grpSpPr>
        <a:xfrm>
          <a:off x="0" y="0"/>
          <a:ext cx="0" cy="0"/>
          <a:chOff x="0" y="0"/>
          <a:chExt cx="0" cy="0"/>
        </a:xfrm>
      </p:grpSpPr>
      <p:sp>
        <p:nvSpPr>
          <p:cNvPr id="18" name="Google Shape;18;p13"/>
          <p:cNvSpPr txBox="1">
            <a:spLocks noGrp="1"/>
          </p:cNvSpPr>
          <p:nvPr>
            <p:ph type="title"/>
          </p:nvPr>
        </p:nvSpPr>
        <p:spPr>
          <a:xfrm>
            <a:off x="628650" y="365129"/>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3"/>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13"/>
          <p:cNvSpPr txBox="1">
            <a:spLocks noGrp="1"/>
          </p:cNvSpPr>
          <p:nvPr>
            <p:ph type="dt" idx="10"/>
          </p:nvPr>
        </p:nvSpPr>
        <p:spPr>
          <a:xfrm>
            <a:off x="628650" y="6356459"/>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3"/>
          <p:cNvSpPr txBox="1">
            <a:spLocks noGrp="1"/>
          </p:cNvSpPr>
          <p:nvPr>
            <p:ph type="ftr" idx="11"/>
          </p:nvPr>
        </p:nvSpPr>
        <p:spPr>
          <a:xfrm>
            <a:off x="3028950" y="6356459"/>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3"/>
          <p:cNvSpPr txBox="1">
            <a:spLocks noGrp="1"/>
          </p:cNvSpPr>
          <p:nvPr>
            <p:ph type="sldNum" idx="12"/>
          </p:nvPr>
        </p:nvSpPr>
        <p:spPr>
          <a:xfrm>
            <a:off x="6457950" y="6356459"/>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1579650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5388064"/>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userDrawn="1">
  <p:cSld name="9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0CC3765C-A009-45FA-A589-886F372DBAEE}"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4D505D95-CC14-4EC0-AE4E-427018A591F9}" type="slidenum">
              <a:rPr lang="zh-CN" altLang="en-US"/>
              <a:pPr>
                <a:defRPr/>
              </a:pPr>
              <a:t>‹#›</a:t>
            </a:fld>
            <a:endParaRPr lang="zh-CN" altLang="en-US"/>
          </a:p>
        </p:txBody>
      </p:sp>
    </p:spTree>
    <p:extLst>
      <p:ext uri="{BB962C8B-B14F-4D97-AF65-F5344CB8AC3E}">
        <p14:creationId xmlns:p14="http://schemas.microsoft.com/office/powerpoint/2010/main" val="903024324"/>
      </p:ext>
    </p:extLst>
  </p:cSld>
  <p:clrMapOvr>
    <a:masterClrMapping/>
  </p:clrMapOvr>
</p:sldLayout>
</file>

<file path=ppt/slideLayouts/slideLayout2000.xml><?xml version="1.0" encoding="utf-8"?>
<p:sldLayout xmlns:a="http://schemas.openxmlformats.org/drawingml/2006/main" xmlns:r="http://schemas.openxmlformats.org/officeDocument/2006/relationships" xmlns:p="http://schemas.openxmlformats.org/presentationml/2006/main" userDrawn="1">
  <p:cSld name="1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C9BFBC2-2B51-4E2D-A2A9-6FA339892CC8}"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249ABCFA-707A-484B-B7B0-19331F005530}" type="slidenum">
              <a:rPr lang="zh-CN" altLang="en-US"/>
              <a:pPr>
                <a:defRPr/>
              </a:pPr>
              <a:t>‹#›</a:t>
            </a:fld>
            <a:endParaRPr lang="zh-CN" altLang="en-US"/>
          </a:p>
        </p:txBody>
      </p:sp>
    </p:spTree>
    <p:extLst>
      <p:ext uri="{BB962C8B-B14F-4D97-AF65-F5344CB8AC3E}">
        <p14:creationId xmlns:p14="http://schemas.microsoft.com/office/powerpoint/2010/main" val="1990948622"/>
      </p:ext>
    </p:extLst>
  </p:cSld>
  <p:clrMapOvr>
    <a:masterClrMapping/>
  </p:clrMapOvr>
</p:sldLayout>
</file>

<file path=ppt/slideLayouts/slideLayout2001.xml><?xml version="1.0" encoding="utf-8"?>
<p:sldLayout xmlns:a="http://schemas.openxmlformats.org/drawingml/2006/main" xmlns:r="http://schemas.openxmlformats.org/officeDocument/2006/relationships" xmlns:p="http://schemas.openxmlformats.org/presentationml/2006/main" userDrawn="1">
  <p:cSld name="1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C8817D16-8558-4CE5-8836-66E7606C8EAD}"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0F9D43D-05C1-4590-8F0E-2FDE7E035F52}" type="slidenum">
              <a:rPr lang="zh-CN" altLang="en-US"/>
              <a:pPr>
                <a:defRPr/>
              </a:pPr>
              <a:t>‹#›</a:t>
            </a:fld>
            <a:endParaRPr lang="zh-CN" altLang="en-US"/>
          </a:p>
        </p:txBody>
      </p:sp>
    </p:spTree>
    <p:extLst>
      <p:ext uri="{BB962C8B-B14F-4D97-AF65-F5344CB8AC3E}">
        <p14:creationId xmlns:p14="http://schemas.microsoft.com/office/powerpoint/2010/main" val="3464247417"/>
      </p:ext>
    </p:extLst>
  </p:cSld>
  <p:clrMapOvr>
    <a:masterClrMapping/>
  </p:clrMapOvr>
</p:sldLayout>
</file>

<file path=ppt/slideLayouts/slideLayout2002.xml><?xml version="1.0" encoding="utf-8"?>
<p:sldLayout xmlns:a="http://schemas.openxmlformats.org/drawingml/2006/main" xmlns:r="http://schemas.openxmlformats.org/officeDocument/2006/relationships" xmlns:p="http://schemas.openxmlformats.org/presentationml/2006/main" userDrawn="1">
  <p:cSld name="2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7444694"/>
      </p:ext>
    </p:extLst>
  </p:cSld>
  <p:clrMapOvr>
    <a:masterClrMapping/>
  </p:clrMapOvr>
  <p:transition spd="slow" advClick="0" advTm="0">
    <p:random/>
  </p:transition>
</p:sldLayout>
</file>

<file path=ppt/slideLayouts/slideLayout2003.xml><?xml version="1.0" encoding="utf-8"?>
<p:sldLayout xmlns:a="http://schemas.openxmlformats.org/drawingml/2006/main" xmlns:r="http://schemas.openxmlformats.org/officeDocument/2006/relationships" xmlns:p="http://schemas.openxmlformats.org/presentationml/2006/main" userDrawn="1">
  <p:cSld name="1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E53B1A55-0916-4570-A4C4-C594FE0AACF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3D1B7C4-32FC-4AB3-97D9-91F739791075}" type="slidenum">
              <a:rPr lang="zh-CN" altLang="en-US"/>
              <a:pPr>
                <a:defRPr/>
              </a:pPr>
              <a:t>‹#›</a:t>
            </a:fld>
            <a:endParaRPr lang="zh-CN" altLang="en-US"/>
          </a:p>
        </p:txBody>
      </p:sp>
    </p:spTree>
    <p:extLst>
      <p:ext uri="{BB962C8B-B14F-4D97-AF65-F5344CB8AC3E}">
        <p14:creationId xmlns:p14="http://schemas.microsoft.com/office/powerpoint/2010/main" val="755833726"/>
      </p:ext>
    </p:extLst>
  </p:cSld>
  <p:clrMapOvr>
    <a:masterClrMapping/>
  </p:clrMapOvr>
</p:sldLayout>
</file>

<file path=ppt/slideLayouts/slideLayout2004.xml><?xml version="1.0" encoding="utf-8"?>
<p:sldLayout xmlns:a="http://schemas.openxmlformats.org/drawingml/2006/main" xmlns:r="http://schemas.openxmlformats.org/officeDocument/2006/relationships" xmlns:p="http://schemas.openxmlformats.org/presentationml/2006/main" preserve="1" userDrawn="1">
  <p:cSld name="11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92839326"/>
      </p:ext>
    </p:extLst>
  </p:cSld>
  <p:clrMapOvr>
    <a:masterClrMapping/>
  </p:clrMapOvr>
</p:sldLayout>
</file>

<file path=ppt/slideLayouts/slideLayout2005.xml><?xml version="1.0" encoding="utf-8"?>
<p:sldLayout xmlns:a="http://schemas.openxmlformats.org/drawingml/2006/main" xmlns:r="http://schemas.openxmlformats.org/officeDocument/2006/relationships" xmlns:p="http://schemas.openxmlformats.org/presentationml/2006/main" preserve="1" userDrawn="1">
  <p:cSld name="23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35740637"/>
      </p:ext>
    </p:extLst>
  </p:cSld>
  <p:clrMapOvr>
    <a:masterClrMapping/>
  </p:clrMapOvr>
</p:sldLayout>
</file>

<file path=ppt/slideLayouts/slideLayout2006.xml><?xml version="1.0" encoding="utf-8"?>
<p:sldLayout xmlns:a="http://schemas.openxmlformats.org/drawingml/2006/main" xmlns:r="http://schemas.openxmlformats.org/officeDocument/2006/relationships" xmlns:p="http://schemas.openxmlformats.org/presentationml/2006/main" preserve="1" userDrawn="1">
  <p:cSld name="11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17267125"/>
      </p:ext>
    </p:extLst>
  </p:cSld>
  <p:clrMapOvr>
    <a:masterClrMapping/>
  </p:clrMapOvr>
</p:sldLayout>
</file>

<file path=ppt/slideLayouts/slideLayout2007.xml><?xml version="1.0" encoding="utf-8"?>
<p:sldLayout xmlns:a="http://schemas.openxmlformats.org/drawingml/2006/main" xmlns:r="http://schemas.openxmlformats.org/officeDocument/2006/relationships" xmlns:p="http://schemas.openxmlformats.org/presentationml/2006/main" preserve="1" userDrawn="1">
  <p:cSld name="12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7630344"/>
      </p:ext>
    </p:extLst>
  </p:cSld>
  <p:clrMapOvr>
    <a:masterClrMapping/>
  </p:clrMapOvr>
</p:sldLayout>
</file>

<file path=ppt/slideLayouts/slideLayout2008.xml><?xml version="1.0" encoding="utf-8"?>
<p:sldLayout xmlns:a="http://schemas.openxmlformats.org/drawingml/2006/main" xmlns:r="http://schemas.openxmlformats.org/officeDocument/2006/relationships" xmlns:p="http://schemas.openxmlformats.org/presentationml/2006/main" preserve="1" userDrawn="1">
  <p:cSld name="2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55644750"/>
      </p:ext>
    </p:extLst>
  </p:cSld>
  <p:clrMapOvr>
    <a:masterClrMapping/>
  </p:clrMapOvr>
</p:sldLayout>
</file>

<file path=ppt/slideLayouts/slideLayout2009.xml><?xml version="1.0" encoding="utf-8"?>
<p:sldLayout xmlns:a="http://schemas.openxmlformats.org/drawingml/2006/main" xmlns:r="http://schemas.openxmlformats.org/officeDocument/2006/relationships" xmlns:p="http://schemas.openxmlformats.org/presentationml/2006/main" preserve="1" userDrawn="1">
  <p:cSld name="12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1212166"/>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userDrawn="1">
  <p:cSld name="8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691815291"/>
      </p:ext>
    </p:extLst>
  </p:cSld>
  <p:clrMapOvr>
    <a:masterClrMapping/>
  </p:clrMapOvr>
  <p:transition spd="slow" advClick="0" advTm="0">
    <p:random/>
  </p:transition>
</p:sldLayout>
</file>

<file path=ppt/slideLayouts/slideLayout2010.xml><?xml version="1.0" encoding="utf-8"?>
<p:sldLayout xmlns:a="http://schemas.openxmlformats.org/drawingml/2006/main" xmlns:r="http://schemas.openxmlformats.org/officeDocument/2006/relationships" xmlns:p="http://schemas.openxmlformats.org/presentationml/2006/main" userDrawn="1">
  <p:cSld name="1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94" y="6042118"/>
            <a:ext cx="683419" cy="365125"/>
          </a:xfrm>
        </p:spPr>
        <p:txBody>
          <a:bodyPr/>
          <a:lstStyle>
            <a:lvl1pPr eaLnBrk="0" fontAlgn="auto" hangingPunct="0">
              <a:spcBef>
                <a:spcPct val="0"/>
              </a:spcBef>
              <a:spcAft>
                <a:spcPts val="0"/>
              </a:spcAft>
              <a:defRPr sz="1350" smtClean="0">
                <a:solidFill>
                  <a:prstClr val="black">
                    <a:tint val="75000"/>
                  </a:prstClr>
                </a:solidFill>
                <a:latin typeface="Arial" panose="020B0604020202020204" pitchFamily="34" charset="0"/>
              </a:defRPr>
            </a:lvl1pPr>
          </a:lstStyle>
          <a:p>
            <a:pPr>
              <a:defRPr/>
            </a:pPr>
            <a:fld id="{4B15D9F9-7E75-4691-9BC8-D556526A05A0}"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18"/>
            <a:ext cx="4723209" cy="365125"/>
          </a:xfrm>
        </p:spPr>
        <p:txBody>
          <a:bodyPr/>
          <a:lstStyle>
            <a:lvl1pPr algn="l" eaLnBrk="0" fontAlgn="auto" hangingPunct="0">
              <a:spcBef>
                <a:spcPct val="0"/>
              </a:spcBef>
              <a:spcAft>
                <a:spcPts val="0"/>
              </a:spcAft>
              <a:defRPr sz="1350">
                <a:solidFill>
                  <a:prstClr val="black">
                    <a:tint val="75000"/>
                  </a:prstClr>
                </a:solidFill>
                <a:latin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18"/>
            <a:ext cx="513159" cy="365125"/>
          </a:xfrm>
        </p:spPr>
        <p:txBody>
          <a:bodyPr/>
          <a:lstStyle>
            <a:lvl1pPr algn="l" eaLnBrk="0" fontAlgn="auto" hangingPunct="0">
              <a:spcBef>
                <a:spcPct val="0"/>
              </a:spcBef>
              <a:spcAft>
                <a:spcPts val="0"/>
              </a:spcAft>
              <a:defRPr sz="1350" smtClean="0">
                <a:solidFill>
                  <a:prstClr val="black">
                    <a:tint val="75000"/>
                  </a:prstClr>
                </a:solidFill>
                <a:latin typeface="Arial" panose="020B0604020202020204" pitchFamily="34" charset="0"/>
              </a:defRPr>
            </a:lvl1pPr>
          </a:lstStyle>
          <a:p>
            <a:pPr>
              <a:defRPr/>
            </a:pPr>
            <a:fld id="{AEA5DE8A-2B46-4B88-B4A2-428A45A9F21D}" type="slidenum">
              <a:rPr lang="zh-CN" altLang="en-US"/>
              <a:pPr>
                <a:defRPr/>
              </a:pPr>
              <a:t>‹#›</a:t>
            </a:fld>
            <a:endParaRPr lang="zh-CN" altLang="en-US"/>
          </a:p>
        </p:txBody>
      </p:sp>
    </p:spTree>
    <p:extLst>
      <p:ext uri="{BB962C8B-B14F-4D97-AF65-F5344CB8AC3E}">
        <p14:creationId xmlns:p14="http://schemas.microsoft.com/office/powerpoint/2010/main" val="183867040"/>
      </p:ext>
    </p:extLst>
  </p:cSld>
  <p:clrMapOvr>
    <a:masterClrMapping/>
  </p:clrMapOvr>
</p:sldLayout>
</file>

<file path=ppt/slideLayouts/slideLayout2011.xml><?xml version="1.0" encoding="utf-8"?>
<p:sldLayout xmlns:a="http://schemas.openxmlformats.org/drawingml/2006/main" xmlns:r="http://schemas.openxmlformats.org/officeDocument/2006/relationships" xmlns:p="http://schemas.openxmlformats.org/presentationml/2006/main" userDrawn="1">
  <p:cSld name="1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94" y="6042118"/>
            <a:ext cx="683419" cy="365125"/>
          </a:xfrm>
        </p:spPr>
        <p:txBody>
          <a:bodyPr/>
          <a:lstStyle>
            <a:lvl1pPr eaLnBrk="0" fontAlgn="auto" hangingPunct="0">
              <a:spcBef>
                <a:spcPct val="0"/>
              </a:spcBef>
              <a:spcAft>
                <a:spcPts val="0"/>
              </a:spcAft>
              <a:defRPr sz="1350" smtClean="0">
                <a:solidFill>
                  <a:prstClr val="black">
                    <a:tint val="75000"/>
                  </a:prstClr>
                </a:solidFill>
                <a:latin typeface="Arial" panose="020B0604020202020204" pitchFamily="34" charset="0"/>
              </a:defRPr>
            </a:lvl1pPr>
          </a:lstStyle>
          <a:p>
            <a:pPr>
              <a:defRPr/>
            </a:pPr>
            <a:fld id="{A119B26E-0C74-48B3-A8A5-9C5B1E57BB90}"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18"/>
            <a:ext cx="4723209" cy="365125"/>
          </a:xfrm>
        </p:spPr>
        <p:txBody>
          <a:bodyPr/>
          <a:lstStyle>
            <a:lvl1pPr algn="l" eaLnBrk="0" fontAlgn="auto" hangingPunct="0">
              <a:spcBef>
                <a:spcPct val="0"/>
              </a:spcBef>
              <a:spcAft>
                <a:spcPts val="0"/>
              </a:spcAft>
              <a:defRPr sz="1350">
                <a:solidFill>
                  <a:prstClr val="black">
                    <a:tint val="75000"/>
                  </a:prstClr>
                </a:solidFill>
                <a:latin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18"/>
            <a:ext cx="513159" cy="365125"/>
          </a:xfrm>
        </p:spPr>
        <p:txBody>
          <a:bodyPr/>
          <a:lstStyle>
            <a:lvl1pPr algn="l" eaLnBrk="0" fontAlgn="auto" hangingPunct="0">
              <a:spcBef>
                <a:spcPct val="0"/>
              </a:spcBef>
              <a:spcAft>
                <a:spcPts val="0"/>
              </a:spcAft>
              <a:defRPr sz="1350" smtClean="0">
                <a:solidFill>
                  <a:prstClr val="black">
                    <a:tint val="75000"/>
                  </a:prstClr>
                </a:solidFill>
                <a:latin typeface="Arial" panose="020B0604020202020204" pitchFamily="34" charset="0"/>
              </a:defRPr>
            </a:lvl1pPr>
          </a:lstStyle>
          <a:p>
            <a:pPr>
              <a:defRPr/>
            </a:pPr>
            <a:fld id="{FDBDC2CA-9A9B-4CB1-AC2B-2CA72B39F3C8}" type="slidenum">
              <a:rPr lang="zh-CN" altLang="en-US"/>
              <a:pPr>
                <a:defRPr/>
              </a:pPr>
              <a:t>‹#›</a:t>
            </a:fld>
            <a:endParaRPr lang="zh-CN" altLang="en-US"/>
          </a:p>
        </p:txBody>
      </p:sp>
    </p:spTree>
    <p:extLst>
      <p:ext uri="{BB962C8B-B14F-4D97-AF65-F5344CB8AC3E}">
        <p14:creationId xmlns:p14="http://schemas.microsoft.com/office/powerpoint/2010/main" val="1104314360"/>
      </p:ext>
    </p:extLst>
  </p:cSld>
  <p:clrMapOvr>
    <a:masterClrMapping/>
  </p:clrMapOvr>
</p:sldLayout>
</file>

<file path=ppt/slideLayouts/slideLayout2012.xml><?xml version="1.0" encoding="utf-8"?>
<p:sldLayout xmlns:a="http://schemas.openxmlformats.org/drawingml/2006/main" xmlns:r="http://schemas.openxmlformats.org/officeDocument/2006/relationships" xmlns:p="http://schemas.openxmlformats.org/presentationml/2006/main" preserve="1" userDrawn="1">
  <p:cSld name="13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7657542"/>
      </p:ext>
    </p:extLst>
  </p:cSld>
  <p:clrMapOvr>
    <a:masterClrMapping/>
  </p:clrMapOvr>
</p:sldLayout>
</file>

<file path=ppt/slideLayouts/slideLayout2013.xml><?xml version="1.0" encoding="utf-8"?>
<p:sldLayout xmlns:a="http://schemas.openxmlformats.org/drawingml/2006/main" xmlns:r="http://schemas.openxmlformats.org/officeDocument/2006/relationships" xmlns:p="http://schemas.openxmlformats.org/presentationml/2006/main" preserve="1" userDrawn="1">
  <p:cSld name="25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53154067"/>
      </p:ext>
    </p:extLst>
  </p:cSld>
  <p:clrMapOvr>
    <a:masterClrMapping/>
  </p:clrMapOvr>
</p:sldLayout>
</file>

<file path=ppt/slideLayouts/slideLayout2014.xml><?xml version="1.0" encoding="utf-8"?>
<p:sldLayout xmlns:a="http://schemas.openxmlformats.org/drawingml/2006/main" xmlns:r="http://schemas.openxmlformats.org/officeDocument/2006/relationships" xmlns:p="http://schemas.openxmlformats.org/presentationml/2006/main" preserve="1" userDrawn="1">
  <p:cSld name="13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0995082"/>
      </p:ext>
    </p:extLst>
  </p:cSld>
  <p:clrMapOvr>
    <a:masterClrMapping/>
  </p:clrMapOvr>
</p:sldLayout>
</file>

<file path=ppt/slideLayouts/slideLayout201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628046271"/>
      </p:ext>
    </p:extLst>
  </p:cSld>
  <p:clrMapOvr>
    <a:masterClrMapping/>
  </p:clrMapOvr>
</p:sldLayout>
</file>

<file path=ppt/slideLayouts/slideLayout2016.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4639941"/>
      </p:ext>
    </p:extLst>
  </p:cSld>
  <p:clrMapOvr>
    <a:masterClrMapping/>
  </p:clrMapOvr>
</p:sldLayout>
</file>

<file path=ppt/slideLayouts/slideLayout2017.xml><?xml version="1.0" encoding="utf-8"?>
<p:sldLayout xmlns:a="http://schemas.openxmlformats.org/drawingml/2006/main" xmlns:r="http://schemas.openxmlformats.org/officeDocument/2006/relationships" xmlns:p="http://schemas.openxmlformats.org/presentationml/2006/main" preserve="1" userDrawn="1">
  <p:cSld name="4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386714"/>
      </p:ext>
    </p:extLst>
  </p:cSld>
  <p:clrMapOvr>
    <a:masterClrMapping/>
  </p:clrMapOvr>
</p:sldLayout>
</file>

<file path=ppt/slideLayouts/slideLayout2018.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623792345"/>
      </p:ext>
    </p:extLst>
  </p:cSld>
  <p:clrMapOvr>
    <a:masterClrMapping/>
  </p:clrMapOvr>
</p:sldLayout>
</file>

<file path=ppt/slideLayouts/slideLayout2019.xml><?xml version="1.0" encoding="utf-8"?>
<p:sldLayout xmlns:a="http://schemas.openxmlformats.org/drawingml/2006/main" xmlns:r="http://schemas.openxmlformats.org/officeDocument/2006/relationships" xmlns:p="http://schemas.openxmlformats.org/presentationml/2006/main" preserve="1" userDrawn="1">
  <p:cSld name="4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7754269"/>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userDrawn="1">
  <p:cSld name="9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72AA8DE9-CBE1-4E5E-B595-8DDDD7DF2E88}"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0B8EF88D-2013-4A9E-BA96-6E7BE168C67A}" type="slidenum">
              <a:rPr lang="zh-CN" altLang="en-US"/>
              <a:pPr>
                <a:defRPr/>
              </a:pPr>
              <a:t>‹#›</a:t>
            </a:fld>
            <a:endParaRPr lang="zh-CN" altLang="en-US"/>
          </a:p>
        </p:txBody>
      </p:sp>
    </p:spTree>
    <p:extLst>
      <p:ext uri="{BB962C8B-B14F-4D97-AF65-F5344CB8AC3E}">
        <p14:creationId xmlns:p14="http://schemas.microsoft.com/office/powerpoint/2010/main" val="2396700672"/>
      </p:ext>
    </p:extLst>
  </p:cSld>
  <p:clrMapOvr>
    <a:masterClrMapping/>
  </p:clrMapOvr>
</p:sldLayout>
</file>

<file path=ppt/slideLayouts/slideLayout2020.xml><?xml version="1.0" encoding="utf-8"?>
<p:sldLayout xmlns:a="http://schemas.openxmlformats.org/drawingml/2006/main" xmlns:r="http://schemas.openxmlformats.org/officeDocument/2006/relationships" xmlns:p="http://schemas.openxmlformats.org/presentationml/2006/main" preserve="1" userDrawn="1">
  <p:cSld name="9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7475175"/>
      </p:ext>
    </p:extLst>
  </p:cSld>
  <p:clrMapOvr>
    <a:masterClrMapping/>
  </p:clrMapOvr>
</p:sldLayout>
</file>

<file path=ppt/slideLayouts/slideLayout2021.xml><?xml version="1.0" encoding="utf-8"?>
<p:sldLayout xmlns:a="http://schemas.openxmlformats.org/drawingml/2006/main" xmlns:r="http://schemas.openxmlformats.org/officeDocument/2006/relationships" xmlns:p="http://schemas.openxmlformats.org/presentationml/2006/main" preserve="1" userDrawn="1">
  <p:cSld name="9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9322447"/>
      </p:ext>
    </p:extLst>
  </p:cSld>
  <p:clrMapOvr>
    <a:masterClrMapping/>
  </p:clrMapOvr>
</p:sldLayout>
</file>

<file path=ppt/slideLayouts/slideLayout2022.xml><?xml version="1.0" encoding="utf-8"?>
<p:sldLayout xmlns:a="http://schemas.openxmlformats.org/drawingml/2006/main" xmlns:r="http://schemas.openxmlformats.org/officeDocument/2006/relationships" xmlns:p="http://schemas.openxmlformats.org/presentationml/2006/main" preserve="1" userDrawn="1">
  <p:cSld name="9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8581676"/>
      </p:ext>
    </p:extLst>
  </p:cSld>
  <p:clrMapOvr>
    <a:masterClrMapping/>
  </p:clrMapOvr>
</p:sldLayout>
</file>

<file path=ppt/slideLayouts/slideLayout2023.xml><?xml version="1.0" encoding="utf-8"?>
<p:sldLayout xmlns:a="http://schemas.openxmlformats.org/drawingml/2006/main" xmlns:r="http://schemas.openxmlformats.org/officeDocument/2006/relationships" xmlns:p="http://schemas.openxmlformats.org/presentationml/2006/main" preserve="1" userDrawn="1">
  <p:cSld name="4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9047711"/>
      </p:ext>
    </p:extLst>
  </p:cSld>
  <p:clrMapOvr>
    <a:masterClrMapping/>
  </p:clrMapOvr>
</p:sldLayout>
</file>

<file path=ppt/slideLayouts/slideLayout2024.xml><?xml version="1.0" encoding="utf-8"?>
<p:sldLayout xmlns:a="http://schemas.openxmlformats.org/drawingml/2006/main" xmlns:r="http://schemas.openxmlformats.org/officeDocument/2006/relationships" xmlns:p="http://schemas.openxmlformats.org/presentationml/2006/main" preserve="1" userDrawn="1">
  <p:cSld name="4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5466253"/>
      </p:ext>
    </p:extLst>
  </p:cSld>
  <p:clrMapOvr>
    <a:masterClrMapping/>
  </p:clrMapOvr>
</p:sldLayout>
</file>

<file path=ppt/slideLayouts/slideLayout2025.xml><?xml version="1.0" encoding="utf-8"?>
<p:sldLayout xmlns:a="http://schemas.openxmlformats.org/drawingml/2006/main" xmlns:r="http://schemas.openxmlformats.org/officeDocument/2006/relationships" xmlns:p="http://schemas.openxmlformats.org/presentationml/2006/main" preserve="1" userDrawn="1">
  <p:cSld name="4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670956119"/>
      </p:ext>
    </p:extLst>
  </p:cSld>
  <p:clrMapOvr>
    <a:masterClrMapping/>
  </p:clrMapOvr>
</p:sldLayout>
</file>

<file path=ppt/slideLayouts/slideLayout2026.xml><?xml version="1.0" encoding="utf-8"?>
<p:sldLayout xmlns:a="http://schemas.openxmlformats.org/drawingml/2006/main" xmlns:r="http://schemas.openxmlformats.org/officeDocument/2006/relationships" xmlns:p="http://schemas.openxmlformats.org/presentationml/2006/main" preserve="1" userDrawn="1">
  <p:cSld name="4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8451185"/>
      </p:ext>
    </p:extLst>
  </p:cSld>
  <p:clrMapOvr>
    <a:masterClrMapping/>
  </p:clrMapOvr>
</p:sldLayout>
</file>

<file path=ppt/slideLayouts/slideLayout2027.xml><?xml version="1.0" encoding="utf-8"?>
<p:sldLayout xmlns:a="http://schemas.openxmlformats.org/drawingml/2006/main" xmlns:r="http://schemas.openxmlformats.org/officeDocument/2006/relationships" xmlns:p="http://schemas.openxmlformats.org/presentationml/2006/main" userDrawn="1">
  <p:cSld name="10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4701851"/>
      </p:ext>
    </p:extLst>
  </p:cSld>
  <p:clrMapOvr>
    <a:masterClrMapping/>
  </p:clrMapOvr>
</p:sldLayout>
</file>

<file path=ppt/slideLayouts/slideLayout2028.xml><?xml version="1.0" encoding="utf-8"?>
<p:sldLayout xmlns:a="http://schemas.openxmlformats.org/drawingml/2006/main" xmlns:r="http://schemas.openxmlformats.org/officeDocument/2006/relationships" xmlns:p="http://schemas.openxmlformats.org/presentationml/2006/main" userDrawn="1">
  <p:cSld name="10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09856777"/>
      </p:ext>
    </p:extLst>
  </p:cSld>
  <p:clrMapOvr>
    <a:masterClrMapping/>
  </p:clrMapOvr>
</p:sldLayout>
</file>

<file path=ppt/slideLayouts/slideLayout2029.xml><?xml version="1.0" encoding="utf-8"?>
<p:sldLayout xmlns:a="http://schemas.openxmlformats.org/drawingml/2006/main" xmlns:r="http://schemas.openxmlformats.org/officeDocument/2006/relationships" xmlns:p="http://schemas.openxmlformats.org/presentationml/2006/main" userDrawn="1">
  <p:cSld name="10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4892246"/>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3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2062452"/>
      </p:ext>
    </p:extLst>
  </p:cSld>
  <p:clrMapOvr>
    <a:masterClrMapping/>
  </p:clrMapOvr>
</p:sldLayout>
</file>

<file path=ppt/slideLayouts/slideLayout2030.xml><?xml version="1.0" encoding="utf-8"?>
<p:sldLayout xmlns:a="http://schemas.openxmlformats.org/drawingml/2006/main" xmlns:r="http://schemas.openxmlformats.org/officeDocument/2006/relationships" xmlns:p="http://schemas.openxmlformats.org/presentationml/2006/main" userDrawn="1">
  <p:cSld name="10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807811"/>
      </p:ext>
    </p:extLst>
  </p:cSld>
  <p:clrMapOvr>
    <a:masterClrMapping/>
  </p:clrMapOvr>
</p:sldLayout>
</file>

<file path=ppt/slideLayouts/slideLayout2031.xml><?xml version="1.0" encoding="utf-8"?>
<p:sldLayout xmlns:a="http://schemas.openxmlformats.org/drawingml/2006/main" xmlns:r="http://schemas.openxmlformats.org/officeDocument/2006/relationships" xmlns:p="http://schemas.openxmlformats.org/presentationml/2006/main" userDrawn="1">
  <p:cSld name="10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6279897"/>
      </p:ext>
    </p:extLst>
  </p:cSld>
  <p:clrMapOvr>
    <a:masterClrMapping/>
  </p:clrMapOvr>
</p:sldLayout>
</file>

<file path=ppt/slideLayouts/slideLayout2032.xml><?xml version="1.0" encoding="utf-8"?>
<p:sldLayout xmlns:a="http://schemas.openxmlformats.org/drawingml/2006/main" xmlns:r="http://schemas.openxmlformats.org/officeDocument/2006/relationships" xmlns:p="http://schemas.openxmlformats.org/presentationml/2006/main" userDrawn="1">
  <p:cSld name="10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8835172"/>
      </p:ext>
    </p:extLst>
  </p:cSld>
  <p:clrMapOvr>
    <a:masterClrMapping/>
  </p:clrMapOvr>
</p:sldLayout>
</file>

<file path=ppt/slideLayouts/slideLayout2033.xml><?xml version="1.0" encoding="utf-8"?>
<p:sldLayout xmlns:a="http://schemas.openxmlformats.org/drawingml/2006/main" xmlns:r="http://schemas.openxmlformats.org/officeDocument/2006/relationships" xmlns:p="http://schemas.openxmlformats.org/presentationml/2006/main" userDrawn="1">
  <p:cSld name="10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3585855"/>
      </p:ext>
    </p:extLst>
  </p:cSld>
  <p:clrMapOvr>
    <a:masterClrMapping/>
  </p:clrMapOvr>
</p:sldLayout>
</file>

<file path=ppt/slideLayouts/slideLayout2034.xml><?xml version="1.0" encoding="utf-8"?>
<p:sldLayout xmlns:a="http://schemas.openxmlformats.org/drawingml/2006/main" xmlns:r="http://schemas.openxmlformats.org/officeDocument/2006/relationships" xmlns:p="http://schemas.openxmlformats.org/presentationml/2006/main" userDrawn="1">
  <p:cSld name="10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8792981"/>
      </p:ext>
    </p:extLst>
  </p:cSld>
  <p:clrMapOvr>
    <a:masterClrMapping/>
  </p:clrMapOvr>
</p:sldLayout>
</file>

<file path=ppt/slideLayouts/slideLayout2035.xml><?xml version="1.0" encoding="utf-8"?>
<p:sldLayout xmlns:a="http://schemas.openxmlformats.org/drawingml/2006/main" xmlns:r="http://schemas.openxmlformats.org/officeDocument/2006/relationships" xmlns:p="http://schemas.openxmlformats.org/presentationml/2006/main" showMasterSp="0" preserve="1" userDrawn="1">
  <p:cSld name="130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6561360"/>
      </p:ext>
    </p:extLst>
  </p:cSld>
  <p:clrMapOvr>
    <a:masterClrMapping/>
  </p:clrMapOvr>
</p:sldLayout>
</file>

<file path=ppt/slideLayouts/slideLayout2036.xml><?xml version="1.0" encoding="utf-8"?>
<p:sldLayout xmlns:a="http://schemas.openxmlformats.org/drawingml/2006/main" xmlns:r="http://schemas.openxmlformats.org/officeDocument/2006/relationships" xmlns:p="http://schemas.openxmlformats.org/presentationml/2006/main" preserve="1" userDrawn="1">
  <p:cSld name="131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909"/>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61"/>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146930017"/>
      </p:ext>
    </p:extLst>
  </p:cSld>
  <p:clrMapOvr>
    <a:masterClrMapping/>
  </p:clrMapOvr>
</p:sldLayout>
</file>

<file path=ppt/slideLayouts/slideLayout2037.xml><?xml version="1.0" encoding="utf-8"?>
<p:sldLayout xmlns:a="http://schemas.openxmlformats.org/drawingml/2006/main" xmlns:r="http://schemas.openxmlformats.org/officeDocument/2006/relationships" xmlns:p="http://schemas.openxmlformats.org/presentationml/2006/main" preserve="1" userDrawn="1">
  <p:cSld name="132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767975745"/>
      </p:ext>
    </p:extLst>
  </p:cSld>
  <p:clrMapOvr>
    <a:masterClrMapping/>
  </p:clrMapOvr>
</p:sldLayout>
</file>

<file path=ppt/slideLayouts/slideLayout2038.xml><?xml version="1.0" encoding="utf-8"?>
<p:sldLayout xmlns:a="http://schemas.openxmlformats.org/drawingml/2006/main" xmlns:r="http://schemas.openxmlformats.org/officeDocument/2006/relationships" xmlns:p="http://schemas.openxmlformats.org/presentationml/2006/main" preserve="1" userDrawn="1">
  <p:cSld name="133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416522103"/>
      </p:ext>
    </p:extLst>
  </p:cSld>
  <p:clrMapOvr>
    <a:masterClrMapping/>
  </p:clrMapOvr>
</p:sldLayout>
</file>

<file path=ppt/slideLayouts/slideLayout2039.xml><?xml version="1.0" encoding="utf-8"?>
<p:sldLayout xmlns:a="http://schemas.openxmlformats.org/drawingml/2006/main" xmlns:r="http://schemas.openxmlformats.org/officeDocument/2006/relationships" xmlns:p="http://schemas.openxmlformats.org/presentationml/2006/main" preserve="1" userDrawn="1">
  <p:cSld name="134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21"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859231600"/>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userDrawn="1">
  <p:cSld name="9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302" y="6042134"/>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0680EA20-E02C-4E08-80C7-299C9F7CE419}"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134"/>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134"/>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E4BEFC50-AF79-413A-8EBC-118D41A25FAC}" type="slidenum">
              <a:rPr lang="zh-CN" altLang="en-US"/>
              <a:pPr>
                <a:defRPr/>
              </a:pPr>
              <a:t>‹#›</a:t>
            </a:fld>
            <a:endParaRPr lang="zh-CN" altLang="en-US"/>
          </a:p>
        </p:txBody>
      </p:sp>
    </p:spTree>
    <p:extLst>
      <p:ext uri="{BB962C8B-B14F-4D97-AF65-F5344CB8AC3E}">
        <p14:creationId xmlns:p14="http://schemas.microsoft.com/office/powerpoint/2010/main" val="1667633159"/>
      </p:ext>
    </p:extLst>
  </p:cSld>
  <p:clrMapOvr>
    <a:masterClrMapping/>
  </p:clrMapOvr>
  <p:transition spd="slow" advTm="3000">
    <p:random/>
  </p:transition>
</p:sldLayout>
</file>

<file path=ppt/slideLayouts/slideLayout2040.xml><?xml version="1.0" encoding="utf-8"?>
<p:sldLayout xmlns:a="http://schemas.openxmlformats.org/drawingml/2006/main" xmlns:r="http://schemas.openxmlformats.org/officeDocument/2006/relationships" xmlns:p="http://schemas.openxmlformats.org/presentationml/2006/main" preserve="1" userDrawn="1">
  <p:cSld name="135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61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61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246063753"/>
      </p:ext>
    </p:extLst>
  </p:cSld>
  <p:clrMapOvr>
    <a:masterClrMapping/>
  </p:clrMapOvr>
</p:sldLayout>
</file>

<file path=ppt/slideLayouts/slideLayout2041.xml><?xml version="1.0" encoding="utf-8"?>
<p:sldLayout xmlns:a="http://schemas.openxmlformats.org/drawingml/2006/main" xmlns:r="http://schemas.openxmlformats.org/officeDocument/2006/relationships" xmlns:p="http://schemas.openxmlformats.org/presentationml/2006/main" preserve="1" userDrawn="1">
  <p:cSld name="136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270384569"/>
      </p:ext>
    </p:extLst>
  </p:cSld>
  <p:clrMapOvr>
    <a:masterClrMapping/>
  </p:clrMapOvr>
</p:sldLayout>
</file>

<file path=ppt/slideLayouts/slideLayout2042.xml><?xml version="1.0" encoding="utf-8"?>
<p:sldLayout xmlns:a="http://schemas.openxmlformats.org/drawingml/2006/main" xmlns:r="http://schemas.openxmlformats.org/officeDocument/2006/relationships" xmlns:p="http://schemas.openxmlformats.org/presentationml/2006/main" userDrawn="1">
  <p:cSld name="13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D9211090-4300-4B02-8EAF-B0C80EA901A5}"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AC2944A8-7C4C-47E2-8E7A-3A675320363C}" type="slidenum">
              <a:rPr lang="zh-CN" altLang="en-US"/>
              <a:pPr>
                <a:defRPr/>
              </a:pPr>
              <a:t>‹#›</a:t>
            </a:fld>
            <a:endParaRPr lang="zh-CN" altLang="en-US"/>
          </a:p>
        </p:txBody>
      </p:sp>
    </p:spTree>
    <p:extLst>
      <p:ext uri="{BB962C8B-B14F-4D97-AF65-F5344CB8AC3E}">
        <p14:creationId xmlns:p14="http://schemas.microsoft.com/office/powerpoint/2010/main" val="3261503181"/>
      </p:ext>
    </p:extLst>
  </p:cSld>
  <p:clrMapOvr>
    <a:masterClrMapping/>
  </p:clrMapOvr>
</p:sldLayout>
</file>

<file path=ppt/slideLayouts/slideLayout2043.xml><?xml version="1.0" encoding="utf-8"?>
<p:sldLayout xmlns:a="http://schemas.openxmlformats.org/drawingml/2006/main" xmlns:r="http://schemas.openxmlformats.org/officeDocument/2006/relationships" xmlns:p="http://schemas.openxmlformats.org/presentationml/2006/main" preserve="1" userDrawn="1">
  <p:cSld name="5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0672106"/>
      </p:ext>
    </p:extLst>
  </p:cSld>
  <p:clrMapOvr>
    <a:masterClrMapping/>
  </p:clrMapOvr>
</p:sldLayout>
</file>

<file path=ppt/slideLayouts/slideLayout2044.xml><?xml version="1.0" encoding="utf-8"?>
<p:sldLayout xmlns:a="http://schemas.openxmlformats.org/drawingml/2006/main" xmlns:r="http://schemas.openxmlformats.org/officeDocument/2006/relationships" xmlns:p="http://schemas.openxmlformats.org/presentationml/2006/main" userDrawn="1">
  <p:cSld name="1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B2E9A0D0-1912-4B63-BC63-C49AFE9DC9EA}"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BEFB558-86E2-4C41-AE6B-CB093B994A7C}" type="slidenum">
              <a:rPr lang="zh-CN" altLang="en-US"/>
              <a:pPr>
                <a:defRPr/>
              </a:pPr>
              <a:t>‹#›</a:t>
            </a:fld>
            <a:endParaRPr lang="zh-CN" altLang="en-US"/>
          </a:p>
        </p:txBody>
      </p:sp>
    </p:spTree>
    <p:extLst>
      <p:ext uri="{BB962C8B-B14F-4D97-AF65-F5344CB8AC3E}">
        <p14:creationId xmlns:p14="http://schemas.microsoft.com/office/powerpoint/2010/main" val="3792611885"/>
      </p:ext>
    </p:extLst>
  </p:cSld>
  <p:clrMapOvr>
    <a:masterClrMapping/>
  </p:clrMapOvr>
</p:sldLayout>
</file>

<file path=ppt/slideLayouts/slideLayout2045.xml><?xml version="1.0" encoding="utf-8"?>
<p:sldLayout xmlns:a="http://schemas.openxmlformats.org/drawingml/2006/main" xmlns:r="http://schemas.openxmlformats.org/officeDocument/2006/relationships" xmlns:p="http://schemas.openxmlformats.org/presentationml/2006/main" preserve="1" userDrawn="1">
  <p:cSld name="5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20908148"/>
      </p:ext>
    </p:extLst>
  </p:cSld>
  <p:clrMapOvr>
    <a:masterClrMapping/>
  </p:clrMapOvr>
</p:sldLayout>
</file>

<file path=ppt/slideLayouts/slideLayout2046.xml><?xml version="1.0" encoding="utf-8"?>
<p:sldLayout xmlns:a="http://schemas.openxmlformats.org/drawingml/2006/main" xmlns:r="http://schemas.openxmlformats.org/officeDocument/2006/relationships" xmlns:p="http://schemas.openxmlformats.org/presentationml/2006/main" userDrawn="1">
  <p:cSld name="13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F2CBEE8D-EA8A-4C81-8AC3-1E22C3CA7348}"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9BC4DB86-459D-459B-9F60-77A910608C1D}" type="slidenum">
              <a:rPr lang="zh-CN" altLang="en-US"/>
              <a:pPr>
                <a:defRPr/>
              </a:pPr>
              <a:t>‹#›</a:t>
            </a:fld>
            <a:endParaRPr lang="zh-CN" altLang="en-US"/>
          </a:p>
        </p:txBody>
      </p:sp>
    </p:spTree>
    <p:extLst>
      <p:ext uri="{BB962C8B-B14F-4D97-AF65-F5344CB8AC3E}">
        <p14:creationId xmlns:p14="http://schemas.microsoft.com/office/powerpoint/2010/main" val="1094744029"/>
      </p:ext>
    </p:extLst>
  </p:cSld>
  <p:clrMapOvr>
    <a:masterClrMapping/>
  </p:clrMapOvr>
</p:sldLayout>
</file>

<file path=ppt/slideLayouts/slideLayout2047.xml><?xml version="1.0" encoding="utf-8"?>
<p:sldLayout xmlns:a="http://schemas.openxmlformats.org/drawingml/2006/main" xmlns:r="http://schemas.openxmlformats.org/officeDocument/2006/relationships" xmlns:p="http://schemas.openxmlformats.org/presentationml/2006/main" preserve="1" userDrawn="1">
  <p:cSld name="5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8957244"/>
      </p:ext>
    </p:extLst>
  </p:cSld>
  <p:clrMapOvr>
    <a:masterClrMapping/>
  </p:clrMapOvr>
</p:sldLayout>
</file>

<file path=ppt/slideLayouts/slideLayout2048.xml><?xml version="1.0" encoding="utf-8"?>
<p:sldLayout xmlns:a="http://schemas.openxmlformats.org/drawingml/2006/main" xmlns:r="http://schemas.openxmlformats.org/officeDocument/2006/relationships" xmlns:p="http://schemas.openxmlformats.org/presentationml/2006/main" userDrawn="1">
  <p:cSld name="14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49C8B078-C6BC-4E60-A3A7-3B58F65B983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34DE967A-ED93-4AD8-AF5F-27178B5C3C02}" type="slidenum">
              <a:rPr lang="zh-CN" altLang="en-US"/>
              <a:pPr>
                <a:defRPr/>
              </a:pPr>
              <a:t>‹#›</a:t>
            </a:fld>
            <a:endParaRPr lang="zh-CN" altLang="en-US"/>
          </a:p>
        </p:txBody>
      </p:sp>
    </p:spTree>
    <p:extLst>
      <p:ext uri="{BB962C8B-B14F-4D97-AF65-F5344CB8AC3E}">
        <p14:creationId xmlns:p14="http://schemas.microsoft.com/office/powerpoint/2010/main" val="3711135415"/>
      </p:ext>
    </p:extLst>
  </p:cSld>
  <p:clrMapOvr>
    <a:masterClrMapping/>
  </p:clrMapOvr>
</p:sldLayout>
</file>

<file path=ppt/slideLayouts/slideLayout2049.xml><?xml version="1.0" encoding="utf-8"?>
<p:sldLayout xmlns:a="http://schemas.openxmlformats.org/drawingml/2006/main" xmlns:r="http://schemas.openxmlformats.org/officeDocument/2006/relationships" xmlns:p="http://schemas.openxmlformats.org/presentationml/2006/main" preserve="1" userDrawn="1">
  <p:cSld name="5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7527529"/>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userDrawn="1">
  <p:cSld name="2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027285"/>
      </p:ext>
    </p:extLst>
  </p:cSld>
  <p:clrMapOvr>
    <a:masterClrMapping/>
  </p:clrMapOvr>
</p:sldLayout>
</file>

<file path=ppt/slideLayouts/slideLayout2050.xml><?xml version="1.0" encoding="utf-8"?>
<p:sldLayout xmlns:a="http://schemas.openxmlformats.org/drawingml/2006/main" xmlns:r="http://schemas.openxmlformats.org/officeDocument/2006/relationships" xmlns:p="http://schemas.openxmlformats.org/presentationml/2006/main" userDrawn="1">
  <p:cSld name="14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AF32C3C7-61DD-4C62-BD92-5B9C4C974714}"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4EFD081-0DD6-4BBC-A0FC-B1FCC49FE232}" type="slidenum">
              <a:rPr lang="zh-CN" altLang="en-US"/>
              <a:pPr>
                <a:defRPr/>
              </a:pPr>
              <a:t>‹#›</a:t>
            </a:fld>
            <a:endParaRPr lang="zh-CN" altLang="en-US"/>
          </a:p>
        </p:txBody>
      </p:sp>
    </p:spTree>
    <p:extLst>
      <p:ext uri="{BB962C8B-B14F-4D97-AF65-F5344CB8AC3E}">
        <p14:creationId xmlns:p14="http://schemas.microsoft.com/office/powerpoint/2010/main" val="623160404"/>
      </p:ext>
    </p:extLst>
  </p:cSld>
  <p:clrMapOvr>
    <a:masterClrMapping/>
  </p:clrMapOvr>
</p:sldLayout>
</file>

<file path=ppt/slideLayouts/slideLayout2051.xml><?xml version="1.0" encoding="utf-8"?>
<p:sldLayout xmlns:a="http://schemas.openxmlformats.org/drawingml/2006/main" xmlns:r="http://schemas.openxmlformats.org/officeDocument/2006/relationships" xmlns:p="http://schemas.openxmlformats.org/presentationml/2006/main" preserve="1" userDrawn="1">
  <p:cSld name="5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2752237"/>
      </p:ext>
    </p:extLst>
  </p:cSld>
  <p:clrMapOvr>
    <a:masterClrMapping/>
  </p:clrMapOvr>
</p:sldLayout>
</file>

<file path=ppt/slideLayouts/slideLayout2052.xml><?xml version="1.0" encoding="utf-8"?>
<p:sldLayout xmlns:a="http://schemas.openxmlformats.org/drawingml/2006/main" xmlns:r="http://schemas.openxmlformats.org/officeDocument/2006/relationships" xmlns:p="http://schemas.openxmlformats.org/presentationml/2006/main" showMasterSp="0" preserve="1" userDrawn="1">
  <p:cSld name="14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655728686"/>
      </p:ext>
    </p:extLst>
  </p:cSld>
  <p:clrMapOvr>
    <a:masterClrMapping/>
  </p:clrMapOvr>
</p:sldLayout>
</file>

<file path=ppt/slideLayouts/slideLayout2053.xml><?xml version="1.0" encoding="utf-8"?>
<p:sldLayout xmlns:a="http://schemas.openxmlformats.org/drawingml/2006/main" xmlns:r="http://schemas.openxmlformats.org/officeDocument/2006/relationships" xmlns:p="http://schemas.openxmlformats.org/presentationml/2006/main" preserve="1" userDrawn="1">
  <p:cSld name="143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909"/>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61"/>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67574533"/>
      </p:ext>
    </p:extLst>
  </p:cSld>
  <p:clrMapOvr>
    <a:masterClrMapping/>
  </p:clrMapOvr>
</p:sldLayout>
</file>

<file path=ppt/slideLayouts/slideLayout2054.xml><?xml version="1.0" encoding="utf-8"?>
<p:sldLayout xmlns:a="http://schemas.openxmlformats.org/drawingml/2006/main" xmlns:r="http://schemas.openxmlformats.org/officeDocument/2006/relationships" xmlns:p="http://schemas.openxmlformats.org/presentationml/2006/main" preserve="1" userDrawn="1">
  <p:cSld name="144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234891056"/>
      </p:ext>
    </p:extLst>
  </p:cSld>
  <p:clrMapOvr>
    <a:masterClrMapping/>
  </p:clrMapOvr>
</p:sldLayout>
</file>

<file path=ppt/slideLayouts/slideLayout2055.xml><?xml version="1.0" encoding="utf-8"?>
<p:sldLayout xmlns:a="http://schemas.openxmlformats.org/drawingml/2006/main" xmlns:r="http://schemas.openxmlformats.org/officeDocument/2006/relationships" xmlns:p="http://schemas.openxmlformats.org/presentationml/2006/main" preserve="1" userDrawn="1">
  <p:cSld name="145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114794730"/>
      </p:ext>
    </p:extLst>
  </p:cSld>
  <p:clrMapOvr>
    <a:masterClrMapping/>
  </p:clrMapOvr>
</p:sldLayout>
</file>

<file path=ppt/slideLayouts/slideLayout2056.xml><?xml version="1.0" encoding="utf-8"?>
<p:sldLayout xmlns:a="http://schemas.openxmlformats.org/drawingml/2006/main" xmlns:r="http://schemas.openxmlformats.org/officeDocument/2006/relationships" xmlns:p="http://schemas.openxmlformats.org/presentationml/2006/main" preserve="1" userDrawn="1">
  <p:cSld name="146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21"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250026459"/>
      </p:ext>
    </p:extLst>
  </p:cSld>
  <p:clrMapOvr>
    <a:masterClrMapping/>
  </p:clrMapOvr>
</p:sldLayout>
</file>

<file path=ppt/slideLayouts/slideLayout2057.xml><?xml version="1.0" encoding="utf-8"?>
<p:sldLayout xmlns:a="http://schemas.openxmlformats.org/drawingml/2006/main" xmlns:r="http://schemas.openxmlformats.org/officeDocument/2006/relationships" xmlns:p="http://schemas.openxmlformats.org/presentationml/2006/main" preserve="1" userDrawn="1">
  <p:cSld name="14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61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61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125930211"/>
      </p:ext>
    </p:extLst>
  </p:cSld>
  <p:clrMapOvr>
    <a:masterClrMapping/>
  </p:clrMapOvr>
</p:sldLayout>
</file>

<file path=ppt/slideLayouts/slideLayout2058.xml><?xml version="1.0" encoding="utf-8"?>
<p:sldLayout xmlns:a="http://schemas.openxmlformats.org/drawingml/2006/main" xmlns:r="http://schemas.openxmlformats.org/officeDocument/2006/relationships" xmlns:p="http://schemas.openxmlformats.org/presentationml/2006/main" preserve="1" userDrawn="1">
  <p:cSld name="148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310294742"/>
      </p:ext>
    </p:extLst>
  </p:cSld>
  <p:clrMapOvr>
    <a:masterClrMapping/>
  </p:clrMapOvr>
</p:sldLayout>
</file>

<file path=ppt/slideLayouts/slideLayout2059.xml><?xml version="1.0" encoding="utf-8"?>
<p:sldLayout xmlns:a="http://schemas.openxmlformats.org/drawingml/2006/main" xmlns:r="http://schemas.openxmlformats.org/officeDocument/2006/relationships" xmlns:p="http://schemas.openxmlformats.org/presentationml/2006/main" userDrawn="1">
  <p:cSld name="14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ED44A45-4359-412A-B8E7-D7C33963112E}"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479427D6-2132-44B9-AC34-134A09D11799}" type="slidenum">
              <a:rPr lang="zh-CN" altLang="en-US"/>
              <a:pPr>
                <a:defRPr/>
              </a:pPr>
              <a:t>‹#›</a:t>
            </a:fld>
            <a:endParaRPr lang="zh-CN" altLang="en-US"/>
          </a:p>
        </p:txBody>
      </p:sp>
    </p:spTree>
    <p:extLst>
      <p:ext uri="{BB962C8B-B14F-4D97-AF65-F5344CB8AC3E}">
        <p14:creationId xmlns:p14="http://schemas.microsoft.com/office/powerpoint/2010/main" val="3516112504"/>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userDrawn="1">
  <p:cSld name="2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42900063"/>
      </p:ext>
    </p:extLst>
  </p:cSld>
  <p:clrMapOvr>
    <a:masterClrMapping/>
  </p:clrMapOvr>
</p:sldLayout>
</file>

<file path=ppt/slideLayouts/slideLayout2060.xml><?xml version="1.0" encoding="utf-8"?>
<p:sldLayout xmlns:a="http://schemas.openxmlformats.org/drawingml/2006/main" xmlns:r="http://schemas.openxmlformats.org/officeDocument/2006/relationships" xmlns:p="http://schemas.openxmlformats.org/presentationml/2006/main" preserve="1" userDrawn="1">
  <p:cSld name="5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7657447"/>
      </p:ext>
    </p:extLst>
  </p:cSld>
  <p:clrMapOvr>
    <a:masterClrMapping/>
  </p:clrMapOvr>
</p:sldLayout>
</file>

<file path=ppt/slideLayouts/slideLayout2061.xml><?xml version="1.0" encoding="utf-8"?>
<p:sldLayout xmlns:a="http://schemas.openxmlformats.org/drawingml/2006/main" xmlns:r="http://schemas.openxmlformats.org/officeDocument/2006/relationships" xmlns:p="http://schemas.openxmlformats.org/presentationml/2006/main" userDrawn="1">
  <p:cSld name="1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F322373E-94DA-4FAD-8445-2DC9FAF8E99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EF013778-57A3-42C7-8434-42A77F100B0B}" type="slidenum">
              <a:rPr lang="zh-CN" altLang="en-US"/>
              <a:pPr>
                <a:defRPr/>
              </a:pPr>
              <a:t>‹#›</a:t>
            </a:fld>
            <a:endParaRPr lang="zh-CN" altLang="en-US"/>
          </a:p>
        </p:txBody>
      </p:sp>
    </p:spTree>
    <p:extLst>
      <p:ext uri="{BB962C8B-B14F-4D97-AF65-F5344CB8AC3E}">
        <p14:creationId xmlns:p14="http://schemas.microsoft.com/office/powerpoint/2010/main" val="3559462004"/>
      </p:ext>
    </p:extLst>
  </p:cSld>
  <p:clrMapOvr>
    <a:masterClrMapping/>
  </p:clrMapOvr>
</p:sldLayout>
</file>

<file path=ppt/slideLayouts/slideLayout2062.xml><?xml version="1.0" encoding="utf-8"?>
<p:sldLayout xmlns:a="http://schemas.openxmlformats.org/drawingml/2006/main" xmlns:r="http://schemas.openxmlformats.org/officeDocument/2006/relationships" xmlns:p="http://schemas.openxmlformats.org/presentationml/2006/main" preserve="1" userDrawn="1">
  <p:cSld name="5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1801063"/>
      </p:ext>
    </p:extLst>
  </p:cSld>
  <p:clrMapOvr>
    <a:masterClrMapping/>
  </p:clrMapOvr>
</p:sldLayout>
</file>

<file path=ppt/slideLayouts/slideLayout2063.xml><?xml version="1.0" encoding="utf-8"?>
<p:sldLayout xmlns:a="http://schemas.openxmlformats.org/drawingml/2006/main" xmlns:r="http://schemas.openxmlformats.org/officeDocument/2006/relationships" xmlns:p="http://schemas.openxmlformats.org/presentationml/2006/main" userDrawn="1">
  <p:cSld name="15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CF46E60-554B-42EB-BB30-45A391BC32B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DBC383BC-B267-4704-A8FA-A15E8FD53514}" type="slidenum">
              <a:rPr lang="zh-CN" altLang="en-US"/>
              <a:pPr>
                <a:defRPr/>
              </a:pPr>
              <a:t>‹#›</a:t>
            </a:fld>
            <a:endParaRPr lang="zh-CN" altLang="en-US"/>
          </a:p>
        </p:txBody>
      </p:sp>
    </p:spTree>
    <p:extLst>
      <p:ext uri="{BB962C8B-B14F-4D97-AF65-F5344CB8AC3E}">
        <p14:creationId xmlns:p14="http://schemas.microsoft.com/office/powerpoint/2010/main" val="93890172"/>
      </p:ext>
    </p:extLst>
  </p:cSld>
  <p:clrMapOvr>
    <a:masterClrMapping/>
  </p:clrMapOvr>
</p:sldLayout>
</file>

<file path=ppt/slideLayouts/slideLayout2064.xml><?xml version="1.0" encoding="utf-8"?>
<p:sldLayout xmlns:a="http://schemas.openxmlformats.org/drawingml/2006/main" xmlns:r="http://schemas.openxmlformats.org/officeDocument/2006/relationships" xmlns:p="http://schemas.openxmlformats.org/presentationml/2006/main" preserve="1" userDrawn="1">
  <p:cSld name="5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703586297"/>
      </p:ext>
    </p:extLst>
  </p:cSld>
  <p:clrMapOvr>
    <a:masterClrMapping/>
  </p:clrMapOvr>
</p:sldLayout>
</file>

<file path=ppt/slideLayouts/slideLayout2065.xml><?xml version="1.0" encoding="utf-8"?>
<p:sldLayout xmlns:a="http://schemas.openxmlformats.org/drawingml/2006/main" xmlns:r="http://schemas.openxmlformats.org/officeDocument/2006/relationships" xmlns:p="http://schemas.openxmlformats.org/presentationml/2006/main" userDrawn="1">
  <p:cSld name="15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56CE616D-4822-4F34-9036-10F4202CEECE}"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8F1C9607-C50E-44C5-A590-9539F87731AC}" type="slidenum">
              <a:rPr lang="zh-CN" altLang="en-US"/>
              <a:pPr>
                <a:defRPr/>
              </a:pPr>
              <a:t>‹#›</a:t>
            </a:fld>
            <a:endParaRPr lang="zh-CN" altLang="en-US"/>
          </a:p>
        </p:txBody>
      </p:sp>
    </p:spTree>
    <p:extLst>
      <p:ext uri="{BB962C8B-B14F-4D97-AF65-F5344CB8AC3E}">
        <p14:creationId xmlns:p14="http://schemas.microsoft.com/office/powerpoint/2010/main" val="2408379151"/>
      </p:ext>
    </p:extLst>
  </p:cSld>
  <p:clrMapOvr>
    <a:masterClrMapping/>
  </p:clrMapOvr>
</p:sldLayout>
</file>

<file path=ppt/slideLayouts/slideLayout2066.xml><?xml version="1.0" encoding="utf-8"?>
<p:sldLayout xmlns:a="http://schemas.openxmlformats.org/drawingml/2006/main" xmlns:r="http://schemas.openxmlformats.org/officeDocument/2006/relationships" xmlns:p="http://schemas.openxmlformats.org/presentationml/2006/main" preserve="1" userDrawn="1">
  <p:cSld name="5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5831412"/>
      </p:ext>
    </p:extLst>
  </p:cSld>
  <p:clrMapOvr>
    <a:masterClrMapping/>
  </p:clrMapOvr>
</p:sldLayout>
</file>

<file path=ppt/slideLayouts/slideLayout2067.xml><?xml version="1.0" encoding="utf-8"?>
<p:sldLayout xmlns:a="http://schemas.openxmlformats.org/drawingml/2006/main" xmlns:r="http://schemas.openxmlformats.org/officeDocument/2006/relationships" xmlns:p="http://schemas.openxmlformats.org/presentationml/2006/main" userDrawn="1">
  <p:cSld name="15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3117A66C-FC79-4CC7-90E0-DFC9C678FE49}"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8F496C39-F30C-4426-91CD-F129EE40DEA7}" type="slidenum">
              <a:rPr lang="zh-CN" altLang="en-US"/>
              <a:pPr>
                <a:defRPr/>
              </a:pPr>
              <a:t>‹#›</a:t>
            </a:fld>
            <a:endParaRPr lang="zh-CN" altLang="en-US"/>
          </a:p>
        </p:txBody>
      </p:sp>
    </p:spTree>
    <p:extLst>
      <p:ext uri="{BB962C8B-B14F-4D97-AF65-F5344CB8AC3E}">
        <p14:creationId xmlns:p14="http://schemas.microsoft.com/office/powerpoint/2010/main" val="99709406"/>
      </p:ext>
    </p:extLst>
  </p:cSld>
  <p:clrMapOvr>
    <a:masterClrMapping/>
  </p:clrMapOvr>
</p:sldLayout>
</file>

<file path=ppt/slideLayouts/slideLayout2068.xml><?xml version="1.0" encoding="utf-8"?>
<p:sldLayout xmlns:a="http://schemas.openxmlformats.org/drawingml/2006/main" xmlns:r="http://schemas.openxmlformats.org/officeDocument/2006/relationships" xmlns:p="http://schemas.openxmlformats.org/presentationml/2006/main" preserve="1" userDrawn="1">
  <p:cSld name="5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7382450"/>
      </p:ext>
    </p:extLst>
  </p:cSld>
  <p:clrMapOvr>
    <a:masterClrMapping/>
  </p:clrMapOvr>
</p:sldLayout>
</file>

<file path=ppt/slideLayouts/slideLayout2069.xml><?xml version="1.0" encoding="utf-8"?>
<p:sldLayout xmlns:a="http://schemas.openxmlformats.org/drawingml/2006/main" xmlns:r="http://schemas.openxmlformats.org/officeDocument/2006/relationships" xmlns:p="http://schemas.openxmlformats.org/presentationml/2006/main" userDrawn="1">
  <p:cSld name="15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AA561FC5-CA0C-4699-B462-0A5A5E5979A9}"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5EA16809-4D85-4174-BD8D-1A58CED1ABB5}" type="slidenum">
              <a:rPr lang="zh-CN" altLang="en-US"/>
              <a:pPr>
                <a:defRPr/>
              </a:pPr>
              <a:t>‹#›</a:t>
            </a:fld>
            <a:endParaRPr lang="zh-CN" altLang="en-US"/>
          </a:p>
        </p:txBody>
      </p:sp>
    </p:spTree>
    <p:extLst>
      <p:ext uri="{BB962C8B-B14F-4D97-AF65-F5344CB8AC3E}">
        <p14:creationId xmlns:p14="http://schemas.microsoft.com/office/powerpoint/2010/main" val="4284778932"/>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userDrawn="1">
  <p:cSld name="2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92877510"/>
      </p:ext>
    </p:extLst>
  </p:cSld>
  <p:clrMapOvr>
    <a:masterClrMapping/>
  </p:clrMapOvr>
</p:sldLayout>
</file>

<file path=ppt/slideLayouts/slideLayout2070.xml><?xml version="1.0" encoding="utf-8"?>
<p:sldLayout xmlns:a="http://schemas.openxmlformats.org/drawingml/2006/main" xmlns:r="http://schemas.openxmlformats.org/officeDocument/2006/relationships" xmlns:p="http://schemas.openxmlformats.org/presentationml/2006/main" userDrawn="1">
  <p:cSld name="15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5B3DAAB5-7B15-45D5-AD0A-A8E948FDB9C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BC994593-116F-4F1E-9CA6-E38422B329AA}" type="slidenum">
              <a:rPr lang="zh-CN" altLang="en-US"/>
              <a:pPr>
                <a:defRPr/>
              </a:pPr>
              <a:t>‹#›</a:t>
            </a:fld>
            <a:endParaRPr lang="zh-CN" altLang="en-US"/>
          </a:p>
        </p:txBody>
      </p:sp>
    </p:spTree>
    <p:extLst>
      <p:ext uri="{BB962C8B-B14F-4D97-AF65-F5344CB8AC3E}">
        <p14:creationId xmlns:p14="http://schemas.microsoft.com/office/powerpoint/2010/main" val="142081015"/>
      </p:ext>
    </p:extLst>
  </p:cSld>
  <p:clrMapOvr>
    <a:masterClrMapping/>
  </p:clrMapOvr>
</p:sldLayout>
</file>

<file path=ppt/slideLayouts/slideLayout2071.xml><?xml version="1.0" encoding="utf-8"?>
<p:sldLayout xmlns:a="http://schemas.openxmlformats.org/drawingml/2006/main" xmlns:r="http://schemas.openxmlformats.org/officeDocument/2006/relationships" xmlns:p="http://schemas.openxmlformats.org/presentationml/2006/main" preserve="1" userDrawn="1">
  <p:cSld name="14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06179596"/>
      </p:ext>
    </p:extLst>
  </p:cSld>
  <p:clrMapOvr>
    <a:masterClrMapping/>
  </p:clrMapOvr>
</p:sldLayout>
</file>

<file path=ppt/slideLayouts/slideLayout2072.xml><?xml version="1.0" encoding="utf-8"?>
<p:sldLayout xmlns:a="http://schemas.openxmlformats.org/drawingml/2006/main" xmlns:r="http://schemas.openxmlformats.org/officeDocument/2006/relationships" xmlns:p="http://schemas.openxmlformats.org/presentationml/2006/main" preserve="1" userDrawn="1">
  <p:cSld name="26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8899248"/>
      </p:ext>
    </p:extLst>
  </p:cSld>
  <p:clrMapOvr>
    <a:masterClrMapping/>
  </p:clrMapOvr>
</p:sldLayout>
</file>

<file path=ppt/slideLayouts/slideLayout2073.xml><?xml version="1.0" encoding="utf-8"?>
<p:sldLayout xmlns:a="http://schemas.openxmlformats.org/drawingml/2006/main" xmlns:r="http://schemas.openxmlformats.org/officeDocument/2006/relationships" xmlns:p="http://schemas.openxmlformats.org/presentationml/2006/main" preserve="1" userDrawn="1">
  <p:cSld name="14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12777189"/>
      </p:ext>
    </p:extLst>
  </p:cSld>
  <p:clrMapOvr>
    <a:masterClrMapping/>
  </p:clrMapOvr>
</p:sldLayout>
</file>

<file path=ppt/slideLayouts/slideLayout2074.xml><?xml version="1.0" encoding="utf-8"?>
<p:sldLayout xmlns:a="http://schemas.openxmlformats.org/drawingml/2006/main" xmlns:r="http://schemas.openxmlformats.org/officeDocument/2006/relationships" xmlns:p="http://schemas.openxmlformats.org/presentationml/2006/main" userDrawn="1">
  <p:cSld name="15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CBFE901-A6C8-4AE0-9314-5B60BBAFCE99}"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5336066-8B7F-4207-846D-6DA0CD97083D}" type="slidenum">
              <a:rPr lang="zh-CN" altLang="en-US"/>
              <a:pPr>
                <a:defRPr/>
              </a:pPr>
              <a:t>‹#›</a:t>
            </a:fld>
            <a:endParaRPr lang="zh-CN" altLang="en-US"/>
          </a:p>
        </p:txBody>
      </p:sp>
    </p:spTree>
    <p:extLst>
      <p:ext uri="{BB962C8B-B14F-4D97-AF65-F5344CB8AC3E}">
        <p14:creationId xmlns:p14="http://schemas.microsoft.com/office/powerpoint/2010/main" val="95626986"/>
      </p:ext>
    </p:extLst>
  </p:cSld>
  <p:clrMapOvr>
    <a:masterClrMapping/>
  </p:clrMapOvr>
</p:sldLayout>
</file>

<file path=ppt/slideLayouts/slideLayout2075.xml><?xml version="1.0" encoding="utf-8"?>
<p:sldLayout xmlns:a="http://schemas.openxmlformats.org/drawingml/2006/main" xmlns:r="http://schemas.openxmlformats.org/officeDocument/2006/relationships" xmlns:p="http://schemas.openxmlformats.org/presentationml/2006/main" userDrawn="1">
  <p:cSld name="15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C1D04D92-0D63-4D43-91FB-9C1E2C44C13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FD083D41-FDB5-4C9D-B086-3427C86D9E2A}" type="slidenum">
              <a:rPr lang="zh-CN" altLang="en-US"/>
              <a:pPr>
                <a:defRPr/>
              </a:pPr>
              <a:t>‹#›</a:t>
            </a:fld>
            <a:endParaRPr lang="zh-CN" altLang="en-US"/>
          </a:p>
        </p:txBody>
      </p:sp>
    </p:spTree>
    <p:extLst>
      <p:ext uri="{BB962C8B-B14F-4D97-AF65-F5344CB8AC3E}">
        <p14:creationId xmlns:p14="http://schemas.microsoft.com/office/powerpoint/2010/main" val="2326175110"/>
      </p:ext>
    </p:extLst>
  </p:cSld>
  <p:clrMapOvr>
    <a:masterClrMapping/>
  </p:clrMapOvr>
</p:sldLayout>
</file>

<file path=ppt/slideLayouts/slideLayout2076.xml><?xml version="1.0" encoding="utf-8"?>
<p:sldLayout xmlns:a="http://schemas.openxmlformats.org/drawingml/2006/main" xmlns:r="http://schemas.openxmlformats.org/officeDocument/2006/relationships" xmlns:p="http://schemas.openxmlformats.org/presentationml/2006/main" userDrawn="1">
  <p:cSld name="27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276025"/>
      </p:ext>
    </p:extLst>
  </p:cSld>
  <p:clrMapOvr>
    <a:masterClrMapping/>
  </p:clrMapOvr>
  <p:transition spd="slow" advClick="0" advTm="0">
    <p:random/>
  </p:transition>
</p:sldLayout>
</file>

<file path=ppt/slideLayouts/slideLayout2077.xml><?xml version="1.0" encoding="utf-8"?>
<p:sldLayout xmlns:a="http://schemas.openxmlformats.org/drawingml/2006/main" xmlns:r="http://schemas.openxmlformats.org/officeDocument/2006/relationships" xmlns:p="http://schemas.openxmlformats.org/presentationml/2006/main" userDrawn="1">
  <p:cSld name="15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C03D8E8-EE22-4330-8E6D-C17D5ECA998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D6AB6F0-0755-4395-93CB-63D068D074C5}" type="slidenum">
              <a:rPr lang="zh-CN" altLang="en-US"/>
              <a:pPr>
                <a:defRPr/>
              </a:pPr>
              <a:t>‹#›</a:t>
            </a:fld>
            <a:endParaRPr lang="zh-CN" altLang="en-US"/>
          </a:p>
        </p:txBody>
      </p:sp>
    </p:spTree>
    <p:extLst>
      <p:ext uri="{BB962C8B-B14F-4D97-AF65-F5344CB8AC3E}">
        <p14:creationId xmlns:p14="http://schemas.microsoft.com/office/powerpoint/2010/main" val="1556290545"/>
      </p:ext>
    </p:extLst>
  </p:cSld>
  <p:clrMapOvr>
    <a:masterClrMapping/>
  </p:clrMapOvr>
</p:sldLayout>
</file>

<file path=ppt/slideLayouts/slideLayout2078.xml><?xml version="1.0" encoding="utf-8"?>
<p:sldLayout xmlns:a="http://schemas.openxmlformats.org/drawingml/2006/main" xmlns:r="http://schemas.openxmlformats.org/officeDocument/2006/relationships" xmlns:p="http://schemas.openxmlformats.org/presentationml/2006/main" userDrawn="1">
  <p:cSld name="1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94" y="6042118"/>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6B4A5048-8F72-4F58-BB13-3ED563E29575}"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18"/>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6442472" y="6042118"/>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0A6CE63B-AC3A-43B0-91A9-51B9EFE8CFB8}" type="slidenum">
              <a:rPr lang="zh-CN" altLang="en-US"/>
              <a:pPr>
                <a:defRPr/>
              </a:pPr>
              <a:t>‹#›</a:t>
            </a:fld>
            <a:endParaRPr lang="zh-CN" altLang="en-US"/>
          </a:p>
        </p:txBody>
      </p:sp>
    </p:spTree>
    <p:extLst>
      <p:ext uri="{BB962C8B-B14F-4D97-AF65-F5344CB8AC3E}">
        <p14:creationId xmlns:p14="http://schemas.microsoft.com/office/powerpoint/2010/main" val="2727002047"/>
      </p:ext>
    </p:extLst>
  </p:cSld>
  <p:clrMapOvr>
    <a:masterClrMapping/>
  </p:clrMapOvr>
</p:sldLayout>
</file>

<file path=ppt/slideLayouts/slideLayout2079.xml><?xml version="1.0" encoding="utf-8"?>
<p:sldLayout xmlns:a="http://schemas.openxmlformats.org/drawingml/2006/main" xmlns:r="http://schemas.openxmlformats.org/officeDocument/2006/relationships" xmlns:p="http://schemas.openxmlformats.org/presentationml/2006/main" preserve="1" userDrawn="1">
  <p:cSld name="6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6906832"/>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userDrawn="1">
  <p:cSld name="2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1506441"/>
      </p:ext>
    </p:extLst>
  </p:cSld>
  <p:clrMapOvr>
    <a:masterClrMapping/>
  </p:clrMapOvr>
</p:sldLayout>
</file>

<file path=ppt/slideLayouts/slideLayout2080.xml><?xml version="1.0" encoding="utf-8"?>
<p:sldLayout xmlns:a="http://schemas.openxmlformats.org/drawingml/2006/main" xmlns:r="http://schemas.openxmlformats.org/officeDocument/2006/relationships" xmlns:p="http://schemas.openxmlformats.org/presentationml/2006/main" userDrawn="1">
  <p:cSld name="1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94" y="6042118"/>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8007136F-80AE-47C1-B44A-939BBC59FF19}"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18"/>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6442472" y="6042118"/>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F1C3C941-8BE1-4209-B5F4-37BF95D4C3D9}" type="slidenum">
              <a:rPr lang="zh-CN" altLang="en-US"/>
              <a:pPr>
                <a:defRPr/>
              </a:pPr>
              <a:t>‹#›</a:t>
            </a:fld>
            <a:endParaRPr lang="zh-CN" altLang="en-US"/>
          </a:p>
        </p:txBody>
      </p:sp>
    </p:spTree>
    <p:extLst>
      <p:ext uri="{BB962C8B-B14F-4D97-AF65-F5344CB8AC3E}">
        <p14:creationId xmlns:p14="http://schemas.microsoft.com/office/powerpoint/2010/main" val="3919990161"/>
      </p:ext>
    </p:extLst>
  </p:cSld>
  <p:clrMapOvr>
    <a:masterClrMapping/>
  </p:clrMapOvr>
</p:sldLayout>
</file>

<file path=ppt/slideLayouts/slideLayout2081.xml><?xml version="1.0" encoding="utf-8"?>
<p:sldLayout xmlns:a="http://schemas.openxmlformats.org/drawingml/2006/main" xmlns:r="http://schemas.openxmlformats.org/officeDocument/2006/relationships" xmlns:p="http://schemas.openxmlformats.org/presentationml/2006/main" preserve="1" userDrawn="1">
  <p:cSld name="6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7807955"/>
      </p:ext>
    </p:extLst>
  </p:cSld>
  <p:clrMapOvr>
    <a:masterClrMapping/>
  </p:clrMapOvr>
</p:sldLayout>
</file>

<file path=ppt/slideLayouts/slideLayout2082.xml><?xml version="1.0" encoding="utf-8"?>
<p:sldLayout xmlns:a="http://schemas.openxmlformats.org/drawingml/2006/main" xmlns:r="http://schemas.openxmlformats.org/officeDocument/2006/relationships" xmlns:p="http://schemas.openxmlformats.org/presentationml/2006/main" userDrawn="1">
  <p:cSld name="1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94" y="6042118"/>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AF4961DB-1D9B-4230-BBFE-6F1F3F78E95A}"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18"/>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6442472" y="6042118"/>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0A2D2621-AB55-4F63-A3BF-7640BB6980A7}" type="slidenum">
              <a:rPr lang="zh-CN" altLang="en-US"/>
              <a:pPr>
                <a:defRPr/>
              </a:pPr>
              <a:t>‹#›</a:t>
            </a:fld>
            <a:endParaRPr lang="zh-CN" altLang="en-US"/>
          </a:p>
        </p:txBody>
      </p:sp>
    </p:spTree>
    <p:extLst>
      <p:ext uri="{BB962C8B-B14F-4D97-AF65-F5344CB8AC3E}">
        <p14:creationId xmlns:p14="http://schemas.microsoft.com/office/powerpoint/2010/main" val="1540939868"/>
      </p:ext>
    </p:extLst>
  </p:cSld>
  <p:clrMapOvr>
    <a:masterClrMapping/>
  </p:clrMapOvr>
</p:sldLayout>
</file>

<file path=ppt/slideLayouts/slideLayout2083.xml><?xml version="1.0" encoding="utf-8"?>
<p:sldLayout xmlns:a="http://schemas.openxmlformats.org/drawingml/2006/main" xmlns:r="http://schemas.openxmlformats.org/officeDocument/2006/relationships" xmlns:p="http://schemas.openxmlformats.org/presentationml/2006/main" preserve="1" userDrawn="1">
  <p:cSld name="6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4692920"/>
      </p:ext>
    </p:extLst>
  </p:cSld>
  <p:clrMapOvr>
    <a:masterClrMapping/>
  </p:clrMapOvr>
</p:sldLayout>
</file>

<file path=ppt/slideLayouts/slideLayout2084.xml><?xml version="1.0" encoding="utf-8"?>
<p:sldLayout xmlns:a="http://schemas.openxmlformats.org/drawingml/2006/main" xmlns:r="http://schemas.openxmlformats.org/officeDocument/2006/relationships" xmlns:p="http://schemas.openxmlformats.org/presentationml/2006/main" userDrawn="1">
  <p:cSld name="1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94" y="6042118"/>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5DD1A05C-AA07-4221-8434-D2C4A5F1A127}"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18"/>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6442472" y="6042118"/>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87B4784E-6CE7-4E63-95E0-B8631E5A4D5B}" type="slidenum">
              <a:rPr lang="zh-CN" altLang="en-US"/>
              <a:pPr>
                <a:defRPr/>
              </a:pPr>
              <a:t>‹#›</a:t>
            </a:fld>
            <a:endParaRPr lang="zh-CN" altLang="en-US"/>
          </a:p>
        </p:txBody>
      </p:sp>
    </p:spTree>
    <p:extLst>
      <p:ext uri="{BB962C8B-B14F-4D97-AF65-F5344CB8AC3E}">
        <p14:creationId xmlns:p14="http://schemas.microsoft.com/office/powerpoint/2010/main" val="2806644208"/>
      </p:ext>
    </p:extLst>
  </p:cSld>
  <p:clrMapOvr>
    <a:masterClrMapping/>
  </p:clrMapOvr>
</p:sldLayout>
</file>

<file path=ppt/slideLayouts/slideLayout2085.xml><?xml version="1.0" encoding="utf-8"?>
<p:sldLayout xmlns:a="http://schemas.openxmlformats.org/drawingml/2006/main" xmlns:r="http://schemas.openxmlformats.org/officeDocument/2006/relationships" xmlns:p="http://schemas.openxmlformats.org/presentationml/2006/main" preserve="1" userDrawn="1">
  <p:cSld name="6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64503"/>
      </p:ext>
    </p:extLst>
  </p:cSld>
  <p:clrMapOvr>
    <a:masterClrMapping/>
  </p:clrMapOvr>
</p:sldLayout>
</file>

<file path=ppt/slideLayouts/slideLayout2086.xml><?xml version="1.0" encoding="utf-8"?>
<p:sldLayout xmlns:a="http://schemas.openxmlformats.org/drawingml/2006/main" xmlns:r="http://schemas.openxmlformats.org/officeDocument/2006/relationships" xmlns:p="http://schemas.openxmlformats.org/presentationml/2006/main" userDrawn="1">
  <p:cSld name="1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94" y="6042118"/>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F67A7CA9-11EE-4638-A464-8C3770156D4A}"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18"/>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6442472" y="6042118"/>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A3DA6ADC-6831-4563-9A44-0EC4960D46B7}" type="slidenum">
              <a:rPr lang="zh-CN" altLang="en-US"/>
              <a:pPr>
                <a:defRPr/>
              </a:pPr>
              <a:t>‹#›</a:t>
            </a:fld>
            <a:endParaRPr lang="zh-CN" altLang="en-US"/>
          </a:p>
        </p:txBody>
      </p:sp>
    </p:spTree>
    <p:extLst>
      <p:ext uri="{BB962C8B-B14F-4D97-AF65-F5344CB8AC3E}">
        <p14:creationId xmlns:p14="http://schemas.microsoft.com/office/powerpoint/2010/main" val="3031233326"/>
      </p:ext>
    </p:extLst>
  </p:cSld>
  <p:clrMapOvr>
    <a:masterClrMapping/>
  </p:clrMapOvr>
</p:sldLayout>
</file>

<file path=ppt/slideLayouts/slideLayout2087.xml><?xml version="1.0" encoding="utf-8"?>
<p:sldLayout xmlns:a="http://schemas.openxmlformats.org/drawingml/2006/main" xmlns:r="http://schemas.openxmlformats.org/officeDocument/2006/relationships" xmlns:p="http://schemas.openxmlformats.org/presentationml/2006/main" preserve="1" userDrawn="1">
  <p:cSld name="6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6555756"/>
      </p:ext>
    </p:extLst>
  </p:cSld>
  <p:clrMapOvr>
    <a:masterClrMapping/>
  </p:clrMapOvr>
</p:sldLayout>
</file>

<file path=ppt/slideLayouts/slideLayout2088.xml><?xml version="1.0" encoding="utf-8"?>
<p:sldLayout xmlns:a="http://schemas.openxmlformats.org/drawingml/2006/main" xmlns:r="http://schemas.openxmlformats.org/officeDocument/2006/relationships" xmlns:p="http://schemas.openxmlformats.org/presentationml/2006/main" showMasterSp="0" preserve="1" userDrawn="1">
  <p:cSld name="164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8012645"/>
      </p:ext>
    </p:extLst>
  </p:cSld>
  <p:clrMapOvr>
    <a:masterClrMapping/>
  </p:clrMapOvr>
</p:sldLayout>
</file>

<file path=ppt/slideLayouts/slideLayout2089.xml><?xml version="1.0" encoding="utf-8"?>
<p:sldLayout xmlns:a="http://schemas.openxmlformats.org/drawingml/2006/main" xmlns:r="http://schemas.openxmlformats.org/officeDocument/2006/relationships" xmlns:p="http://schemas.openxmlformats.org/presentationml/2006/main" preserve="1" userDrawn="1">
  <p:cSld name="165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59"/>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492017379"/>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userDrawn="1">
  <p:cSld name="2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0348399"/>
      </p:ext>
    </p:extLst>
  </p:cSld>
  <p:clrMapOvr>
    <a:masterClrMapping/>
  </p:clrMapOvr>
</p:sldLayout>
</file>

<file path=ppt/slideLayouts/slideLayout2090.xml><?xml version="1.0" encoding="utf-8"?>
<p:sldLayout xmlns:a="http://schemas.openxmlformats.org/drawingml/2006/main" xmlns:r="http://schemas.openxmlformats.org/officeDocument/2006/relationships" xmlns:p="http://schemas.openxmlformats.org/presentationml/2006/main" preserve="1" userDrawn="1">
  <p:cSld name="166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344322703"/>
      </p:ext>
    </p:extLst>
  </p:cSld>
  <p:clrMapOvr>
    <a:masterClrMapping/>
  </p:clrMapOvr>
</p:sldLayout>
</file>

<file path=ppt/slideLayouts/slideLayout2091.xml><?xml version="1.0" encoding="utf-8"?>
<p:sldLayout xmlns:a="http://schemas.openxmlformats.org/drawingml/2006/main" xmlns:r="http://schemas.openxmlformats.org/officeDocument/2006/relationships" xmlns:p="http://schemas.openxmlformats.org/presentationml/2006/main" preserve="1" userDrawn="1">
  <p:cSld name="167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240597668"/>
      </p:ext>
    </p:extLst>
  </p:cSld>
  <p:clrMapOvr>
    <a:masterClrMapping/>
  </p:clrMapOvr>
</p:sldLayout>
</file>

<file path=ppt/slideLayouts/slideLayout2092.xml><?xml version="1.0" encoding="utf-8"?>
<p:sldLayout xmlns:a="http://schemas.openxmlformats.org/drawingml/2006/main" xmlns:r="http://schemas.openxmlformats.org/officeDocument/2006/relationships" xmlns:p="http://schemas.openxmlformats.org/presentationml/2006/main" preserve="1" userDrawn="1">
  <p:cSld name="168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21"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555046491"/>
      </p:ext>
    </p:extLst>
  </p:cSld>
  <p:clrMapOvr>
    <a:masterClrMapping/>
  </p:clrMapOvr>
</p:sldLayout>
</file>

<file path=ppt/slideLayouts/slideLayout2093.xml><?xml version="1.0" encoding="utf-8"?>
<p:sldLayout xmlns:a="http://schemas.openxmlformats.org/drawingml/2006/main" xmlns:r="http://schemas.openxmlformats.org/officeDocument/2006/relationships" xmlns:p="http://schemas.openxmlformats.org/presentationml/2006/main" preserve="1" userDrawn="1">
  <p:cSld name="169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61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61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97949846"/>
      </p:ext>
    </p:extLst>
  </p:cSld>
  <p:clrMapOvr>
    <a:masterClrMapping/>
  </p:clrMapOvr>
</p:sldLayout>
</file>

<file path=ppt/slideLayouts/slideLayout2094.xml><?xml version="1.0" encoding="utf-8"?>
<p:sldLayout xmlns:a="http://schemas.openxmlformats.org/drawingml/2006/main" xmlns:r="http://schemas.openxmlformats.org/officeDocument/2006/relationships" xmlns:p="http://schemas.openxmlformats.org/presentationml/2006/main" preserve="1" userDrawn="1">
  <p:cSld name="170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370208757"/>
      </p:ext>
    </p:extLst>
  </p:cSld>
  <p:clrMapOvr>
    <a:masterClrMapping/>
  </p:clrMapOvr>
</p:sldLayout>
</file>

<file path=ppt/slideLayouts/slideLayout2095.xml><?xml version="1.0" encoding="utf-8"?>
<p:sldLayout xmlns:a="http://schemas.openxmlformats.org/drawingml/2006/main" xmlns:r="http://schemas.openxmlformats.org/officeDocument/2006/relationships" xmlns:p="http://schemas.openxmlformats.org/presentationml/2006/main" userDrawn="1">
  <p:cSld name="17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247539C4-D70C-4630-AA58-C082AAEA8E9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0780038D-AF7D-4634-8412-E5F3735E129F}" type="slidenum">
              <a:rPr lang="zh-CN" altLang="en-US"/>
              <a:pPr>
                <a:defRPr/>
              </a:pPr>
              <a:t>‹#›</a:t>
            </a:fld>
            <a:endParaRPr lang="zh-CN" altLang="en-US"/>
          </a:p>
        </p:txBody>
      </p:sp>
    </p:spTree>
    <p:extLst>
      <p:ext uri="{BB962C8B-B14F-4D97-AF65-F5344CB8AC3E}">
        <p14:creationId xmlns:p14="http://schemas.microsoft.com/office/powerpoint/2010/main" val="967643029"/>
      </p:ext>
    </p:extLst>
  </p:cSld>
  <p:clrMapOvr>
    <a:masterClrMapping/>
  </p:clrMapOvr>
</p:sldLayout>
</file>

<file path=ppt/slideLayouts/slideLayout2096.xml><?xml version="1.0" encoding="utf-8"?>
<p:sldLayout xmlns:a="http://schemas.openxmlformats.org/drawingml/2006/main" xmlns:r="http://schemas.openxmlformats.org/officeDocument/2006/relationships" xmlns:p="http://schemas.openxmlformats.org/presentationml/2006/main" preserve="1" userDrawn="1">
  <p:cSld name="6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7867260"/>
      </p:ext>
    </p:extLst>
  </p:cSld>
  <p:clrMapOvr>
    <a:masterClrMapping/>
  </p:clrMapOvr>
</p:sldLayout>
</file>

<file path=ppt/slideLayouts/slideLayout2097.xml><?xml version="1.0" encoding="utf-8"?>
<p:sldLayout xmlns:a="http://schemas.openxmlformats.org/drawingml/2006/main" xmlns:r="http://schemas.openxmlformats.org/officeDocument/2006/relationships" xmlns:p="http://schemas.openxmlformats.org/presentationml/2006/main" userDrawn="1">
  <p:cSld name="17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FABED47A-6B14-4027-A470-41206F676C7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0964A10E-9449-4C4D-BFAD-DF6CAFCF389E}" type="slidenum">
              <a:rPr lang="zh-CN" altLang="en-US"/>
              <a:pPr>
                <a:defRPr/>
              </a:pPr>
              <a:t>‹#›</a:t>
            </a:fld>
            <a:endParaRPr lang="zh-CN" altLang="en-US"/>
          </a:p>
        </p:txBody>
      </p:sp>
    </p:spTree>
    <p:extLst>
      <p:ext uri="{BB962C8B-B14F-4D97-AF65-F5344CB8AC3E}">
        <p14:creationId xmlns:p14="http://schemas.microsoft.com/office/powerpoint/2010/main" val="3780772433"/>
      </p:ext>
    </p:extLst>
  </p:cSld>
  <p:clrMapOvr>
    <a:masterClrMapping/>
  </p:clrMapOvr>
</p:sldLayout>
</file>

<file path=ppt/slideLayouts/slideLayout2098.xml><?xml version="1.0" encoding="utf-8"?>
<p:sldLayout xmlns:a="http://schemas.openxmlformats.org/drawingml/2006/main" xmlns:r="http://schemas.openxmlformats.org/officeDocument/2006/relationships" xmlns:p="http://schemas.openxmlformats.org/presentationml/2006/main" preserve="1" userDrawn="1">
  <p:cSld name="6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3869301"/>
      </p:ext>
    </p:extLst>
  </p:cSld>
  <p:clrMapOvr>
    <a:masterClrMapping/>
  </p:clrMapOvr>
</p:sldLayout>
</file>

<file path=ppt/slideLayouts/slideLayout2099.xml><?xml version="1.0" encoding="utf-8"?>
<p:sldLayout xmlns:a="http://schemas.openxmlformats.org/drawingml/2006/main" xmlns:r="http://schemas.openxmlformats.org/officeDocument/2006/relationships" xmlns:p="http://schemas.openxmlformats.org/presentationml/2006/main" userDrawn="1">
  <p:cSld name="17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6F81430B-351B-4C2C-8DB2-D09B42D96E9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AFA4A0DB-D1B6-4BCD-A9A5-38E4F44768BF}" type="slidenum">
              <a:rPr lang="zh-CN" altLang="en-US"/>
              <a:pPr>
                <a:defRPr/>
              </a:pPr>
              <a:t>‹#›</a:t>
            </a:fld>
            <a:endParaRPr lang="zh-CN" altLang="en-US"/>
          </a:p>
        </p:txBody>
      </p:sp>
    </p:spTree>
    <p:extLst>
      <p:ext uri="{BB962C8B-B14F-4D97-AF65-F5344CB8AC3E}">
        <p14:creationId xmlns:p14="http://schemas.microsoft.com/office/powerpoint/2010/main" val="17539871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154071"/>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userDrawn="1">
  <p:cSld name="2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9308863"/>
      </p:ext>
    </p:extLst>
  </p:cSld>
  <p:clrMapOvr>
    <a:masterClrMapping/>
  </p:clrMapOvr>
</p:sldLayout>
</file>

<file path=ppt/slideLayouts/slideLayout2100.xml><?xml version="1.0" encoding="utf-8"?>
<p:sldLayout xmlns:a="http://schemas.openxmlformats.org/drawingml/2006/main" xmlns:r="http://schemas.openxmlformats.org/officeDocument/2006/relationships" xmlns:p="http://schemas.openxmlformats.org/presentationml/2006/main" preserve="1" userDrawn="1">
  <p:cSld name="6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6643146"/>
      </p:ext>
    </p:extLst>
  </p:cSld>
  <p:clrMapOvr>
    <a:masterClrMapping/>
  </p:clrMapOvr>
</p:sldLayout>
</file>

<file path=ppt/slideLayouts/slideLayout2101.xml><?xml version="1.0" encoding="utf-8"?>
<p:sldLayout xmlns:a="http://schemas.openxmlformats.org/drawingml/2006/main" xmlns:r="http://schemas.openxmlformats.org/officeDocument/2006/relationships" xmlns:p="http://schemas.openxmlformats.org/presentationml/2006/main" userDrawn="1">
  <p:cSld name="17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9A438110-BA18-4089-AAD4-EF47638B1F7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E509B937-B37F-45F3-BC28-0CB261DF841D}" type="slidenum">
              <a:rPr lang="zh-CN" altLang="en-US"/>
              <a:pPr>
                <a:defRPr/>
              </a:pPr>
              <a:t>‹#›</a:t>
            </a:fld>
            <a:endParaRPr lang="zh-CN" altLang="en-US"/>
          </a:p>
        </p:txBody>
      </p:sp>
    </p:spTree>
    <p:extLst>
      <p:ext uri="{BB962C8B-B14F-4D97-AF65-F5344CB8AC3E}">
        <p14:creationId xmlns:p14="http://schemas.microsoft.com/office/powerpoint/2010/main" val="2840014067"/>
      </p:ext>
    </p:extLst>
  </p:cSld>
  <p:clrMapOvr>
    <a:masterClrMapping/>
  </p:clrMapOvr>
</p:sldLayout>
</file>

<file path=ppt/slideLayouts/slideLayout2102.xml><?xml version="1.0" encoding="utf-8"?>
<p:sldLayout xmlns:a="http://schemas.openxmlformats.org/drawingml/2006/main" xmlns:r="http://schemas.openxmlformats.org/officeDocument/2006/relationships" xmlns:p="http://schemas.openxmlformats.org/presentationml/2006/main" preserve="1" userDrawn="1">
  <p:cSld name="6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8535571"/>
      </p:ext>
    </p:extLst>
  </p:cSld>
  <p:clrMapOvr>
    <a:masterClrMapping/>
  </p:clrMapOvr>
</p:sldLayout>
</file>

<file path=ppt/slideLayouts/slideLayout2103.xml><?xml version="1.0" encoding="utf-8"?>
<p:sldLayout xmlns:a="http://schemas.openxmlformats.org/drawingml/2006/main" xmlns:r="http://schemas.openxmlformats.org/officeDocument/2006/relationships" xmlns:p="http://schemas.openxmlformats.org/presentationml/2006/main" userDrawn="1">
  <p:cSld name="17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DD991893-B633-4234-A261-5B9C485F4A9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6DD2AFEA-0691-4FB6-9C82-95EA3BE74A7B}" type="slidenum">
              <a:rPr lang="zh-CN" altLang="en-US"/>
              <a:pPr>
                <a:defRPr/>
              </a:pPr>
              <a:t>‹#›</a:t>
            </a:fld>
            <a:endParaRPr lang="zh-CN" altLang="en-US"/>
          </a:p>
        </p:txBody>
      </p:sp>
    </p:spTree>
    <p:extLst>
      <p:ext uri="{BB962C8B-B14F-4D97-AF65-F5344CB8AC3E}">
        <p14:creationId xmlns:p14="http://schemas.microsoft.com/office/powerpoint/2010/main" val="2692699379"/>
      </p:ext>
    </p:extLst>
  </p:cSld>
  <p:clrMapOvr>
    <a:masterClrMapping/>
  </p:clrMapOvr>
</p:sldLayout>
</file>

<file path=ppt/slideLayouts/slideLayout2104.xml><?xml version="1.0" encoding="utf-8"?>
<p:sldLayout xmlns:a="http://schemas.openxmlformats.org/drawingml/2006/main" xmlns:r="http://schemas.openxmlformats.org/officeDocument/2006/relationships" xmlns:p="http://schemas.openxmlformats.org/presentationml/2006/main" preserve="1" userDrawn="1">
  <p:cSld name="6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6830470"/>
      </p:ext>
    </p:extLst>
  </p:cSld>
  <p:clrMapOvr>
    <a:masterClrMapping/>
  </p:clrMapOvr>
</p:sldLayout>
</file>

<file path=ppt/slideLayouts/slideLayout2105.xml><?xml version="1.0" encoding="utf-8"?>
<p:sldLayout xmlns:a="http://schemas.openxmlformats.org/drawingml/2006/main" xmlns:r="http://schemas.openxmlformats.org/officeDocument/2006/relationships" xmlns:p="http://schemas.openxmlformats.org/presentationml/2006/main" showMasterSp="0" preserve="1" userDrawn="1">
  <p:cSld name="176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4110545"/>
      </p:ext>
    </p:extLst>
  </p:cSld>
  <p:clrMapOvr>
    <a:masterClrMapping/>
  </p:clrMapOvr>
</p:sldLayout>
</file>

<file path=ppt/slideLayouts/slideLayout2106.xml><?xml version="1.0" encoding="utf-8"?>
<p:sldLayout xmlns:a="http://schemas.openxmlformats.org/drawingml/2006/main" xmlns:r="http://schemas.openxmlformats.org/officeDocument/2006/relationships" xmlns:p="http://schemas.openxmlformats.org/presentationml/2006/main" preserve="1" userDrawn="1">
  <p:cSld name="17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59"/>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529190238"/>
      </p:ext>
    </p:extLst>
  </p:cSld>
  <p:clrMapOvr>
    <a:masterClrMapping/>
  </p:clrMapOvr>
</p:sldLayout>
</file>

<file path=ppt/slideLayouts/slideLayout2107.xml><?xml version="1.0" encoding="utf-8"?>
<p:sldLayout xmlns:a="http://schemas.openxmlformats.org/drawingml/2006/main" xmlns:r="http://schemas.openxmlformats.org/officeDocument/2006/relationships" xmlns:p="http://schemas.openxmlformats.org/presentationml/2006/main" preserve="1" userDrawn="1">
  <p:cSld name="178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720638622"/>
      </p:ext>
    </p:extLst>
  </p:cSld>
  <p:clrMapOvr>
    <a:masterClrMapping/>
  </p:clrMapOvr>
</p:sldLayout>
</file>

<file path=ppt/slideLayouts/slideLayout2108.xml><?xml version="1.0" encoding="utf-8"?>
<p:sldLayout xmlns:a="http://schemas.openxmlformats.org/drawingml/2006/main" xmlns:r="http://schemas.openxmlformats.org/officeDocument/2006/relationships" xmlns:p="http://schemas.openxmlformats.org/presentationml/2006/main" preserve="1" userDrawn="1">
  <p:cSld name="179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952335759"/>
      </p:ext>
    </p:extLst>
  </p:cSld>
  <p:clrMapOvr>
    <a:masterClrMapping/>
  </p:clrMapOvr>
</p:sldLayout>
</file>

<file path=ppt/slideLayouts/slideLayout2109.xml><?xml version="1.0" encoding="utf-8"?>
<p:sldLayout xmlns:a="http://schemas.openxmlformats.org/drawingml/2006/main" xmlns:r="http://schemas.openxmlformats.org/officeDocument/2006/relationships" xmlns:p="http://schemas.openxmlformats.org/presentationml/2006/main" preserve="1" userDrawn="1">
  <p:cSld name="180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21"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852206971"/>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userDrawn="1">
  <p:cSld name="2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8423925"/>
      </p:ext>
    </p:extLst>
  </p:cSld>
  <p:clrMapOvr>
    <a:masterClrMapping/>
  </p:clrMapOvr>
</p:sldLayout>
</file>

<file path=ppt/slideLayouts/slideLayout2110.xml><?xml version="1.0" encoding="utf-8"?>
<p:sldLayout xmlns:a="http://schemas.openxmlformats.org/drawingml/2006/main" xmlns:r="http://schemas.openxmlformats.org/officeDocument/2006/relationships" xmlns:p="http://schemas.openxmlformats.org/presentationml/2006/main" preserve="1" userDrawn="1">
  <p:cSld name="181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61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61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268312989"/>
      </p:ext>
    </p:extLst>
  </p:cSld>
  <p:clrMapOvr>
    <a:masterClrMapping/>
  </p:clrMapOvr>
</p:sldLayout>
</file>

<file path=ppt/slideLayouts/slideLayout2111.xml><?xml version="1.0" encoding="utf-8"?>
<p:sldLayout xmlns:a="http://schemas.openxmlformats.org/drawingml/2006/main" xmlns:r="http://schemas.openxmlformats.org/officeDocument/2006/relationships" xmlns:p="http://schemas.openxmlformats.org/presentationml/2006/main" preserve="1" userDrawn="1">
  <p:cSld name="182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406243203"/>
      </p:ext>
    </p:extLst>
  </p:cSld>
  <p:clrMapOvr>
    <a:masterClrMapping/>
  </p:clrMapOvr>
</p:sldLayout>
</file>

<file path=ppt/slideLayouts/slideLayout2112.xml><?xml version="1.0" encoding="utf-8"?>
<p:sldLayout xmlns:a="http://schemas.openxmlformats.org/drawingml/2006/main" xmlns:r="http://schemas.openxmlformats.org/officeDocument/2006/relationships" xmlns:p="http://schemas.openxmlformats.org/presentationml/2006/main" userDrawn="1">
  <p:cSld name="18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AFD7E473-398A-4DFE-A0E4-B1F0F4F9CA6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451182DC-0E43-49F4-A8C9-40463D44255B}" type="slidenum">
              <a:rPr lang="zh-CN" altLang="en-US"/>
              <a:pPr>
                <a:defRPr/>
              </a:pPr>
              <a:t>‹#›</a:t>
            </a:fld>
            <a:endParaRPr lang="zh-CN" altLang="en-US"/>
          </a:p>
        </p:txBody>
      </p:sp>
    </p:spTree>
    <p:extLst>
      <p:ext uri="{BB962C8B-B14F-4D97-AF65-F5344CB8AC3E}">
        <p14:creationId xmlns:p14="http://schemas.microsoft.com/office/powerpoint/2010/main" val="980418923"/>
      </p:ext>
    </p:extLst>
  </p:cSld>
  <p:clrMapOvr>
    <a:masterClrMapping/>
  </p:clrMapOvr>
</p:sldLayout>
</file>

<file path=ppt/slideLayouts/slideLayout2113.xml><?xml version="1.0" encoding="utf-8"?>
<p:sldLayout xmlns:a="http://schemas.openxmlformats.org/drawingml/2006/main" xmlns:r="http://schemas.openxmlformats.org/officeDocument/2006/relationships" xmlns:p="http://schemas.openxmlformats.org/presentationml/2006/main" preserve="1" userDrawn="1">
  <p:cSld name="7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5310446"/>
      </p:ext>
    </p:extLst>
  </p:cSld>
  <p:clrMapOvr>
    <a:masterClrMapping/>
  </p:clrMapOvr>
</p:sldLayout>
</file>

<file path=ppt/slideLayouts/slideLayout2114.xml><?xml version="1.0" encoding="utf-8"?>
<p:sldLayout xmlns:a="http://schemas.openxmlformats.org/drawingml/2006/main" xmlns:r="http://schemas.openxmlformats.org/officeDocument/2006/relationships" xmlns:p="http://schemas.openxmlformats.org/presentationml/2006/main" userDrawn="1">
  <p:cSld name="18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9B1790CB-61C4-486C-9910-483BEF301E29}"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D293BA14-1832-408A-B0C4-DCAF74A6AE57}" type="slidenum">
              <a:rPr lang="zh-CN" altLang="en-US"/>
              <a:pPr>
                <a:defRPr/>
              </a:pPr>
              <a:t>‹#›</a:t>
            </a:fld>
            <a:endParaRPr lang="zh-CN" altLang="en-US"/>
          </a:p>
        </p:txBody>
      </p:sp>
    </p:spTree>
    <p:extLst>
      <p:ext uri="{BB962C8B-B14F-4D97-AF65-F5344CB8AC3E}">
        <p14:creationId xmlns:p14="http://schemas.microsoft.com/office/powerpoint/2010/main" val="984644974"/>
      </p:ext>
    </p:extLst>
  </p:cSld>
  <p:clrMapOvr>
    <a:masterClrMapping/>
  </p:clrMapOvr>
</p:sldLayout>
</file>

<file path=ppt/slideLayouts/slideLayout2115.xml><?xml version="1.0" encoding="utf-8"?>
<p:sldLayout xmlns:a="http://schemas.openxmlformats.org/drawingml/2006/main" xmlns:r="http://schemas.openxmlformats.org/officeDocument/2006/relationships" xmlns:p="http://schemas.openxmlformats.org/presentationml/2006/main" preserve="1" userDrawn="1">
  <p:cSld name="7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6758032"/>
      </p:ext>
    </p:extLst>
  </p:cSld>
  <p:clrMapOvr>
    <a:masterClrMapping/>
  </p:clrMapOvr>
</p:sldLayout>
</file>

<file path=ppt/slideLayouts/slideLayout2116.xml><?xml version="1.0" encoding="utf-8"?>
<p:sldLayout xmlns:a="http://schemas.openxmlformats.org/drawingml/2006/main" xmlns:r="http://schemas.openxmlformats.org/officeDocument/2006/relationships" xmlns:p="http://schemas.openxmlformats.org/presentationml/2006/main" userDrawn="1">
  <p:cSld name="18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25444DA1-BC56-437E-BACB-12980E4F64B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1DFA290C-F945-48BD-A17E-FDF459AB623A}" type="slidenum">
              <a:rPr lang="zh-CN" altLang="en-US"/>
              <a:pPr>
                <a:defRPr/>
              </a:pPr>
              <a:t>‹#›</a:t>
            </a:fld>
            <a:endParaRPr lang="zh-CN" altLang="en-US"/>
          </a:p>
        </p:txBody>
      </p:sp>
    </p:spTree>
    <p:extLst>
      <p:ext uri="{BB962C8B-B14F-4D97-AF65-F5344CB8AC3E}">
        <p14:creationId xmlns:p14="http://schemas.microsoft.com/office/powerpoint/2010/main" val="281216471"/>
      </p:ext>
    </p:extLst>
  </p:cSld>
  <p:clrMapOvr>
    <a:masterClrMapping/>
  </p:clrMapOvr>
</p:sldLayout>
</file>

<file path=ppt/slideLayouts/slideLayout2117.xml><?xml version="1.0" encoding="utf-8"?>
<p:sldLayout xmlns:a="http://schemas.openxmlformats.org/drawingml/2006/main" xmlns:r="http://schemas.openxmlformats.org/officeDocument/2006/relationships" xmlns:p="http://schemas.openxmlformats.org/presentationml/2006/main" preserve="1" userDrawn="1">
  <p:cSld name="7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1555786"/>
      </p:ext>
    </p:extLst>
  </p:cSld>
  <p:clrMapOvr>
    <a:masterClrMapping/>
  </p:clrMapOvr>
</p:sldLayout>
</file>

<file path=ppt/slideLayouts/slideLayout2118.xml><?xml version="1.0" encoding="utf-8"?>
<p:sldLayout xmlns:a="http://schemas.openxmlformats.org/drawingml/2006/main" xmlns:r="http://schemas.openxmlformats.org/officeDocument/2006/relationships" xmlns:p="http://schemas.openxmlformats.org/presentationml/2006/main" userDrawn="1">
  <p:cSld name="18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731AE815-1F01-4F2E-848C-2B06DDD06E9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9E2BCA8C-0EA2-45C6-A4DD-9340BBF17EDF}" type="slidenum">
              <a:rPr lang="zh-CN" altLang="en-US"/>
              <a:pPr>
                <a:defRPr/>
              </a:pPr>
              <a:t>‹#›</a:t>
            </a:fld>
            <a:endParaRPr lang="zh-CN" altLang="en-US"/>
          </a:p>
        </p:txBody>
      </p:sp>
    </p:spTree>
    <p:extLst>
      <p:ext uri="{BB962C8B-B14F-4D97-AF65-F5344CB8AC3E}">
        <p14:creationId xmlns:p14="http://schemas.microsoft.com/office/powerpoint/2010/main" val="3232885062"/>
      </p:ext>
    </p:extLst>
  </p:cSld>
  <p:clrMapOvr>
    <a:masterClrMapping/>
  </p:clrMapOvr>
</p:sldLayout>
</file>

<file path=ppt/slideLayouts/slideLayout2119.xml><?xml version="1.0" encoding="utf-8"?>
<p:sldLayout xmlns:a="http://schemas.openxmlformats.org/drawingml/2006/main" xmlns:r="http://schemas.openxmlformats.org/officeDocument/2006/relationships" xmlns:p="http://schemas.openxmlformats.org/presentationml/2006/main" preserve="1" userDrawn="1">
  <p:cSld name="7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0423569"/>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userDrawn="1">
  <p:cSld name="2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1346657"/>
      </p:ext>
    </p:extLst>
  </p:cSld>
  <p:clrMapOvr>
    <a:masterClrMapping/>
  </p:clrMapOvr>
</p:sldLayout>
</file>

<file path=ppt/slideLayouts/slideLayout2120.xml><?xml version="1.0" encoding="utf-8"?>
<p:sldLayout xmlns:a="http://schemas.openxmlformats.org/drawingml/2006/main" xmlns:r="http://schemas.openxmlformats.org/officeDocument/2006/relationships" xmlns:p="http://schemas.openxmlformats.org/presentationml/2006/main" userDrawn="1">
  <p:cSld name="18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1C21A483-6399-4232-A36A-1B63E841D60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12ECFD8A-48E1-453B-9691-E2AC56BEAEAC}" type="slidenum">
              <a:rPr lang="zh-CN" altLang="en-US"/>
              <a:pPr>
                <a:defRPr/>
              </a:pPr>
              <a:t>‹#›</a:t>
            </a:fld>
            <a:endParaRPr lang="zh-CN" altLang="en-US"/>
          </a:p>
        </p:txBody>
      </p:sp>
    </p:spTree>
    <p:extLst>
      <p:ext uri="{BB962C8B-B14F-4D97-AF65-F5344CB8AC3E}">
        <p14:creationId xmlns:p14="http://schemas.microsoft.com/office/powerpoint/2010/main" val="1012947579"/>
      </p:ext>
    </p:extLst>
  </p:cSld>
  <p:clrMapOvr>
    <a:masterClrMapping/>
  </p:clrMapOvr>
</p:sldLayout>
</file>

<file path=ppt/slideLayouts/slideLayout2121.xml><?xml version="1.0" encoding="utf-8"?>
<p:sldLayout xmlns:a="http://schemas.openxmlformats.org/drawingml/2006/main" xmlns:r="http://schemas.openxmlformats.org/officeDocument/2006/relationships" xmlns:p="http://schemas.openxmlformats.org/presentationml/2006/main" preserve="1" userDrawn="1">
  <p:cSld name="7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0512716"/>
      </p:ext>
    </p:extLst>
  </p:cSld>
  <p:clrMapOvr>
    <a:masterClrMapping/>
  </p:clrMapOvr>
</p:sldLayout>
</file>

<file path=ppt/slideLayouts/slideLayout2122.xml><?xml version="1.0" encoding="utf-8"?>
<p:sldLayout xmlns:a="http://schemas.openxmlformats.org/drawingml/2006/main" xmlns:r="http://schemas.openxmlformats.org/officeDocument/2006/relationships" xmlns:p="http://schemas.openxmlformats.org/presentationml/2006/main" userDrawn="1">
  <p:cSld name="18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99065DA4-83CF-4C71-B018-ED34FB8DCECD}"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B1729043-A2A2-4240-9B72-34E6247114AC}" type="slidenum">
              <a:rPr lang="zh-CN" altLang="en-US"/>
              <a:pPr>
                <a:defRPr/>
              </a:pPr>
              <a:t>‹#›</a:t>
            </a:fld>
            <a:endParaRPr lang="zh-CN" altLang="en-US"/>
          </a:p>
        </p:txBody>
      </p:sp>
    </p:spTree>
    <p:extLst>
      <p:ext uri="{BB962C8B-B14F-4D97-AF65-F5344CB8AC3E}">
        <p14:creationId xmlns:p14="http://schemas.microsoft.com/office/powerpoint/2010/main" val="3820967832"/>
      </p:ext>
    </p:extLst>
  </p:cSld>
  <p:clrMapOvr>
    <a:masterClrMapping/>
  </p:clrMapOvr>
</p:sldLayout>
</file>

<file path=ppt/slideLayouts/slideLayout2123.xml><?xml version="1.0" encoding="utf-8"?>
<p:sldLayout xmlns:a="http://schemas.openxmlformats.org/drawingml/2006/main" xmlns:r="http://schemas.openxmlformats.org/officeDocument/2006/relationships" xmlns:p="http://schemas.openxmlformats.org/presentationml/2006/main" userDrawn="1">
  <p:cSld name="18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mn-cs"/>
              </a:defRPr>
            </a:lvl1pPr>
          </a:lstStyle>
          <a:p>
            <a:pPr>
              <a:defRPr/>
            </a:pPr>
            <a:fld id="{9F17D434-5674-43C8-834B-3D62663D36C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mn-cs"/>
              </a:defRPr>
            </a:lvl1pPr>
          </a:lstStyle>
          <a:p>
            <a:pPr>
              <a:defRPr/>
            </a:pPr>
            <a:fld id="{BCD97893-1BF7-45CE-8BA4-402F58F5DEE0}" type="slidenum">
              <a:rPr lang="zh-CN" altLang="en-US"/>
              <a:pPr>
                <a:defRPr/>
              </a:pPr>
              <a:t>‹#›</a:t>
            </a:fld>
            <a:endParaRPr lang="zh-CN" altLang="en-US"/>
          </a:p>
        </p:txBody>
      </p:sp>
    </p:spTree>
    <p:extLst>
      <p:ext uri="{BB962C8B-B14F-4D97-AF65-F5344CB8AC3E}">
        <p14:creationId xmlns:p14="http://schemas.microsoft.com/office/powerpoint/2010/main" val="216428947"/>
      </p:ext>
    </p:extLst>
  </p:cSld>
  <p:clrMapOvr>
    <a:masterClrMapping/>
  </p:clrMapOvr>
</p:sldLayout>
</file>

<file path=ppt/slideLayouts/slideLayout2124.xml><?xml version="1.0" encoding="utf-8"?>
<p:sldLayout xmlns:a="http://schemas.openxmlformats.org/drawingml/2006/main" xmlns:r="http://schemas.openxmlformats.org/officeDocument/2006/relationships" xmlns:p="http://schemas.openxmlformats.org/presentationml/2006/main" preserve="1" userDrawn="1">
  <p:cSld name="15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1466994"/>
      </p:ext>
    </p:extLst>
  </p:cSld>
  <p:clrMapOvr>
    <a:masterClrMapping/>
  </p:clrMapOvr>
</p:sldLayout>
</file>

<file path=ppt/slideLayouts/slideLayout2125.xml><?xml version="1.0" encoding="utf-8"?>
<p:sldLayout xmlns:a="http://schemas.openxmlformats.org/drawingml/2006/main" xmlns:r="http://schemas.openxmlformats.org/officeDocument/2006/relationships" xmlns:p="http://schemas.openxmlformats.org/presentationml/2006/main" preserve="1" userDrawn="1">
  <p:cSld name="28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8374417"/>
      </p:ext>
    </p:extLst>
  </p:cSld>
  <p:clrMapOvr>
    <a:masterClrMapping/>
  </p:clrMapOvr>
</p:sldLayout>
</file>

<file path=ppt/slideLayouts/slideLayout2126.xml><?xml version="1.0" encoding="utf-8"?>
<p:sldLayout xmlns:a="http://schemas.openxmlformats.org/drawingml/2006/main" xmlns:r="http://schemas.openxmlformats.org/officeDocument/2006/relationships" xmlns:p="http://schemas.openxmlformats.org/presentationml/2006/main" preserve="1" userDrawn="1">
  <p:cSld name="15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6718430"/>
      </p:ext>
    </p:extLst>
  </p:cSld>
  <p:clrMapOvr>
    <a:masterClrMapping/>
  </p:clrMapOvr>
</p:sldLayout>
</file>

<file path=ppt/slideLayouts/slideLayout2127.xml><?xml version="1.0" encoding="utf-8"?>
<p:sldLayout xmlns:a="http://schemas.openxmlformats.org/drawingml/2006/main" xmlns:r="http://schemas.openxmlformats.org/officeDocument/2006/relationships" xmlns:p="http://schemas.openxmlformats.org/presentationml/2006/main" userDrawn="1">
  <p:cSld name="19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AD4D2DC2-BD19-4482-BB64-CDD2A8219E04}"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CB1D224E-4F6C-42FE-A61A-E10C820B83AC}" type="slidenum">
              <a:rPr lang="zh-CN" altLang="en-US"/>
              <a:pPr>
                <a:defRPr/>
              </a:pPr>
              <a:t>‹#›</a:t>
            </a:fld>
            <a:endParaRPr lang="zh-CN" altLang="en-US"/>
          </a:p>
        </p:txBody>
      </p:sp>
    </p:spTree>
    <p:extLst>
      <p:ext uri="{BB962C8B-B14F-4D97-AF65-F5344CB8AC3E}">
        <p14:creationId xmlns:p14="http://schemas.microsoft.com/office/powerpoint/2010/main" val="2982392937"/>
      </p:ext>
    </p:extLst>
  </p:cSld>
  <p:clrMapOvr>
    <a:masterClrMapping/>
  </p:clrMapOvr>
</p:sldLayout>
</file>

<file path=ppt/slideLayouts/slideLayout2128.xml><?xml version="1.0" encoding="utf-8"?>
<p:sldLayout xmlns:a="http://schemas.openxmlformats.org/drawingml/2006/main" xmlns:r="http://schemas.openxmlformats.org/officeDocument/2006/relationships" xmlns:p="http://schemas.openxmlformats.org/presentationml/2006/main" userDrawn="1">
  <p:cSld name="19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0693481E-FB43-4F8A-9E29-EFF39CF55F28}"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2C0023E5-E67B-42E8-934F-8225EB7A67D1}" type="slidenum">
              <a:rPr lang="zh-CN" altLang="en-US"/>
              <a:pPr>
                <a:defRPr/>
              </a:pPr>
              <a:t>‹#›</a:t>
            </a:fld>
            <a:endParaRPr lang="zh-CN" altLang="en-US"/>
          </a:p>
        </p:txBody>
      </p:sp>
    </p:spTree>
    <p:extLst>
      <p:ext uri="{BB962C8B-B14F-4D97-AF65-F5344CB8AC3E}">
        <p14:creationId xmlns:p14="http://schemas.microsoft.com/office/powerpoint/2010/main" val="2794089353"/>
      </p:ext>
    </p:extLst>
  </p:cSld>
  <p:clrMapOvr>
    <a:masterClrMapping/>
  </p:clrMapOvr>
</p:sldLayout>
</file>

<file path=ppt/slideLayouts/slideLayout2129.xml><?xml version="1.0" encoding="utf-8"?>
<p:sldLayout xmlns:a="http://schemas.openxmlformats.org/drawingml/2006/main" xmlns:r="http://schemas.openxmlformats.org/officeDocument/2006/relationships" xmlns:p="http://schemas.openxmlformats.org/presentationml/2006/main" userDrawn="1">
  <p:cSld name="29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842688879"/>
      </p:ext>
    </p:extLst>
  </p:cSld>
  <p:clrMapOvr>
    <a:masterClrMapping/>
  </p:clrMapOvr>
  <p:transition spd="slow" advClick="0" advTm="0">
    <p:random/>
  </p:transition>
</p:sldLayout>
</file>

<file path=ppt/slideLayouts/slideLayout213.xml><?xml version="1.0" encoding="utf-8"?>
<p:sldLayout xmlns:a="http://schemas.openxmlformats.org/drawingml/2006/main" xmlns:r="http://schemas.openxmlformats.org/officeDocument/2006/relationships" xmlns:p="http://schemas.openxmlformats.org/presentationml/2006/main" userDrawn="1">
  <p:cSld name="10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302" y="6042134"/>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7329B466-B004-44B5-83C9-0273791B89F7}"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134"/>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134"/>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DEB1669C-BD15-4F84-BA3B-0D6F7A5BEA08}" type="slidenum">
              <a:rPr lang="zh-CN" altLang="en-US"/>
              <a:pPr>
                <a:defRPr/>
              </a:pPr>
              <a:t>‹#›</a:t>
            </a:fld>
            <a:endParaRPr lang="zh-CN" altLang="en-US"/>
          </a:p>
        </p:txBody>
      </p:sp>
    </p:spTree>
    <p:extLst>
      <p:ext uri="{BB962C8B-B14F-4D97-AF65-F5344CB8AC3E}">
        <p14:creationId xmlns:p14="http://schemas.microsoft.com/office/powerpoint/2010/main" val="401728281"/>
      </p:ext>
    </p:extLst>
  </p:cSld>
  <p:clrMapOvr>
    <a:masterClrMapping/>
  </p:clrMapOvr>
  <p:transition spd="slow" advTm="3000">
    <p:random/>
  </p:transition>
</p:sldLayout>
</file>

<file path=ppt/slideLayouts/slideLayout2130.xml><?xml version="1.0" encoding="utf-8"?>
<p:sldLayout xmlns:a="http://schemas.openxmlformats.org/drawingml/2006/main" xmlns:r="http://schemas.openxmlformats.org/officeDocument/2006/relationships" xmlns:p="http://schemas.openxmlformats.org/presentationml/2006/main" userDrawn="1">
  <p:cSld name="19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2ABA0AC4-8295-4BBD-9065-64C8636E53F8}"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1EA787EF-9FB3-4A56-A5DE-E009B3138C06}" type="slidenum">
              <a:rPr lang="zh-CN" altLang="en-US"/>
              <a:pPr>
                <a:defRPr/>
              </a:pPr>
              <a:t>‹#›</a:t>
            </a:fld>
            <a:endParaRPr lang="zh-CN" altLang="en-US"/>
          </a:p>
        </p:txBody>
      </p:sp>
    </p:spTree>
    <p:extLst>
      <p:ext uri="{BB962C8B-B14F-4D97-AF65-F5344CB8AC3E}">
        <p14:creationId xmlns:p14="http://schemas.microsoft.com/office/powerpoint/2010/main" val="25158681"/>
      </p:ext>
    </p:extLst>
  </p:cSld>
  <p:clrMapOvr>
    <a:masterClrMapping/>
  </p:clrMapOvr>
</p:sldLayout>
</file>

<file path=ppt/slideLayouts/slideLayout2131.xml><?xml version="1.0" encoding="utf-8"?>
<p:sldLayout xmlns:a="http://schemas.openxmlformats.org/drawingml/2006/main" xmlns:r="http://schemas.openxmlformats.org/officeDocument/2006/relationships" xmlns:p="http://schemas.openxmlformats.org/presentationml/2006/main" showMasterSp="0" preserve="1" userDrawn="1">
  <p:cSld name="19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2950161"/>
      </p:ext>
    </p:extLst>
  </p:cSld>
  <p:clrMapOvr>
    <a:masterClrMapping/>
  </p:clrMapOvr>
</p:sldLayout>
</file>

<file path=ppt/slideLayouts/slideLayout2132.xml><?xml version="1.0" encoding="utf-8"?>
<p:sldLayout xmlns:a="http://schemas.openxmlformats.org/drawingml/2006/main" xmlns:r="http://schemas.openxmlformats.org/officeDocument/2006/relationships" xmlns:p="http://schemas.openxmlformats.org/presentationml/2006/main" preserve="1" userDrawn="1">
  <p:cSld name="19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59"/>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920560761"/>
      </p:ext>
    </p:extLst>
  </p:cSld>
  <p:clrMapOvr>
    <a:masterClrMapping/>
  </p:clrMapOvr>
</p:sldLayout>
</file>

<file path=ppt/slideLayouts/slideLayout2133.xml><?xml version="1.0" encoding="utf-8"?>
<p:sldLayout xmlns:a="http://schemas.openxmlformats.org/drawingml/2006/main" xmlns:r="http://schemas.openxmlformats.org/officeDocument/2006/relationships" xmlns:p="http://schemas.openxmlformats.org/presentationml/2006/main" preserve="1" userDrawn="1">
  <p:cSld name="19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718776383"/>
      </p:ext>
    </p:extLst>
  </p:cSld>
  <p:clrMapOvr>
    <a:masterClrMapping/>
  </p:clrMapOvr>
</p:sldLayout>
</file>

<file path=ppt/slideLayouts/slideLayout2134.xml><?xml version="1.0" encoding="utf-8"?>
<p:sldLayout xmlns:a="http://schemas.openxmlformats.org/drawingml/2006/main" xmlns:r="http://schemas.openxmlformats.org/officeDocument/2006/relationships" xmlns:p="http://schemas.openxmlformats.org/presentationml/2006/main" preserve="1" userDrawn="1">
  <p:cSld name="196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668864603"/>
      </p:ext>
    </p:extLst>
  </p:cSld>
  <p:clrMapOvr>
    <a:masterClrMapping/>
  </p:clrMapOvr>
</p:sldLayout>
</file>

<file path=ppt/slideLayouts/slideLayout2135.xml><?xml version="1.0" encoding="utf-8"?>
<p:sldLayout xmlns:a="http://schemas.openxmlformats.org/drawingml/2006/main" xmlns:r="http://schemas.openxmlformats.org/officeDocument/2006/relationships" xmlns:p="http://schemas.openxmlformats.org/presentationml/2006/main" preserve="1" userDrawn="1">
  <p:cSld name="197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21"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727234976"/>
      </p:ext>
    </p:extLst>
  </p:cSld>
  <p:clrMapOvr>
    <a:masterClrMapping/>
  </p:clrMapOvr>
</p:sldLayout>
</file>

<file path=ppt/slideLayouts/slideLayout2136.xml><?xml version="1.0" encoding="utf-8"?>
<p:sldLayout xmlns:a="http://schemas.openxmlformats.org/drawingml/2006/main" xmlns:r="http://schemas.openxmlformats.org/officeDocument/2006/relationships" xmlns:p="http://schemas.openxmlformats.org/presentationml/2006/main" preserve="1" userDrawn="1">
  <p:cSld name="19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61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61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072188602"/>
      </p:ext>
    </p:extLst>
  </p:cSld>
  <p:clrMapOvr>
    <a:masterClrMapping/>
  </p:clrMapOvr>
</p:sldLayout>
</file>

<file path=ppt/slideLayouts/slideLayout2137.xml><?xml version="1.0" encoding="utf-8"?>
<p:sldLayout xmlns:a="http://schemas.openxmlformats.org/drawingml/2006/main" xmlns:r="http://schemas.openxmlformats.org/officeDocument/2006/relationships" xmlns:p="http://schemas.openxmlformats.org/presentationml/2006/main" preserve="1" userDrawn="1">
  <p:cSld name="199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233128688"/>
      </p:ext>
    </p:extLst>
  </p:cSld>
  <p:clrMapOvr>
    <a:masterClrMapping/>
  </p:clrMapOvr>
</p:sldLayout>
</file>

<file path=ppt/slideLayouts/slideLayout2138.xml><?xml version="1.0" encoding="utf-8"?>
<p:sldLayout xmlns:a="http://schemas.openxmlformats.org/drawingml/2006/main" xmlns:r="http://schemas.openxmlformats.org/officeDocument/2006/relationships" xmlns:p="http://schemas.openxmlformats.org/presentationml/2006/main" userDrawn="1">
  <p:cSld name="20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753DC4E4-31C9-4A56-B396-D6EFA034B8A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0E68D0F8-18A8-429C-AF77-7DA6473DFB3D}" type="slidenum">
              <a:rPr lang="zh-CN" altLang="en-US"/>
              <a:pPr>
                <a:defRPr/>
              </a:pPr>
              <a:t>‹#›</a:t>
            </a:fld>
            <a:endParaRPr lang="zh-CN" altLang="en-US"/>
          </a:p>
        </p:txBody>
      </p:sp>
    </p:spTree>
    <p:extLst>
      <p:ext uri="{BB962C8B-B14F-4D97-AF65-F5344CB8AC3E}">
        <p14:creationId xmlns:p14="http://schemas.microsoft.com/office/powerpoint/2010/main" val="4072053506"/>
      </p:ext>
    </p:extLst>
  </p:cSld>
  <p:clrMapOvr>
    <a:masterClrMapping/>
  </p:clrMapOvr>
</p:sldLayout>
</file>

<file path=ppt/slideLayouts/slideLayout2139.xml><?xml version="1.0" encoding="utf-8"?>
<p:sldLayout xmlns:a="http://schemas.openxmlformats.org/drawingml/2006/main" xmlns:r="http://schemas.openxmlformats.org/officeDocument/2006/relationships" xmlns:p="http://schemas.openxmlformats.org/presentationml/2006/main" preserve="1" userDrawn="1">
  <p:cSld name="7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9315215"/>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userDrawn="1">
  <p:cSld name="3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8808019"/>
      </p:ext>
    </p:extLst>
  </p:cSld>
  <p:clrMapOvr>
    <a:masterClrMapping/>
  </p:clrMapOvr>
</p:sldLayout>
</file>

<file path=ppt/slideLayouts/slideLayout2140.xml><?xml version="1.0" encoding="utf-8"?>
<p:sldLayout xmlns:a="http://schemas.openxmlformats.org/drawingml/2006/main" xmlns:r="http://schemas.openxmlformats.org/officeDocument/2006/relationships" xmlns:p="http://schemas.openxmlformats.org/presentationml/2006/main" userDrawn="1">
  <p:cSld name="20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E09B93E8-E100-4CB0-91B0-8991A6093A7A}"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9E7A1005-2331-4CFE-B53D-FFCE8D90C92B}" type="slidenum">
              <a:rPr lang="zh-CN" altLang="en-US"/>
              <a:pPr>
                <a:defRPr/>
              </a:pPr>
              <a:t>‹#›</a:t>
            </a:fld>
            <a:endParaRPr lang="zh-CN" altLang="en-US"/>
          </a:p>
        </p:txBody>
      </p:sp>
    </p:spTree>
    <p:extLst>
      <p:ext uri="{BB962C8B-B14F-4D97-AF65-F5344CB8AC3E}">
        <p14:creationId xmlns:p14="http://schemas.microsoft.com/office/powerpoint/2010/main" val="1672471822"/>
      </p:ext>
    </p:extLst>
  </p:cSld>
  <p:clrMapOvr>
    <a:masterClrMapping/>
  </p:clrMapOvr>
</p:sldLayout>
</file>

<file path=ppt/slideLayouts/slideLayout2141.xml><?xml version="1.0" encoding="utf-8"?>
<p:sldLayout xmlns:a="http://schemas.openxmlformats.org/drawingml/2006/main" xmlns:r="http://schemas.openxmlformats.org/officeDocument/2006/relationships" xmlns:p="http://schemas.openxmlformats.org/presentationml/2006/main" preserve="1" userDrawn="1">
  <p:cSld name="7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9391533"/>
      </p:ext>
    </p:extLst>
  </p:cSld>
  <p:clrMapOvr>
    <a:masterClrMapping/>
  </p:clrMapOvr>
</p:sldLayout>
</file>

<file path=ppt/slideLayouts/slideLayout2142.xml><?xml version="1.0" encoding="utf-8"?>
<p:sldLayout xmlns:a="http://schemas.openxmlformats.org/drawingml/2006/main" xmlns:r="http://schemas.openxmlformats.org/officeDocument/2006/relationships" xmlns:p="http://schemas.openxmlformats.org/presentationml/2006/main" userDrawn="1">
  <p:cSld name="20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CDCCCC1D-8146-48FA-9644-C1195768B246}"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B34FB047-2913-4C99-81EB-E2B375081D4E}" type="slidenum">
              <a:rPr lang="zh-CN" altLang="en-US"/>
              <a:pPr>
                <a:defRPr/>
              </a:pPr>
              <a:t>‹#›</a:t>
            </a:fld>
            <a:endParaRPr lang="zh-CN" altLang="en-US"/>
          </a:p>
        </p:txBody>
      </p:sp>
    </p:spTree>
    <p:extLst>
      <p:ext uri="{BB962C8B-B14F-4D97-AF65-F5344CB8AC3E}">
        <p14:creationId xmlns:p14="http://schemas.microsoft.com/office/powerpoint/2010/main" val="2693539485"/>
      </p:ext>
    </p:extLst>
  </p:cSld>
  <p:clrMapOvr>
    <a:masterClrMapping/>
  </p:clrMapOvr>
</p:sldLayout>
</file>

<file path=ppt/slideLayouts/slideLayout2143.xml><?xml version="1.0" encoding="utf-8"?>
<p:sldLayout xmlns:a="http://schemas.openxmlformats.org/drawingml/2006/main" xmlns:r="http://schemas.openxmlformats.org/officeDocument/2006/relationships" xmlns:p="http://schemas.openxmlformats.org/presentationml/2006/main" preserve="1" userDrawn="1">
  <p:cSld name="7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3654486"/>
      </p:ext>
    </p:extLst>
  </p:cSld>
  <p:clrMapOvr>
    <a:masterClrMapping/>
  </p:clrMapOvr>
</p:sldLayout>
</file>

<file path=ppt/slideLayouts/slideLayout2144.xml><?xml version="1.0" encoding="utf-8"?>
<p:sldLayout xmlns:a="http://schemas.openxmlformats.org/drawingml/2006/main" xmlns:r="http://schemas.openxmlformats.org/officeDocument/2006/relationships" xmlns:p="http://schemas.openxmlformats.org/presentationml/2006/main" userDrawn="1">
  <p:cSld name="20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758B7A40-2C4E-4404-B2F9-06F9365FE50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D4573D5B-FA01-45D0-BCE8-5770A61E0BEA}" type="slidenum">
              <a:rPr lang="zh-CN" altLang="en-US"/>
              <a:pPr>
                <a:defRPr/>
              </a:pPr>
              <a:t>‹#›</a:t>
            </a:fld>
            <a:endParaRPr lang="zh-CN" altLang="en-US"/>
          </a:p>
        </p:txBody>
      </p:sp>
    </p:spTree>
    <p:extLst>
      <p:ext uri="{BB962C8B-B14F-4D97-AF65-F5344CB8AC3E}">
        <p14:creationId xmlns:p14="http://schemas.microsoft.com/office/powerpoint/2010/main" val="2754842580"/>
      </p:ext>
    </p:extLst>
  </p:cSld>
  <p:clrMapOvr>
    <a:masterClrMapping/>
  </p:clrMapOvr>
</p:sldLayout>
</file>

<file path=ppt/slideLayouts/slideLayout2145.xml><?xml version="1.0" encoding="utf-8"?>
<p:sldLayout xmlns:a="http://schemas.openxmlformats.org/drawingml/2006/main" xmlns:r="http://schemas.openxmlformats.org/officeDocument/2006/relationships" xmlns:p="http://schemas.openxmlformats.org/presentationml/2006/main" preserve="1" userDrawn="1">
  <p:cSld name="7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1715599"/>
      </p:ext>
    </p:extLst>
  </p:cSld>
  <p:clrMapOvr>
    <a:masterClrMapping/>
  </p:clrMapOvr>
</p:sldLayout>
</file>

<file path=ppt/slideLayouts/slideLayout2146.xml><?xml version="1.0" encoding="utf-8"?>
<p:sldLayout xmlns:a="http://schemas.openxmlformats.org/drawingml/2006/main" xmlns:r="http://schemas.openxmlformats.org/officeDocument/2006/relationships" xmlns:p="http://schemas.openxmlformats.org/presentationml/2006/main" userDrawn="1">
  <p:cSld name="20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96763400-4961-432D-A081-194D132B4E9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73DBB484-8FFE-47FA-A1C2-221BDEBE0451}" type="slidenum">
              <a:rPr lang="zh-CN" altLang="en-US"/>
              <a:pPr>
                <a:defRPr/>
              </a:pPr>
              <a:t>‹#›</a:t>
            </a:fld>
            <a:endParaRPr lang="zh-CN" altLang="en-US"/>
          </a:p>
        </p:txBody>
      </p:sp>
    </p:spTree>
    <p:extLst>
      <p:ext uri="{BB962C8B-B14F-4D97-AF65-F5344CB8AC3E}">
        <p14:creationId xmlns:p14="http://schemas.microsoft.com/office/powerpoint/2010/main" val="3758234553"/>
      </p:ext>
    </p:extLst>
  </p:cSld>
  <p:clrMapOvr>
    <a:masterClrMapping/>
  </p:clrMapOvr>
</p:sldLayout>
</file>

<file path=ppt/slideLayouts/slideLayout2147.xml><?xml version="1.0" encoding="utf-8"?>
<p:sldLayout xmlns:a="http://schemas.openxmlformats.org/drawingml/2006/main" xmlns:r="http://schemas.openxmlformats.org/officeDocument/2006/relationships" xmlns:p="http://schemas.openxmlformats.org/presentationml/2006/main" preserve="1" userDrawn="1">
  <p:cSld name="7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60252606"/>
      </p:ext>
    </p:extLst>
  </p:cSld>
  <p:clrMapOvr>
    <a:masterClrMapping/>
  </p:clrMapOvr>
</p:sldLayout>
</file>

<file path=ppt/slideLayouts/slideLayout2148.xml><?xml version="1.0" encoding="utf-8"?>
<p:sldLayout xmlns:a="http://schemas.openxmlformats.org/drawingml/2006/main" xmlns:r="http://schemas.openxmlformats.org/officeDocument/2006/relationships" xmlns:p="http://schemas.openxmlformats.org/presentationml/2006/main" showMasterSp="0" preserve="1" userDrawn="1">
  <p:cSld name="20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625674"/>
      </p:ext>
    </p:extLst>
  </p:cSld>
  <p:clrMapOvr>
    <a:masterClrMapping/>
  </p:clrMapOvr>
</p:sldLayout>
</file>

<file path=ppt/slideLayouts/slideLayout2149.xml><?xml version="1.0" encoding="utf-8"?>
<p:sldLayout xmlns:a="http://schemas.openxmlformats.org/drawingml/2006/main" xmlns:r="http://schemas.openxmlformats.org/officeDocument/2006/relationships" xmlns:p="http://schemas.openxmlformats.org/presentationml/2006/main" preserve="1" userDrawn="1">
  <p:cSld name="20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59"/>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752830674"/>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userDrawn="1">
  <p:cSld name="3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7072855"/>
      </p:ext>
    </p:extLst>
  </p:cSld>
  <p:clrMapOvr>
    <a:masterClrMapping/>
  </p:clrMapOvr>
</p:sldLayout>
</file>

<file path=ppt/slideLayouts/slideLayout2150.xml><?xml version="1.0" encoding="utf-8"?>
<p:sldLayout xmlns:a="http://schemas.openxmlformats.org/drawingml/2006/main" xmlns:r="http://schemas.openxmlformats.org/officeDocument/2006/relationships" xmlns:p="http://schemas.openxmlformats.org/presentationml/2006/main" preserve="1" userDrawn="1">
  <p:cSld name="207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189594290"/>
      </p:ext>
    </p:extLst>
  </p:cSld>
  <p:clrMapOvr>
    <a:masterClrMapping/>
  </p:clrMapOvr>
</p:sldLayout>
</file>

<file path=ppt/slideLayouts/slideLayout2151.xml><?xml version="1.0" encoding="utf-8"?>
<p:sldLayout xmlns:a="http://schemas.openxmlformats.org/drawingml/2006/main" xmlns:r="http://schemas.openxmlformats.org/officeDocument/2006/relationships" xmlns:p="http://schemas.openxmlformats.org/presentationml/2006/main" preserve="1" userDrawn="1">
  <p:cSld name="208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769113129"/>
      </p:ext>
    </p:extLst>
  </p:cSld>
  <p:clrMapOvr>
    <a:masterClrMapping/>
  </p:clrMapOvr>
</p:sldLayout>
</file>

<file path=ppt/slideLayouts/slideLayout2152.xml><?xml version="1.0" encoding="utf-8"?>
<p:sldLayout xmlns:a="http://schemas.openxmlformats.org/drawingml/2006/main" xmlns:r="http://schemas.openxmlformats.org/officeDocument/2006/relationships" xmlns:p="http://schemas.openxmlformats.org/presentationml/2006/main" preserve="1" userDrawn="1">
  <p:cSld name="209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21"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244026363"/>
      </p:ext>
    </p:extLst>
  </p:cSld>
  <p:clrMapOvr>
    <a:masterClrMapping/>
  </p:clrMapOvr>
</p:sldLayout>
</file>

<file path=ppt/slideLayouts/slideLayout2153.xml><?xml version="1.0" encoding="utf-8"?>
<p:sldLayout xmlns:a="http://schemas.openxmlformats.org/drawingml/2006/main" xmlns:r="http://schemas.openxmlformats.org/officeDocument/2006/relationships" xmlns:p="http://schemas.openxmlformats.org/presentationml/2006/main" preserve="1" userDrawn="1">
  <p:cSld name="21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61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61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276350079"/>
      </p:ext>
    </p:extLst>
  </p:cSld>
  <p:clrMapOvr>
    <a:masterClrMapping/>
  </p:clrMapOvr>
</p:sldLayout>
</file>

<file path=ppt/slideLayouts/slideLayout2154.xml><?xml version="1.0" encoding="utf-8"?>
<p:sldLayout xmlns:a="http://schemas.openxmlformats.org/drawingml/2006/main" xmlns:r="http://schemas.openxmlformats.org/officeDocument/2006/relationships" xmlns:p="http://schemas.openxmlformats.org/presentationml/2006/main" preserve="1" userDrawn="1">
  <p:cSld name="21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411246320"/>
      </p:ext>
    </p:extLst>
  </p:cSld>
  <p:clrMapOvr>
    <a:masterClrMapping/>
  </p:clrMapOvr>
</p:sldLayout>
</file>

<file path=ppt/slideLayouts/slideLayout2155.xml><?xml version="1.0" encoding="utf-8"?>
<p:sldLayout xmlns:a="http://schemas.openxmlformats.org/drawingml/2006/main" xmlns:r="http://schemas.openxmlformats.org/officeDocument/2006/relationships" xmlns:p="http://schemas.openxmlformats.org/presentationml/2006/main" userDrawn="1">
  <p:cSld name="21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6982F42D-18D1-4068-934B-03062397679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5069400D-0D82-4352-A495-5F489F631325}" type="slidenum">
              <a:rPr lang="zh-CN" altLang="en-US"/>
              <a:pPr>
                <a:defRPr/>
              </a:pPr>
              <a:t>‹#›</a:t>
            </a:fld>
            <a:endParaRPr lang="zh-CN" altLang="en-US"/>
          </a:p>
        </p:txBody>
      </p:sp>
    </p:spTree>
    <p:extLst>
      <p:ext uri="{BB962C8B-B14F-4D97-AF65-F5344CB8AC3E}">
        <p14:creationId xmlns:p14="http://schemas.microsoft.com/office/powerpoint/2010/main" val="3051560733"/>
      </p:ext>
    </p:extLst>
  </p:cSld>
  <p:clrMapOvr>
    <a:masterClrMapping/>
  </p:clrMapOvr>
</p:sldLayout>
</file>

<file path=ppt/slideLayouts/slideLayout2156.xml><?xml version="1.0" encoding="utf-8"?>
<p:sldLayout xmlns:a="http://schemas.openxmlformats.org/drawingml/2006/main" xmlns:r="http://schemas.openxmlformats.org/officeDocument/2006/relationships" xmlns:p="http://schemas.openxmlformats.org/presentationml/2006/main" preserve="1" userDrawn="1">
  <p:cSld name="8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34179036"/>
      </p:ext>
    </p:extLst>
  </p:cSld>
  <p:clrMapOvr>
    <a:masterClrMapping/>
  </p:clrMapOvr>
</p:sldLayout>
</file>

<file path=ppt/slideLayouts/slideLayout2157.xml><?xml version="1.0" encoding="utf-8"?>
<p:sldLayout xmlns:a="http://schemas.openxmlformats.org/drawingml/2006/main" xmlns:r="http://schemas.openxmlformats.org/officeDocument/2006/relationships" xmlns:p="http://schemas.openxmlformats.org/presentationml/2006/main" userDrawn="1">
  <p:cSld name="21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11389FA8-DD26-49F2-A173-856C849D47BD}"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3E8C5CF9-3BF9-4892-BB48-3A1B1C93DBB4}" type="slidenum">
              <a:rPr lang="zh-CN" altLang="en-US"/>
              <a:pPr>
                <a:defRPr/>
              </a:pPr>
              <a:t>‹#›</a:t>
            </a:fld>
            <a:endParaRPr lang="zh-CN" altLang="en-US"/>
          </a:p>
        </p:txBody>
      </p:sp>
    </p:spTree>
    <p:extLst>
      <p:ext uri="{BB962C8B-B14F-4D97-AF65-F5344CB8AC3E}">
        <p14:creationId xmlns:p14="http://schemas.microsoft.com/office/powerpoint/2010/main" val="1280976338"/>
      </p:ext>
    </p:extLst>
  </p:cSld>
  <p:clrMapOvr>
    <a:masterClrMapping/>
  </p:clrMapOvr>
</p:sldLayout>
</file>

<file path=ppt/slideLayouts/slideLayout2158.xml><?xml version="1.0" encoding="utf-8"?>
<p:sldLayout xmlns:a="http://schemas.openxmlformats.org/drawingml/2006/main" xmlns:r="http://schemas.openxmlformats.org/officeDocument/2006/relationships" xmlns:p="http://schemas.openxmlformats.org/presentationml/2006/main" preserve="1" userDrawn="1">
  <p:cSld name="8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73066030"/>
      </p:ext>
    </p:extLst>
  </p:cSld>
  <p:clrMapOvr>
    <a:masterClrMapping/>
  </p:clrMapOvr>
</p:sldLayout>
</file>

<file path=ppt/slideLayouts/slideLayout2159.xml><?xml version="1.0" encoding="utf-8"?>
<p:sldLayout xmlns:a="http://schemas.openxmlformats.org/drawingml/2006/main" xmlns:r="http://schemas.openxmlformats.org/officeDocument/2006/relationships" xmlns:p="http://schemas.openxmlformats.org/presentationml/2006/main" userDrawn="1">
  <p:cSld name="21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63C4FE68-E9A6-4E59-A4FA-CF309153B54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6AEE8DE4-BF1D-4B3B-83F2-4275D6D54378}" type="slidenum">
              <a:rPr lang="zh-CN" altLang="en-US"/>
              <a:pPr>
                <a:defRPr/>
              </a:pPr>
              <a:t>‹#›</a:t>
            </a:fld>
            <a:endParaRPr lang="zh-CN" altLang="en-US"/>
          </a:p>
        </p:txBody>
      </p:sp>
    </p:spTree>
    <p:extLst>
      <p:ext uri="{BB962C8B-B14F-4D97-AF65-F5344CB8AC3E}">
        <p14:creationId xmlns:p14="http://schemas.microsoft.com/office/powerpoint/2010/main" val="3250465765"/>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userDrawn="1">
  <p:cSld name="3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4065882"/>
      </p:ext>
    </p:extLst>
  </p:cSld>
  <p:clrMapOvr>
    <a:masterClrMapping/>
  </p:clrMapOvr>
</p:sldLayout>
</file>

<file path=ppt/slideLayouts/slideLayout2160.xml><?xml version="1.0" encoding="utf-8"?>
<p:sldLayout xmlns:a="http://schemas.openxmlformats.org/drawingml/2006/main" xmlns:r="http://schemas.openxmlformats.org/officeDocument/2006/relationships" xmlns:p="http://schemas.openxmlformats.org/presentationml/2006/main" preserve="1" userDrawn="1">
  <p:cSld name="8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5118040"/>
      </p:ext>
    </p:extLst>
  </p:cSld>
  <p:clrMapOvr>
    <a:masterClrMapping/>
  </p:clrMapOvr>
</p:sldLayout>
</file>

<file path=ppt/slideLayouts/slideLayout2161.xml><?xml version="1.0" encoding="utf-8"?>
<p:sldLayout xmlns:a="http://schemas.openxmlformats.org/drawingml/2006/main" xmlns:r="http://schemas.openxmlformats.org/officeDocument/2006/relationships" xmlns:p="http://schemas.openxmlformats.org/presentationml/2006/main" userDrawn="1">
  <p:cSld name="21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9E92007F-B921-430C-BA9C-A814F138372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D481FBCA-AC42-49D0-9181-ADC8658C42AC}" type="slidenum">
              <a:rPr lang="zh-CN" altLang="en-US"/>
              <a:pPr>
                <a:defRPr/>
              </a:pPr>
              <a:t>‹#›</a:t>
            </a:fld>
            <a:endParaRPr lang="zh-CN" altLang="en-US"/>
          </a:p>
        </p:txBody>
      </p:sp>
    </p:spTree>
    <p:extLst>
      <p:ext uri="{BB962C8B-B14F-4D97-AF65-F5344CB8AC3E}">
        <p14:creationId xmlns:p14="http://schemas.microsoft.com/office/powerpoint/2010/main" val="788420799"/>
      </p:ext>
    </p:extLst>
  </p:cSld>
  <p:clrMapOvr>
    <a:masterClrMapping/>
  </p:clrMapOvr>
</p:sldLayout>
</file>

<file path=ppt/slideLayouts/slideLayout2162.xml><?xml version="1.0" encoding="utf-8"?>
<p:sldLayout xmlns:a="http://schemas.openxmlformats.org/drawingml/2006/main" xmlns:r="http://schemas.openxmlformats.org/officeDocument/2006/relationships" xmlns:p="http://schemas.openxmlformats.org/presentationml/2006/main" preserve="1" userDrawn="1">
  <p:cSld name="8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8234893"/>
      </p:ext>
    </p:extLst>
  </p:cSld>
  <p:clrMapOvr>
    <a:masterClrMapping/>
  </p:clrMapOvr>
</p:sldLayout>
</file>

<file path=ppt/slideLayouts/slideLayout2163.xml><?xml version="1.0" encoding="utf-8"?>
<p:sldLayout xmlns:a="http://schemas.openxmlformats.org/drawingml/2006/main" xmlns:r="http://schemas.openxmlformats.org/officeDocument/2006/relationships" xmlns:p="http://schemas.openxmlformats.org/presentationml/2006/main" userDrawn="1">
  <p:cSld name="21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3D7808C1-58BB-4483-80F4-A32FA783FC3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5E2650EB-76D7-4A86-B0CD-287470292978}" type="slidenum">
              <a:rPr lang="zh-CN" altLang="en-US"/>
              <a:pPr>
                <a:defRPr/>
              </a:pPr>
              <a:t>‹#›</a:t>
            </a:fld>
            <a:endParaRPr lang="zh-CN" altLang="en-US"/>
          </a:p>
        </p:txBody>
      </p:sp>
    </p:spTree>
    <p:extLst>
      <p:ext uri="{BB962C8B-B14F-4D97-AF65-F5344CB8AC3E}">
        <p14:creationId xmlns:p14="http://schemas.microsoft.com/office/powerpoint/2010/main" val="3834320058"/>
      </p:ext>
    </p:extLst>
  </p:cSld>
  <p:clrMapOvr>
    <a:masterClrMapping/>
  </p:clrMapOvr>
</p:sldLayout>
</file>

<file path=ppt/slideLayouts/slideLayout2164.xml><?xml version="1.0" encoding="utf-8"?>
<p:sldLayout xmlns:a="http://schemas.openxmlformats.org/drawingml/2006/main" xmlns:r="http://schemas.openxmlformats.org/officeDocument/2006/relationships" xmlns:p="http://schemas.openxmlformats.org/presentationml/2006/main" preserve="1" userDrawn="1">
  <p:cSld name="8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3351075"/>
      </p:ext>
    </p:extLst>
  </p:cSld>
  <p:clrMapOvr>
    <a:masterClrMapping/>
  </p:clrMapOvr>
</p:sldLayout>
</file>

<file path=ppt/slideLayouts/slideLayout2165.xml><?xml version="1.0" encoding="utf-8"?>
<p:sldLayout xmlns:a="http://schemas.openxmlformats.org/drawingml/2006/main" xmlns:r="http://schemas.openxmlformats.org/officeDocument/2006/relationships" xmlns:p="http://schemas.openxmlformats.org/presentationml/2006/main" userDrawn="1">
  <p:cSld name="21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srgbClr val="5F5F5F"/>
                </a:solidFill>
                <a:latin typeface="Arial" panose="020B0604020202020204" pitchFamily="34" charset="0"/>
                <a:cs typeface="Arial" panose="020B0604020202020204" pitchFamily="34" charset="0"/>
              </a:defRPr>
            </a:lvl1pPr>
          </a:lstStyle>
          <a:p>
            <a:pPr>
              <a:defRPr/>
            </a:pPr>
            <a:fld id="{C2EE43A2-B350-4738-835A-D2665F6D3865}"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srgbClr val="5F5F5F"/>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srgbClr val="5F5F5F"/>
                </a:solidFill>
                <a:latin typeface="Arial" panose="020B0604020202020204" pitchFamily="34" charset="0"/>
                <a:cs typeface="Arial" panose="020B0604020202020204" pitchFamily="34" charset="0"/>
              </a:defRPr>
            </a:lvl1pPr>
          </a:lstStyle>
          <a:p>
            <a:pPr>
              <a:defRPr/>
            </a:pPr>
            <a:fld id="{5D19D60C-7D7D-41DB-B4D5-6C25DDAD9ADE}" type="slidenum">
              <a:rPr lang="zh-CN" altLang="en-US"/>
              <a:pPr>
                <a:defRPr/>
              </a:pPr>
              <a:t>‹#›</a:t>
            </a:fld>
            <a:endParaRPr lang="zh-CN" altLang="en-US"/>
          </a:p>
        </p:txBody>
      </p:sp>
    </p:spTree>
    <p:extLst>
      <p:ext uri="{BB962C8B-B14F-4D97-AF65-F5344CB8AC3E}">
        <p14:creationId xmlns:p14="http://schemas.microsoft.com/office/powerpoint/2010/main" val="3236615542"/>
      </p:ext>
    </p:extLst>
  </p:cSld>
  <p:clrMapOvr>
    <a:masterClrMapping/>
  </p:clrMapOvr>
</p:sldLayout>
</file>

<file path=ppt/slideLayouts/slideLayout2166.xml><?xml version="1.0" encoding="utf-8"?>
<p:sldLayout xmlns:a="http://schemas.openxmlformats.org/drawingml/2006/main" xmlns:r="http://schemas.openxmlformats.org/officeDocument/2006/relationships" xmlns:p="http://schemas.openxmlformats.org/presentationml/2006/main" userDrawn="1">
  <p:cSld name="21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mn-cs"/>
              </a:defRPr>
            </a:lvl1pPr>
          </a:lstStyle>
          <a:p>
            <a:pPr>
              <a:defRPr/>
            </a:pPr>
            <a:fld id="{72AD58BC-E1A9-4FC7-AE88-3258EF1E926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mn-cs"/>
              </a:defRPr>
            </a:lvl1pPr>
          </a:lstStyle>
          <a:p>
            <a:pPr>
              <a:defRPr/>
            </a:pPr>
            <a:fld id="{EEA4BA58-6654-4D89-BBC8-7BBC2D776F69}" type="slidenum">
              <a:rPr lang="zh-CN" altLang="en-US"/>
              <a:pPr>
                <a:defRPr/>
              </a:pPr>
              <a:t>‹#›</a:t>
            </a:fld>
            <a:endParaRPr lang="zh-CN" altLang="en-US"/>
          </a:p>
        </p:txBody>
      </p:sp>
    </p:spTree>
    <p:extLst>
      <p:ext uri="{BB962C8B-B14F-4D97-AF65-F5344CB8AC3E}">
        <p14:creationId xmlns:p14="http://schemas.microsoft.com/office/powerpoint/2010/main" val="2901048774"/>
      </p:ext>
    </p:extLst>
  </p:cSld>
  <p:clrMapOvr>
    <a:masterClrMapping/>
  </p:clrMapOvr>
</p:sldLayout>
</file>

<file path=ppt/slideLayouts/slideLayout2167.xml><?xml version="1.0" encoding="utf-8"?>
<p:sldLayout xmlns:a="http://schemas.openxmlformats.org/drawingml/2006/main" xmlns:r="http://schemas.openxmlformats.org/officeDocument/2006/relationships" xmlns:p="http://schemas.openxmlformats.org/presentationml/2006/main" preserve="1" userDrawn="1">
  <p:cSld name="16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11872650"/>
      </p:ext>
    </p:extLst>
  </p:cSld>
  <p:clrMapOvr>
    <a:masterClrMapping/>
  </p:clrMapOvr>
</p:sldLayout>
</file>

<file path=ppt/slideLayouts/slideLayout2168.xml><?xml version="1.0" encoding="utf-8"?>
<p:sldLayout xmlns:a="http://schemas.openxmlformats.org/drawingml/2006/main" xmlns:r="http://schemas.openxmlformats.org/officeDocument/2006/relationships" xmlns:p="http://schemas.openxmlformats.org/presentationml/2006/main" preserve="1" userDrawn="1">
  <p:cSld name="30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12517331"/>
      </p:ext>
    </p:extLst>
  </p:cSld>
  <p:clrMapOvr>
    <a:masterClrMapping/>
  </p:clrMapOvr>
</p:sldLayout>
</file>

<file path=ppt/slideLayouts/slideLayout2169.xml><?xml version="1.0" encoding="utf-8"?>
<p:sldLayout xmlns:a="http://schemas.openxmlformats.org/drawingml/2006/main" xmlns:r="http://schemas.openxmlformats.org/officeDocument/2006/relationships" xmlns:p="http://schemas.openxmlformats.org/presentationml/2006/main" preserve="1" userDrawn="1">
  <p:cSld name="16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4902236"/>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userDrawn="1">
  <p:cSld name="3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3001151"/>
      </p:ext>
    </p:extLst>
  </p:cSld>
  <p:clrMapOvr>
    <a:masterClrMapping/>
  </p:clrMapOvr>
</p:sldLayout>
</file>

<file path=ppt/slideLayouts/slideLayout2170.xml><?xml version="1.0" encoding="utf-8"?>
<p:sldLayout xmlns:a="http://schemas.openxmlformats.org/drawingml/2006/main" xmlns:r="http://schemas.openxmlformats.org/officeDocument/2006/relationships" xmlns:p="http://schemas.openxmlformats.org/presentationml/2006/main" userDrawn="1">
  <p:cSld name="2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568D0010-F285-44B2-8C67-3F590BA56BE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F8770C66-7BF2-4BA8-B2FD-251DCD527FE9}" type="slidenum">
              <a:rPr lang="zh-CN" altLang="en-US"/>
              <a:pPr>
                <a:defRPr/>
              </a:pPr>
              <a:t>‹#›</a:t>
            </a:fld>
            <a:endParaRPr lang="zh-CN" altLang="en-US"/>
          </a:p>
        </p:txBody>
      </p:sp>
    </p:spTree>
    <p:extLst>
      <p:ext uri="{BB962C8B-B14F-4D97-AF65-F5344CB8AC3E}">
        <p14:creationId xmlns:p14="http://schemas.microsoft.com/office/powerpoint/2010/main" val="2338149225"/>
      </p:ext>
    </p:extLst>
  </p:cSld>
  <p:clrMapOvr>
    <a:masterClrMapping/>
  </p:clrMapOvr>
</p:sldLayout>
</file>

<file path=ppt/slideLayouts/slideLayout2171.xml><?xml version="1.0" encoding="utf-8"?>
<p:sldLayout xmlns:a="http://schemas.openxmlformats.org/drawingml/2006/main" xmlns:r="http://schemas.openxmlformats.org/officeDocument/2006/relationships" xmlns:p="http://schemas.openxmlformats.org/presentationml/2006/main" userDrawn="1">
  <p:cSld name="2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116C13EC-8B01-43E9-9AE7-3BA662D7022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BD4C6490-F70A-4E6A-8B12-7DBDACDA9E6F}" type="slidenum">
              <a:rPr lang="zh-CN" altLang="en-US"/>
              <a:pPr>
                <a:defRPr/>
              </a:pPr>
              <a:t>‹#›</a:t>
            </a:fld>
            <a:endParaRPr lang="zh-CN" altLang="en-US"/>
          </a:p>
        </p:txBody>
      </p:sp>
    </p:spTree>
    <p:extLst>
      <p:ext uri="{BB962C8B-B14F-4D97-AF65-F5344CB8AC3E}">
        <p14:creationId xmlns:p14="http://schemas.microsoft.com/office/powerpoint/2010/main" val="1076920189"/>
      </p:ext>
    </p:extLst>
  </p:cSld>
  <p:clrMapOvr>
    <a:masterClrMapping/>
  </p:clrMapOvr>
</p:sldLayout>
</file>

<file path=ppt/slideLayouts/slideLayout2172.xml><?xml version="1.0" encoding="utf-8"?>
<p:sldLayout xmlns:a="http://schemas.openxmlformats.org/drawingml/2006/main" xmlns:r="http://schemas.openxmlformats.org/officeDocument/2006/relationships" xmlns:p="http://schemas.openxmlformats.org/presentationml/2006/main" userDrawn="1">
  <p:cSld name="3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9604829"/>
      </p:ext>
    </p:extLst>
  </p:cSld>
  <p:clrMapOvr>
    <a:masterClrMapping/>
  </p:clrMapOvr>
  <p:transition spd="slow" advClick="0" advTm="0">
    <p:random/>
  </p:transition>
</p:sldLayout>
</file>

<file path=ppt/slideLayouts/slideLayout2173.xml><?xml version="1.0" encoding="utf-8"?>
<p:sldLayout xmlns:a="http://schemas.openxmlformats.org/drawingml/2006/main" xmlns:r="http://schemas.openxmlformats.org/officeDocument/2006/relationships" xmlns:p="http://schemas.openxmlformats.org/presentationml/2006/main" userDrawn="1">
  <p:cSld name="2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375405C2-52D1-4091-A3A8-DC5C3F6C071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688E050F-540B-4EA7-863C-994AB7163996}" type="slidenum">
              <a:rPr lang="zh-CN" altLang="en-US"/>
              <a:pPr>
                <a:defRPr/>
              </a:pPr>
              <a:t>‹#›</a:t>
            </a:fld>
            <a:endParaRPr lang="zh-CN" altLang="en-US"/>
          </a:p>
        </p:txBody>
      </p:sp>
    </p:spTree>
    <p:extLst>
      <p:ext uri="{BB962C8B-B14F-4D97-AF65-F5344CB8AC3E}">
        <p14:creationId xmlns:p14="http://schemas.microsoft.com/office/powerpoint/2010/main" val="3347684844"/>
      </p:ext>
    </p:extLst>
  </p:cSld>
  <p:clrMapOvr>
    <a:masterClrMapping/>
  </p:clrMapOvr>
</p:sldLayout>
</file>

<file path=ppt/slideLayouts/slideLayout2174.xml><?xml version="1.0" encoding="utf-8"?>
<p:sldLayout xmlns:a="http://schemas.openxmlformats.org/drawingml/2006/main" xmlns:r="http://schemas.openxmlformats.org/officeDocument/2006/relationships" xmlns:p="http://schemas.openxmlformats.org/presentationml/2006/main" userDrawn="1">
  <p:cSld name="32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2828520"/>
      </p:ext>
    </p:extLst>
  </p:cSld>
  <p:clrMapOvr>
    <a:masterClrMapping/>
  </p:clrMapOvr>
  <p:transition spd="slow" advTm="3000"/>
</p:sldLayout>
</file>

<file path=ppt/slideLayouts/slideLayout2175.xml><?xml version="1.0" encoding="utf-8"?>
<p:sldLayout xmlns:a="http://schemas.openxmlformats.org/drawingml/2006/main" xmlns:r="http://schemas.openxmlformats.org/officeDocument/2006/relationships" xmlns:p="http://schemas.openxmlformats.org/presentationml/2006/main" userDrawn="1">
  <p:cSld name="33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2673571"/>
      </p:ext>
    </p:extLst>
  </p:cSld>
  <p:clrMapOvr>
    <a:masterClrMapping/>
  </p:clrMapOvr>
  <p:transition spd="slow" advTm="3000"/>
</p:sldLayout>
</file>

<file path=ppt/slideLayouts/slideLayout2176.xml><?xml version="1.0" encoding="utf-8"?>
<p:sldLayout xmlns:a="http://schemas.openxmlformats.org/drawingml/2006/main" xmlns:r="http://schemas.openxmlformats.org/officeDocument/2006/relationships" xmlns:p="http://schemas.openxmlformats.org/presentationml/2006/main" userDrawn="1">
  <p:cSld name="34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9933022"/>
      </p:ext>
    </p:extLst>
  </p:cSld>
  <p:clrMapOvr>
    <a:masterClrMapping/>
  </p:clrMapOvr>
  <p:transition spd="slow" advTm="3000"/>
</p:sldLayout>
</file>

<file path=ppt/slideLayouts/slideLayout2177.xml><?xml version="1.0" encoding="utf-8"?>
<p:sldLayout xmlns:a="http://schemas.openxmlformats.org/drawingml/2006/main" xmlns:r="http://schemas.openxmlformats.org/officeDocument/2006/relationships" xmlns:p="http://schemas.openxmlformats.org/presentationml/2006/main" userDrawn="1">
  <p:cSld name="35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2368520"/>
      </p:ext>
    </p:extLst>
  </p:cSld>
  <p:clrMapOvr>
    <a:masterClrMapping/>
  </p:clrMapOvr>
  <p:transition spd="slow" advTm="3000"/>
</p:sldLayout>
</file>

<file path=ppt/slideLayouts/slideLayout2178.xml><?xml version="1.0" encoding="utf-8"?>
<p:sldLayout xmlns:a="http://schemas.openxmlformats.org/drawingml/2006/main" xmlns:r="http://schemas.openxmlformats.org/officeDocument/2006/relationships" xmlns:p="http://schemas.openxmlformats.org/presentationml/2006/main" userDrawn="1">
  <p:cSld name="2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771256" y="6130925"/>
            <a:ext cx="859631" cy="369888"/>
          </a:xfrm>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C4D4E1DA-3BFE-48C8-AF79-774CF409E00F}" type="datetimeFigureOut">
              <a:rPr lang="zh-CN" altLang="en-US"/>
              <a:pPr>
                <a:defRPr/>
              </a:pPr>
              <a:t>2021/9/9</a:t>
            </a:fld>
            <a:endParaRPr lang="zh-CN" altLang="en-US"/>
          </a:p>
        </p:txBody>
      </p:sp>
      <p:sp>
        <p:nvSpPr>
          <p:cNvPr id="3" name="页脚占位符 3"/>
          <p:cNvSpPr>
            <a:spLocks noGrp="1"/>
          </p:cNvSpPr>
          <p:nvPr>
            <p:ph type="ftr" sz="quarter" idx="11"/>
          </p:nvPr>
        </p:nvSpPr>
        <p:spPr>
          <a:xfrm>
            <a:off x="1941910" y="6135781"/>
            <a:ext cx="5715000" cy="365125"/>
          </a:xfrm>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398859" y="787401"/>
            <a:ext cx="584597" cy="365125"/>
          </a:xfrm>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690190EE-63D3-4F8A-B1FE-305BABF926C4}" type="slidenum">
              <a:rPr lang="zh-CN" altLang="en-US"/>
              <a:pPr>
                <a:defRPr/>
              </a:pPr>
              <a:t>‹#›</a:t>
            </a:fld>
            <a:endParaRPr lang="zh-CN" altLang="en-US"/>
          </a:p>
        </p:txBody>
      </p:sp>
    </p:spTree>
    <p:extLst>
      <p:ext uri="{BB962C8B-B14F-4D97-AF65-F5344CB8AC3E}">
        <p14:creationId xmlns:p14="http://schemas.microsoft.com/office/powerpoint/2010/main" val="3790693075"/>
      </p:ext>
    </p:extLst>
  </p:cSld>
  <p:clrMapOvr>
    <a:masterClrMapping/>
  </p:clrMapOvr>
</p:sldLayout>
</file>

<file path=ppt/slideLayouts/slideLayout2179.xml><?xml version="1.0" encoding="utf-8"?>
<p:sldLayout xmlns:a="http://schemas.openxmlformats.org/drawingml/2006/main" xmlns:r="http://schemas.openxmlformats.org/officeDocument/2006/relationships" xmlns:p="http://schemas.openxmlformats.org/presentationml/2006/main" userDrawn="1">
  <p:cSld name="36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87589385"/>
      </p:ext>
    </p:extLst>
  </p:cSld>
  <p:clrMapOvr>
    <a:masterClrMapping/>
  </p:clrMapOvr>
  <p:transition spd="slow" advTm="3000"/>
</p:sldLayout>
</file>

<file path=ppt/slideLayouts/slideLayout218.xml><?xml version="1.0" encoding="utf-8"?>
<p:sldLayout xmlns:a="http://schemas.openxmlformats.org/drawingml/2006/main" xmlns:r="http://schemas.openxmlformats.org/officeDocument/2006/relationships" xmlns:p="http://schemas.openxmlformats.org/presentationml/2006/main" userDrawn="1">
  <p:cSld name="3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9449128"/>
      </p:ext>
    </p:extLst>
  </p:cSld>
  <p:clrMapOvr>
    <a:masterClrMapping/>
  </p:clrMapOvr>
</p:sldLayout>
</file>

<file path=ppt/slideLayouts/slideLayout2180.xml><?xml version="1.0" encoding="utf-8"?>
<p:sldLayout xmlns:a="http://schemas.openxmlformats.org/drawingml/2006/main" xmlns:r="http://schemas.openxmlformats.org/officeDocument/2006/relationships" xmlns:p="http://schemas.openxmlformats.org/presentationml/2006/main" userDrawn="1">
  <p:cSld name="37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15360355"/>
      </p:ext>
    </p:extLst>
  </p:cSld>
  <p:clrMapOvr>
    <a:masterClrMapping/>
  </p:clrMapOvr>
  <p:transition spd="slow" advTm="3000"/>
</p:sldLayout>
</file>

<file path=ppt/slideLayouts/slideLayout2181.xml><?xml version="1.0" encoding="utf-8"?>
<p:sldLayout xmlns:a="http://schemas.openxmlformats.org/drawingml/2006/main" xmlns:r="http://schemas.openxmlformats.org/officeDocument/2006/relationships" xmlns:p="http://schemas.openxmlformats.org/presentationml/2006/main" userDrawn="1">
  <p:cSld name="38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45229784"/>
      </p:ext>
    </p:extLst>
  </p:cSld>
  <p:clrMapOvr>
    <a:masterClrMapping/>
  </p:clrMapOvr>
  <p:transition spd="slow" advTm="3000"/>
</p:sldLayout>
</file>

<file path=ppt/slideLayouts/slideLayout2182.xml><?xml version="1.0" encoding="utf-8"?>
<p:sldLayout xmlns:a="http://schemas.openxmlformats.org/drawingml/2006/main" xmlns:r="http://schemas.openxmlformats.org/officeDocument/2006/relationships" xmlns:p="http://schemas.openxmlformats.org/presentationml/2006/main" userDrawn="1">
  <p:cSld name="2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771256" y="6130925"/>
            <a:ext cx="859631" cy="369888"/>
          </a:xfrm>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A7D049F9-5BA0-467E-BA0D-15FDF2E4B9CE}" type="datetimeFigureOut">
              <a:rPr lang="zh-CN" altLang="en-US"/>
              <a:pPr>
                <a:defRPr/>
              </a:pPr>
              <a:t>2021/9/9</a:t>
            </a:fld>
            <a:endParaRPr lang="zh-CN" altLang="en-US"/>
          </a:p>
        </p:txBody>
      </p:sp>
      <p:sp>
        <p:nvSpPr>
          <p:cNvPr id="3" name="页脚占位符 3"/>
          <p:cNvSpPr>
            <a:spLocks noGrp="1"/>
          </p:cNvSpPr>
          <p:nvPr>
            <p:ph type="ftr" sz="quarter" idx="11"/>
          </p:nvPr>
        </p:nvSpPr>
        <p:spPr>
          <a:xfrm>
            <a:off x="1941910" y="6135781"/>
            <a:ext cx="5715000" cy="365125"/>
          </a:xfrm>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398859" y="787401"/>
            <a:ext cx="584597" cy="365125"/>
          </a:xfrm>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89071F21-E557-45A1-B40C-73079558934B}" type="slidenum">
              <a:rPr lang="zh-CN" altLang="en-US"/>
              <a:pPr>
                <a:defRPr/>
              </a:pPr>
              <a:t>‹#›</a:t>
            </a:fld>
            <a:endParaRPr lang="zh-CN" altLang="en-US"/>
          </a:p>
        </p:txBody>
      </p:sp>
    </p:spTree>
    <p:extLst>
      <p:ext uri="{BB962C8B-B14F-4D97-AF65-F5344CB8AC3E}">
        <p14:creationId xmlns:p14="http://schemas.microsoft.com/office/powerpoint/2010/main" val="1376961274"/>
      </p:ext>
    </p:extLst>
  </p:cSld>
  <p:clrMapOvr>
    <a:masterClrMapping/>
  </p:clrMapOvr>
</p:sldLayout>
</file>

<file path=ppt/slideLayouts/slideLayout2183.xml><?xml version="1.0" encoding="utf-8"?>
<p:sldLayout xmlns:a="http://schemas.openxmlformats.org/drawingml/2006/main" xmlns:r="http://schemas.openxmlformats.org/officeDocument/2006/relationships" xmlns:p="http://schemas.openxmlformats.org/presentationml/2006/main" userDrawn="1">
  <p:cSld name="39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7771256" y="6130925"/>
            <a:ext cx="859631" cy="369888"/>
          </a:xfrm>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0DD8DABA-5B58-43DC-8F86-3D93516DB44A}"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1941910" y="6135781"/>
            <a:ext cx="5715000" cy="365125"/>
          </a:xfrm>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398859" y="787401"/>
            <a:ext cx="584597" cy="365125"/>
          </a:xfrm>
        </p:spPr>
        <p:txBody>
          <a:bodyPr/>
          <a:lstStyle>
            <a:lvl1pPr algn="l" eaLnBrk="1" fontAlgn="auto" hangingPunct="1">
              <a:spcBef>
                <a:spcPts val="0"/>
              </a:spcBef>
              <a:spcAft>
                <a:spcPts val="0"/>
              </a:spcAft>
              <a:defRPr sz="1350" smtClean="0">
                <a:solidFill>
                  <a:srgbClr val="5FCBEF"/>
                </a:solidFill>
                <a:latin typeface="Lato Light"/>
              </a:defRPr>
            </a:lvl1pPr>
          </a:lstStyle>
          <a:p>
            <a:pPr>
              <a:defRPr/>
            </a:pPr>
            <a:fld id="{CEA2B93E-4CF7-4286-91E3-7ED62D69B69B}" type="slidenum">
              <a:rPr lang="zh-CN" altLang="en-US"/>
              <a:pPr>
                <a:defRPr/>
              </a:pPr>
              <a:t>‹#›</a:t>
            </a:fld>
            <a:endParaRPr lang="zh-CN" altLang="en-US"/>
          </a:p>
        </p:txBody>
      </p:sp>
    </p:spTree>
    <p:extLst>
      <p:ext uri="{BB962C8B-B14F-4D97-AF65-F5344CB8AC3E}">
        <p14:creationId xmlns:p14="http://schemas.microsoft.com/office/powerpoint/2010/main" val="3318038471"/>
      </p:ext>
    </p:extLst>
  </p:cSld>
  <p:clrMapOvr>
    <a:masterClrMapping/>
  </p:clrMapOvr>
  <p:transition spd="slow" advTm="3000">
    <p:random/>
  </p:transition>
</p:sldLayout>
</file>

<file path=ppt/slideLayouts/slideLayout2184.xml><?xml version="1.0" encoding="utf-8"?>
<p:sldLayout xmlns:a="http://schemas.openxmlformats.org/drawingml/2006/main" xmlns:r="http://schemas.openxmlformats.org/officeDocument/2006/relationships" xmlns:p="http://schemas.openxmlformats.org/presentationml/2006/main" userDrawn="1">
  <p:cSld name="10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3456064"/>
      </p:ext>
    </p:extLst>
  </p:cSld>
  <p:clrMapOvr>
    <a:masterClrMapping/>
  </p:clrMapOvr>
</p:sldLayout>
</file>

<file path=ppt/slideLayouts/slideLayout2185.xml><?xml version="1.0" encoding="utf-8"?>
<p:sldLayout xmlns:a="http://schemas.openxmlformats.org/drawingml/2006/main" xmlns:r="http://schemas.openxmlformats.org/officeDocument/2006/relationships" xmlns:p="http://schemas.openxmlformats.org/presentationml/2006/main" userDrawn="1">
  <p:cSld name="10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517893"/>
      </p:ext>
    </p:extLst>
  </p:cSld>
  <p:clrMapOvr>
    <a:masterClrMapping/>
  </p:clrMapOvr>
</p:sldLayout>
</file>

<file path=ppt/slideLayouts/slideLayout2186.xml><?xml version="1.0" encoding="utf-8"?>
<p:sldLayout xmlns:a="http://schemas.openxmlformats.org/drawingml/2006/main" xmlns:r="http://schemas.openxmlformats.org/officeDocument/2006/relationships" xmlns:p="http://schemas.openxmlformats.org/presentationml/2006/main" userDrawn="1">
  <p:cSld name="1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2838111"/>
      </p:ext>
    </p:extLst>
  </p:cSld>
  <p:clrMapOvr>
    <a:masterClrMapping/>
  </p:clrMapOvr>
</p:sldLayout>
</file>

<file path=ppt/slideLayouts/slideLayout2187.xml><?xml version="1.0" encoding="utf-8"?>
<p:sldLayout xmlns:a="http://schemas.openxmlformats.org/drawingml/2006/main" xmlns:r="http://schemas.openxmlformats.org/officeDocument/2006/relationships" xmlns:p="http://schemas.openxmlformats.org/presentationml/2006/main" userDrawn="1">
  <p:cSld name="11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9628286"/>
      </p:ext>
    </p:extLst>
  </p:cSld>
  <p:clrMapOvr>
    <a:masterClrMapping/>
  </p:clrMapOvr>
</p:sldLayout>
</file>

<file path=ppt/slideLayouts/slideLayout2188.xml><?xml version="1.0" encoding="utf-8"?>
<p:sldLayout xmlns:a="http://schemas.openxmlformats.org/drawingml/2006/main" xmlns:r="http://schemas.openxmlformats.org/officeDocument/2006/relationships" xmlns:p="http://schemas.openxmlformats.org/presentationml/2006/main" userDrawn="1">
  <p:cSld name="11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0058448"/>
      </p:ext>
    </p:extLst>
  </p:cSld>
  <p:clrMapOvr>
    <a:masterClrMapping/>
  </p:clrMapOvr>
</p:sldLayout>
</file>

<file path=ppt/slideLayouts/slideLayout2189.xml><?xml version="1.0" encoding="utf-8"?>
<p:sldLayout xmlns:a="http://schemas.openxmlformats.org/drawingml/2006/main" xmlns:r="http://schemas.openxmlformats.org/officeDocument/2006/relationships" xmlns:p="http://schemas.openxmlformats.org/presentationml/2006/main" userDrawn="1">
  <p:cSld name="11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3790158"/>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userDrawn="1">
  <p:cSld name="3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255714"/>
      </p:ext>
    </p:extLst>
  </p:cSld>
  <p:clrMapOvr>
    <a:masterClrMapping/>
  </p:clrMapOvr>
</p:sldLayout>
</file>

<file path=ppt/slideLayouts/slideLayout2190.xml><?xml version="1.0" encoding="utf-8"?>
<p:sldLayout xmlns:a="http://schemas.openxmlformats.org/drawingml/2006/main" xmlns:r="http://schemas.openxmlformats.org/officeDocument/2006/relationships" xmlns:p="http://schemas.openxmlformats.org/presentationml/2006/main" userDrawn="1">
  <p:cSld name="11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866920"/>
      </p:ext>
    </p:extLst>
  </p:cSld>
  <p:clrMapOvr>
    <a:masterClrMapping/>
  </p:clrMapOvr>
</p:sldLayout>
</file>

<file path=ppt/slideLayouts/slideLayout2191.xml><?xml version="1.0" encoding="utf-8"?>
<p:sldLayout xmlns:a="http://schemas.openxmlformats.org/drawingml/2006/main" xmlns:r="http://schemas.openxmlformats.org/officeDocument/2006/relationships" xmlns:p="http://schemas.openxmlformats.org/presentationml/2006/main" userDrawn="1">
  <p:cSld name="11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66157311"/>
      </p:ext>
    </p:extLst>
  </p:cSld>
  <p:clrMapOvr>
    <a:masterClrMapping/>
  </p:clrMapOvr>
</p:sldLayout>
</file>

<file path=ppt/slideLayouts/slideLayout2192.xml><?xml version="1.0" encoding="utf-8"?>
<p:sldLayout xmlns:a="http://schemas.openxmlformats.org/drawingml/2006/main" xmlns:r="http://schemas.openxmlformats.org/officeDocument/2006/relationships" xmlns:p="http://schemas.openxmlformats.org/presentationml/2006/main" userDrawn="1">
  <p:cSld name="2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771256" y="6130925"/>
            <a:ext cx="859631" cy="369888"/>
          </a:xfrm>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101C1C30-35F1-4AA1-AFDE-F67E18C08A22}" type="datetimeFigureOut">
              <a:rPr lang="zh-CN" altLang="en-US"/>
              <a:pPr>
                <a:defRPr/>
              </a:pPr>
              <a:t>2021/9/9</a:t>
            </a:fld>
            <a:endParaRPr lang="zh-CN" altLang="en-US"/>
          </a:p>
        </p:txBody>
      </p:sp>
      <p:sp>
        <p:nvSpPr>
          <p:cNvPr id="3" name="页脚占位符 3"/>
          <p:cNvSpPr>
            <a:spLocks noGrp="1"/>
          </p:cNvSpPr>
          <p:nvPr>
            <p:ph type="ftr" sz="quarter" idx="11"/>
          </p:nvPr>
        </p:nvSpPr>
        <p:spPr>
          <a:xfrm>
            <a:off x="1941910" y="6135781"/>
            <a:ext cx="5715000" cy="365125"/>
          </a:xfrm>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398859" y="787401"/>
            <a:ext cx="584597" cy="365125"/>
          </a:xfrm>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CE46F057-0D15-493B-ADDE-0934BCD4CECC}" type="slidenum">
              <a:rPr lang="zh-CN" altLang="en-US"/>
              <a:pPr>
                <a:defRPr/>
              </a:pPr>
              <a:t>‹#›</a:t>
            </a:fld>
            <a:endParaRPr lang="zh-CN" altLang="en-US"/>
          </a:p>
        </p:txBody>
      </p:sp>
    </p:spTree>
    <p:extLst>
      <p:ext uri="{BB962C8B-B14F-4D97-AF65-F5344CB8AC3E}">
        <p14:creationId xmlns:p14="http://schemas.microsoft.com/office/powerpoint/2010/main" val="1214966305"/>
      </p:ext>
    </p:extLst>
  </p:cSld>
  <p:clrMapOvr>
    <a:masterClrMapping/>
  </p:clrMapOvr>
</p:sldLayout>
</file>

<file path=ppt/slideLayouts/slideLayout219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1"/>
        <p:cNvGrpSpPr/>
        <p:nvPr/>
      </p:nvGrpSpPr>
      <p:grpSpPr>
        <a:xfrm>
          <a:off x="0" y="0"/>
          <a:ext cx="0" cy="0"/>
          <a:chOff x="0" y="0"/>
          <a:chExt cx="0" cy="0"/>
        </a:xfrm>
      </p:grpSpPr>
      <p:sp>
        <p:nvSpPr>
          <p:cNvPr id="12" name="Google Shape;12;p12"/>
          <p:cNvSpPr txBox="1">
            <a:spLocks noGrp="1"/>
          </p:cNvSpPr>
          <p:nvPr>
            <p:ph type="ctrTitle"/>
          </p:nvPr>
        </p:nvSpPr>
        <p:spPr>
          <a:xfrm>
            <a:off x="1143000" y="1122363"/>
            <a:ext cx="6858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2"/>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12"/>
          <p:cNvSpPr txBox="1">
            <a:spLocks noGrp="1"/>
          </p:cNvSpPr>
          <p:nvPr>
            <p:ph type="dt" idx="10"/>
          </p:nvPr>
        </p:nvSpPr>
        <p:spPr>
          <a:xfrm>
            <a:off x="628650" y="6356415"/>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2"/>
          <p:cNvSpPr txBox="1">
            <a:spLocks noGrp="1"/>
          </p:cNvSpPr>
          <p:nvPr>
            <p:ph type="ftr" idx="11"/>
          </p:nvPr>
        </p:nvSpPr>
        <p:spPr>
          <a:xfrm>
            <a:off x="3028950" y="6356415"/>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2"/>
          <p:cNvSpPr txBox="1">
            <a:spLocks noGrp="1"/>
          </p:cNvSpPr>
          <p:nvPr>
            <p:ph type="sldNum" idx="12"/>
          </p:nvPr>
        </p:nvSpPr>
        <p:spPr>
          <a:xfrm>
            <a:off x="6457950" y="6356415"/>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3030413056"/>
      </p:ext>
    </p:extLst>
  </p:cSld>
  <p:clrMapOvr>
    <a:masterClrMapping/>
  </p:clrMapOvr>
</p:sldLayout>
</file>

<file path=ppt/slideLayouts/slideLayout219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7"/>
        <p:cNvGrpSpPr/>
        <p:nvPr/>
      </p:nvGrpSpPr>
      <p:grpSpPr>
        <a:xfrm>
          <a:off x="0" y="0"/>
          <a:ext cx="0" cy="0"/>
          <a:chOff x="0" y="0"/>
          <a:chExt cx="0" cy="0"/>
        </a:xfrm>
      </p:grpSpPr>
      <p:sp>
        <p:nvSpPr>
          <p:cNvPr id="18" name="Google Shape;18;p13"/>
          <p:cNvSpPr txBox="1">
            <a:spLocks noGrp="1"/>
          </p:cNvSpPr>
          <p:nvPr>
            <p:ph type="title"/>
          </p:nvPr>
        </p:nvSpPr>
        <p:spPr>
          <a:xfrm>
            <a:off x="628650" y="365129"/>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3"/>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13"/>
          <p:cNvSpPr txBox="1">
            <a:spLocks noGrp="1"/>
          </p:cNvSpPr>
          <p:nvPr>
            <p:ph type="dt" idx="10"/>
          </p:nvPr>
        </p:nvSpPr>
        <p:spPr>
          <a:xfrm>
            <a:off x="628650" y="6356415"/>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3"/>
          <p:cNvSpPr txBox="1">
            <a:spLocks noGrp="1"/>
          </p:cNvSpPr>
          <p:nvPr>
            <p:ph type="ftr" idx="11"/>
          </p:nvPr>
        </p:nvSpPr>
        <p:spPr>
          <a:xfrm>
            <a:off x="3028950" y="6356415"/>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3"/>
          <p:cNvSpPr txBox="1">
            <a:spLocks noGrp="1"/>
          </p:cNvSpPr>
          <p:nvPr>
            <p:ph type="sldNum" idx="12"/>
          </p:nvPr>
        </p:nvSpPr>
        <p:spPr>
          <a:xfrm>
            <a:off x="6457950" y="6356415"/>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938997645"/>
      </p:ext>
    </p:extLst>
  </p:cSld>
  <p:clrMapOvr>
    <a:masterClrMapping/>
  </p:clrMapOvr>
</p:sldLayout>
</file>

<file path=ppt/slideLayouts/slideLayout219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3"/>
        <p:cNvGrpSpPr/>
        <p:nvPr/>
      </p:nvGrpSpPr>
      <p:grpSpPr>
        <a:xfrm>
          <a:off x="0" y="0"/>
          <a:ext cx="0" cy="0"/>
          <a:chOff x="0" y="0"/>
          <a:chExt cx="0" cy="0"/>
        </a:xfrm>
      </p:grpSpPr>
      <p:sp>
        <p:nvSpPr>
          <p:cNvPr id="24" name="Google Shape;24;p14"/>
          <p:cNvSpPr txBox="1">
            <a:spLocks noGrp="1"/>
          </p:cNvSpPr>
          <p:nvPr>
            <p:ph type="title"/>
          </p:nvPr>
        </p:nvSpPr>
        <p:spPr>
          <a:xfrm>
            <a:off x="623888" y="1709803"/>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4"/>
          <p:cNvSpPr txBox="1">
            <a:spLocks noGrp="1"/>
          </p:cNvSpPr>
          <p:nvPr>
            <p:ph type="body" idx="1"/>
          </p:nvPr>
        </p:nvSpPr>
        <p:spPr>
          <a:xfrm>
            <a:off x="623888" y="4589528"/>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14"/>
          <p:cNvSpPr txBox="1">
            <a:spLocks noGrp="1"/>
          </p:cNvSpPr>
          <p:nvPr>
            <p:ph type="dt" idx="10"/>
          </p:nvPr>
        </p:nvSpPr>
        <p:spPr>
          <a:xfrm>
            <a:off x="628650" y="6356415"/>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4"/>
          <p:cNvSpPr txBox="1">
            <a:spLocks noGrp="1"/>
          </p:cNvSpPr>
          <p:nvPr>
            <p:ph type="ftr" idx="11"/>
          </p:nvPr>
        </p:nvSpPr>
        <p:spPr>
          <a:xfrm>
            <a:off x="3028950" y="6356415"/>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4"/>
          <p:cNvSpPr txBox="1">
            <a:spLocks noGrp="1"/>
          </p:cNvSpPr>
          <p:nvPr>
            <p:ph type="sldNum" idx="12"/>
          </p:nvPr>
        </p:nvSpPr>
        <p:spPr>
          <a:xfrm>
            <a:off x="6457950" y="6356415"/>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3716828134"/>
      </p:ext>
    </p:extLst>
  </p:cSld>
  <p:clrMapOvr>
    <a:masterClrMapping/>
  </p:clrMapOvr>
</p:sldLayout>
</file>

<file path=ppt/slideLayouts/slideLayout2196.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9"/>
        <p:cNvGrpSpPr/>
        <p:nvPr/>
      </p:nvGrpSpPr>
      <p:grpSpPr>
        <a:xfrm>
          <a:off x="0" y="0"/>
          <a:ext cx="0" cy="0"/>
          <a:chOff x="0" y="0"/>
          <a:chExt cx="0" cy="0"/>
        </a:xfrm>
      </p:grpSpPr>
      <p:sp>
        <p:nvSpPr>
          <p:cNvPr id="30" name="Google Shape;30;p15"/>
          <p:cNvSpPr txBox="1">
            <a:spLocks noGrp="1"/>
          </p:cNvSpPr>
          <p:nvPr>
            <p:ph type="title"/>
          </p:nvPr>
        </p:nvSpPr>
        <p:spPr>
          <a:xfrm>
            <a:off x="628650" y="365129"/>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5"/>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5"/>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15"/>
          <p:cNvSpPr txBox="1">
            <a:spLocks noGrp="1"/>
          </p:cNvSpPr>
          <p:nvPr>
            <p:ph type="dt" idx="10"/>
          </p:nvPr>
        </p:nvSpPr>
        <p:spPr>
          <a:xfrm>
            <a:off x="628650" y="6356415"/>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5"/>
          <p:cNvSpPr txBox="1">
            <a:spLocks noGrp="1"/>
          </p:cNvSpPr>
          <p:nvPr>
            <p:ph type="ftr" idx="11"/>
          </p:nvPr>
        </p:nvSpPr>
        <p:spPr>
          <a:xfrm>
            <a:off x="3028950" y="6356415"/>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5"/>
          <p:cNvSpPr txBox="1">
            <a:spLocks noGrp="1"/>
          </p:cNvSpPr>
          <p:nvPr>
            <p:ph type="sldNum" idx="12"/>
          </p:nvPr>
        </p:nvSpPr>
        <p:spPr>
          <a:xfrm>
            <a:off x="6457950" y="6356415"/>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3865990862"/>
      </p:ext>
    </p:extLst>
  </p:cSld>
  <p:clrMapOvr>
    <a:masterClrMapping/>
  </p:clrMapOvr>
</p:sldLayout>
</file>

<file path=ppt/slideLayouts/slideLayout2197.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6"/>
        <p:cNvGrpSpPr/>
        <p:nvPr/>
      </p:nvGrpSpPr>
      <p:grpSpPr>
        <a:xfrm>
          <a:off x="0" y="0"/>
          <a:ext cx="0" cy="0"/>
          <a:chOff x="0" y="0"/>
          <a:chExt cx="0" cy="0"/>
        </a:xfrm>
      </p:grpSpPr>
      <p:sp>
        <p:nvSpPr>
          <p:cNvPr id="37" name="Google Shape;37;p16"/>
          <p:cNvSpPr txBox="1">
            <a:spLocks noGrp="1"/>
          </p:cNvSpPr>
          <p:nvPr>
            <p:ph type="title"/>
          </p:nvPr>
        </p:nvSpPr>
        <p:spPr>
          <a:xfrm>
            <a:off x="629841" y="365129"/>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6"/>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16"/>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6"/>
          <p:cNvSpPr txBox="1">
            <a:spLocks noGrp="1"/>
          </p:cNvSpPr>
          <p:nvPr>
            <p:ph type="body" idx="3"/>
          </p:nvPr>
        </p:nvSpPr>
        <p:spPr>
          <a:xfrm>
            <a:off x="4629152"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16"/>
          <p:cNvSpPr txBox="1">
            <a:spLocks noGrp="1"/>
          </p:cNvSpPr>
          <p:nvPr>
            <p:ph type="body" idx="4"/>
          </p:nvPr>
        </p:nvSpPr>
        <p:spPr>
          <a:xfrm>
            <a:off x="4629152"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6"/>
          <p:cNvSpPr txBox="1">
            <a:spLocks noGrp="1"/>
          </p:cNvSpPr>
          <p:nvPr>
            <p:ph type="dt" idx="10"/>
          </p:nvPr>
        </p:nvSpPr>
        <p:spPr>
          <a:xfrm>
            <a:off x="628650" y="6356415"/>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6"/>
          <p:cNvSpPr txBox="1">
            <a:spLocks noGrp="1"/>
          </p:cNvSpPr>
          <p:nvPr>
            <p:ph type="ftr" idx="11"/>
          </p:nvPr>
        </p:nvSpPr>
        <p:spPr>
          <a:xfrm>
            <a:off x="3028950" y="6356415"/>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6"/>
          <p:cNvSpPr txBox="1">
            <a:spLocks noGrp="1"/>
          </p:cNvSpPr>
          <p:nvPr>
            <p:ph type="sldNum" idx="12"/>
          </p:nvPr>
        </p:nvSpPr>
        <p:spPr>
          <a:xfrm>
            <a:off x="6457950" y="6356415"/>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3185149783"/>
      </p:ext>
    </p:extLst>
  </p:cSld>
  <p:clrMapOvr>
    <a:masterClrMapping/>
  </p:clrMapOvr>
</p:sldLayout>
</file>

<file path=ppt/slideLayouts/slideLayout219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5"/>
        <p:cNvGrpSpPr/>
        <p:nvPr/>
      </p:nvGrpSpPr>
      <p:grpSpPr>
        <a:xfrm>
          <a:off x="0" y="0"/>
          <a:ext cx="0" cy="0"/>
          <a:chOff x="0" y="0"/>
          <a:chExt cx="0" cy="0"/>
        </a:xfrm>
      </p:grpSpPr>
      <p:sp>
        <p:nvSpPr>
          <p:cNvPr id="46" name="Google Shape;46;p17"/>
          <p:cNvSpPr txBox="1">
            <a:spLocks noGrp="1"/>
          </p:cNvSpPr>
          <p:nvPr>
            <p:ph type="title"/>
          </p:nvPr>
        </p:nvSpPr>
        <p:spPr>
          <a:xfrm>
            <a:off x="628650" y="365129"/>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7"/>
          <p:cNvSpPr txBox="1">
            <a:spLocks noGrp="1"/>
          </p:cNvSpPr>
          <p:nvPr>
            <p:ph type="dt" idx="10"/>
          </p:nvPr>
        </p:nvSpPr>
        <p:spPr>
          <a:xfrm>
            <a:off x="628650" y="6356415"/>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7"/>
          <p:cNvSpPr txBox="1">
            <a:spLocks noGrp="1"/>
          </p:cNvSpPr>
          <p:nvPr>
            <p:ph type="ftr" idx="11"/>
          </p:nvPr>
        </p:nvSpPr>
        <p:spPr>
          <a:xfrm>
            <a:off x="3028950" y="6356415"/>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7"/>
          <p:cNvSpPr txBox="1">
            <a:spLocks noGrp="1"/>
          </p:cNvSpPr>
          <p:nvPr>
            <p:ph type="sldNum" idx="12"/>
          </p:nvPr>
        </p:nvSpPr>
        <p:spPr>
          <a:xfrm>
            <a:off x="6457950" y="6356415"/>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1434296627"/>
      </p:ext>
    </p:extLst>
  </p:cSld>
  <p:clrMapOvr>
    <a:masterClrMapping/>
  </p:clrMapOvr>
</p:sldLayout>
</file>

<file path=ppt/slideLayouts/slideLayout219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8"/>
          <p:cNvSpPr txBox="1">
            <a:spLocks noGrp="1"/>
          </p:cNvSpPr>
          <p:nvPr>
            <p:ph type="dt" idx="10"/>
          </p:nvPr>
        </p:nvSpPr>
        <p:spPr>
          <a:xfrm>
            <a:off x="628650" y="6356415"/>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8"/>
          <p:cNvSpPr txBox="1">
            <a:spLocks noGrp="1"/>
          </p:cNvSpPr>
          <p:nvPr>
            <p:ph type="ftr" idx="11"/>
          </p:nvPr>
        </p:nvSpPr>
        <p:spPr>
          <a:xfrm>
            <a:off x="3028950" y="6356415"/>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8"/>
          <p:cNvSpPr txBox="1">
            <a:spLocks noGrp="1"/>
          </p:cNvSpPr>
          <p:nvPr>
            <p:ph type="sldNum" idx="12"/>
          </p:nvPr>
        </p:nvSpPr>
        <p:spPr>
          <a:xfrm>
            <a:off x="6457950" y="6356415"/>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1365163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4812127"/>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userDrawn="1">
  <p:cSld name="3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685704"/>
      </p:ext>
    </p:extLst>
  </p:cSld>
  <p:clrMapOvr>
    <a:masterClrMapping/>
  </p:clrMapOvr>
</p:sldLayout>
</file>

<file path=ppt/slideLayouts/slideLayout2200.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4"/>
        <p:cNvGrpSpPr/>
        <p:nvPr/>
      </p:nvGrpSpPr>
      <p:grpSpPr>
        <a:xfrm>
          <a:off x="0" y="0"/>
          <a:ext cx="0" cy="0"/>
          <a:chOff x="0" y="0"/>
          <a:chExt cx="0" cy="0"/>
        </a:xfrm>
      </p:grpSpPr>
      <p:sp>
        <p:nvSpPr>
          <p:cNvPr id="55" name="Google Shape;55;p19"/>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9"/>
          <p:cNvSpPr txBox="1">
            <a:spLocks noGrp="1"/>
          </p:cNvSpPr>
          <p:nvPr>
            <p:ph type="body" idx="1"/>
          </p:nvPr>
        </p:nvSpPr>
        <p:spPr>
          <a:xfrm>
            <a:off x="3887391" y="987490"/>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9"/>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9"/>
          <p:cNvSpPr txBox="1">
            <a:spLocks noGrp="1"/>
          </p:cNvSpPr>
          <p:nvPr>
            <p:ph type="dt" idx="10"/>
          </p:nvPr>
        </p:nvSpPr>
        <p:spPr>
          <a:xfrm>
            <a:off x="628650" y="6356415"/>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9"/>
          <p:cNvSpPr txBox="1">
            <a:spLocks noGrp="1"/>
          </p:cNvSpPr>
          <p:nvPr>
            <p:ph type="ftr" idx="11"/>
          </p:nvPr>
        </p:nvSpPr>
        <p:spPr>
          <a:xfrm>
            <a:off x="3028950" y="6356415"/>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9"/>
          <p:cNvSpPr txBox="1">
            <a:spLocks noGrp="1"/>
          </p:cNvSpPr>
          <p:nvPr>
            <p:ph type="sldNum" idx="12"/>
          </p:nvPr>
        </p:nvSpPr>
        <p:spPr>
          <a:xfrm>
            <a:off x="6457950" y="6356415"/>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375681199"/>
      </p:ext>
    </p:extLst>
  </p:cSld>
  <p:clrMapOvr>
    <a:masterClrMapping/>
  </p:clrMapOvr>
</p:sldLayout>
</file>

<file path=ppt/slideLayouts/slideLayout2201.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1"/>
        <p:cNvGrpSpPr/>
        <p:nvPr/>
      </p:nvGrpSpPr>
      <p:grpSpPr>
        <a:xfrm>
          <a:off x="0" y="0"/>
          <a:ext cx="0" cy="0"/>
          <a:chOff x="0" y="0"/>
          <a:chExt cx="0" cy="0"/>
        </a:xfrm>
      </p:grpSpPr>
      <p:sp>
        <p:nvSpPr>
          <p:cNvPr id="62" name="Google Shape;62;p20"/>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0"/>
          <p:cNvSpPr>
            <a:spLocks noGrp="1"/>
          </p:cNvSpPr>
          <p:nvPr>
            <p:ph type="pic" idx="2"/>
          </p:nvPr>
        </p:nvSpPr>
        <p:spPr>
          <a:xfrm>
            <a:off x="3887391" y="987490"/>
            <a:ext cx="462915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20"/>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0"/>
          <p:cNvSpPr txBox="1">
            <a:spLocks noGrp="1"/>
          </p:cNvSpPr>
          <p:nvPr>
            <p:ph type="dt" idx="10"/>
          </p:nvPr>
        </p:nvSpPr>
        <p:spPr>
          <a:xfrm>
            <a:off x="628650" y="6356415"/>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0"/>
          <p:cNvSpPr txBox="1">
            <a:spLocks noGrp="1"/>
          </p:cNvSpPr>
          <p:nvPr>
            <p:ph type="ftr" idx="11"/>
          </p:nvPr>
        </p:nvSpPr>
        <p:spPr>
          <a:xfrm>
            <a:off x="3028950" y="6356415"/>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0"/>
          <p:cNvSpPr txBox="1">
            <a:spLocks noGrp="1"/>
          </p:cNvSpPr>
          <p:nvPr>
            <p:ph type="sldNum" idx="12"/>
          </p:nvPr>
        </p:nvSpPr>
        <p:spPr>
          <a:xfrm>
            <a:off x="6457950" y="6356415"/>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3969790697"/>
      </p:ext>
    </p:extLst>
  </p:cSld>
  <p:clrMapOvr>
    <a:masterClrMapping/>
  </p:clrMapOvr>
</p:sldLayout>
</file>

<file path=ppt/slideLayouts/slideLayout2202.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8"/>
        <p:cNvGrpSpPr/>
        <p:nvPr/>
      </p:nvGrpSpPr>
      <p:grpSpPr>
        <a:xfrm>
          <a:off x="0" y="0"/>
          <a:ext cx="0" cy="0"/>
          <a:chOff x="0" y="0"/>
          <a:chExt cx="0" cy="0"/>
        </a:xfrm>
      </p:grpSpPr>
      <p:sp>
        <p:nvSpPr>
          <p:cNvPr id="69" name="Google Shape;69;p21"/>
          <p:cNvSpPr txBox="1">
            <a:spLocks noGrp="1"/>
          </p:cNvSpPr>
          <p:nvPr>
            <p:ph type="title"/>
          </p:nvPr>
        </p:nvSpPr>
        <p:spPr>
          <a:xfrm>
            <a:off x="628650" y="365129"/>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1"/>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1"/>
          <p:cNvSpPr txBox="1">
            <a:spLocks noGrp="1"/>
          </p:cNvSpPr>
          <p:nvPr>
            <p:ph type="dt" idx="10"/>
          </p:nvPr>
        </p:nvSpPr>
        <p:spPr>
          <a:xfrm>
            <a:off x="628650" y="6356415"/>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1"/>
          <p:cNvSpPr txBox="1">
            <a:spLocks noGrp="1"/>
          </p:cNvSpPr>
          <p:nvPr>
            <p:ph type="ftr" idx="11"/>
          </p:nvPr>
        </p:nvSpPr>
        <p:spPr>
          <a:xfrm>
            <a:off x="3028950" y="6356415"/>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1"/>
          <p:cNvSpPr txBox="1">
            <a:spLocks noGrp="1"/>
          </p:cNvSpPr>
          <p:nvPr>
            <p:ph type="sldNum" idx="12"/>
          </p:nvPr>
        </p:nvSpPr>
        <p:spPr>
          <a:xfrm>
            <a:off x="6457950" y="6356415"/>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4087587117"/>
      </p:ext>
    </p:extLst>
  </p:cSld>
  <p:clrMapOvr>
    <a:masterClrMapping/>
  </p:clrMapOvr>
</p:sldLayout>
</file>

<file path=ppt/slideLayouts/slideLayout220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4"/>
        <p:cNvGrpSpPr/>
        <p:nvPr/>
      </p:nvGrpSpPr>
      <p:grpSpPr>
        <a:xfrm>
          <a:off x="0" y="0"/>
          <a:ext cx="0" cy="0"/>
          <a:chOff x="0" y="0"/>
          <a:chExt cx="0" cy="0"/>
        </a:xfrm>
      </p:grpSpPr>
      <p:sp>
        <p:nvSpPr>
          <p:cNvPr id="75" name="Google Shape;75;p22"/>
          <p:cNvSpPr txBox="1">
            <a:spLocks noGrp="1"/>
          </p:cNvSpPr>
          <p:nvPr>
            <p:ph type="title"/>
          </p:nvPr>
        </p:nvSpPr>
        <p:spPr>
          <a:xfrm rot="5400000">
            <a:off x="4623594" y="2285239"/>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2"/>
          <p:cNvSpPr txBox="1">
            <a:spLocks noGrp="1"/>
          </p:cNvSpPr>
          <p:nvPr>
            <p:ph type="body" idx="1"/>
          </p:nvPr>
        </p:nvSpPr>
        <p:spPr>
          <a:xfrm rot="5400000">
            <a:off x="623094" y="370714"/>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2"/>
          <p:cNvSpPr txBox="1">
            <a:spLocks noGrp="1"/>
          </p:cNvSpPr>
          <p:nvPr>
            <p:ph type="dt" idx="10"/>
          </p:nvPr>
        </p:nvSpPr>
        <p:spPr>
          <a:xfrm>
            <a:off x="628650" y="6356415"/>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2"/>
          <p:cNvSpPr txBox="1">
            <a:spLocks noGrp="1"/>
          </p:cNvSpPr>
          <p:nvPr>
            <p:ph type="ftr" idx="11"/>
          </p:nvPr>
        </p:nvSpPr>
        <p:spPr>
          <a:xfrm>
            <a:off x="3028950" y="6356415"/>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2"/>
          <p:cNvSpPr txBox="1">
            <a:spLocks noGrp="1"/>
          </p:cNvSpPr>
          <p:nvPr>
            <p:ph type="sldNum" idx="12"/>
          </p:nvPr>
        </p:nvSpPr>
        <p:spPr>
          <a:xfrm>
            <a:off x="6457950" y="6356415"/>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943057484"/>
      </p:ext>
    </p:extLst>
  </p:cSld>
  <p:clrMapOvr>
    <a:masterClrMapping/>
  </p:clrMapOvr>
</p:sldLayout>
</file>

<file path=ppt/slideLayouts/slideLayout2204.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1"/>
        <p:cNvGrpSpPr/>
        <p:nvPr/>
      </p:nvGrpSpPr>
      <p:grpSpPr>
        <a:xfrm>
          <a:off x="0" y="0"/>
          <a:ext cx="0" cy="0"/>
          <a:chOff x="0" y="0"/>
          <a:chExt cx="0" cy="0"/>
        </a:xfrm>
      </p:grpSpPr>
      <p:pic>
        <p:nvPicPr>
          <p:cNvPr id="22" name="Google Shape;22;p6"/>
          <p:cNvPicPr preferRelativeResize="0"/>
          <p:nvPr/>
        </p:nvPicPr>
        <p:blipFill rotWithShape="1">
          <a:blip r:embed="rId2">
            <a:alphaModFix amt="28000"/>
          </a:blip>
          <a:srcRect t="3044" b="39510"/>
          <a:stretch/>
        </p:blipFill>
        <p:spPr>
          <a:xfrm>
            <a:off x="-247649" y="-249933"/>
            <a:ext cx="9736454" cy="7360173"/>
          </a:xfrm>
          <a:prstGeom prst="rect">
            <a:avLst/>
          </a:prstGeom>
          <a:noFill/>
          <a:ln>
            <a:noFill/>
          </a:ln>
        </p:spPr>
      </p:pic>
      <p:pic>
        <p:nvPicPr>
          <p:cNvPr id="23" name="Google Shape;23;p6"/>
          <p:cNvPicPr preferRelativeResize="0"/>
          <p:nvPr/>
        </p:nvPicPr>
        <p:blipFill rotWithShape="1">
          <a:blip r:embed="rId3">
            <a:alphaModFix/>
          </a:blip>
          <a:srcRect/>
          <a:stretch/>
        </p:blipFill>
        <p:spPr>
          <a:xfrm>
            <a:off x="254426" y="268151"/>
            <a:ext cx="8635149" cy="6321700"/>
          </a:xfrm>
          <a:prstGeom prst="rect">
            <a:avLst/>
          </a:prstGeom>
          <a:noFill/>
          <a:ln>
            <a:noFill/>
          </a:ln>
        </p:spPr>
      </p:pic>
    </p:spTree>
    <p:extLst>
      <p:ext uri="{BB962C8B-B14F-4D97-AF65-F5344CB8AC3E}">
        <p14:creationId xmlns:p14="http://schemas.microsoft.com/office/powerpoint/2010/main" val="2279000365"/>
      </p:ext>
    </p:extLst>
  </p:cSld>
  <p:clrMapOvr>
    <a:masterClrMapping/>
  </p:clrMapOvr>
</p:sldLayout>
</file>

<file path=ppt/slideLayouts/slideLayout220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3834402"/>
      </p:ext>
    </p:extLst>
  </p:cSld>
  <p:clrMapOvr>
    <a:masterClrMapping/>
  </p:clrMapOvr>
</p:sldLayout>
</file>

<file path=ppt/slideLayouts/slideLayout220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2271075"/>
      </p:ext>
    </p:extLst>
  </p:cSld>
  <p:clrMapOvr>
    <a:masterClrMapping/>
  </p:clrMapOvr>
</p:sldLayout>
</file>

<file path=ppt/slideLayouts/slideLayout2207.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0999904"/>
      </p:ext>
    </p:extLst>
  </p:cSld>
  <p:clrMapOvr>
    <a:masterClrMapping/>
  </p:clrMapOvr>
</p:sldLayout>
</file>

<file path=ppt/slideLayouts/slideLayout2208.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2632323"/>
      </p:ext>
    </p:extLst>
  </p:cSld>
  <p:clrMapOvr>
    <a:masterClrMapping/>
  </p:clrMapOvr>
</p:sldLayout>
</file>

<file path=ppt/slideLayouts/slideLayout2209.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0430154"/>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userDrawn="1">
  <p:cSld name="3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6067084"/>
      </p:ext>
    </p:extLst>
  </p:cSld>
  <p:clrMapOvr>
    <a:masterClrMapping/>
  </p:clrMapOvr>
</p:sldLayout>
</file>

<file path=ppt/slideLayouts/slideLayout22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017669"/>
      </p:ext>
    </p:extLst>
  </p:cSld>
  <p:clrMapOvr>
    <a:masterClrMapping/>
  </p:clrMapOvr>
</p:sldLayout>
</file>

<file path=ppt/slideLayouts/slideLayout221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9603940"/>
      </p:ext>
    </p:extLst>
  </p:cSld>
  <p:clrMapOvr>
    <a:masterClrMapping/>
  </p:clrMapOvr>
</p:sldLayout>
</file>

<file path=ppt/slideLayouts/slideLayout221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9605417"/>
      </p:ext>
    </p:extLst>
  </p:cSld>
  <p:clrMapOvr>
    <a:masterClrMapping/>
  </p:clrMapOvr>
</p:sldLayout>
</file>

<file path=ppt/slideLayouts/slideLayout2213.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6982257"/>
      </p:ext>
    </p:extLst>
  </p:cSld>
  <p:clrMapOvr>
    <a:masterClrMapping/>
  </p:clrMapOvr>
</p:sldLayout>
</file>

<file path=ppt/slideLayouts/slideLayout2214.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0260291"/>
      </p:ext>
    </p:extLst>
  </p:cSld>
  <p:clrMapOvr>
    <a:masterClrMapping/>
  </p:clrMapOvr>
</p:sldLayout>
</file>

<file path=ppt/slideLayouts/slideLayout2215.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0187847"/>
      </p:ext>
    </p:extLst>
  </p:cSld>
  <p:clrMapOvr>
    <a:masterClrMapping/>
  </p:clrMapOvr>
</p:sldLayout>
</file>

<file path=ppt/slideLayouts/slideLayout2216.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4043018"/>
      </p:ext>
    </p:extLst>
  </p:cSld>
  <p:clrMapOvr>
    <a:masterClrMapping/>
  </p:clrMapOvr>
</p:sldLayout>
</file>

<file path=ppt/slideLayouts/slideLayout2217.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6328347"/>
      </p:ext>
    </p:extLst>
  </p:cSld>
  <p:clrMapOvr>
    <a:masterClrMapping/>
  </p:clrMapOvr>
</p:sldLayout>
</file>

<file path=ppt/slideLayouts/slideLayout2218.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5266222"/>
      </p:ext>
    </p:extLst>
  </p:cSld>
  <p:clrMapOvr>
    <a:masterClrMapping/>
  </p:clrMapOvr>
</p:sldLayout>
</file>

<file path=ppt/slideLayouts/slideLayout2219.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6265439"/>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userDrawn="1">
  <p:cSld name="9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302" y="6042134"/>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AAEC7E0B-4FC0-4491-BC80-5631C078F1E5}"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34"/>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34"/>
            <a:ext cx="51315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B5AB834C-0A63-414D-A22C-C67CA0ADA09E}" type="slidenum">
              <a:rPr lang="zh-CN" altLang="en-US"/>
              <a:pPr>
                <a:defRPr/>
              </a:pPr>
              <a:t>‹#›</a:t>
            </a:fld>
            <a:endParaRPr lang="zh-CN" altLang="en-US"/>
          </a:p>
        </p:txBody>
      </p:sp>
    </p:spTree>
    <p:extLst>
      <p:ext uri="{BB962C8B-B14F-4D97-AF65-F5344CB8AC3E}">
        <p14:creationId xmlns:p14="http://schemas.microsoft.com/office/powerpoint/2010/main" val="2018075041"/>
      </p:ext>
    </p:extLst>
  </p:cSld>
  <p:clrMapOvr>
    <a:masterClrMapping/>
  </p:clrMapOvr>
</p:sldLayout>
</file>

<file path=ppt/slideLayouts/slideLayout2220.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8335721"/>
      </p:ext>
    </p:extLst>
  </p:cSld>
  <p:clrMapOvr>
    <a:masterClrMapping/>
  </p:clrMapOvr>
</p:sldLayout>
</file>

<file path=ppt/slideLayouts/slideLayout2221.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67152958"/>
      </p:ext>
    </p:extLst>
  </p:cSld>
  <p:clrMapOvr>
    <a:masterClrMapping/>
  </p:clrMapOvr>
</p:sldLayout>
</file>

<file path=ppt/slideLayouts/slideLayout2222.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2918321"/>
      </p:ext>
    </p:extLst>
  </p:cSld>
  <p:clrMapOvr>
    <a:masterClrMapping/>
  </p:clrMapOvr>
</p:sldLayout>
</file>

<file path=ppt/slideLayouts/slideLayout2223.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1644493"/>
      </p:ext>
    </p:extLst>
  </p:cSld>
  <p:clrMapOvr>
    <a:masterClrMapping/>
  </p:clrMapOvr>
</p:sldLayout>
</file>

<file path=ppt/slideLayouts/slideLayout2224.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5230285"/>
      </p:ext>
    </p:extLst>
  </p:cSld>
  <p:clrMapOvr>
    <a:masterClrMapping/>
  </p:clrMapOvr>
</p:sldLayout>
</file>

<file path=ppt/slideLayouts/slideLayout2225.xml><?xml version="1.0" encoding="utf-8"?>
<p:sldLayout xmlns:a="http://schemas.openxmlformats.org/drawingml/2006/main" xmlns:r="http://schemas.openxmlformats.org/officeDocument/2006/relationships" xmlns:p="http://schemas.openxmlformats.org/presentationml/2006/main" showMasterSp="0"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3241379"/>
      </p:ext>
    </p:extLst>
  </p:cSld>
  <p:clrMapOvr>
    <a:masterClrMapping/>
  </p:clrMapOvr>
</p:sldLayout>
</file>

<file path=ppt/slideLayouts/slideLayout2226.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81"/>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33"/>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494623238"/>
      </p:ext>
    </p:extLst>
  </p:cSld>
  <p:clrMapOvr>
    <a:masterClrMapping/>
  </p:clrMapOvr>
</p:sldLayout>
</file>

<file path=ppt/slideLayouts/slideLayout2227.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687698951"/>
      </p:ext>
    </p:extLst>
  </p:cSld>
  <p:clrMapOvr>
    <a:masterClrMapping/>
  </p:clrMapOvr>
</p:sldLayout>
</file>

<file path=ppt/slideLayouts/slideLayout2228.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946463806"/>
      </p:ext>
    </p:extLst>
  </p:cSld>
  <p:clrMapOvr>
    <a:masterClrMapping/>
  </p:clrMapOvr>
</p:sldLayout>
</file>

<file path=ppt/slideLayouts/slideLayout2229.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12"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246924249"/>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userDrawn="1">
  <p:cSld name="6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8767546"/>
      </p:ext>
    </p:extLst>
  </p:cSld>
  <p:clrMapOvr>
    <a:masterClrMapping/>
  </p:clrMapOvr>
  <p:transition spd="slow" advClick="0" advTm="4000">
    <p:comb/>
  </p:transition>
</p:sldLayout>
</file>

<file path=ppt/slideLayouts/slideLayout2230.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8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8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265119384"/>
      </p:ext>
    </p:extLst>
  </p:cSld>
  <p:clrMapOvr>
    <a:masterClrMapping/>
  </p:clrMapOvr>
</p:sldLayout>
</file>

<file path=ppt/slideLayouts/slideLayout2231.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764589749"/>
      </p:ext>
    </p:extLst>
  </p:cSld>
  <p:clrMapOvr>
    <a:masterClrMapping/>
  </p:clrMapOvr>
</p:sldLayout>
</file>

<file path=ppt/slideLayouts/slideLayout2232.xml><?xml version="1.0" encoding="utf-8"?>
<p:sldLayout xmlns:a="http://schemas.openxmlformats.org/drawingml/2006/main" xmlns:r="http://schemas.openxmlformats.org/officeDocument/2006/relationships" xmlns:p="http://schemas.openxmlformats.org/presentationml/2006/main" userDrawn="1">
  <p:cSld name="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6FFF98A-E6C2-4B83-A778-35A581F9E50A}"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7B46765-5C38-470F-9354-B7AF9A503DDA}" type="slidenum">
              <a:rPr lang="zh-CN" altLang="en-US"/>
              <a:pPr>
                <a:defRPr/>
              </a:pPr>
              <a:t>‹#›</a:t>
            </a:fld>
            <a:endParaRPr lang="zh-CN" altLang="en-US"/>
          </a:p>
        </p:txBody>
      </p:sp>
    </p:spTree>
    <p:extLst>
      <p:ext uri="{BB962C8B-B14F-4D97-AF65-F5344CB8AC3E}">
        <p14:creationId xmlns:p14="http://schemas.microsoft.com/office/powerpoint/2010/main" val="4152081274"/>
      </p:ext>
    </p:extLst>
  </p:cSld>
  <p:clrMapOvr>
    <a:masterClrMapping/>
  </p:clrMapOvr>
</p:sldLayout>
</file>

<file path=ppt/slideLayouts/slideLayout2233.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7136499"/>
      </p:ext>
    </p:extLst>
  </p:cSld>
  <p:clrMapOvr>
    <a:masterClrMapping/>
  </p:clrMapOvr>
</p:sldLayout>
</file>

<file path=ppt/slideLayouts/slideLayout2234.xml><?xml version="1.0" encoding="utf-8"?>
<p:sldLayout xmlns:a="http://schemas.openxmlformats.org/drawingml/2006/main" xmlns:r="http://schemas.openxmlformats.org/officeDocument/2006/relationships" xmlns:p="http://schemas.openxmlformats.org/presentationml/2006/main" userDrawn="1">
  <p:cSld name="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62DF058-C764-476F-A1F7-E23A4D6ADE7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DB22B4B-FB89-4B6E-96FE-9A9C5692A78E}" type="slidenum">
              <a:rPr lang="zh-CN" altLang="en-US"/>
              <a:pPr>
                <a:defRPr/>
              </a:pPr>
              <a:t>‹#›</a:t>
            </a:fld>
            <a:endParaRPr lang="zh-CN" altLang="en-US"/>
          </a:p>
        </p:txBody>
      </p:sp>
    </p:spTree>
    <p:extLst>
      <p:ext uri="{BB962C8B-B14F-4D97-AF65-F5344CB8AC3E}">
        <p14:creationId xmlns:p14="http://schemas.microsoft.com/office/powerpoint/2010/main" val="996291650"/>
      </p:ext>
    </p:extLst>
  </p:cSld>
  <p:clrMapOvr>
    <a:masterClrMapping/>
  </p:clrMapOvr>
</p:sldLayout>
</file>

<file path=ppt/slideLayouts/slideLayout2235.xml><?xml version="1.0" encoding="utf-8"?>
<p:sldLayout xmlns:a="http://schemas.openxmlformats.org/drawingml/2006/main" xmlns:r="http://schemas.openxmlformats.org/officeDocument/2006/relationships" xmlns:p="http://schemas.openxmlformats.org/presentationml/2006/main" preserve="1" userDrawn="1">
  <p:cSld name="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3087799"/>
      </p:ext>
    </p:extLst>
  </p:cSld>
  <p:clrMapOvr>
    <a:masterClrMapping/>
  </p:clrMapOvr>
</p:sldLayout>
</file>

<file path=ppt/slideLayouts/slideLayout2236.xml><?xml version="1.0" encoding="utf-8"?>
<p:sldLayout xmlns:a="http://schemas.openxmlformats.org/drawingml/2006/main" xmlns:r="http://schemas.openxmlformats.org/officeDocument/2006/relationships" xmlns:p="http://schemas.openxmlformats.org/presentationml/2006/main" userDrawn="1">
  <p:cSld name="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4DD9C880-1300-49F6-A2DF-921E3B8EC96D}"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396818E-BAEA-44A8-A5BF-C75B8A424BC5}" type="slidenum">
              <a:rPr lang="zh-CN" altLang="en-US"/>
              <a:pPr>
                <a:defRPr/>
              </a:pPr>
              <a:t>‹#›</a:t>
            </a:fld>
            <a:endParaRPr lang="zh-CN" altLang="en-US"/>
          </a:p>
        </p:txBody>
      </p:sp>
    </p:spTree>
    <p:extLst>
      <p:ext uri="{BB962C8B-B14F-4D97-AF65-F5344CB8AC3E}">
        <p14:creationId xmlns:p14="http://schemas.microsoft.com/office/powerpoint/2010/main" val="4099492630"/>
      </p:ext>
    </p:extLst>
  </p:cSld>
  <p:clrMapOvr>
    <a:masterClrMapping/>
  </p:clrMapOvr>
</p:sldLayout>
</file>

<file path=ppt/slideLayouts/slideLayout2237.xml><?xml version="1.0" encoding="utf-8"?>
<p:sldLayout xmlns:a="http://schemas.openxmlformats.org/drawingml/2006/main" xmlns:r="http://schemas.openxmlformats.org/officeDocument/2006/relationships" xmlns:p="http://schemas.openxmlformats.org/presentationml/2006/main" preserve="1" userDrawn="1">
  <p:cSld name="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9378594"/>
      </p:ext>
    </p:extLst>
  </p:cSld>
  <p:clrMapOvr>
    <a:masterClrMapping/>
  </p:clrMapOvr>
</p:sldLayout>
</file>

<file path=ppt/slideLayouts/slideLayout2238.xml><?xml version="1.0" encoding="utf-8"?>
<p:sldLayout xmlns:a="http://schemas.openxmlformats.org/drawingml/2006/main" xmlns:r="http://schemas.openxmlformats.org/officeDocument/2006/relationships" xmlns:p="http://schemas.openxmlformats.org/presentationml/2006/main" userDrawn="1">
  <p:cSld name="1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BA4C680-972E-4173-B5E9-2007045D518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7B91E7F-7378-4F5D-8484-9DB68F7648FE}" type="slidenum">
              <a:rPr lang="zh-CN" altLang="en-US"/>
              <a:pPr>
                <a:defRPr/>
              </a:pPr>
              <a:t>‹#›</a:t>
            </a:fld>
            <a:endParaRPr lang="zh-CN" altLang="en-US"/>
          </a:p>
        </p:txBody>
      </p:sp>
    </p:spTree>
    <p:extLst>
      <p:ext uri="{BB962C8B-B14F-4D97-AF65-F5344CB8AC3E}">
        <p14:creationId xmlns:p14="http://schemas.microsoft.com/office/powerpoint/2010/main" val="3116861882"/>
      </p:ext>
    </p:extLst>
  </p:cSld>
  <p:clrMapOvr>
    <a:masterClrMapping/>
  </p:clrMapOvr>
</p:sldLayout>
</file>

<file path=ppt/slideLayouts/slideLayout2239.xml><?xml version="1.0" encoding="utf-8"?>
<p:sldLayout xmlns:a="http://schemas.openxmlformats.org/drawingml/2006/main" xmlns:r="http://schemas.openxmlformats.org/officeDocument/2006/relationships" xmlns:p="http://schemas.openxmlformats.org/presentationml/2006/main" preserve="1" userDrawn="1">
  <p:cSld name="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56560749"/>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6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655095"/>
      </p:ext>
    </p:extLst>
  </p:cSld>
  <p:clrMapOvr>
    <a:masterClrMapping/>
  </p:clrMapOvr>
  <p:transition spd="slow"/>
</p:sldLayout>
</file>

<file path=ppt/slideLayouts/slideLayout2240.xml><?xml version="1.0" encoding="utf-8"?>
<p:sldLayout xmlns:a="http://schemas.openxmlformats.org/drawingml/2006/main" xmlns:r="http://schemas.openxmlformats.org/officeDocument/2006/relationships" xmlns:p="http://schemas.openxmlformats.org/presentationml/2006/main" userDrawn="1">
  <p:cSld name="1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6065E43-B123-4E54-B0A4-9A514D91E992}"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BC533E0C-6B24-4BEC-83BE-E3A35DC92546}" type="slidenum">
              <a:rPr lang="zh-CN" altLang="en-US"/>
              <a:pPr>
                <a:defRPr/>
              </a:pPr>
              <a:t>‹#›</a:t>
            </a:fld>
            <a:endParaRPr lang="zh-CN" altLang="en-US"/>
          </a:p>
        </p:txBody>
      </p:sp>
    </p:spTree>
    <p:extLst>
      <p:ext uri="{BB962C8B-B14F-4D97-AF65-F5344CB8AC3E}">
        <p14:creationId xmlns:p14="http://schemas.microsoft.com/office/powerpoint/2010/main" val="3499459126"/>
      </p:ext>
    </p:extLst>
  </p:cSld>
  <p:clrMapOvr>
    <a:masterClrMapping/>
  </p:clrMapOvr>
</p:sldLayout>
</file>

<file path=ppt/slideLayouts/slideLayout2241.xml><?xml version="1.0" encoding="utf-8"?>
<p:sldLayout xmlns:a="http://schemas.openxmlformats.org/drawingml/2006/main" xmlns:r="http://schemas.openxmlformats.org/officeDocument/2006/relationships" xmlns:p="http://schemas.openxmlformats.org/presentationml/2006/main" preserve="1" userDrawn="1">
  <p:cSld name="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14000282"/>
      </p:ext>
    </p:extLst>
  </p:cSld>
  <p:clrMapOvr>
    <a:masterClrMapping/>
  </p:clrMapOvr>
</p:sldLayout>
</file>

<file path=ppt/slideLayouts/slideLayout2242.xml><?xml version="1.0" encoding="utf-8"?>
<p:sldLayout xmlns:a="http://schemas.openxmlformats.org/drawingml/2006/main" xmlns:r="http://schemas.openxmlformats.org/officeDocument/2006/relationships" xmlns:p="http://schemas.openxmlformats.org/presentationml/2006/main" showMasterSp="0" preserve="1" userDrawn="1">
  <p:cSld name="1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1900774"/>
      </p:ext>
    </p:extLst>
  </p:cSld>
  <p:clrMapOvr>
    <a:masterClrMapping/>
  </p:clrMapOvr>
</p:sldLayout>
</file>

<file path=ppt/slideLayouts/slideLayout2243.xml><?xml version="1.0" encoding="utf-8"?>
<p:sldLayout xmlns:a="http://schemas.openxmlformats.org/drawingml/2006/main" xmlns:r="http://schemas.openxmlformats.org/officeDocument/2006/relationships" xmlns:p="http://schemas.openxmlformats.org/presentationml/2006/main" preserve="1" userDrawn="1">
  <p:cSld name="13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81"/>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33"/>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916529546"/>
      </p:ext>
    </p:extLst>
  </p:cSld>
  <p:clrMapOvr>
    <a:masterClrMapping/>
  </p:clrMapOvr>
</p:sldLayout>
</file>

<file path=ppt/slideLayouts/slideLayout2244.xml><?xml version="1.0" encoding="utf-8"?>
<p:sldLayout xmlns:a="http://schemas.openxmlformats.org/drawingml/2006/main" xmlns:r="http://schemas.openxmlformats.org/officeDocument/2006/relationships" xmlns:p="http://schemas.openxmlformats.org/presentationml/2006/main" preserve="1" userDrawn="1">
  <p:cSld name="14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05814565"/>
      </p:ext>
    </p:extLst>
  </p:cSld>
  <p:clrMapOvr>
    <a:masterClrMapping/>
  </p:clrMapOvr>
</p:sldLayout>
</file>

<file path=ppt/slideLayouts/slideLayout2245.xml><?xml version="1.0" encoding="utf-8"?>
<p:sldLayout xmlns:a="http://schemas.openxmlformats.org/drawingml/2006/main" xmlns:r="http://schemas.openxmlformats.org/officeDocument/2006/relationships" xmlns:p="http://schemas.openxmlformats.org/presentationml/2006/main" preserve="1" userDrawn="1">
  <p:cSld name="15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754464721"/>
      </p:ext>
    </p:extLst>
  </p:cSld>
  <p:clrMapOvr>
    <a:masterClrMapping/>
  </p:clrMapOvr>
</p:sldLayout>
</file>

<file path=ppt/slideLayouts/slideLayout2246.xml><?xml version="1.0" encoding="utf-8"?>
<p:sldLayout xmlns:a="http://schemas.openxmlformats.org/drawingml/2006/main" xmlns:r="http://schemas.openxmlformats.org/officeDocument/2006/relationships" xmlns:p="http://schemas.openxmlformats.org/presentationml/2006/main" preserve="1" userDrawn="1">
  <p:cSld name="16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12"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160977559"/>
      </p:ext>
    </p:extLst>
  </p:cSld>
  <p:clrMapOvr>
    <a:masterClrMapping/>
  </p:clrMapOvr>
</p:sldLayout>
</file>

<file path=ppt/slideLayouts/slideLayout2247.xml><?xml version="1.0" encoding="utf-8"?>
<p:sldLayout xmlns:a="http://schemas.openxmlformats.org/drawingml/2006/main" xmlns:r="http://schemas.openxmlformats.org/officeDocument/2006/relationships" xmlns:p="http://schemas.openxmlformats.org/presentationml/2006/main" preserve="1" userDrawn="1">
  <p:cSld name="1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8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8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938876957"/>
      </p:ext>
    </p:extLst>
  </p:cSld>
  <p:clrMapOvr>
    <a:masterClrMapping/>
  </p:clrMapOvr>
</p:sldLayout>
</file>

<file path=ppt/slideLayouts/slideLayout2248.xml><?xml version="1.0" encoding="utf-8"?>
<p:sldLayout xmlns:a="http://schemas.openxmlformats.org/drawingml/2006/main" xmlns:r="http://schemas.openxmlformats.org/officeDocument/2006/relationships" xmlns:p="http://schemas.openxmlformats.org/presentationml/2006/main" preserve="1" userDrawn="1">
  <p:cSld name="18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590334265"/>
      </p:ext>
    </p:extLst>
  </p:cSld>
  <p:clrMapOvr>
    <a:masterClrMapping/>
  </p:clrMapOvr>
</p:sldLayout>
</file>

<file path=ppt/slideLayouts/slideLayout2249.xml><?xml version="1.0" encoding="utf-8"?>
<p:sldLayout xmlns:a="http://schemas.openxmlformats.org/drawingml/2006/main" xmlns:r="http://schemas.openxmlformats.org/officeDocument/2006/relationships" xmlns:p="http://schemas.openxmlformats.org/presentationml/2006/main" userDrawn="1">
  <p:cSld name="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B6923F4D-ECB0-4513-97F2-37B21F24111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B4EFEB9-39EB-4478-B955-9AA84B0F249A}" type="slidenum">
              <a:rPr lang="zh-CN" altLang="en-US"/>
              <a:pPr>
                <a:defRPr/>
              </a:pPr>
              <a:t>‹#›</a:t>
            </a:fld>
            <a:endParaRPr lang="zh-CN" altLang="en-US"/>
          </a:p>
        </p:txBody>
      </p:sp>
    </p:spTree>
    <p:extLst>
      <p:ext uri="{BB962C8B-B14F-4D97-AF65-F5344CB8AC3E}">
        <p14:creationId xmlns:p14="http://schemas.microsoft.com/office/powerpoint/2010/main" val="1106702973"/>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11_标题和内容">
    <p:spTree>
      <p:nvGrpSpPr>
        <p:cNvPr id="1" name=""/>
        <p:cNvGrpSpPr/>
        <p:nvPr/>
      </p:nvGrpSpPr>
      <p:grpSpPr>
        <a:xfrm>
          <a:off x="0" y="0"/>
          <a:ext cx="0" cy="0"/>
          <a:chOff x="0" y="0"/>
          <a:chExt cx="0" cy="0"/>
        </a:xfrm>
      </p:grpSpPr>
      <p:sp>
        <p:nvSpPr>
          <p:cNvPr id="2" name="菱形 6"/>
          <p:cNvSpPr/>
          <p:nvPr userDrawn="1"/>
        </p:nvSpPr>
        <p:spPr>
          <a:xfrm>
            <a:off x="95286" y="136525"/>
            <a:ext cx="404813"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
        <p:nvSpPr>
          <p:cNvPr id="3" name="菱形 2"/>
          <p:cNvSpPr/>
          <p:nvPr userDrawn="1"/>
        </p:nvSpPr>
        <p:spPr>
          <a:xfrm>
            <a:off x="142908" y="136525"/>
            <a:ext cx="404813"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Tree>
    <p:extLst>
      <p:ext uri="{BB962C8B-B14F-4D97-AF65-F5344CB8AC3E}">
        <p14:creationId xmlns:p14="http://schemas.microsoft.com/office/powerpoint/2010/main" val="1106557683"/>
      </p:ext>
    </p:extLst>
  </p:cSld>
  <p:clrMapOvr>
    <a:masterClrMapping/>
  </p:clrMapOvr>
  <p:transition spd="slow"/>
</p:sldLayout>
</file>

<file path=ppt/slideLayouts/slideLayout2250.xml><?xml version="1.0" encoding="utf-8"?>
<p:sldLayout xmlns:a="http://schemas.openxmlformats.org/drawingml/2006/main" xmlns:r="http://schemas.openxmlformats.org/officeDocument/2006/relationships" xmlns:p="http://schemas.openxmlformats.org/presentationml/2006/main" preserve="1" userDrawn="1">
  <p:cSld name="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2124890"/>
      </p:ext>
    </p:extLst>
  </p:cSld>
  <p:clrMapOvr>
    <a:masterClrMapping/>
  </p:clrMapOvr>
</p:sldLayout>
</file>

<file path=ppt/slideLayouts/slideLayout2251.xml><?xml version="1.0" encoding="utf-8"?>
<p:sldLayout xmlns:a="http://schemas.openxmlformats.org/drawingml/2006/main" xmlns:r="http://schemas.openxmlformats.org/officeDocument/2006/relationships" xmlns:p="http://schemas.openxmlformats.org/presentationml/2006/main" userDrawn="1">
  <p:cSld name="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EB11469-8380-42D3-9DCE-4DE26450BB8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794D14A-EBA0-449F-9A55-5FA4C7A21DA6}" type="slidenum">
              <a:rPr lang="zh-CN" altLang="en-US"/>
              <a:pPr>
                <a:defRPr/>
              </a:pPr>
              <a:t>‹#›</a:t>
            </a:fld>
            <a:endParaRPr lang="zh-CN" altLang="en-US"/>
          </a:p>
        </p:txBody>
      </p:sp>
    </p:spTree>
    <p:extLst>
      <p:ext uri="{BB962C8B-B14F-4D97-AF65-F5344CB8AC3E}">
        <p14:creationId xmlns:p14="http://schemas.microsoft.com/office/powerpoint/2010/main" val="4165314839"/>
      </p:ext>
    </p:extLst>
  </p:cSld>
  <p:clrMapOvr>
    <a:masterClrMapping/>
  </p:clrMapOvr>
</p:sldLayout>
</file>

<file path=ppt/slideLayouts/slideLayout2252.xml><?xml version="1.0" encoding="utf-8"?>
<p:sldLayout xmlns:a="http://schemas.openxmlformats.org/drawingml/2006/main" xmlns:r="http://schemas.openxmlformats.org/officeDocument/2006/relationships" xmlns:p="http://schemas.openxmlformats.org/presentationml/2006/main" preserve="1" userDrawn="1">
  <p:cSld name="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48631991"/>
      </p:ext>
    </p:extLst>
  </p:cSld>
  <p:clrMapOvr>
    <a:masterClrMapping/>
  </p:clrMapOvr>
</p:sldLayout>
</file>

<file path=ppt/slideLayouts/slideLayout2253.xml><?xml version="1.0" encoding="utf-8"?>
<p:sldLayout xmlns:a="http://schemas.openxmlformats.org/drawingml/2006/main" xmlns:r="http://schemas.openxmlformats.org/officeDocument/2006/relationships" xmlns:p="http://schemas.openxmlformats.org/presentationml/2006/main" userDrawn="1">
  <p:cSld name="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94BC2ED-5611-42A0-BDFD-64D932F985B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72D6F189-95D1-4F0A-AE58-F67B421EDACD}" type="slidenum">
              <a:rPr lang="zh-CN" altLang="en-US"/>
              <a:pPr>
                <a:defRPr/>
              </a:pPr>
              <a:t>‹#›</a:t>
            </a:fld>
            <a:endParaRPr lang="zh-CN" altLang="en-US"/>
          </a:p>
        </p:txBody>
      </p:sp>
    </p:spTree>
    <p:extLst>
      <p:ext uri="{BB962C8B-B14F-4D97-AF65-F5344CB8AC3E}">
        <p14:creationId xmlns:p14="http://schemas.microsoft.com/office/powerpoint/2010/main" val="2735600094"/>
      </p:ext>
    </p:extLst>
  </p:cSld>
  <p:clrMapOvr>
    <a:masterClrMapping/>
  </p:clrMapOvr>
</p:sldLayout>
</file>

<file path=ppt/slideLayouts/slideLayout2254.xml><?xml version="1.0" encoding="utf-8"?>
<p:sldLayout xmlns:a="http://schemas.openxmlformats.org/drawingml/2006/main" xmlns:r="http://schemas.openxmlformats.org/officeDocument/2006/relationships" xmlns:p="http://schemas.openxmlformats.org/presentationml/2006/main" preserve="1" userDrawn="1">
  <p:cSld name="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652900236"/>
      </p:ext>
    </p:extLst>
  </p:cSld>
  <p:clrMapOvr>
    <a:masterClrMapping/>
  </p:clrMapOvr>
</p:sldLayout>
</file>

<file path=ppt/slideLayouts/slideLayout2255.xml><?xml version="1.0" encoding="utf-8"?>
<p:sldLayout xmlns:a="http://schemas.openxmlformats.org/drawingml/2006/main" xmlns:r="http://schemas.openxmlformats.org/officeDocument/2006/relationships" xmlns:p="http://schemas.openxmlformats.org/presentationml/2006/main" userDrawn="1">
  <p:cSld name="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02D1718-3781-4C2A-B191-505C118A767E}"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19F72B1C-9FEF-4773-AB7A-E274ECC684BB}" type="slidenum">
              <a:rPr lang="zh-CN" altLang="en-US"/>
              <a:pPr>
                <a:defRPr/>
              </a:pPr>
              <a:t>‹#›</a:t>
            </a:fld>
            <a:endParaRPr lang="zh-CN" altLang="en-US"/>
          </a:p>
        </p:txBody>
      </p:sp>
    </p:spTree>
    <p:extLst>
      <p:ext uri="{BB962C8B-B14F-4D97-AF65-F5344CB8AC3E}">
        <p14:creationId xmlns:p14="http://schemas.microsoft.com/office/powerpoint/2010/main" val="1711159214"/>
      </p:ext>
    </p:extLst>
  </p:cSld>
  <p:clrMapOvr>
    <a:masterClrMapping/>
  </p:clrMapOvr>
</p:sldLayout>
</file>

<file path=ppt/slideLayouts/slideLayout2256.xml><?xml version="1.0" encoding="utf-8"?>
<p:sldLayout xmlns:a="http://schemas.openxmlformats.org/drawingml/2006/main" xmlns:r="http://schemas.openxmlformats.org/officeDocument/2006/relationships" xmlns:p="http://schemas.openxmlformats.org/presentationml/2006/main" preserve="1" userDrawn="1">
  <p:cSld name="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8347810"/>
      </p:ext>
    </p:extLst>
  </p:cSld>
  <p:clrMapOvr>
    <a:masterClrMapping/>
  </p:clrMapOvr>
</p:sldLayout>
</file>

<file path=ppt/slideLayouts/slideLayout2257.xml><?xml version="1.0" encoding="utf-8"?>
<p:sldLayout xmlns:a="http://schemas.openxmlformats.org/drawingml/2006/main" xmlns:r="http://schemas.openxmlformats.org/officeDocument/2006/relationships" xmlns:p="http://schemas.openxmlformats.org/presentationml/2006/main" userDrawn="1">
  <p:cSld name="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496C2003-84CA-4F77-AE6E-1D47196D8D9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E5BDE17-1385-4629-8E93-019F47C75BD5}" type="slidenum">
              <a:rPr lang="zh-CN" altLang="en-US"/>
              <a:pPr>
                <a:defRPr/>
              </a:pPr>
              <a:t>‹#›</a:t>
            </a:fld>
            <a:endParaRPr lang="zh-CN" altLang="en-US"/>
          </a:p>
        </p:txBody>
      </p:sp>
    </p:spTree>
    <p:extLst>
      <p:ext uri="{BB962C8B-B14F-4D97-AF65-F5344CB8AC3E}">
        <p14:creationId xmlns:p14="http://schemas.microsoft.com/office/powerpoint/2010/main" val="1094911008"/>
      </p:ext>
    </p:extLst>
  </p:cSld>
  <p:clrMapOvr>
    <a:masterClrMapping/>
  </p:clrMapOvr>
</p:sldLayout>
</file>

<file path=ppt/slideLayouts/slideLayout2258.xml><?xml version="1.0" encoding="utf-8"?>
<p:sldLayout xmlns:a="http://schemas.openxmlformats.org/drawingml/2006/main" xmlns:r="http://schemas.openxmlformats.org/officeDocument/2006/relationships" xmlns:p="http://schemas.openxmlformats.org/presentationml/2006/main" preserve="1" userDrawn="1">
  <p:cSld name="1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786397189"/>
      </p:ext>
    </p:extLst>
  </p:cSld>
  <p:clrMapOvr>
    <a:masterClrMapping/>
  </p:clrMapOvr>
</p:sldLayout>
</file>

<file path=ppt/slideLayouts/slideLayout2259.xml><?xml version="1.0" encoding="utf-8"?>
<p:sldLayout xmlns:a="http://schemas.openxmlformats.org/drawingml/2006/main" xmlns:r="http://schemas.openxmlformats.org/officeDocument/2006/relationships" xmlns:p="http://schemas.openxmlformats.org/presentationml/2006/main" userDrawn="1">
  <p:cSld name="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6429E5E-734D-4854-B532-D4C82ADBDEF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8256AF6-F24F-4FBE-92D3-8D930DA0743C}" type="slidenum">
              <a:rPr lang="zh-CN" altLang="en-US"/>
              <a:pPr>
                <a:defRPr/>
              </a:pPr>
              <a:t>‹#›</a:t>
            </a:fld>
            <a:endParaRPr lang="zh-CN" altLang="en-US"/>
          </a:p>
        </p:txBody>
      </p:sp>
    </p:spTree>
    <p:extLst>
      <p:ext uri="{BB962C8B-B14F-4D97-AF65-F5344CB8AC3E}">
        <p14:creationId xmlns:p14="http://schemas.microsoft.com/office/powerpoint/2010/main" val="3343182336"/>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8220272"/>
      </p:ext>
    </p:extLst>
  </p:cSld>
  <p:clrMapOvr>
    <a:masterClrMapping/>
  </p:clrMapOvr>
</p:sldLayout>
</file>

<file path=ppt/slideLayouts/slideLayout2260.xml><?xml version="1.0" encoding="utf-8"?>
<p:sldLayout xmlns:a="http://schemas.openxmlformats.org/drawingml/2006/main" xmlns:r="http://schemas.openxmlformats.org/officeDocument/2006/relationships" xmlns:p="http://schemas.openxmlformats.org/presentationml/2006/main" userDrawn="1">
  <p:cSld name="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A1818A1F-0709-45EA-9361-D9F99F07BAA8}"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79DBCEFE-8DBF-4E8D-9845-FF83EAA40651}" type="slidenum">
              <a:rPr lang="zh-CN" altLang="en-US"/>
              <a:pPr>
                <a:defRPr/>
              </a:pPr>
              <a:t>‹#›</a:t>
            </a:fld>
            <a:endParaRPr lang="zh-CN" altLang="en-US"/>
          </a:p>
        </p:txBody>
      </p:sp>
    </p:spTree>
    <p:extLst>
      <p:ext uri="{BB962C8B-B14F-4D97-AF65-F5344CB8AC3E}">
        <p14:creationId xmlns:p14="http://schemas.microsoft.com/office/powerpoint/2010/main" val="2711513029"/>
      </p:ext>
    </p:extLst>
  </p:cSld>
  <p:clrMapOvr>
    <a:masterClrMapping/>
  </p:clrMapOvr>
</p:sldLayout>
</file>

<file path=ppt/slideLayouts/slideLayout226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7397095"/>
      </p:ext>
    </p:extLst>
  </p:cSld>
  <p:clrMapOvr>
    <a:masterClrMapping/>
  </p:clrMapOvr>
</p:sldLayout>
</file>

<file path=ppt/slideLayouts/slideLayout226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8437623"/>
      </p:ext>
    </p:extLst>
  </p:cSld>
  <p:clrMapOvr>
    <a:masterClrMapping/>
  </p:clrMapOvr>
</p:sldLayout>
</file>

<file path=ppt/slideLayouts/slideLayout226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55953850"/>
      </p:ext>
    </p:extLst>
  </p:cSld>
  <p:clrMapOvr>
    <a:masterClrMapping/>
  </p:clrMapOvr>
</p:sldLayout>
</file>

<file path=ppt/slideLayouts/slideLayout2264.xml><?xml version="1.0" encoding="utf-8"?>
<p:sldLayout xmlns:a="http://schemas.openxmlformats.org/drawingml/2006/main" xmlns:r="http://schemas.openxmlformats.org/officeDocument/2006/relationships" xmlns:p="http://schemas.openxmlformats.org/presentationml/2006/main" userDrawn="1">
  <p:cSld name="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38C5DD3-AA04-43AA-AC37-B9DF80AF1D4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77C31A8-8C14-4DD3-BBF4-E6CD04F7DFC3}" type="slidenum">
              <a:rPr lang="zh-CN" altLang="en-US"/>
              <a:pPr>
                <a:defRPr/>
              </a:pPr>
              <a:t>‹#›</a:t>
            </a:fld>
            <a:endParaRPr lang="zh-CN" altLang="en-US"/>
          </a:p>
        </p:txBody>
      </p:sp>
    </p:spTree>
    <p:extLst>
      <p:ext uri="{BB962C8B-B14F-4D97-AF65-F5344CB8AC3E}">
        <p14:creationId xmlns:p14="http://schemas.microsoft.com/office/powerpoint/2010/main" val="2689523603"/>
      </p:ext>
    </p:extLst>
  </p:cSld>
  <p:clrMapOvr>
    <a:masterClrMapping/>
  </p:clrMapOvr>
</p:sldLayout>
</file>

<file path=ppt/slideLayouts/slideLayout2265.xml><?xml version="1.0" encoding="utf-8"?>
<p:sldLayout xmlns:a="http://schemas.openxmlformats.org/drawingml/2006/main" xmlns:r="http://schemas.openxmlformats.org/officeDocument/2006/relationships" xmlns:p="http://schemas.openxmlformats.org/presentationml/2006/main" userDrawn="1">
  <p:cSld name="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32151CD7-A341-4AFA-8AC1-DDA22A70532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2A77636-1B61-488E-8D67-FB374F2ACF06}" type="slidenum">
              <a:rPr lang="zh-CN" altLang="en-US"/>
              <a:pPr>
                <a:defRPr/>
              </a:pPr>
              <a:t>‹#›</a:t>
            </a:fld>
            <a:endParaRPr lang="zh-CN" altLang="en-US"/>
          </a:p>
        </p:txBody>
      </p:sp>
    </p:spTree>
    <p:extLst>
      <p:ext uri="{BB962C8B-B14F-4D97-AF65-F5344CB8AC3E}">
        <p14:creationId xmlns:p14="http://schemas.microsoft.com/office/powerpoint/2010/main" val="3581308327"/>
      </p:ext>
    </p:extLst>
  </p:cSld>
  <p:clrMapOvr>
    <a:masterClrMapping/>
  </p:clrMapOvr>
</p:sldLayout>
</file>

<file path=ppt/slideLayouts/slideLayout2266.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812513494"/>
      </p:ext>
    </p:extLst>
  </p:cSld>
  <p:clrMapOvr>
    <a:masterClrMapping/>
  </p:clrMapOvr>
  <p:transition spd="slow" advClick="0" advTm="0">
    <p:random/>
  </p:transition>
</p:sldLayout>
</file>

<file path=ppt/slideLayouts/slideLayout2267.xml><?xml version="1.0" encoding="utf-8"?>
<p:sldLayout xmlns:a="http://schemas.openxmlformats.org/drawingml/2006/main" xmlns:r="http://schemas.openxmlformats.org/officeDocument/2006/relationships" xmlns:p="http://schemas.openxmlformats.org/presentationml/2006/main" userDrawn="1">
  <p:cSld name="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8C975CE-8E38-4331-B1D2-92F0237E027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9302206-33A5-4534-9C79-A95CBA9E1FB9}" type="slidenum">
              <a:rPr lang="zh-CN" altLang="en-US"/>
              <a:pPr>
                <a:defRPr/>
              </a:pPr>
              <a:t>‹#›</a:t>
            </a:fld>
            <a:endParaRPr lang="zh-CN" altLang="en-US"/>
          </a:p>
        </p:txBody>
      </p:sp>
    </p:spTree>
    <p:extLst>
      <p:ext uri="{BB962C8B-B14F-4D97-AF65-F5344CB8AC3E}">
        <p14:creationId xmlns:p14="http://schemas.microsoft.com/office/powerpoint/2010/main" val="3309618825"/>
      </p:ext>
    </p:extLst>
  </p:cSld>
  <p:clrMapOvr>
    <a:masterClrMapping/>
  </p:clrMapOvr>
</p:sldLayout>
</file>

<file path=ppt/slideLayouts/slideLayout2268.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73018358"/>
      </p:ext>
    </p:extLst>
  </p:cSld>
  <p:clrMapOvr>
    <a:masterClrMapping/>
  </p:clrMapOvr>
</p:sldLayout>
</file>

<file path=ppt/slideLayouts/slideLayout2269.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4261285"/>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3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7552423"/>
      </p:ext>
    </p:extLst>
  </p:cSld>
  <p:clrMapOvr>
    <a:masterClrMapping/>
  </p:clrMapOvr>
</p:sldLayout>
</file>

<file path=ppt/slideLayouts/slideLayout2270.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8333318"/>
      </p:ext>
    </p:extLst>
  </p:cSld>
  <p:clrMapOvr>
    <a:masterClrMapping/>
  </p:clrMapOvr>
</p:sldLayout>
</file>

<file path=ppt/slideLayouts/slideLayout2271.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8055799"/>
      </p:ext>
    </p:extLst>
  </p:cSld>
  <p:clrMapOvr>
    <a:masterClrMapping/>
  </p:clrMapOvr>
</p:sldLayout>
</file>

<file path=ppt/slideLayouts/slideLayout2272.xml><?xml version="1.0" encoding="utf-8"?>
<p:sldLayout xmlns:a="http://schemas.openxmlformats.org/drawingml/2006/main" xmlns:r="http://schemas.openxmlformats.org/officeDocument/2006/relationships" xmlns:p="http://schemas.openxmlformats.org/presentationml/2006/main" preserve="1" userDrawn="1">
  <p:cSld name="3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64063881"/>
      </p:ext>
    </p:extLst>
  </p:cSld>
  <p:clrMapOvr>
    <a:masterClrMapping/>
  </p:clrMapOvr>
</p:sldLayout>
</file>

<file path=ppt/slideLayouts/slideLayout2273.xml><?xml version="1.0" encoding="utf-8"?>
<p:sldLayout xmlns:a="http://schemas.openxmlformats.org/drawingml/2006/main" xmlns:r="http://schemas.openxmlformats.org/officeDocument/2006/relationships" xmlns:p="http://schemas.openxmlformats.org/presentationml/2006/main" preserve="1" userDrawn="1">
  <p:cSld name="2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3972236"/>
      </p:ext>
    </p:extLst>
  </p:cSld>
  <p:clrMapOvr>
    <a:masterClrMapping/>
  </p:clrMapOvr>
</p:sldLayout>
</file>

<file path=ppt/slideLayouts/slideLayout2274.xml><?xml version="1.0" encoding="utf-8"?>
<p:sldLayout xmlns:a="http://schemas.openxmlformats.org/drawingml/2006/main" xmlns:r="http://schemas.openxmlformats.org/officeDocument/2006/relationships" xmlns:p="http://schemas.openxmlformats.org/presentationml/2006/main" userDrawn="1">
  <p:cSld name="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0" y="6042090"/>
            <a:ext cx="683419" cy="365125"/>
          </a:xfrm>
        </p:spPr>
        <p:txBody>
          <a:bodyPr/>
          <a:lstStyle>
            <a:lvl1pPr eaLnBrk="0" fontAlgn="auto" hangingPunct="0">
              <a:spcBef>
                <a:spcPct val="0"/>
              </a:spcBef>
              <a:spcAft>
                <a:spcPts val="0"/>
              </a:spcAft>
              <a:defRPr sz="1350" smtClean="0">
                <a:solidFill>
                  <a:prstClr val="black">
                    <a:tint val="75000"/>
                  </a:prstClr>
                </a:solidFill>
                <a:latin typeface="Arial" panose="020B0604020202020204" pitchFamily="34" charset="0"/>
                <a:cs typeface="Arial" panose="020B0604020202020204" pitchFamily="34" charset="0"/>
              </a:defRPr>
            </a:lvl1pPr>
          </a:lstStyle>
          <a:p>
            <a:pPr>
              <a:defRPr/>
            </a:pPr>
            <a:fld id="{C5DDC509-6E76-4A7D-B645-A6CF03746FC1}"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90"/>
            <a:ext cx="4723209" cy="365125"/>
          </a:xfrm>
        </p:spPr>
        <p:txBody>
          <a:bodyPr/>
          <a:lstStyle>
            <a:lvl1pPr algn="l" eaLnBrk="0" fontAlgn="auto" hangingPunct="0">
              <a:spcBef>
                <a:spcPct val="0"/>
              </a:spcBef>
              <a:spcAft>
                <a:spcPts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90"/>
            <a:ext cx="513159" cy="365125"/>
          </a:xfrm>
        </p:spPr>
        <p:txBody>
          <a:bodyPr/>
          <a:lstStyle>
            <a:lvl1pPr algn="l" eaLnBrk="0" fontAlgn="auto" hangingPunct="0">
              <a:spcBef>
                <a:spcPct val="0"/>
              </a:spcBef>
              <a:spcAft>
                <a:spcPts val="0"/>
              </a:spcAft>
              <a:defRPr sz="1350" smtClean="0">
                <a:solidFill>
                  <a:prstClr val="black">
                    <a:tint val="75000"/>
                  </a:prstClr>
                </a:solidFill>
                <a:latin typeface="Arial" panose="020B0604020202020204" pitchFamily="34" charset="0"/>
                <a:cs typeface="Arial" panose="020B0604020202020204" pitchFamily="34" charset="0"/>
              </a:defRPr>
            </a:lvl1pPr>
          </a:lstStyle>
          <a:p>
            <a:pPr>
              <a:defRPr/>
            </a:pPr>
            <a:fld id="{5A3F68D1-95F6-4896-B079-C9CD34FCD97D}" type="slidenum">
              <a:rPr lang="zh-CN" altLang="en-US"/>
              <a:pPr>
                <a:defRPr/>
              </a:pPr>
              <a:t>‹#›</a:t>
            </a:fld>
            <a:endParaRPr lang="zh-CN" altLang="en-US"/>
          </a:p>
        </p:txBody>
      </p:sp>
    </p:spTree>
    <p:extLst>
      <p:ext uri="{BB962C8B-B14F-4D97-AF65-F5344CB8AC3E}">
        <p14:creationId xmlns:p14="http://schemas.microsoft.com/office/powerpoint/2010/main" val="3116837012"/>
      </p:ext>
    </p:extLst>
  </p:cSld>
  <p:clrMapOvr>
    <a:masterClrMapping/>
  </p:clrMapOvr>
</p:sldLayout>
</file>

<file path=ppt/slideLayouts/slideLayout2275.xml><?xml version="1.0" encoding="utf-8"?>
<p:sldLayout xmlns:a="http://schemas.openxmlformats.org/drawingml/2006/main" xmlns:r="http://schemas.openxmlformats.org/officeDocument/2006/relationships" xmlns:p="http://schemas.openxmlformats.org/presentationml/2006/main" userDrawn="1">
  <p:cSld name="3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0" y="6042090"/>
            <a:ext cx="683419" cy="365125"/>
          </a:xfrm>
        </p:spPr>
        <p:txBody>
          <a:bodyPr/>
          <a:lstStyle>
            <a:lvl1pPr eaLnBrk="0" fontAlgn="auto" hangingPunct="0">
              <a:spcBef>
                <a:spcPct val="0"/>
              </a:spcBef>
              <a:spcAft>
                <a:spcPts val="0"/>
              </a:spcAft>
              <a:defRPr sz="1350" smtClean="0">
                <a:solidFill>
                  <a:prstClr val="black">
                    <a:tint val="75000"/>
                  </a:prstClr>
                </a:solidFill>
                <a:latin typeface="Arial" panose="020B0604020202020204" pitchFamily="34" charset="0"/>
                <a:cs typeface="Arial" panose="020B0604020202020204" pitchFamily="34" charset="0"/>
              </a:defRPr>
            </a:lvl1pPr>
          </a:lstStyle>
          <a:p>
            <a:pPr>
              <a:defRPr/>
            </a:pPr>
            <a:fld id="{6585F5D9-0BFD-4709-B568-AA80A9D8B9A6}"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90"/>
            <a:ext cx="4723209" cy="365125"/>
          </a:xfrm>
        </p:spPr>
        <p:txBody>
          <a:bodyPr/>
          <a:lstStyle>
            <a:lvl1pPr algn="l" eaLnBrk="0" fontAlgn="auto" hangingPunct="0">
              <a:spcBef>
                <a:spcPct val="0"/>
              </a:spcBef>
              <a:spcAft>
                <a:spcPts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90"/>
            <a:ext cx="513159" cy="365125"/>
          </a:xfrm>
        </p:spPr>
        <p:txBody>
          <a:bodyPr/>
          <a:lstStyle>
            <a:lvl1pPr algn="l" eaLnBrk="0" fontAlgn="auto" hangingPunct="0">
              <a:spcBef>
                <a:spcPct val="0"/>
              </a:spcBef>
              <a:spcAft>
                <a:spcPts val="0"/>
              </a:spcAft>
              <a:defRPr sz="1350" smtClean="0">
                <a:solidFill>
                  <a:prstClr val="black">
                    <a:tint val="75000"/>
                  </a:prstClr>
                </a:solidFill>
                <a:latin typeface="Arial" panose="020B0604020202020204" pitchFamily="34" charset="0"/>
                <a:cs typeface="Arial" panose="020B0604020202020204" pitchFamily="34" charset="0"/>
              </a:defRPr>
            </a:lvl1pPr>
          </a:lstStyle>
          <a:p>
            <a:pPr>
              <a:defRPr/>
            </a:pPr>
            <a:fld id="{3AC031FD-D54C-478E-8272-8DD6203959F2}" type="slidenum">
              <a:rPr lang="zh-CN" altLang="en-US"/>
              <a:pPr>
                <a:defRPr/>
              </a:pPr>
              <a:t>‹#›</a:t>
            </a:fld>
            <a:endParaRPr lang="zh-CN" altLang="en-US"/>
          </a:p>
        </p:txBody>
      </p:sp>
    </p:spTree>
    <p:extLst>
      <p:ext uri="{BB962C8B-B14F-4D97-AF65-F5344CB8AC3E}">
        <p14:creationId xmlns:p14="http://schemas.microsoft.com/office/powerpoint/2010/main" val="3017916168"/>
      </p:ext>
    </p:extLst>
  </p:cSld>
  <p:clrMapOvr>
    <a:masterClrMapping/>
  </p:clrMapOvr>
</p:sldLayout>
</file>

<file path=ppt/slideLayouts/slideLayout2276.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43021144"/>
      </p:ext>
    </p:extLst>
  </p:cSld>
  <p:clrMapOvr>
    <a:masterClrMapping/>
  </p:clrMapOvr>
</p:sldLayout>
</file>

<file path=ppt/slideLayouts/slideLayout2277.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1395223"/>
      </p:ext>
    </p:extLst>
  </p:cSld>
  <p:clrMapOvr>
    <a:masterClrMapping/>
  </p:clrMapOvr>
</p:sldLayout>
</file>

<file path=ppt/slideLayouts/slideLayout2278.xml><?xml version="1.0" encoding="utf-8"?>
<p:sldLayout xmlns:a="http://schemas.openxmlformats.org/drawingml/2006/main" xmlns:r="http://schemas.openxmlformats.org/officeDocument/2006/relationships" xmlns:p="http://schemas.openxmlformats.org/presentationml/2006/main" preserve="1" userDrawn="1">
  <p:cSld name="3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5416370"/>
      </p:ext>
    </p:extLst>
  </p:cSld>
  <p:clrMapOvr>
    <a:masterClrMapping/>
  </p:clrMapOvr>
</p:sldLayout>
</file>

<file path=ppt/slideLayouts/slideLayout227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8823200"/>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userDrawn="1">
  <p:cSld name="12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302" y="6042134"/>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42380935-F749-439E-9B16-99BD4C13A544}"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134"/>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134"/>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B9285552-87F4-44D2-A352-8ECE9D496214}" type="slidenum">
              <a:rPr lang="zh-CN" altLang="en-US"/>
              <a:pPr>
                <a:defRPr/>
              </a:pPr>
              <a:t>‹#›</a:t>
            </a:fld>
            <a:endParaRPr lang="zh-CN" altLang="en-US"/>
          </a:p>
        </p:txBody>
      </p:sp>
    </p:spTree>
    <p:extLst>
      <p:ext uri="{BB962C8B-B14F-4D97-AF65-F5344CB8AC3E}">
        <p14:creationId xmlns:p14="http://schemas.microsoft.com/office/powerpoint/2010/main" val="1600592422"/>
      </p:ext>
    </p:extLst>
  </p:cSld>
  <p:clrMapOvr>
    <a:masterClrMapping/>
  </p:clrMapOvr>
  <p:transition spd="slow" advTm="3000">
    <p:random/>
  </p:transition>
</p:sldLayout>
</file>

<file path=ppt/slideLayouts/slideLayout2280.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5650000"/>
      </p:ext>
    </p:extLst>
  </p:cSld>
  <p:clrMapOvr>
    <a:masterClrMapping/>
  </p:clrMapOvr>
</p:sldLayout>
</file>

<file path=ppt/slideLayouts/slideLayout2281.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5461385"/>
      </p:ext>
    </p:extLst>
  </p:cSld>
  <p:clrMapOvr>
    <a:masterClrMapping/>
  </p:clrMapOvr>
</p:sldLayout>
</file>

<file path=ppt/slideLayouts/slideLayout2282.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2281068"/>
      </p:ext>
    </p:extLst>
  </p:cSld>
  <p:clrMapOvr>
    <a:masterClrMapping/>
  </p:clrMapOvr>
</p:sldLayout>
</file>

<file path=ppt/slideLayouts/slideLayout2283.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2718668"/>
      </p:ext>
    </p:extLst>
  </p:cSld>
  <p:clrMapOvr>
    <a:masterClrMapping/>
  </p:clrMapOvr>
</p:sldLayout>
</file>

<file path=ppt/slideLayouts/slideLayout2284.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3726825"/>
      </p:ext>
    </p:extLst>
  </p:cSld>
  <p:clrMapOvr>
    <a:masterClrMapping/>
  </p:clrMapOvr>
</p:sldLayout>
</file>

<file path=ppt/slideLayouts/slideLayout2285.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72053118"/>
      </p:ext>
    </p:extLst>
  </p:cSld>
  <p:clrMapOvr>
    <a:masterClrMapping/>
  </p:clrMapOvr>
</p:sldLayout>
</file>

<file path=ppt/slideLayouts/slideLayout2286.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2019837"/>
      </p:ext>
    </p:extLst>
  </p:cSld>
  <p:clrMapOvr>
    <a:masterClrMapping/>
  </p:clrMapOvr>
</p:sldLayout>
</file>

<file path=ppt/slideLayouts/slideLayout2287.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2761987"/>
      </p:ext>
    </p:extLst>
  </p:cSld>
  <p:clrMapOvr>
    <a:masterClrMapping/>
  </p:clrMapOvr>
</p:sldLayout>
</file>

<file path=ppt/slideLayouts/slideLayout2288.xml><?xml version="1.0" encoding="utf-8"?>
<p:sldLayout xmlns:a="http://schemas.openxmlformats.org/drawingml/2006/main" xmlns:r="http://schemas.openxmlformats.org/officeDocument/2006/relationships" xmlns:p="http://schemas.openxmlformats.org/presentationml/2006/main" preserve="1" userDrawn="1">
  <p:cSld name="2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7321262"/>
      </p:ext>
    </p:extLst>
  </p:cSld>
  <p:clrMapOvr>
    <a:masterClrMapping/>
  </p:clrMapOvr>
</p:sldLayout>
</file>

<file path=ppt/slideLayouts/slideLayout2289.xml><?xml version="1.0" encoding="utf-8"?>
<p:sldLayout xmlns:a="http://schemas.openxmlformats.org/drawingml/2006/main" xmlns:r="http://schemas.openxmlformats.org/officeDocument/2006/relationships" xmlns:p="http://schemas.openxmlformats.org/presentationml/2006/main" preserve="1" userDrawn="1">
  <p:cSld name="2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1965543"/>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userDrawn="1">
  <p:cSld name="3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4642047"/>
      </p:ext>
    </p:extLst>
  </p:cSld>
  <p:clrMapOvr>
    <a:masterClrMapping/>
  </p:clrMapOvr>
</p:sldLayout>
</file>

<file path=ppt/slideLayouts/slideLayout2290.xml><?xml version="1.0" encoding="utf-8"?>
<p:sldLayout xmlns:a="http://schemas.openxmlformats.org/drawingml/2006/main" xmlns:r="http://schemas.openxmlformats.org/officeDocument/2006/relationships" xmlns:p="http://schemas.openxmlformats.org/presentationml/2006/main" preserve="1" userDrawn="1">
  <p:cSld name="2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2275384"/>
      </p:ext>
    </p:extLst>
  </p:cSld>
  <p:clrMapOvr>
    <a:masterClrMapping/>
  </p:clrMapOvr>
</p:sldLayout>
</file>

<file path=ppt/slideLayouts/slideLayout2291.xml><?xml version="1.0" encoding="utf-8"?>
<p:sldLayout xmlns:a="http://schemas.openxmlformats.org/drawingml/2006/main" xmlns:r="http://schemas.openxmlformats.org/officeDocument/2006/relationships" xmlns:p="http://schemas.openxmlformats.org/presentationml/2006/main" userDrawn="1">
  <p:cSld name="1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8724256"/>
      </p:ext>
    </p:extLst>
  </p:cSld>
  <p:clrMapOvr>
    <a:masterClrMapping/>
  </p:clrMapOvr>
</p:sldLayout>
</file>

<file path=ppt/slideLayouts/slideLayout2292.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0600311"/>
      </p:ext>
    </p:extLst>
  </p:cSld>
  <p:clrMapOvr>
    <a:masterClrMapping/>
  </p:clrMapOvr>
</p:sldLayout>
</file>

<file path=ppt/slideLayouts/slideLayout2293.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8846415"/>
      </p:ext>
    </p:extLst>
  </p:cSld>
  <p:clrMapOvr>
    <a:masterClrMapping/>
  </p:clrMapOvr>
</p:sldLayout>
</file>

<file path=ppt/slideLayouts/slideLayout2294.xml><?xml version="1.0" encoding="utf-8"?>
<p:sldLayout xmlns:a="http://schemas.openxmlformats.org/drawingml/2006/main" xmlns:r="http://schemas.openxmlformats.org/officeDocument/2006/relationships" xmlns:p="http://schemas.openxmlformats.org/presentationml/2006/main" userDrawn="1">
  <p:cSld name="1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531514"/>
      </p:ext>
    </p:extLst>
  </p:cSld>
  <p:clrMapOvr>
    <a:masterClrMapping/>
  </p:clrMapOvr>
</p:sldLayout>
</file>

<file path=ppt/slideLayouts/slideLayout2295.xml><?xml version="1.0" encoding="utf-8"?>
<p:sldLayout xmlns:a="http://schemas.openxmlformats.org/drawingml/2006/main" xmlns:r="http://schemas.openxmlformats.org/officeDocument/2006/relationships" xmlns:p="http://schemas.openxmlformats.org/presentationml/2006/main" userDrawn="1">
  <p:cSld name="1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1564294"/>
      </p:ext>
    </p:extLst>
  </p:cSld>
  <p:clrMapOvr>
    <a:masterClrMapping/>
  </p:clrMapOvr>
</p:sldLayout>
</file>

<file path=ppt/slideLayouts/slideLayout2296.xml><?xml version="1.0" encoding="utf-8"?>
<p:sldLayout xmlns:a="http://schemas.openxmlformats.org/drawingml/2006/main" xmlns:r="http://schemas.openxmlformats.org/officeDocument/2006/relationships" xmlns:p="http://schemas.openxmlformats.org/presentationml/2006/main" userDrawn="1">
  <p:cSld name="1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1948884"/>
      </p:ext>
    </p:extLst>
  </p:cSld>
  <p:clrMapOvr>
    <a:masterClrMapping/>
  </p:clrMapOvr>
</p:sldLayout>
</file>

<file path=ppt/slideLayouts/slideLayout2297.xml><?xml version="1.0" encoding="utf-8"?>
<p:sldLayout xmlns:a="http://schemas.openxmlformats.org/drawingml/2006/main" xmlns:r="http://schemas.openxmlformats.org/officeDocument/2006/relationships" xmlns:p="http://schemas.openxmlformats.org/presentationml/2006/main" userDrawn="1">
  <p:cSld name="2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2651463"/>
      </p:ext>
    </p:extLst>
  </p:cSld>
  <p:clrMapOvr>
    <a:masterClrMapping/>
  </p:clrMapOvr>
</p:sldLayout>
</file>

<file path=ppt/slideLayouts/slideLayout2298.xml><?xml version="1.0" encoding="utf-8"?>
<p:sldLayout xmlns:a="http://schemas.openxmlformats.org/drawingml/2006/main" xmlns:r="http://schemas.openxmlformats.org/officeDocument/2006/relationships" xmlns:p="http://schemas.openxmlformats.org/presentationml/2006/main" userDrawn="1">
  <p:cSld name="2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3944282"/>
      </p:ext>
    </p:extLst>
  </p:cSld>
  <p:clrMapOvr>
    <a:masterClrMapping/>
  </p:clrMapOvr>
</p:sldLayout>
</file>

<file path=ppt/slideLayouts/slideLayout2299.xml><?xml version="1.0" encoding="utf-8"?>
<p:sldLayout xmlns:a="http://schemas.openxmlformats.org/drawingml/2006/main" xmlns:r="http://schemas.openxmlformats.org/officeDocument/2006/relationships" xmlns:p="http://schemas.openxmlformats.org/presentationml/2006/main" showMasterSp="0" preserve="1" userDrawn="1">
  <p:cSld name="3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67213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0311159"/>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userDrawn="1">
  <p:cSld name="3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0505259"/>
      </p:ext>
    </p:extLst>
  </p:cSld>
  <p:clrMapOvr>
    <a:masterClrMapping/>
  </p:clrMapOvr>
</p:sldLayout>
</file>

<file path=ppt/slideLayouts/slideLayout2300.xml><?xml version="1.0" encoding="utf-8"?>
<p:sldLayout xmlns:a="http://schemas.openxmlformats.org/drawingml/2006/main" xmlns:r="http://schemas.openxmlformats.org/officeDocument/2006/relationships" xmlns:p="http://schemas.openxmlformats.org/presentationml/2006/main" preserve="1" userDrawn="1">
  <p:cSld name="3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81"/>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33"/>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347421346"/>
      </p:ext>
    </p:extLst>
  </p:cSld>
  <p:clrMapOvr>
    <a:masterClrMapping/>
  </p:clrMapOvr>
</p:sldLayout>
</file>

<file path=ppt/slideLayouts/slideLayout2301.xml><?xml version="1.0" encoding="utf-8"?>
<p:sldLayout xmlns:a="http://schemas.openxmlformats.org/drawingml/2006/main" xmlns:r="http://schemas.openxmlformats.org/officeDocument/2006/relationships" xmlns:p="http://schemas.openxmlformats.org/presentationml/2006/main" preserve="1" userDrawn="1">
  <p:cSld name="33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317624643"/>
      </p:ext>
    </p:extLst>
  </p:cSld>
  <p:clrMapOvr>
    <a:masterClrMapping/>
  </p:clrMapOvr>
</p:sldLayout>
</file>

<file path=ppt/slideLayouts/slideLayout2302.xml><?xml version="1.0" encoding="utf-8"?>
<p:sldLayout xmlns:a="http://schemas.openxmlformats.org/drawingml/2006/main" xmlns:r="http://schemas.openxmlformats.org/officeDocument/2006/relationships" xmlns:p="http://schemas.openxmlformats.org/presentationml/2006/main" preserve="1" userDrawn="1">
  <p:cSld name="3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266258629"/>
      </p:ext>
    </p:extLst>
  </p:cSld>
  <p:clrMapOvr>
    <a:masterClrMapping/>
  </p:clrMapOvr>
</p:sldLayout>
</file>

<file path=ppt/slideLayouts/slideLayout2303.xml><?xml version="1.0" encoding="utf-8"?>
<p:sldLayout xmlns:a="http://schemas.openxmlformats.org/drawingml/2006/main" xmlns:r="http://schemas.openxmlformats.org/officeDocument/2006/relationships" xmlns:p="http://schemas.openxmlformats.org/presentationml/2006/main" preserve="1" userDrawn="1">
  <p:cSld name="35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12"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51572792"/>
      </p:ext>
    </p:extLst>
  </p:cSld>
  <p:clrMapOvr>
    <a:masterClrMapping/>
  </p:clrMapOvr>
</p:sldLayout>
</file>

<file path=ppt/slideLayouts/slideLayout2304.xml><?xml version="1.0" encoding="utf-8"?>
<p:sldLayout xmlns:a="http://schemas.openxmlformats.org/drawingml/2006/main" xmlns:r="http://schemas.openxmlformats.org/officeDocument/2006/relationships" xmlns:p="http://schemas.openxmlformats.org/presentationml/2006/main" preserve="1" userDrawn="1">
  <p:cSld name="3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8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8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29806254"/>
      </p:ext>
    </p:extLst>
  </p:cSld>
  <p:clrMapOvr>
    <a:masterClrMapping/>
  </p:clrMapOvr>
</p:sldLayout>
</file>

<file path=ppt/slideLayouts/slideLayout2305.xml><?xml version="1.0" encoding="utf-8"?>
<p:sldLayout xmlns:a="http://schemas.openxmlformats.org/drawingml/2006/main" xmlns:r="http://schemas.openxmlformats.org/officeDocument/2006/relationships" xmlns:p="http://schemas.openxmlformats.org/presentationml/2006/main" preserve="1" userDrawn="1">
  <p:cSld name="37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560082645"/>
      </p:ext>
    </p:extLst>
  </p:cSld>
  <p:clrMapOvr>
    <a:masterClrMapping/>
  </p:clrMapOvr>
</p:sldLayout>
</file>

<file path=ppt/slideLayouts/slideLayout2306.xml><?xml version="1.0" encoding="utf-8"?>
<p:sldLayout xmlns:a="http://schemas.openxmlformats.org/drawingml/2006/main" xmlns:r="http://schemas.openxmlformats.org/officeDocument/2006/relationships" xmlns:p="http://schemas.openxmlformats.org/presentationml/2006/main" userDrawn="1">
  <p:cSld name="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410C2CCB-2AC4-4C2B-8150-F2566AB746E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05465B8-D389-4F40-94B4-688FAE302201}" type="slidenum">
              <a:rPr lang="zh-CN" altLang="en-US"/>
              <a:pPr>
                <a:defRPr/>
              </a:pPr>
              <a:t>‹#›</a:t>
            </a:fld>
            <a:endParaRPr lang="zh-CN" altLang="en-US"/>
          </a:p>
        </p:txBody>
      </p:sp>
    </p:spTree>
    <p:extLst>
      <p:ext uri="{BB962C8B-B14F-4D97-AF65-F5344CB8AC3E}">
        <p14:creationId xmlns:p14="http://schemas.microsoft.com/office/powerpoint/2010/main" val="3759974559"/>
      </p:ext>
    </p:extLst>
  </p:cSld>
  <p:clrMapOvr>
    <a:masterClrMapping/>
  </p:clrMapOvr>
</p:sldLayout>
</file>

<file path=ppt/slideLayouts/slideLayout2307.xml><?xml version="1.0" encoding="utf-8"?>
<p:sldLayout xmlns:a="http://schemas.openxmlformats.org/drawingml/2006/main" xmlns:r="http://schemas.openxmlformats.org/officeDocument/2006/relationships" xmlns:p="http://schemas.openxmlformats.org/presentationml/2006/main" preserve="1" userDrawn="1">
  <p:cSld name="1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3508686"/>
      </p:ext>
    </p:extLst>
  </p:cSld>
  <p:clrMapOvr>
    <a:masterClrMapping/>
  </p:clrMapOvr>
</p:sldLayout>
</file>

<file path=ppt/slideLayouts/slideLayout2308.xml><?xml version="1.0" encoding="utf-8"?>
<p:sldLayout xmlns:a="http://schemas.openxmlformats.org/drawingml/2006/main" xmlns:r="http://schemas.openxmlformats.org/officeDocument/2006/relationships" xmlns:p="http://schemas.openxmlformats.org/presentationml/2006/main" userDrawn="1">
  <p:cSld name="3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06F15D4-852B-4249-99D8-A7ECC363B76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7750CBF-EA19-458D-B62B-8198417F5A55}" type="slidenum">
              <a:rPr lang="zh-CN" altLang="en-US"/>
              <a:pPr>
                <a:defRPr/>
              </a:pPr>
              <a:t>‹#›</a:t>
            </a:fld>
            <a:endParaRPr lang="zh-CN" altLang="en-US"/>
          </a:p>
        </p:txBody>
      </p:sp>
    </p:spTree>
    <p:extLst>
      <p:ext uri="{BB962C8B-B14F-4D97-AF65-F5344CB8AC3E}">
        <p14:creationId xmlns:p14="http://schemas.microsoft.com/office/powerpoint/2010/main" val="4228688878"/>
      </p:ext>
    </p:extLst>
  </p:cSld>
  <p:clrMapOvr>
    <a:masterClrMapping/>
  </p:clrMapOvr>
</p:sldLayout>
</file>

<file path=ppt/slideLayouts/slideLayout2309.xml><?xml version="1.0" encoding="utf-8"?>
<p:sldLayout xmlns:a="http://schemas.openxmlformats.org/drawingml/2006/main" xmlns:r="http://schemas.openxmlformats.org/officeDocument/2006/relationships" xmlns:p="http://schemas.openxmlformats.org/presentationml/2006/main" preserve="1" userDrawn="1">
  <p:cSld name="1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2321390"/>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userDrawn="1">
  <p:cSld name="4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3897150"/>
      </p:ext>
    </p:extLst>
  </p:cSld>
  <p:clrMapOvr>
    <a:masterClrMapping/>
  </p:clrMapOvr>
</p:sldLayout>
</file>

<file path=ppt/slideLayouts/slideLayout2310.xml><?xml version="1.0" encoding="utf-8"?>
<p:sldLayout xmlns:a="http://schemas.openxmlformats.org/drawingml/2006/main" xmlns:r="http://schemas.openxmlformats.org/officeDocument/2006/relationships" xmlns:p="http://schemas.openxmlformats.org/presentationml/2006/main" userDrawn="1">
  <p:cSld name="4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0F0031AE-DD1F-4A24-AD33-AA18E5BD297E}"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8D98511-6C51-45DB-96B4-D1E0906250E0}" type="slidenum">
              <a:rPr lang="zh-CN" altLang="en-US"/>
              <a:pPr>
                <a:defRPr/>
              </a:pPr>
              <a:t>‹#›</a:t>
            </a:fld>
            <a:endParaRPr lang="zh-CN" altLang="en-US"/>
          </a:p>
        </p:txBody>
      </p:sp>
    </p:spTree>
    <p:extLst>
      <p:ext uri="{BB962C8B-B14F-4D97-AF65-F5344CB8AC3E}">
        <p14:creationId xmlns:p14="http://schemas.microsoft.com/office/powerpoint/2010/main" val="3976074255"/>
      </p:ext>
    </p:extLst>
  </p:cSld>
  <p:clrMapOvr>
    <a:masterClrMapping/>
  </p:clrMapOvr>
</p:sldLayout>
</file>

<file path=ppt/slideLayouts/slideLayout2311.xml><?xml version="1.0" encoding="utf-8"?>
<p:sldLayout xmlns:a="http://schemas.openxmlformats.org/drawingml/2006/main" xmlns:r="http://schemas.openxmlformats.org/officeDocument/2006/relationships" xmlns:p="http://schemas.openxmlformats.org/presentationml/2006/main" preserve="1" userDrawn="1">
  <p:cSld name="1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9487764"/>
      </p:ext>
    </p:extLst>
  </p:cSld>
  <p:clrMapOvr>
    <a:masterClrMapping/>
  </p:clrMapOvr>
</p:sldLayout>
</file>

<file path=ppt/slideLayouts/slideLayout2312.xml><?xml version="1.0" encoding="utf-8"?>
<p:sldLayout xmlns:a="http://schemas.openxmlformats.org/drawingml/2006/main" xmlns:r="http://schemas.openxmlformats.org/officeDocument/2006/relationships" xmlns:p="http://schemas.openxmlformats.org/presentationml/2006/main" userDrawn="1">
  <p:cSld name="4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35556D60-55F4-4FE8-A400-B4CF0C4A2EF4}"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649AE48A-09EC-49CD-B7FA-DA333B04E7A9}" type="slidenum">
              <a:rPr lang="zh-CN" altLang="en-US"/>
              <a:pPr>
                <a:defRPr/>
              </a:pPr>
              <a:t>‹#›</a:t>
            </a:fld>
            <a:endParaRPr lang="zh-CN" altLang="en-US"/>
          </a:p>
        </p:txBody>
      </p:sp>
    </p:spTree>
    <p:extLst>
      <p:ext uri="{BB962C8B-B14F-4D97-AF65-F5344CB8AC3E}">
        <p14:creationId xmlns:p14="http://schemas.microsoft.com/office/powerpoint/2010/main" val="2397074483"/>
      </p:ext>
    </p:extLst>
  </p:cSld>
  <p:clrMapOvr>
    <a:masterClrMapping/>
  </p:clrMapOvr>
</p:sldLayout>
</file>

<file path=ppt/slideLayouts/slideLayout2313.xml><?xml version="1.0" encoding="utf-8"?>
<p:sldLayout xmlns:a="http://schemas.openxmlformats.org/drawingml/2006/main" xmlns:r="http://schemas.openxmlformats.org/officeDocument/2006/relationships" xmlns:p="http://schemas.openxmlformats.org/presentationml/2006/main" preserve="1" userDrawn="1">
  <p:cSld name="1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414971"/>
      </p:ext>
    </p:extLst>
  </p:cSld>
  <p:clrMapOvr>
    <a:masterClrMapping/>
  </p:clrMapOvr>
</p:sldLayout>
</file>

<file path=ppt/slideLayouts/slideLayout2314.xml><?xml version="1.0" encoding="utf-8"?>
<p:sldLayout xmlns:a="http://schemas.openxmlformats.org/drawingml/2006/main" xmlns:r="http://schemas.openxmlformats.org/officeDocument/2006/relationships" xmlns:p="http://schemas.openxmlformats.org/presentationml/2006/main" userDrawn="1">
  <p:cSld name="4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78F698BD-DDBD-48DC-AEB9-A7216085010D}"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3A899B8-56F7-42D4-99F2-ED967AD374D4}" type="slidenum">
              <a:rPr lang="zh-CN" altLang="en-US"/>
              <a:pPr>
                <a:defRPr/>
              </a:pPr>
              <a:t>‹#›</a:t>
            </a:fld>
            <a:endParaRPr lang="zh-CN" altLang="en-US"/>
          </a:p>
        </p:txBody>
      </p:sp>
    </p:spTree>
    <p:extLst>
      <p:ext uri="{BB962C8B-B14F-4D97-AF65-F5344CB8AC3E}">
        <p14:creationId xmlns:p14="http://schemas.microsoft.com/office/powerpoint/2010/main" val="1481734500"/>
      </p:ext>
    </p:extLst>
  </p:cSld>
  <p:clrMapOvr>
    <a:masterClrMapping/>
  </p:clrMapOvr>
</p:sldLayout>
</file>

<file path=ppt/slideLayouts/slideLayout2315.xml><?xml version="1.0" encoding="utf-8"?>
<p:sldLayout xmlns:a="http://schemas.openxmlformats.org/drawingml/2006/main" xmlns:r="http://schemas.openxmlformats.org/officeDocument/2006/relationships" xmlns:p="http://schemas.openxmlformats.org/presentationml/2006/main" preserve="1" userDrawn="1">
  <p:cSld name="1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769913153"/>
      </p:ext>
    </p:extLst>
  </p:cSld>
  <p:clrMapOvr>
    <a:masterClrMapping/>
  </p:clrMapOvr>
</p:sldLayout>
</file>

<file path=ppt/slideLayouts/slideLayout2316.xml><?xml version="1.0" encoding="utf-8"?>
<p:sldLayout xmlns:a="http://schemas.openxmlformats.org/drawingml/2006/main" xmlns:r="http://schemas.openxmlformats.org/officeDocument/2006/relationships" xmlns:p="http://schemas.openxmlformats.org/presentationml/2006/main" showMasterSp="0" preserve="1" userDrawn="1">
  <p:cSld name="4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852224754"/>
      </p:ext>
    </p:extLst>
  </p:cSld>
  <p:clrMapOvr>
    <a:masterClrMapping/>
  </p:clrMapOvr>
</p:sldLayout>
</file>

<file path=ppt/slideLayouts/slideLayout2317.xml><?xml version="1.0" encoding="utf-8"?>
<p:sldLayout xmlns:a="http://schemas.openxmlformats.org/drawingml/2006/main" xmlns:r="http://schemas.openxmlformats.org/officeDocument/2006/relationships" xmlns:p="http://schemas.openxmlformats.org/presentationml/2006/main" preserve="1" userDrawn="1">
  <p:cSld name="4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81"/>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33"/>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717591668"/>
      </p:ext>
    </p:extLst>
  </p:cSld>
  <p:clrMapOvr>
    <a:masterClrMapping/>
  </p:clrMapOvr>
</p:sldLayout>
</file>

<file path=ppt/slideLayouts/slideLayout2318.xml><?xml version="1.0" encoding="utf-8"?>
<p:sldLayout xmlns:a="http://schemas.openxmlformats.org/drawingml/2006/main" xmlns:r="http://schemas.openxmlformats.org/officeDocument/2006/relationships" xmlns:p="http://schemas.openxmlformats.org/presentationml/2006/main" preserve="1" userDrawn="1">
  <p:cSld name="4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152846639"/>
      </p:ext>
    </p:extLst>
  </p:cSld>
  <p:clrMapOvr>
    <a:masterClrMapping/>
  </p:clrMapOvr>
</p:sldLayout>
</file>

<file path=ppt/slideLayouts/slideLayout2319.xml><?xml version="1.0" encoding="utf-8"?>
<p:sldLayout xmlns:a="http://schemas.openxmlformats.org/drawingml/2006/main" xmlns:r="http://schemas.openxmlformats.org/officeDocument/2006/relationships" xmlns:p="http://schemas.openxmlformats.org/presentationml/2006/main" preserve="1" userDrawn="1">
  <p:cSld name="46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498286758"/>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userDrawn="1">
  <p:cSld name="4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6196102"/>
      </p:ext>
    </p:extLst>
  </p:cSld>
  <p:clrMapOvr>
    <a:masterClrMapping/>
  </p:clrMapOvr>
</p:sldLayout>
</file>

<file path=ppt/slideLayouts/slideLayout2320.xml><?xml version="1.0" encoding="utf-8"?>
<p:sldLayout xmlns:a="http://schemas.openxmlformats.org/drawingml/2006/main" xmlns:r="http://schemas.openxmlformats.org/officeDocument/2006/relationships" xmlns:p="http://schemas.openxmlformats.org/presentationml/2006/main" preserve="1" userDrawn="1">
  <p:cSld name="47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12"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045690636"/>
      </p:ext>
    </p:extLst>
  </p:cSld>
  <p:clrMapOvr>
    <a:masterClrMapping/>
  </p:clrMapOvr>
</p:sldLayout>
</file>

<file path=ppt/slideLayouts/slideLayout2321.xml><?xml version="1.0" encoding="utf-8"?>
<p:sldLayout xmlns:a="http://schemas.openxmlformats.org/drawingml/2006/main" xmlns:r="http://schemas.openxmlformats.org/officeDocument/2006/relationships" xmlns:p="http://schemas.openxmlformats.org/presentationml/2006/main" preserve="1" userDrawn="1">
  <p:cSld name="4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8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8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682799787"/>
      </p:ext>
    </p:extLst>
  </p:cSld>
  <p:clrMapOvr>
    <a:masterClrMapping/>
  </p:clrMapOvr>
</p:sldLayout>
</file>

<file path=ppt/slideLayouts/slideLayout2322.xml><?xml version="1.0" encoding="utf-8"?>
<p:sldLayout xmlns:a="http://schemas.openxmlformats.org/drawingml/2006/main" xmlns:r="http://schemas.openxmlformats.org/officeDocument/2006/relationships" xmlns:p="http://schemas.openxmlformats.org/presentationml/2006/main" preserve="1" userDrawn="1">
  <p:cSld name="49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240719732"/>
      </p:ext>
    </p:extLst>
  </p:cSld>
  <p:clrMapOvr>
    <a:masterClrMapping/>
  </p:clrMapOvr>
</p:sldLayout>
</file>

<file path=ppt/slideLayouts/slideLayout2323.xml><?xml version="1.0" encoding="utf-8"?>
<p:sldLayout xmlns:a="http://schemas.openxmlformats.org/drawingml/2006/main" xmlns:r="http://schemas.openxmlformats.org/officeDocument/2006/relationships" xmlns:p="http://schemas.openxmlformats.org/presentationml/2006/main" userDrawn="1">
  <p:cSld name="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072B4021-5C4D-4051-95B2-F152519675E5}"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419EC1F-16C4-447A-B8FE-B6087C8B7377}" type="slidenum">
              <a:rPr lang="zh-CN" altLang="en-US"/>
              <a:pPr>
                <a:defRPr/>
              </a:pPr>
              <a:t>‹#›</a:t>
            </a:fld>
            <a:endParaRPr lang="zh-CN" altLang="en-US"/>
          </a:p>
        </p:txBody>
      </p:sp>
    </p:spTree>
    <p:extLst>
      <p:ext uri="{BB962C8B-B14F-4D97-AF65-F5344CB8AC3E}">
        <p14:creationId xmlns:p14="http://schemas.microsoft.com/office/powerpoint/2010/main" val="4239443732"/>
      </p:ext>
    </p:extLst>
  </p:cSld>
  <p:clrMapOvr>
    <a:masterClrMapping/>
  </p:clrMapOvr>
</p:sldLayout>
</file>

<file path=ppt/slideLayouts/slideLayout2324.xml><?xml version="1.0" encoding="utf-8"?>
<p:sldLayout xmlns:a="http://schemas.openxmlformats.org/drawingml/2006/main" xmlns:r="http://schemas.openxmlformats.org/officeDocument/2006/relationships" xmlns:p="http://schemas.openxmlformats.org/presentationml/2006/main" preserve="1" userDrawn="1">
  <p:cSld name="1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0553550"/>
      </p:ext>
    </p:extLst>
  </p:cSld>
  <p:clrMapOvr>
    <a:masterClrMapping/>
  </p:clrMapOvr>
</p:sldLayout>
</file>

<file path=ppt/slideLayouts/slideLayout2325.xml><?xml version="1.0" encoding="utf-8"?>
<p:sldLayout xmlns:a="http://schemas.openxmlformats.org/drawingml/2006/main" xmlns:r="http://schemas.openxmlformats.org/officeDocument/2006/relationships" xmlns:p="http://schemas.openxmlformats.org/presentationml/2006/main" userDrawn="1">
  <p:cSld name="5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2150E76-8920-4741-963C-667EF1F979C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30E10919-45DD-4A75-B35C-D6C3BB4E4B93}" type="slidenum">
              <a:rPr lang="zh-CN" altLang="en-US"/>
              <a:pPr>
                <a:defRPr/>
              </a:pPr>
              <a:t>‹#›</a:t>
            </a:fld>
            <a:endParaRPr lang="zh-CN" altLang="en-US"/>
          </a:p>
        </p:txBody>
      </p:sp>
    </p:spTree>
    <p:extLst>
      <p:ext uri="{BB962C8B-B14F-4D97-AF65-F5344CB8AC3E}">
        <p14:creationId xmlns:p14="http://schemas.microsoft.com/office/powerpoint/2010/main" val="918513504"/>
      </p:ext>
    </p:extLst>
  </p:cSld>
  <p:clrMapOvr>
    <a:masterClrMapping/>
  </p:clrMapOvr>
</p:sldLayout>
</file>

<file path=ppt/slideLayouts/slideLayout2326.xml><?xml version="1.0" encoding="utf-8"?>
<p:sldLayout xmlns:a="http://schemas.openxmlformats.org/drawingml/2006/main" xmlns:r="http://schemas.openxmlformats.org/officeDocument/2006/relationships" xmlns:p="http://schemas.openxmlformats.org/presentationml/2006/main" preserve="1" userDrawn="1">
  <p:cSld name="1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1009718"/>
      </p:ext>
    </p:extLst>
  </p:cSld>
  <p:clrMapOvr>
    <a:masterClrMapping/>
  </p:clrMapOvr>
</p:sldLayout>
</file>

<file path=ppt/slideLayouts/slideLayout2327.xml><?xml version="1.0" encoding="utf-8"?>
<p:sldLayout xmlns:a="http://schemas.openxmlformats.org/drawingml/2006/main" xmlns:r="http://schemas.openxmlformats.org/officeDocument/2006/relationships" xmlns:p="http://schemas.openxmlformats.org/presentationml/2006/main" userDrawn="1">
  <p:cSld name="5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299322A6-368E-444E-94A8-190E7C3D0D2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9F4CE8D-C0BD-41C5-8C0A-A27D46807D34}" type="slidenum">
              <a:rPr lang="zh-CN" altLang="en-US"/>
              <a:pPr>
                <a:defRPr/>
              </a:pPr>
              <a:t>‹#›</a:t>
            </a:fld>
            <a:endParaRPr lang="zh-CN" altLang="en-US"/>
          </a:p>
        </p:txBody>
      </p:sp>
    </p:spTree>
    <p:extLst>
      <p:ext uri="{BB962C8B-B14F-4D97-AF65-F5344CB8AC3E}">
        <p14:creationId xmlns:p14="http://schemas.microsoft.com/office/powerpoint/2010/main" val="3662966594"/>
      </p:ext>
    </p:extLst>
  </p:cSld>
  <p:clrMapOvr>
    <a:masterClrMapping/>
  </p:clrMapOvr>
</p:sldLayout>
</file>

<file path=ppt/slideLayouts/slideLayout2328.xml><?xml version="1.0" encoding="utf-8"?>
<p:sldLayout xmlns:a="http://schemas.openxmlformats.org/drawingml/2006/main" xmlns:r="http://schemas.openxmlformats.org/officeDocument/2006/relationships" xmlns:p="http://schemas.openxmlformats.org/presentationml/2006/main" preserve="1" userDrawn="1">
  <p:cSld name="1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1251401"/>
      </p:ext>
    </p:extLst>
  </p:cSld>
  <p:clrMapOvr>
    <a:masterClrMapping/>
  </p:clrMapOvr>
</p:sldLayout>
</file>

<file path=ppt/slideLayouts/slideLayout2329.xml><?xml version="1.0" encoding="utf-8"?>
<p:sldLayout xmlns:a="http://schemas.openxmlformats.org/drawingml/2006/main" xmlns:r="http://schemas.openxmlformats.org/officeDocument/2006/relationships" xmlns:p="http://schemas.openxmlformats.org/presentationml/2006/main" userDrawn="1">
  <p:cSld name="5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25B7853B-0588-4AD7-9A13-29A583082D5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29D328D-CE53-40CE-915F-B0805D95B9EB}" type="slidenum">
              <a:rPr lang="zh-CN" altLang="en-US"/>
              <a:pPr>
                <a:defRPr/>
              </a:pPr>
              <a:t>‹#›</a:t>
            </a:fld>
            <a:endParaRPr lang="zh-CN" altLang="en-US"/>
          </a:p>
        </p:txBody>
      </p:sp>
    </p:spTree>
    <p:extLst>
      <p:ext uri="{BB962C8B-B14F-4D97-AF65-F5344CB8AC3E}">
        <p14:creationId xmlns:p14="http://schemas.microsoft.com/office/powerpoint/2010/main" val="1614139433"/>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userDrawn="1">
  <p:cSld name="4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9891394"/>
      </p:ext>
    </p:extLst>
  </p:cSld>
  <p:clrMapOvr>
    <a:masterClrMapping/>
  </p:clrMapOvr>
</p:sldLayout>
</file>

<file path=ppt/slideLayouts/slideLayout2330.xml><?xml version="1.0" encoding="utf-8"?>
<p:sldLayout xmlns:a="http://schemas.openxmlformats.org/drawingml/2006/main" xmlns:r="http://schemas.openxmlformats.org/officeDocument/2006/relationships" xmlns:p="http://schemas.openxmlformats.org/presentationml/2006/main" preserve="1" userDrawn="1">
  <p:cSld name="1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323809"/>
      </p:ext>
    </p:extLst>
  </p:cSld>
  <p:clrMapOvr>
    <a:masterClrMapping/>
  </p:clrMapOvr>
</p:sldLayout>
</file>

<file path=ppt/slideLayouts/slideLayout2331.xml><?xml version="1.0" encoding="utf-8"?>
<p:sldLayout xmlns:a="http://schemas.openxmlformats.org/drawingml/2006/main" xmlns:r="http://schemas.openxmlformats.org/officeDocument/2006/relationships" xmlns:p="http://schemas.openxmlformats.org/presentationml/2006/main" userDrawn="1">
  <p:cSld name="5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6F082DF-045D-419C-AE13-DFA70D90CDC9}"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7F46F622-5FCE-43EF-8813-614C9FC9CEA2}" type="slidenum">
              <a:rPr lang="zh-CN" altLang="en-US"/>
              <a:pPr>
                <a:defRPr/>
              </a:pPr>
              <a:t>‹#›</a:t>
            </a:fld>
            <a:endParaRPr lang="zh-CN" altLang="en-US"/>
          </a:p>
        </p:txBody>
      </p:sp>
    </p:spTree>
    <p:extLst>
      <p:ext uri="{BB962C8B-B14F-4D97-AF65-F5344CB8AC3E}">
        <p14:creationId xmlns:p14="http://schemas.microsoft.com/office/powerpoint/2010/main" val="4099735102"/>
      </p:ext>
    </p:extLst>
  </p:cSld>
  <p:clrMapOvr>
    <a:masterClrMapping/>
  </p:clrMapOvr>
</p:sldLayout>
</file>

<file path=ppt/slideLayouts/slideLayout2332.xml><?xml version="1.0" encoding="utf-8"?>
<p:sldLayout xmlns:a="http://schemas.openxmlformats.org/drawingml/2006/main" xmlns:r="http://schemas.openxmlformats.org/officeDocument/2006/relationships" xmlns:p="http://schemas.openxmlformats.org/presentationml/2006/main" preserve="1" userDrawn="1">
  <p:cSld name="2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741254832"/>
      </p:ext>
    </p:extLst>
  </p:cSld>
  <p:clrMapOvr>
    <a:masterClrMapping/>
  </p:clrMapOvr>
</p:sldLayout>
</file>

<file path=ppt/slideLayouts/slideLayout2333.xml><?xml version="1.0" encoding="utf-8"?>
<p:sldLayout xmlns:a="http://schemas.openxmlformats.org/drawingml/2006/main" xmlns:r="http://schemas.openxmlformats.org/officeDocument/2006/relationships" xmlns:p="http://schemas.openxmlformats.org/presentationml/2006/main" userDrawn="1">
  <p:cSld name="5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BF517B2E-651F-4209-82CB-5A84C52D2E9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3A9865E-02B7-45B9-925C-337338D3119F}" type="slidenum">
              <a:rPr lang="zh-CN" altLang="en-US"/>
              <a:pPr>
                <a:defRPr/>
              </a:pPr>
              <a:t>‹#›</a:t>
            </a:fld>
            <a:endParaRPr lang="zh-CN" altLang="en-US"/>
          </a:p>
        </p:txBody>
      </p:sp>
    </p:spTree>
    <p:extLst>
      <p:ext uri="{BB962C8B-B14F-4D97-AF65-F5344CB8AC3E}">
        <p14:creationId xmlns:p14="http://schemas.microsoft.com/office/powerpoint/2010/main" val="2879466467"/>
      </p:ext>
    </p:extLst>
  </p:cSld>
  <p:clrMapOvr>
    <a:masterClrMapping/>
  </p:clrMapOvr>
</p:sldLayout>
</file>

<file path=ppt/slideLayouts/slideLayout2334.xml><?xml version="1.0" encoding="utf-8"?>
<p:sldLayout xmlns:a="http://schemas.openxmlformats.org/drawingml/2006/main" xmlns:r="http://schemas.openxmlformats.org/officeDocument/2006/relationships" xmlns:p="http://schemas.openxmlformats.org/presentationml/2006/main" userDrawn="1">
  <p:cSld name="5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11D18512-D1F5-4B65-8CCF-A1DA335B5CA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78F1B6A4-1741-406D-B78F-7758789F09EC}" type="slidenum">
              <a:rPr lang="zh-CN" altLang="en-US"/>
              <a:pPr>
                <a:defRPr/>
              </a:pPr>
              <a:t>‹#›</a:t>
            </a:fld>
            <a:endParaRPr lang="zh-CN" altLang="en-US"/>
          </a:p>
        </p:txBody>
      </p:sp>
    </p:spTree>
    <p:extLst>
      <p:ext uri="{BB962C8B-B14F-4D97-AF65-F5344CB8AC3E}">
        <p14:creationId xmlns:p14="http://schemas.microsoft.com/office/powerpoint/2010/main" val="3083940062"/>
      </p:ext>
    </p:extLst>
  </p:cSld>
  <p:clrMapOvr>
    <a:masterClrMapping/>
  </p:clrMapOvr>
</p:sldLayout>
</file>

<file path=ppt/slideLayouts/slideLayout2335.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01488447"/>
      </p:ext>
    </p:extLst>
  </p:cSld>
  <p:clrMapOvr>
    <a:masterClrMapping/>
  </p:clrMapOvr>
</p:sldLayout>
</file>

<file path=ppt/slideLayouts/slideLayout2336.xml><?xml version="1.0" encoding="utf-8"?>
<p:sldLayout xmlns:a="http://schemas.openxmlformats.org/drawingml/2006/main" xmlns:r="http://schemas.openxmlformats.org/officeDocument/2006/relationships" xmlns:p="http://schemas.openxmlformats.org/presentationml/2006/main" preserve="1" userDrawn="1">
  <p:cSld name="5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0166910"/>
      </p:ext>
    </p:extLst>
  </p:cSld>
  <p:clrMapOvr>
    <a:masterClrMapping/>
  </p:clrMapOvr>
</p:sldLayout>
</file>

<file path=ppt/slideLayouts/slideLayout2337.xml><?xml version="1.0" encoding="utf-8"?>
<p:sldLayout xmlns:a="http://schemas.openxmlformats.org/drawingml/2006/main" xmlns:r="http://schemas.openxmlformats.org/officeDocument/2006/relationships" xmlns:p="http://schemas.openxmlformats.org/presentationml/2006/main" preserve="1" userDrawn="1">
  <p:cSld name="4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6449174"/>
      </p:ext>
    </p:extLst>
  </p:cSld>
  <p:clrMapOvr>
    <a:masterClrMapping/>
  </p:clrMapOvr>
</p:sldLayout>
</file>

<file path=ppt/slideLayouts/slideLayout2338.xml><?xml version="1.0" encoding="utf-8"?>
<p:sldLayout xmlns:a="http://schemas.openxmlformats.org/drawingml/2006/main" xmlns:r="http://schemas.openxmlformats.org/officeDocument/2006/relationships" xmlns:p="http://schemas.openxmlformats.org/presentationml/2006/main" userDrawn="1">
  <p:cSld name="5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4D1BB9D2-D051-4666-BF1B-CFCA5A6F643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15DF19D4-D54D-46F4-AE96-96ED32B852A4}" type="slidenum">
              <a:rPr lang="zh-CN" altLang="en-US"/>
              <a:pPr>
                <a:defRPr/>
              </a:pPr>
              <a:t>‹#›</a:t>
            </a:fld>
            <a:endParaRPr lang="zh-CN" altLang="en-US"/>
          </a:p>
        </p:txBody>
      </p:sp>
    </p:spTree>
    <p:extLst>
      <p:ext uri="{BB962C8B-B14F-4D97-AF65-F5344CB8AC3E}">
        <p14:creationId xmlns:p14="http://schemas.microsoft.com/office/powerpoint/2010/main" val="1568850385"/>
      </p:ext>
    </p:extLst>
  </p:cSld>
  <p:clrMapOvr>
    <a:masterClrMapping/>
  </p:clrMapOvr>
</p:sldLayout>
</file>

<file path=ppt/slideLayouts/slideLayout2339.xml><?xml version="1.0" encoding="utf-8"?>
<p:sldLayout xmlns:a="http://schemas.openxmlformats.org/drawingml/2006/main" xmlns:r="http://schemas.openxmlformats.org/officeDocument/2006/relationships" xmlns:p="http://schemas.openxmlformats.org/presentationml/2006/main" userDrawn="1">
  <p:cSld name="5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35ECA06-3FF0-46C3-95B6-64D0935091C2}"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3B740CD2-6162-4098-813D-4E7134CE6ACA}" type="slidenum">
              <a:rPr lang="zh-CN" altLang="en-US"/>
              <a:pPr>
                <a:defRPr/>
              </a:pPr>
              <a:t>‹#›</a:t>
            </a:fld>
            <a:endParaRPr lang="zh-CN" altLang="en-US"/>
          </a:p>
        </p:txBody>
      </p:sp>
    </p:spTree>
    <p:extLst>
      <p:ext uri="{BB962C8B-B14F-4D97-AF65-F5344CB8AC3E}">
        <p14:creationId xmlns:p14="http://schemas.microsoft.com/office/powerpoint/2010/main" val="4186758402"/>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userDrawn="1">
  <p:cSld name="4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8128668"/>
      </p:ext>
    </p:extLst>
  </p:cSld>
  <p:clrMapOvr>
    <a:masterClrMapping/>
  </p:clrMapOvr>
</p:sldLayout>
</file>

<file path=ppt/slideLayouts/slideLayout2340.xml><?xml version="1.0" encoding="utf-8"?>
<p:sldLayout xmlns:a="http://schemas.openxmlformats.org/drawingml/2006/main" xmlns:r="http://schemas.openxmlformats.org/officeDocument/2006/relationships" xmlns:p="http://schemas.openxmlformats.org/presentationml/2006/main" userDrawn="1">
  <p:cSld name="6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9275553"/>
      </p:ext>
    </p:extLst>
  </p:cSld>
  <p:clrMapOvr>
    <a:masterClrMapping/>
  </p:clrMapOvr>
  <p:transition spd="slow" advClick="0" advTm="0">
    <p:random/>
  </p:transition>
</p:sldLayout>
</file>

<file path=ppt/slideLayouts/slideLayout2341.xml><?xml version="1.0" encoding="utf-8"?>
<p:sldLayout xmlns:a="http://schemas.openxmlformats.org/drawingml/2006/main" xmlns:r="http://schemas.openxmlformats.org/officeDocument/2006/relationships" xmlns:p="http://schemas.openxmlformats.org/presentationml/2006/main" userDrawn="1">
  <p:cSld name="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1519C20-2B12-41A8-BFE0-032E8A12FE84}"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A3FAD3C-F3A1-4260-A3B3-305C2D392B7F}" type="slidenum">
              <a:rPr lang="zh-CN" altLang="en-US"/>
              <a:pPr>
                <a:defRPr/>
              </a:pPr>
              <a:t>‹#›</a:t>
            </a:fld>
            <a:endParaRPr lang="zh-CN" altLang="en-US"/>
          </a:p>
        </p:txBody>
      </p:sp>
    </p:spTree>
    <p:extLst>
      <p:ext uri="{BB962C8B-B14F-4D97-AF65-F5344CB8AC3E}">
        <p14:creationId xmlns:p14="http://schemas.microsoft.com/office/powerpoint/2010/main" val="2742447317"/>
      </p:ext>
    </p:extLst>
  </p:cSld>
  <p:clrMapOvr>
    <a:masterClrMapping/>
  </p:clrMapOvr>
</p:sldLayout>
</file>

<file path=ppt/slideLayouts/slideLayout2342.xml><?xml version="1.0" encoding="utf-8"?>
<p:sldLayout xmlns:a="http://schemas.openxmlformats.org/drawingml/2006/main" xmlns:r="http://schemas.openxmlformats.org/officeDocument/2006/relationships" xmlns:p="http://schemas.openxmlformats.org/presentationml/2006/main" userDrawn="1">
  <p:cSld name="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0" y="6042090"/>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6DD4CE6-08F9-43C8-A022-38B8AD29906F}"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90"/>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90"/>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68699FD-CCB1-4EEC-A8A0-60980C6B45BD}" type="slidenum">
              <a:rPr lang="zh-CN" altLang="en-US"/>
              <a:pPr>
                <a:defRPr/>
              </a:pPr>
              <a:t>‹#›</a:t>
            </a:fld>
            <a:endParaRPr lang="zh-CN" altLang="en-US"/>
          </a:p>
        </p:txBody>
      </p:sp>
    </p:spTree>
    <p:extLst>
      <p:ext uri="{BB962C8B-B14F-4D97-AF65-F5344CB8AC3E}">
        <p14:creationId xmlns:p14="http://schemas.microsoft.com/office/powerpoint/2010/main" val="1699953911"/>
      </p:ext>
    </p:extLst>
  </p:cSld>
  <p:clrMapOvr>
    <a:masterClrMapping/>
  </p:clrMapOvr>
</p:sldLayout>
</file>

<file path=ppt/slideLayouts/slideLayout2343.xml><?xml version="1.0" encoding="utf-8"?>
<p:sldLayout xmlns:a="http://schemas.openxmlformats.org/drawingml/2006/main" xmlns:r="http://schemas.openxmlformats.org/officeDocument/2006/relationships" xmlns:p="http://schemas.openxmlformats.org/presentationml/2006/main" preserve="1" userDrawn="1">
  <p:cSld name="2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552813"/>
      </p:ext>
    </p:extLst>
  </p:cSld>
  <p:clrMapOvr>
    <a:masterClrMapping/>
  </p:clrMapOvr>
</p:sldLayout>
</file>

<file path=ppt/slideLayouts/slideLayout2344.xml><?xml version="1.0" encoding="utf-8"?>
<p:sldLayout xmlns:a="http://schemas.openxmlformats.org/drawingml/2006/main" xmlns:r="http://schemas.openxmlformats.org/officeDocument/2006/relationships" xmlns:p="http://schemas.openxmlformats.org/presentationml/2006/main" userDrawn="1">
  <p:cSld name="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0" y="6042090"/>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24ED158C-8F83-4187-8260-B0CD82CC668F}"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90"/>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90"/>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8E3B7A6A-0946-4C2E-9B57-11352CEF98C2}" type="slidenum">
              <a:rPr lang="zh-CN" altLang="en-US"/>
              <a:pPr>
                <a:defRPr/>
              </a:pPr>
              <a:t>‹#›</a:t>
            </a:fld>
            <a:endParaRPr lang="zh-CN" altLang="en-US"/>
          </a:p>
        </p:txBody>
      </p:sp>
    </p:spTree>
    <p:extLst>
      <p:ext uri="{BB962C8B-B14F-4D97-AF65-F5344CB8AC3E}">
        <p14:creationId xmlns:p14="http://schemas.microsoft.com/office/powerpoint/2010/main" val="1319537042"/>
      </p:ext>
    </p:extLst>
  </p:cSld>
  <p:clrMapOvr>
    <a:masterClrMapping/>
  </p:clrMapOvr>
</p:sldLayout>
</file>

<file path=ppt/slideLayouts/slideLayout2345.xml><?xml version="1.0" encoding="utf-8"?>
<p:sldLayout xmlns:a="http://schemas.openxmlformats.org/drawingml/2006/main" xmlns:r="http://schemas.openxmlformats.org/officeDocument/2006/relationships" xmlns:p="http://schemas.openxmlformats.org/presentationml/2006/main" preserve="1" userDrawn="1">
  <p:cSld name="2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8675722"/>
      </p:ext>
    </p:extLst>
  </p:cSld>
  <p:clrMapOvr>
    <a:masterClrMapping/>
  </p:clrMapOvr>
</p:sldLayout>
</file>

<file path=ppt/slideLayouts/slideLayout2346.xml><?xml version="1.0" encoding="utf-8"?>
<p:sldLayout xmlns:a="http://schemas.openxmlformats.org/drawingml/2006/main" xmlns:r="http://schemas.openxmlformats.org/officeDocument/2006/relationships" xmlns:p="http://schemas.openxmlformats.org/presentationml/2006/main" userDrawn="1">
  <p:cSld name="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0" y="6042090"/>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56352166-2D65-4C5C-BF70-89CA72778ED5}"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90"/>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90"/>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A02736E5-0C12-4048-BA5B-0169DE6692B1}" type="slidenum">
              <a:rPr lang="zh-CN" altLang="en-US"/>
              <a:pPr>
                <a:defRPr/>
              </a:pPr>
              <a:t>‹#›</a:t>
            </a:fld>
            <a:endParaRPr lang="zh-CN" altLang="en-US"/>
          </a:p>
        </p:txBody>
      </p:sp>
    </p:spTree>
    <p:extLst>
      <p:ext uri="{BB962C8B-B14F-4D97-AF65-F5344CB8AC3E}">
        <p14:creationId xmlns:p14="http://schemas.microsoft.com/office/powerpoint/2010/main" val="615622465"/>
      </p:ext>
    </p:extLst>
  </p:cSld>
  <p:clrMapOvr>
    <a:masterClrMapping/>
  </p:clrMapOvr>
</p:sldLayout>
</file>

<file path=ppt/slideLayouts/slideLayout2347.xml><?xml version="1.0" encoding="utf-8"?>
<p:sldLayout xmlns:a="http://schemas.openxmlformats.org/drawingml/2006/main" xmlns:r="http://schemas.openxmlformats.org/officeDocument/2006/relationships" xmlns:p="http://schemas.openxmlformats.org/presentationml/2006/main" preserve="1" userDrawn="1">
  <p:cSld name="2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0131845"/>
      </p:ext>
    </p:extLst>
  </p:cSld>
  <p:clrMapOvr>
    <a:masterClrMapping/>
  </p:clrMapOvr>
</p:sldLayout>
</file>

<file path=ppt/slideLayouts/slideLayout2348.xml><?xml version="1.0" encoding="utf-8"?>
<p:sldLayout xmlns:a="http://schemas.openxmlformats.org/drawingml/2006/main" xmlns:r="http://schemas.openxmlformats.org/officeDocument/2006/relationships" xmlns:p="http://schemas.openxmlformats.org/presentationml/2006/main" userDrawn="1">
  <p:cSld name="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0" y="6042090"/>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2D187BC4-4078-4A33-B656-578EB200C620}"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90"/>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90"/>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84E3607B-F68F-4093-9AD3-5FE6575FD910}" type="slidenum">
              <a:rPr lang="zh-CN" altLang="en-US"/>
              <a:pPr>
                <a:defRPr/>
              </a:pPr>
              <a:t>‹#›</a:t>
            </a:fld>
            <a:endParaRPr lang="zh-CN" altLang="en-US"/>
          </a:p>
        </p:txBody>
      </p:sp>
    </p:spTree>
    <p:extLst>
      <p:ext uri="{BB962C8B-B14F-4D97-AF65-F5344CB8AC3E}">
        <p14:creationId xmlns:p14="http://schemas.microsoft.com/office/powerpoint/2010/main" val="3734449841"/>
      </p:ext>
    </p:extLst>
  </p:cSld>
  <p:clrMapOvr>
    <a:masterClrMapping/>
  </p:clrMapOvr>
</p:sldLayout>
</file>

<file path=ppt/slideLayouts/slideLayout2349.xml><?xml version="1.0" encoding="utf-8"?>
<p:sldLayout xmlns:a="http://schemas.openxmlformats.org/drawingml/2006/main" xmlns:r="http://schemas.openxmlformats.org/officeDocument/2006/relationships" xmlns:p="http://schemas.openxmlformats.org/presentationml/2006/main" preserve="1" userDrawn="1">
  <p:cSld name="2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76528609"/>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userDrawn="1">
  <p:cSld name="4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08992917"/>
      </p:ext>
    </p:extLst>
  </p:cSld>
  <p:clrMapOvr>
    <a:masterClrMapping/>
  </p:clrMapOvr>
</p:sldLayout>
</file>

<file path=ppt/slideLayouts/slideLayout2350.xml><?xml version="1.0" encoding="utf-8"?>
<p:sldLayout xmlns:a="http://schemas.openxmlformats.org/drawingml/2006/main" xmlns:r="http://schemas.openxmlformats.org/officeDocument/2006/relationships" xmlns:p="http://schemas.openxmlformats.org/presentationml/2006/main" userDrawn="1">
  <p:cSld name="6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0" y="6042090"/>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124470D6-E349-4E28-B2B6-7A9157E894AD}"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90"/>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90"/>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326560C3-8012-4427-BEDB-F19F4ACD9AC8}" type="slidenum">
              <a:rPr lang="zh-CN" altLang="en-US"/>
              <a:pPr>
                <a:defRPr/>
              </a:pPr>
              <a:t>‹#›</a:t>
            </a:fld>
            <a:endParaRPr lang="zh-CN" altLang="en-US"/>
          </a:p>
        </p:txBody>
      </p:sp>
    </p:spTree>
    <p:extLst>
      <p:ext uri="{BB962C8B-B14F-4D97-AF65-F5344CB8AC3E}">
        <p14:creationId xmlns:p14="http://schemas.microsoft.com/office/powerpoint/2010/main" val="444760091"/>
      </p:ext>
    </p:extLst>
  </p:cSld>
  <p:clrMapOvr>
    <a:masterClrMapping/>
  </p:clrMapOvr>
</p:sldLayout>
</file>

<file path=ppt/slideLayouts/slideLayout2351.xml><?xml version="1.0" encoding="utf-8"?>
<p:sldLayout xmlns:a="http://schemas.openxmlformats.org/drawingml/2006/main" xmlns:r="http://schemas.openxmlformats.org/officeDocument/2006/relationships" xmlns:p="http://schemas.openxmlformats.org/presentationml/2006/main" preserve="1" userDrawn="1">
  <p:cSld name="2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5833204"/>
      </p:ext>
    </p:extLst>
  </p:cSld>
  <p:clrMapOvr>
    <a:masterClrMapping/>
  </p:clrMapOvr>
</p:sldLayout>
</file>

<file path=ppt/slideLayouts/slideLayout2352.xml><?xml version="1.0" encoding="utf-8"?>
<p:sldLayout xmlns:a="http://schemas.openxmlformats.org/drawingml/2006/main" xmlns:r="http://schemas.openxmlformats.org/officeDocument/2006/relationships" xmlns:p="http://schemas.openxmlformats.org/presentationml/2006/main" showMasterSp="0" preserve="1" userDrawn="1">
  <p:cSld name="6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7337610"/>
      </p:ext>
    </p:extLst>
  </p:cSld>
  <p:clrMapOvr>
    <a:masterClrMapping/>
  </p:clrMapOvr>
</p:sldLayout>
</file>

<file path=ppt/slideLayouts/slideLayout2353.xml><?xml version="1.0" encoding="utf-8"?>
<p:sldLayout xmlns:a="http://schemas.openxmlformats.org/drawingml/2006/main" xmlns:r="http://schemas.openxmlformats.org/officeDocument/2006/relationships" xmlns:p="http://schemas.openxmlformats.org/presentationml/2006/main" preserve="1" userDrawn="1">
  <p:cSld name="6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31"/>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682471688"/>
      </p:ext>
    </p:extLst>
  </p:cSld>
  <p:clrMapOvr>
    <a:masterClrMapping/>
  </p:clrMapOvr>
</p:sldLayout>
</file>

<file path=ppt/slideLayouts/slideLayout2354.xml><?xml version="1.0" encoding="utf-8"?>
<p:sldLayout xmlns:a="http://schemas.openxmlformats.org/drawingml/2006/main" xmlns:r="http://schemas.openxmlformats.org/officeDocument/2006/relationships" xmlns:p="http://schemas.openxmlformats.org/presentationml/2006/main" preserve="1" userDrawn="1">
  <p:cSld name="67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337979507"/>
      </p:ext>
    </p:extLst>
  </p:cSld>
  <p:clrMapOvr>
    <a:masterClrMapping/>
  </p:clrMapOvr>
</p:sldLayout>
</file>

<file path=ppt/slideLayouts/slideLayout2355.xml><?xml version="1.0" encoding="utf-8"?>
<p:sldLayout xmlns:a="http://schemas.openxmlformats.org/drawingml/2006/main" xmlns:r="http://schemas.openxmlformats.org/officeDocument/2006/relationships" xmlns:p="http://schemas.openxmlformats.org/presentationml/2006/main" preserve="1" userDrawn="1">
  <p:cSld name="68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579058335"/>
      </p:ext>
    </p:extLst>
  </p:cSld>
  <p:clrMapOvr>
    <a:masterClrMapping/>
  </p:clrMapOvr>
</p:sldLayout>
</file>

<file path=ppt/slideLayouts/slideLayout2356.xml><?xml version="1.0" encoding="utf-8"?>
<p:sldLayout xmlns:a="http://schemas.openxmlformats.org/drawingml/2006/main" xmlns:r="http://schemas.openxmlformats.org/officeDocument/2006/relationships" xmlns:p="http://schemas.openxmlformats.org/presentationml/2006/main" preserve="1" userDrawn="1">
  <p:cSld name="69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11"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389508465"/>
      </p:ext>
    </p:extLst>
  </p:cSld>
  <p:clrMapOvr>
    <a:masterClrMapping/>
  </p:clrMapOvr>
</p:sldLayout>
</file>

<file path=ppt/slideLayouts/slideLayout2357.xml><?xml version="1.0" encoding="utf-8"?>
<p:sldLayout xmlns:a="http://schemas.openxmlformats.org/drawingml/2006/main" xmlns:r="http://schemas.openxmlformats.org/officeDocument/2006/relationships" xmlns:p="http://schemas.openxmlformats.org/presentationml/2006/main" preserve="1" userDrawn="1">
  <p:cSld name="7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8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8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46455131"/>
      </p:ext>
    </p:extLst>
  </p:cSld>
  <p:clrMapOvr>
    <a:masterClrMapping/>
  </p:clrMapOvr>
</p:sldLayout>
</file>

<file path=ppt/slideLayouts/slideLayout2358.xml><?xml version="1.0" encoding="utf-8"?>
<p:sldLayout xmlns:a="http://schemas.openxmlformats.org/drawingml/2006/main" xmlns:r="http://schemas.openxmlformats.org/officeDocument/2006/relationships" xmlns:p="http://schemas.openxmlformats.org/presentationml/2006/main" preserve="1" userDrawn="1">
  <p:cSld name="7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104336613"/>
      </p:ext>
    </p:extLst>
  </p:cSld>
  <p:clrMapOvr>
    <a:masterClrMapping/>
  </p:clrMapOvr>
</p:sldLayout>
</file>

<file path=ppt/slideLayouts/slideLayout2359.xml><?xml version="1.0" encoding="utf-8"?>
<p:sldLayout xmlns:a="http://schemas.openxmlformats.org/drawingml/2006/main" xmlns:r="http://schemas.openxmlformats.org/officeDocument/2006/relationships" xmlns:p="http://schemas.openxmlformats.org/presentationml/2006/main" userDrawn="1">
  <p:cSld name="7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D3BE4B1-D8A7-4010-BAB6-E8DFB933EA6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D225F620-B679-4579-AFBB-91D796ABFCA8}" type="slidenum">
              <a:rPr lang="zh-CN" altLang="en-US"/>
              <a:pPr>
                <a:defRPr/>
              </a:pPr>
              <a:t>‹#›</a:t>
            </a:fld>
            <a:endParaRPr lang="zh-CN" altLang="en-US"/>
          </a:p>
        </p:txBody>
      </p:sp>
    </p:spTree>
    <p:extLst>
      <p:ext uri="{BB962C8B-B14F-4D97-AF65-F5344CB8AC3E}">
        <p14:creationId xmlns:p14="http://schemas.microsoft.com/office/powerpoint/2010/main" val="3495757824"/>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userDrawn="1">
  <p:cSld name="4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1396705"/>
      </p:ext>
    </p:extLst>
  </p:cSld>
  <p:clrMapOvr>
    <a:masterClrMapping/>
  </p:clrMapOvr>
</p:sldLayout>
</file>

<file path=ppt/slideLayouts/slideLayout2360.xml><?xml version="1.0" encoding="utf-8"?>
<p:sldLayout xmlns:a="http://schemas.openxmlformats.org/drawingml/2006/main" xmlns:r="http://schemas.openxmlformats.org/officeDocument/2006/relationships" xmlns:p="http://schemas.openxmlformats.org/presentationml/2006/main" preserve="1" userDrawn="1">
  <p:cSld name="2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8081270"/>
      </p:ext>
    </p:extLst>
  </p:cSld>
  <p:clrMapOvr>
    <a:masterClrMapping/>
  </p:clrMapOvr>
</p:sldLayout>
</file>

<file path=ppt/slideLayouts/slideLayout2361.xml><?xml version="1.0" encoding="utf-8"?>
<p:sldLayout xmlns:a="http://schemas.openxmlformats.org/drawingml/2006/main" xmlns:r="http://schemas.openxmlformats.org/officeDocument/2006/relationships" xmlns:p="http://schemas.openxmlformats.org/presentationml/2006/main" userDrawn="1">
  <p:cSld name="7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DD4AEAE3-545E-439F-B412-EAB36F0F70D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691CC26-D6BD-422B-AC14-6C364DB17720}" type="slidenum">
              <a:rPr lang="zh-CN" altLang="en-US"/>
              <a:pPr>
                <a:defRPr/>
              </a:pPr>
              <a:t>‹#›</a:t>
            </a:fld>
            <a:endParaRPr lang="zh-CN" altLang="en-US"/>
          </a:p>
        </p:txBody>
      </p:sp>
    </p:spTree>
    <p:extLst>
      <p:ext uri="{BB962C8B-B14F-4D97-AF65-F5344CB8AC3E}">
        <p14:creationId xmlns:p14="http://schemas.microsoft.com/office/powerpoint/2010/main" val="3270228195"/>
      </p:ext>
    </p:extLst>
  </p:cSld>
  <p:clrMapOvr>
    <a:masterClrMapping/>
  </p:clrMapOvr>
</p:sldLayout>
</file>

<file path=ppt/slideLayouts/slideLayout2362.xml><?xml version="1.0" encoding="utf-8"?>
<p:sldLayout xmlns:a="http://schemas.openxmlformats.org/drawingml/2006/main" xmlns:r="http://schemas.openxmlformats.org/officeDocument/2006/relationships" xmlns:p="http://schemas.openxmlformats.org/presentationml/2006/main" preserve="1" userDrawn="1">
  <p:cSld name="2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29092220"/>
      </p:ext>
    </p:extLst>
  </p:cSld>
  <p:clrMapOvr>
    <a:masterClrMapping/>
  </p:clrMapOvr>
</p:sldLayout>
</file>

<file path=ppt/slideLayouts/slideLayout2363.xml><?xml version="1.0" encoding="utf-8"?>
<p:sldLayout xmlns:a="http://schemas.openxmlformats.org/drawingml/2006/main" xmlns:r="http://schemas.openxmlformats.org/officeDocument/2006/relationships" xmlns:p="http://schemas.openxmlformats.org/presentationml/2006/main" userDrawn="1">
  <p:cSld name="7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0E047125-3E74-4EE2-9721-81EE6906D1D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3C83D23D-70C3-4681-AE90-2E703DE6009C}" type="slidenum">
              <a:rPr lang="zh-CN" altLang="en-US"/>
              <a:pPr>
                <a:defRPr/>
              </a:pPr>
              <a:t>‹#›</a:t>
            </a:fld>
            <a:endParaRPr lang="zh-CN" altLang="en-US"/>
          </a:p>
        </p:txBody>
      </p:sp>
    </p:spTree>
    <p:extLst>
      <p:ext uri="{BB962C8B-B14F-4D97-AF65-F5344CB8AC3E}">
        <p14:creationId xmlns:p14="http://schemas.microsoft.com/office/powerpoint/2010/main" val="1149988864"/>
      </p:ext>
    </p:extLst>
  </p:cSld>
  <p:clrMapOvr>
    <a:masterClrMapping/>
  </p:clrMapOvr>
</p:sldLayout>
</file>

<file path=ppt/slideLayouts/slideLayout2364.xml><?xml version="1.0" encoding="utf-8"?>
<p:sldLayout xmlns:a="http://schemas.openxmlformats.org/drawingml/2006/main" xmlns:r="http://schemas.openxmlformats.org/officeDocument/2006/relationships" xmlns:p="http://schemas.openxmlformats.org/presentationml/2006/main" preserve="1" userDrawn="1">
  <p:cSld name="2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6745447"/>
      </p:ext>
    </p:extLst>
  </p:cSld>
  <p:clrMapOvr>
    <a:masterClrMapping/>
  </p:clrMapOvr>
</p:sldLayout>
</file>

<file path=ppt/slideLayouts/slideLayout2365.xml><?xml version="1.0" encoding="utf-8"?>
<p:sldLayout xmlns:a="http://schemas.openxmlformats.org/drawingml/2006/main" xmlns:r="http://schemas.openxmlformats.org/officeDocument/2006/relationships" xmlns:p="http://schemas.openxmlformats.org/presentationml/2006/main" userDrawn="1">
  <p:cSld name="7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54F6E2CF-C03F-4ECF-A9AF-36047ECB290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D3F664D-5EB9-4191-A4F0-3285F2D40437}" type="slidenum">
              <a:rPr lang="zh-CN" altLang="en-US"/>
              <a:pPr>
                <a:defRPr/>
              </a:pPr>
              <a:t>‹#›</a:t>
            </a:fld>
            <a:endParaRPr lang="zh-CN" altLang="en-US"/>
          </a:p>
        </p:txBody>
      </p:sp>
    </p:spTree>
    <p:extLst>
      <p:ext uri="{BB962C8B-B14F-4D97-AF65-F5344CB8AC3E}">
        <p14:creationId xmlns:p14="http://schemas.microsoft.com/office/powerpoint/2010/main" val="3707174582"/>
      </p:ext>
    </p:extLst>
  </p:cSld>
  <p:clrMapOvr>
    <a:masterClrMapping/>
  </p:clrMapOvr>
</p:sldLayout>
</file>

<file path=ppt/slideLayouts/slideLayout2366.xml><?xml version="1.0" encoding="utf-8"?>
<p:sldLayout xmlns:a="http://schemas.openxmlformats.org/drawingml/2006/main" xmlns:r="http://schemas.openxmlformats.org/officeDocument/2006/relationships" xmlns:p="http://schemas.openxmlformats.org/presentationml/2006/main" preserve="1" userDrawn="1">
  <p:cSld name="2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3115382"/>
      </p:ext>
    </p:extLst>
  </p:cSld>
  <p:clrMapOvr>
    <a:masterClrMapping/>
  </p:clrMapOvr>
</p:sldLayout>
</file>

<file path=ppt/slideLayouts/slideLayout2367.xml><?xml version="1.0" encoding="utf-8"?>
<p:sldLayout xmlns:a="http://schemas.openxmlformats.org/drawingml/2006/main" xmlns:r="http://schemas.openxmlformats.org/officeDocument/2006/relationships" xmlns:p="http://schemas.openxmlformats.org/presentationml/2006/main" userDrawn="1">
  <p:cSld name="7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61493FB9-158A-4237-B0C8-5E6D8C84476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26DD3325-59A9-4B1E-B18E-459B9B5AF6F7}" type="slidenum">
              <a:rPr lang="zh-CN" altLang="en-US"/>
              <a:pPr>
                <a:defRPr/>
              </a:pPr>
              <a:t>‹#›</a:t>
            </a:fld>
            <a:endParaRPr lang="zh-CN" altLang="en-US"/>
          </a:p>
        </p:txBody>
      </p:sp>
    </p:spTree>
    <p:extLst>
      <p:ext uri="{BB962C8B-B14F-4D97-AF65-F5344CB8AC3E}">
        <p14:creationId xmlns:p14="http://schemas.microsoft.com/office/powerpoint/2010/main" val="1580161123"/>
      </p:ext>
    </p:extLst>
  </p:cSld>
  <p:clrMapOvr>
    <a:masterClrMapping/>
  </p:clrMapOvr>
</p:sldLayout>
</file>

<file path=ppt/slideLayouts/slideLayout2368.xml><?xml version="1.0" encoding="utf-8"?>
<p:sldLayout xmlns:a="http://schemas.openxmlformats.org/drawingml/2006/main" xmlns:r="http://schemas.openxmlformats.org/officeDocument/2006/relationships" xmlns:p="http://schemas.openxmlformats.org/presentationml/2006/main" preserve="1" userDrawn="1">
  <p:cSld name="3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6807225"/>
      </p:ext>
    </p:extLst>
  </p:cSld>
  <p:clrMapOvr>
    <a:masterClrMapping/>
  </p:clrMapOvr>
</p:sldLayout>
</file>

<file path=ppt/slideLayouts/slideLayout2369.xml><?xml version="1.0" encoding="utf-8"?>
<p:sldLayout xmlns:a="http://schemas.openxmlformats.org/drawingml/2006/main" xmlns:r="http://schemas.openxmlformats.org/officeDocument/2006/relationships" xmlns:p="http://schemas.openxmlformats.org/presentationml/2006/main" showMasterSp="0" preserve="1" userDrawn="1">
  <p:cSld name="77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6387028"/>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userDrawn="1">
  <p:cSld name="13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302" y="6042134"/>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2D05E782-81B2-4E09-9194-AF5BC5BF3175}"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134"/>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134"/>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7EB80D38-C9FC-43FF-A1C5-A808FB32CA48}" type="slidenum">
              <a:rPr lang="zh-CN" altLang="en-US"/>
              <a:pPr>
                <a:defRPr/>
              </a:pPr>
              <a:t>‹#›</a:t>
            </a:fld>
            <a:endParaRPr lang="zh-CN" altLang="en-US"/>
          </a:p>
        </p:txBody>
      </p:sp>
    </p:spTree>
    <p:extLst>
      <p:ext uri="{BB962C8B-B14F-4D97-AF65-F5344CB8AC3E}">
        <p14:creationId xmlns:p14="http://schemas.microsoft.com/office/powerpoint/2010/main" val="1689080307"/>
      </p:ext>
    </p:extLst>
  </p:cSld>
  <p:clrMapOvr>
    <a:masterClrMapping/>
  </p:clrMapOvr>
  <p:transition spd="slow" advTm="3000">
    <p:random/>
  </p:transition>
</p:sldLayout>
</file>

<file path=ppt/slideLayouts/slideLayout2370.xml><?xml version="1.0" encoding="utf-8"?>
<p:sldLayout xmlns:a="http://schemas.openxmlformats.org/drawingml/2006/main" xmlns:r="http://schemas.openxmlformats.org/officeDocument/2006/relationships" xmlns:p="http://schemas.openxmlformats.org/presentationml/2006/main" preserve="1" userDrawn="1">
  <p:cSld name="7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31"/>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095373325"/>
      </p:ext>
    </p:extLst>
  </p:cSld>
  <p:clrMapOvr>
    <a:masterClrMapping/>
  </p:clrMapOvr>
</p:sldLayout>
</file>

<file path=ppt/slideLayouts/slideLayout2371.xml><?xml version="1.0" encoding="utf-8"?>
<p:sldLayout xmlns:a="http://schemas.openxmlformats.org/drawingml/2006/main" xmlns:r="http://schemas.openxmlformats.org/officeDocument/2006/relationships" xmlns:p="http://schemas.openxmlformats.org/presentationml/2006/main" preserve="1" userDrawn="1">
  <p:cSld name="79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155714647"/>
      </p:ext>
    </p:extLst>
  </p:cSld>
  <p:clrMapOvr>
    <a:masterClrMapping/>
  </p:clrMapOvr>
</p:sldLayout>
</file>

<file path=ppt/slideLayouts/slideLayout2372.xml><?xml version="1.0" encoding="utf-8"?>
<p:sldLayout xmlns:a="http://schemas.openxmlformats.org/drawingml/2006/main" xmlns:r="http://schemas.openxmlformats.org/officeDocument/2006/relationships" xmlns:p="http://schemas.openxmlformats.org/presentationml/2006/main" preserve="1" userDrawn="1">
  <p:cSld name="80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391581810"/>
      </p:ext>
    </p:extLst>
  </p:cSld>
  <p:clrMapOvr>
    <a:masterClrMapping/>
  </p:clrMapOvr>
</p:sldLayout>
</file>

<file path=ppt/slideLayouts/slideLayout2373.xml><?xml version="1.0" encoding="utf-8"?>
<p:sldLayout xmlns:a="http://schemas.openxmlformats.org/drawingml/2006/main" xmlns:r="http://schemas.openxmlformats.org/officeDocument/2006/relationships" xmlns:p="http://schemas.openxmlformats.org/presentationml/2006/main" preserve="1" userDrawn="1">
  <p:cSld name="81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11"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263440306"/>
      </p:ext>
    </p:extLst>
  </p:cSld>
  <p:clrMapOvr>
    <a:masterClrMapping/>
  </p:clrMapOvr>
</p:sldLayout>
</file>

<file path=ppt/slideLayouts/slideLayout2374.xml><?xml version="1.0" encoding="utf-8"?>
<p:sldLayout xmlns:a="http://schemas.openxmlformats.org/drawingml/2006/main" xmlns:r="http://schemas.openxmlformats.org/officeDocument/2006/relationships" xmlns:p="http://schemas.openxmlformats.org/presentationml/2006/main" preserve="1" userDrawn="1">
  <p:cSld name="8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8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8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845741478"/>
      </p:ext>
    </p:extLst>
  </p:cSld>
  <p:clrMapOvr>
    <a:masterClrMapping/>
  </p:clrMapOvr>
</p:sldLayout>
</file>

<file path=ppt/slideLayouts/slideLayout2375.xml><?xml version="1.0" encoding="utf-8"?>
<p:sldLayout xmlns:a="http://schemas.openxmlformats.org/drawingml/2006/main" xmlns:r="http://schemas.openxmlformats.org/officeDocument/2006/relationships" xmlns:p="http://schemas.openxmlformats.org/presentationml/2006/main" preserve="1" userDrawn="1">
  <p:cSld name="83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701631878"/>
      </p:ext>
    </p:extLst>
  </p:cSld>
  <p:clrMapOvr>
    <a:masterClrMapping/>
  </p:clrMapOvr>
</p:sldLayout>
</file>

<file path=ppt/slideLayouts/slideLayout2376.xml><?xml version="1.0" encoding="utf-8"?>
<p:sldLayout xmlns:a="http://schemas.openxmlformats.org/drawingml/2006/main" xmlns:r="http://schemas.openxmlformats.org/officeDocument/2006/relationships" xmlns:p="http://schemas.openxmlformats.org/presentationml/2006/main" userDrawn="1">
  <p:cSld name="8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743244E7-2F42-4F2D-8BC3-4CD316896F2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CBEAEC77-AB62-4EE7-819A-34C8F54D5765}" type="slidenum">
              <a:rPr lang="zh-CN" altLang="en-US"/>
              <a:pPr>
                <a:defRPr/>
              </a:pPr>
              <a:t>‹#›</a:t>
            </a:fld>
            <a:endParaRPr lang="zh-CN" altLang="en-US"/>
          </a:p>
        </p:txBody>
      </p:sp>
    </p:spTree>
    <p:extLst>
      <p:ext uri="{BB962C8B-B14F-4D97-AF65-F5344CB8AC3E}">
        <p14:creationId xmlns:p14="http://schemas.microsoft.com/office/powerpoint/2010/main" val="1856823637"/>
      </p:ext>
    </p:extLst>
  </p:cSld>
  <p:clrMapOvr>
    <a:masterClrMapping/>
  </p:clrMapOvr>
</p:sldLayout>
</file>

<file path=ppt/slideLayouts/slideLayout2377.xml><?xml version="1.0" encoding="utf-8"?>
<p:sldLayout xmlns:a="http://schemas.openxmlformats.org/drawingml/2006/main" xmlns:r="http://schemas.openxmlformats.org/officeDocument/2006/relationships" xmlns:p="http://schemas.openxmlformats.org/presentationml/2006/main" preserve="1" userDrawn="1">
  <p:cSld name="3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7943354"/>
      </p:ext>
    </p:extLst>
  </p:cSld>
  <p:clrMapOvr>
    <a:masterClrMapping/>
  </p:clrMapOvr>
</p:sldLayout>
</file>

<file path=ppt/slideLayouts/slideLayout2378.xml><?xml version="1.0" encoding="utf-8"?>
<p:sldLayout xmlns:a="http://schemas.openxmlformats.org/drawingml/2006/main" xmlns:r="http://schemas.openxmlformats.org/officeDocument/2006/relationships" xmlns:p="http://schemas.openxmlformats.org/presentationml/2006/main" userDrawn="1">
  <p:cSld name="8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68D91A39-D5C4-4E6C-8CCB-352C62A1EC45}"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5ADDD241-2A16-4AD2-B9D7-F08EBE03A083}" type="slidenum">
              <a:rPr lang="zh-CN" altLang="en-US"/>
              <a:pPr>
                <a:defRPr/>
              </a:pPr>
              <a:t>‹#›</a:t>
            </a:fld>
            <a:endParaRPr lang="zh-CN" altLang="en-US"/>
          </a:p>
        </p:txBody>
      </p:sp>
    </p:spTree>
    <p:extLst>
      <p:ext uri="{BB962C8B-B14F-4D97-AF65-F5344CB8AC3E}">
        <p14:creationId xmlns:p14="http://schemas.microsoft.com/office/powerpoint/2010/main" val="441544061"/>
      </p:ext>
    </p:extLst>
  </p:cSld>
  <p:clrMapOvr>
    <a:masterClrMapping/>
  </p:clrMapOvr>
</p:sldLayout>
</file>

<file path=ppt/slideLayouts/slideLayout2379.xml><?xml version="1.0" encoding="utf-8"?>
<p:sldLayout xmlns:a="http://schemas.openxmlformats.org/drawingml/2006/main" xmlns:r="http://schemas.openxmlformats.org/officeDocument/2006/relationships" xmlns:p="http://schemas.openxmlformats.org/presentationml/2006/main" preserve="1" userDrawn="1">
  <p:cSld name="3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8655199"/>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userDrawn="1">
  <p:cSld name="4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8028092"/>
      </p:ext>
    </p:extLst>
  </p:cSld>
  <p:clrMapOvr>
    <a:masterClrMapping/>
  </p:clrMapOvr>
</p:sldLayout>
</file>

<file path=ppt/slideLayouts/slideLayout2380.xml><?xml version="1.0" encoding="utf-8"?>
<p:sldLayout xmlns:a="http://schemas.openxmlformats.org/drawingml/2006/main" xmlns:r="http://schemas.openxmlformats.org/officeDocument/2006/relationships" xmlns:p="http://schemas.openxmlformats.org/presentationml/2006/main" userDrawn="1">
  <p:cSld name="8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A53C917-DFDA-4899-A359-298FAC94E609}"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56AB1D65-A53A-4568-BE8E-230E731B18A7}" type="slidenum">
              <a:rPr lang="zh-CN" altLang="en-US"/>
              <a:pPr>
                <a:defRPr/>
              </a:pPr>
              <a:t>‹#›</a:t>
            </a:fld>
            <a:endParaRPr lang="zh-CN" altLang="en-US"/>
          </a:p>
        </p:txBody>
      </p:sp>
    </p:spTree>
    <p:extLst>
      <p:ext uri="{BB962C8B-B14F-4D97-AF65-F5344CB8AC3E}">
        <p14:creationId xmlns:p14="http://schemas.microsoft.com/office/powerpoint/2010/main" val="3199210204"/>
      </p:ext>
    </p:extLst>
  </p:cSld>
  <p:clrMapOvr>
    <a:masterClrMapping/>
  </p:clrMapOvr>
</p:sldLayout>
</file>

<file path=ppt/slideLayouts/slideLayout2381.xml><?xml version="1.0" encoding="utf-8"?>
<p:sldLayout xmlns:a="http://schemas.openxmlformats.org/drawingml/2006/main" xmlns:r="http://schemas.openxmlformats.org/officeDocument/2006/relationships" xmlns:p="http://schemas.openxmlformats.org/presentationml/2006/main" preserve="1" userDrawn="1">
  <p:cSld name="3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3304332"/>
      </p:ext>
    </p:extLst>
  </p:cSld>
  <p:clrMapOvr>
    <a:masterClrMapping/>
  </p:clrMapOvr>
</p:sldLayout>
</file>

<file path=ppt/slideLayouts/slideLayout2382.xml><?xml version="1.0" encoding="utf-8"?>
<p:sldLayout xmlns:a="http://schemas.openxmlformats.org/drawingml/2006/main" xmlns:r="http://schemas.openxmlformats.org/officeDocument/2006/relationships" xmlns:p="http://schemas.openxmlformats.org/presentationml/2006/main" userDrawn="1">
  <p:cSld name="8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9E3A98B6-E887-4E42-9B1F-B310B18E63A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674CC6CE-A755-4B87-B052-911A53C204E0}" type="slidenum">
              <a:rPr lang="zh-CN" altLang="en-US"/>
              <a:pPr>
                <a:defRPr/>
              </a:pPr>
              <a:t>‹#›</a:t>
            </a:fld>
            <a:endParaRPr lang="zh-CN" altLang="en-US"/>
          </a:p>
        </p:txBody>
      </p:sp>
    </p:spTree>
    <p:extLst>
      <p:ext uri="{BB962C8B-B14F-4D97-AF65-F5344CB8AC3E}">
        <p14:creationId xmlns:p14="http://schemas.microsoft.com/office/powerpoint/2010/main" val="3030944242"/>
      </p:ext>
    </p:extLst>
  </p:cSld>
  <p:clrMapOvr>
    <a:masterClrMapping/>
  </p:clrMapOvr>
</p:sldLayout>
</file>

<file path=ppt/slideLayouts/slideLayout2383.xml><?xml version="1.0" encoding="utf-8"?>
<p:sldLayout xmlns:a="http://schemas.openxmlformats.org/drawingml/2006/main" xmlns:r="http://schemas.openxmlformats.org/officeDocument/2006/relationships" xmlns:p="http://schemas.openxmlformats.org/presentationml/2006/main" preserve="1" userDrawn="1">
  <p:cSld name="3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5221465"/>
      </p:ext>
    </p:extLst>
  </p:cSld>
  <p:clrMapOvr>
    <a:masterClrMapping/>
  </p:clrMapOvr>
</p:sldLayout>
</file>

<file path=ppt/slideLayouts/slideLayout2384.xml><?xml version="1.0" encoding="utf-8"?>
<p:sldLayout xmlns:a="http://schemas.openxmlformats.org/drawingml/2006/main" xmlns:r="http://schemas.openxmlformats.org/officeDocument/2006/relationships" xmlns:p="http://schemas.openxmlformats.org/presentationml/2006/main" userDrawn="1">
  <p:cSld name="8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20F36DF4-5119-4B4D-B357-198026BC1EE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139FA3C1-5DA0-40EC-9132-6005C3B2B533}" type="slidenum">
              <a:rPr lang="zh-CN" altLang="en-US"/>
              <a:pPr>
                <a:defRPr/>
              </a:pPr>
              <a:t>‹#›</a:t>
            </a:fld>
            <a:endParaRPr lang="zh-CN" altLang="en-US"/>
          </a:p>
        </p:txBody>
      </p:sp>
    </p:spTree>
    <p:extLst>
      <p:ext uri="{BB962C8B-B14F-4D97-AF65-F5344CB8AC3E}">
        <p14:creationId xmlns:p14="http://schemas.microsoft.com/office/powerpoint/2010/main" val="94360659"/>
      </p:ext>
    </p:extLst>
  </p:cSld>
  <p:clrMapOvr>
    <a:masterClrMapping/>
  </p:clrMapOvr>
</p:sldLayout>
</file>

<file path=ppt/slideLayouts/slideLayout2385.xml><?xml version="1.0" encoding="utf-8"?>
<p:sldLayout xmlns:a="http://schemas.openxmlformats.org/drawingml/2006/main" xmlns:r="http://schemas.openxmlformats.org/officeDocument/2006/relationships" xmlns:p="http://schemas.openxmlformats.org/presentationml/2006/main" preserve="1" userDrawn="1">
  <p:cSld name="3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0237392"/>
      </p:ext>
    </p:extLst>
  </p:cSld>
  <p:clrMapOvr>
    <a:masterClrMapping/>
  </p:clrMapOvr>
</p:sldLayout>
</file>

<file path=ppt/slideLayouts/slideLayout2386.xml><?xml version="1.0" encoding="utf-8"?>
<p:sldLayout xmlns:a="http://schemas.openxmlformats.org/drawingml/2006/main" xmlns:r="http://schemas.openxmlformats.org/officeDocument/2006/relationships" xmlns:p="http://schemas.openxmlformats.org/presentationml/2006/main" userDrawn="1">
  <p:cSld name="8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7BF64594-FDE0-4141-9CE1-83FA40D9B94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4716D2B6-B7D8-4D1E-9E45-FA711CA3483E}" type="slidenum">
              <a:rPr lang="zh-CN" altLang="en-US"/>
              <a:pPr>
                <a:defRPr/>
              </a:pPr>
              <a:t>‹#›</a:t>
            </a:fld>
            <a:endParaRPr lang="zh-CN" altLang="en-US"/>
          </a:p>
        </p:txBody>
      </p:sp>
    </p:spTree>
    <p:extLst>
      <p:ext uri="{BB962C8B-B14F-4D97-AF65-F5344CB8AC3E}">
        <p14:creationId xmlns:p14="http://schemas.microsoft.com/office/powerpoint/2010/main" val="514383388"/>
      </p:ext>
    </p:extLst>
  </p:cSld>
  <p:clrMapOvr>
    <a:masterClrMapping/>
  </p:clrMapOvr>
</p:sldLayout>
</file>

<file path=ppt/slideLayouts/slideLayout2387.xml><?xml version="1.0" encoding="utf-8"?>
<p:sldLayout xmlns:a="http://schemas.openxmlformats.org/drawingml/2006/main" xmlns:r="http://schemas.openxmlformats.org/officeDocument/2006/relationships" xmlns:p="http://schemas.openxmlformats.org/presentationml/2006/main" userDrawn="1">
  <p:cSld name="9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mn-cs"/>
              </a:defRPr>
            </a:lvl1pPr>
          </a:lstStyle>
          <a:p>
            <a:pPr>
              <a:defRPr/>
            </a:pPr>
            <a:fld id="{B1BE6115-60E1-49B8-B072-938582F32656}"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mn-cs"/>
              </a:defRPr>
            </a:lvl1pPr>
          </a:lstStyle>
          <a:p>
            <a:pPr>
              <a:defRPr/>
            </a:pPr>
            <a:fld id="{8C4B8C66-8FEC-43D6-9F37-11342F2E6180}" type="slidenum">
              <a:rPr lang="zh-CN" altLang="en-US"/>
              <a:pPr>
                <a:defRPr/>
              </a:pPr>
              <a:t>‹#›</a:t>
            </a:fld>
            <a:endParaRPr lang="zh-CN" altLang="en-US"/>
          </a:p>
        </p:txBody>
      </p:sp>
    </p:spTree>
    <p:extLst>
      <p:ext uri="{BB962C8B-B14F-4D97-AF65-F5344CB8AC3E}">
        <p14:creationId xmlns:p14="http://schemas.microsoft.com/office/powerpoint/2010/main" val="2026032343"/>
      </p:ext>
    </p:extLst>
  </p:cSld>
  <p:clrMapOvr>
    <a:masterClrMapping/>
  </p:clrMapOvr>
</p:sldLayout>
</file>

<file path=ppt/slideLayouts/slideLayout2388.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4352934"/>
      </p:ext>
    </p:extLst>
  </p:cSld>
  <p:clrMapOvr>
    <a:masterClrMapping/>
  </p:clrMapOvr>
</p:sldLayout>
</file>

<file path=ppt/slideLayouts/slideLayout2389.xml><?xml version="1.0" encoding="utf-8"?>
<p:sldLayout xmlns:a="http://schemas.openxmlformats.org/drawingml/2006/main" xmlns:r="http://schemas.openxmlformats.org/officeDocument/2006/relationships" xmlns:p="http://schemas.openxmlformats.org/presentationml/2006/main" preserve="1" userDrawn="1">
  <p:cSld name="7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4405434"/>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userDrawn="1">
  <p:cSld name="4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8168311"/>
      </p:ext>
    </p:extLst>
  </p:cSld>
  <p:clrMapOvr>
    <a:masterClrMapping/>
  </p:clrMapOvr>
</p:sldLayout>
</file>

<file path=ppt/slideLayouts/slideLayout2390.xml><?xml version="1.0" encoding="utf-8"?>
<p:sldLayout xmlns:a="http://schemas.openxmlformats.org/drawingml/2006/main" xmlns:r="http://schemas.openxmlformats.org/officeDocument/2006/relationships" xmlns:p="http://schemas.openxmlformats.org/presentationml/2006/main" preserve="1" userDrawn="1">
  <p:cSld name="5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37415790"/>
      </p:ext>
    </p:extLst>
  </p:cSld>
  <p:clrMapOvr>
    <a:masterClrMapping/>
  </p:clrMapOvr>
</p:sldLayout>
</file>

<file path=ppt/slideLayouts/slideLayout2391.xml><?xml version="1.0" encoding="utf-8"?>
<p:sldLayout xmlns:a="http://schemas.openxmlformats.org/drawingml/2006/main" xmlns:r="http://schemas.openxmlformats.org/officeDocument/2006/relationships" xmlns:p="http://schemas.openxmlformats.org/presentationml/2006/main" userDrawn="1">
  <p:cSld name="9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D417C4E6-EC5E-4ADC-9106-3CAC04AAE92D}"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69AD82C9-4A79-4005-A503-60EC32706C68}" type="slidenum">
              <a:rPr lang="zh-CN" altLang="en-US"/>
              <a:pPr>
                <a:defRPr/>
              </a:pPr>
              <a:t>‹#›</a:t>
            </a:fld>
            <a:endParaRPr lang="zh-CN" altLang="en-US"/>
          </a:p>
        </p:txBody>
      </p:sp>
    </p:spTree>
    <p:extLst>
      <p:ext uri="{BB962C8B-B14F-4D97-AF65-F5344CB8AC3E}">
        <p14:creationId xmlns:p14="http://schemas.microsoft.com/office/powerpoint/2010/main" val="1360622585"/>
      </p:ext>
    </p:extLst>
  </p:cSld>
  <p:clrMapOvr>
    <a:masterClrMapping/>
  </p:clrMapOvr>
</p:sldLayout>
</file>

<file path=ppt/slideLayouts/slideLayout2392.xml><?xml version="1.0" encoding="utf-8"?>
<p:sldLayout xmlns:a="http://schemas.openxmlformats.org/drawingml/2006/main" xmlns:r="http://schemas.openxmlformats.org/officeDocument/2006/relationships" xmlns:p="http://schemas.openxmlformats.org/presentationml/2006/main" userDrawn="1">
  <p:cSld name="9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0CC3765C-A009-45FA-A589-886F372DBAEE}"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4D505D95-CC14-4EC0-AE4E-427018A591F9}" type="slidenum">
              <a:rPr lang="zh-CN" altLang="en-US"/>
              <a:pPr>
                <a:defRPr/>
              </a:pPr>
              <a:t>‹#›</a:t>
            </a:fld>
            <a:endParaRPr lang="zh-CN" altLang="en-US"/>
          </a:p>
        </p:txBody>
      </p:sp>
    </p:spTree>
    <p:extLst>
      <p:ext uri="{BB962C8B-B14F-4D97-AF65-F5344CB8AC3E}">
        <p14:creationId xmlns:p14="http://schemas.microsoft.com/office/powerpoint/2010/main" val="2151021947"/>
      </p:ext>
    </p:extLst>
  </p:cSld>
  <p:clrMapOvr>
    <a:masterClrMapping/>
  </p:clrMapOvr>
</p:sldLayout>
</file>

<file path=ppt/slideLayouts/slideLayout2393.xml><?xml version="1.0" encoding="utf-8"?>
<p:sldLayout xmlns:a="http://schemas.openxmlformats.org/drawingml/2006/main" xmlns:r="http://schemas.openxmlformats.org/officeDocument/2006/relationships" xmlns:p="http://schemas.openxmlformats.org/presentationml/2006/main" userDrawn="1">
  <p:cSld name="8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3438748"/>
      </p:ext>
    </p:extLst>
  </p:cSld>
  <p:clrMapOvr>
    <a:masterClrMapping/>
  </p:clrMapOvr>
  <p:transition spd="slow" advClick="0" advTm="0">
    <p:random/>
  </p:transition>
</p:sldLayout>
</file>

<file path=ppt/slideLayouts/slideLayout2394.xml><?xml version="1.0" encoding="utf-8"?>
<p:sldLayout xmlns:a="http://schemas.openxmlformats.org/drawingml/2006/main" xmlns:r="http://schemas.openxmlformats.org/officeDocument/2006/relationships" xmlns:p="http://schemas.openxmlformats.org/presentationml/2006/main" userDrawn="1">
  <p:cSld name="9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72AA8DE9-CBE1-4E5E-B595-8DDDD7DF2E88}"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0B8EF88D-2013-4A9E-BA96-6E7BE168C67A}" type="slidenum">
              <a:rPr lang="zh-CN" altLang="en-US"/>
              <a:pPr>
                <a:defRPr/>
              </a:pPr>
              <a:t>‹#›</a:t>
            </a:fld>
            <a:endParaRPr lang="zh-CN" altLang="en-US"/>
          </a:p>
        </p:txBody>
      </p:sp>
    </p:spTree>
    <p:extLst>
      <p:ext uri="{BB962C8B-B14F-4D97-AF65-F5344CB8AC3E}">
        <p14:creationId xmlns:p14="http://schemas.microsoft.com/office/powerpoint/2010/main" val="3436967239"/>
      </p:ext>
    </p:extLst>
  </p:cSld>
  <p:clrMapOvr>
    <a:masterClrMapping/>
  </p:clrMapOvr>
</p:sldLayout>
</file>

<file path=ppt/slideLayouts/slideLayout2395.xml><?xml version="1.0" encoding="utf-8"?>
<p:sldLayout xmlns:a="http://schemas.openxmlformats.org/drawingml/2006/main" xmlns:r="http://schemas.openxmlformats.org/officeDocument/2006/relationships" xmlns:p="http://schemas.openxmlformats.org/presentationml/2006/main" preserve="1" userDrawn="1">
  <p:cSld name="3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3331315"/>
      </p:ext>
    </p:extLst>
  </p:cSld>
  <p:clrMapOvr>
    <a:masterClrMapping/>
  </p:clrMapOvr>
</p:sldLayout>
</file>

<file path=ppt/slideLayouts/slideLayout2396.xml><?xml version="1.0" encoding="utf-8"?>
<p:sldLayout xmlns:a="http://schemas.openxmlformats.org/drawingml/2006/main" xmlns:r="http://schemas.openxmlformats.org/officeDocument/2006/relationships" xmlns:p="http://schemas.openxmlformats.org/presentationml/2006/main" userDrawn="1">
  <p:cSld name="9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80" y="6042090"/>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0680EA20-E02C-4E08-80C7-299C9F7CE419}"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090"/>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090"/>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E4BEFC50-AF79-413A-8EBC-118D41A25FAC}" type="slidenum">
              <a:rPr lang="zh-CN" altLang="en-US"/>
              <a:pPr>
                <a:defRPr/>
              </a:pPr>
              <a:t>‹#›</a:t>
            </a:fld>
            <a:endParaRPr lang="zh-CN" altLang="en-US"/>
          </a:p>
        </p:txBody>
      </p:sp>
    </p:spTree>
    <p:extLst>
      <p:ext uri="{BB962C8B-B14F-4D97-AF65-F5344CB8AC3E}">
        <p14:creationId xmlns:p14="http://schemas.microsoft.com/office/powerpoint/2010/main" val="566906394"/>
      </p:ext>
    </p:extLst>
  </p:cSld>
  <p:clrMapOvr>
    <a:masterClrMapping/>
  </p:clrMapOvr>
  <p:transition spd="slow" advTm="3000">
    <p:random/>
  </p:transition>
</p:sldLayout>
</file>

<file path=ppt/slideLayouts/slideLayout2397.xml><?xml version="1.0" encoding="utf-8"?>
<p:sldLayout xmlns:a="http://schemas.openxmlformats.org/drawingml/2006/main" xmlns:r="http://schemas.openxmlformats.org/officeDocument/2006/relationships" xmlns:p="http://schemas.openxmlformats.org/presentationml/2006/main" userDrawn="1">
  <p:cSld name="2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71541509"/>
      </p:ext>
    </p:extLst>
  </p:cSld>
  <p:clrMapOvr>
    <a:masterClrMapping/>
  </p:clrMapOvr>
</p:sldLayout>
</file>

<file path=ppt/slideLayouts/slideLayout2398.xml><?xml version="1.0" encoding="utf-8"?>
<p:sldLayout xmlns:a="http://schemas.openxmlformats.org/drawingml/2006/main" xmlns:r="http://schemas.openxmlformats.org/officeDocument/2006/relationships" xmlns:p="http://schemas.openxmlformats.org/presentationml/2006/main" userDrawn="1">
  <p:cSld name="2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8933977"/>
      </p:ext>
    </p:extLst>
  </p:cSld>
  <p:clrMapOvr>
    <a:masterClrMapping/>
  </p:clrMapOvr>
</p:sldLayout>
</file>

<file path=ppt/slideLayouts/slideLayout2399.xml><?xml version="1.0" encoding="utf-8"?>
<p:sldLayout xmlns:a="http://schemas.openxmlformats.org/drawingml/2006/main" xmlns:r="http://schemas.openxmlformats.org/officeDocument/2006/relationships" xmlns:p="http://schemas.openxmlformats.org/presentationml/2006/main" userDrawn="1">
  <p:cSld name="2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9749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891225362"/>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userDrawn="1">
  <p:cSld name="4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3807330"/>
      </p:ext>
    </p:extLst>
  </p:cSld>
  <p:clrMapOvr>
    <a:masterClrMapping/>
  </p:clrMapOvr>
</p:sldLayout>
</file>

<file path=ppt/slideLayouts/slideLayout2400.xml><?xml version="1.0" encoding="utf-8"?>
<p:sldLayout xmlns:a="http://schemas.openxmlformats.org/drawingml/2006/main" xmlns:r="http://schemas.openxmlformats.org/officeDocument/2006/relationships" xmlns:p="http://schemas.openxmlformats.org/presentationml/2006/main" userDrawn="1">
  <p:cSld name="2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5840404"/>
      </p:ext>
    </p:extLst>
  </p:cSld>
  <p:clrMapOvr>
    <a:masterClrMapping/>
  </p:clrMapOvr>
</p:sldLayout>
</file>

<file path=ppt/slideLayouts/slideLayout2401.xml><?xml version="1.0" encoding="utf-8"?>
<p:sldLayout xmlns:a="http://schemas.openxmlformats.org/drawingml/2006/main" xmlns:r="http://schemas.openxmlformats.org/officeDocument/2006/relationships" xmlns:p="http://schemas.openxmlformats.org/presentationml/2006/main" userDrawn="1">
  <p:cSld name="2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0758966"/>
      </p:ext>
    </p:extLst>
  </p:cSld>
  <p:clrMapOvr>
    <a:masterClrMapping/>
  </p:clrMapOvr>
</p:sldLayout>
</file>

<file path=ppt/slideLayouts/slideLayout2402.xml><?xml version="1.0" encoding="utf-8"?>
<p:sldLayout xmlns:a="http://schemas.openxmlformats.org/drawingml/2006/main" xmlns:r="http://schemas.openxmlformats.org/officeDocument/2006/relationships" xmlns:p="http://schemas.openxmlformats.org/presentationml/2006/main" userDrawn="1">
  <p:cSld name="2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4061282"/>
      </p:ext>
    </p:extLst>
  </p:cSld>
  <p:clrMapOvr>
    <a:masterClrMapping/>
  </p:clrMapOvr>
</p:sldLayout>
</file>

<file path=ppt/slideLayouts/slideLayout2403.xml><?xml version="1.0" encoding="utf-8"?>
<p:sldLayout xmlns:a="http://schemas.openxmlformats.org/drawingml/2006/main" xmlns:r="http://schemas.openxmlformats.org/officeDocument/2006/relationships" xmlns:p="http://schemas.openxmlformats.org/presentationml/2006/main" userDrawn="1">
  <p:cSld name="2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5350325"/>
      </p:ext>
    </p:extLst>
  </p:cSld>
  <p:clrMapOvr>
    <a:masterClrMapping/>
  </p:clrMapOvr>
</p:sldLayout>
</file>

<file path=ppt/slideLayouts/slideLayout2404.xml><?xml version="1.0" encoding="utf-8"?>
<p:sldLayout xmlns:a="http://schemas.openxmlformats.org/drawingml/2006/main" xmlns:r="http://schemas.openxmlformats.org/officeDocument/2006/relationships" xmlns:p="http://schemas.openxmlformats.org/presentationml/2006/main" userDrawn="1">
  <p:cSld name="2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9003743"/>
      </p:ext>
    </p:extLst>
  </p:cSld>
  <p:clrMapOvr>
    <a:masterClrMapping/>
  </p:clrMapOvr>
</p:sldLayout>
</file>

<file path=ppt/slideLayouts/slideLayout2405.xml><?xml version="1.0" encoding="utf-8"?>
<p:sldLayout xmlns:a="http://schemas.openxmlformats.org/drawingml/2006/main" xmlns:r="http://schemas.openxmlformats.org/officeDocument/2006/relationships" xmlns:p="http://schemas.openxmlformats.org/presentationml/2006/main" userDrawn="1">
  <p:cSld name="10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80" y="6042090"/>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7329B466-B004-44B5-83C9-0273791B89F7}"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090"/>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090"/>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DEB1669C-BD15-4F84-BA3B-0D6F7A5BEA08}" type="slidenum">
              <a:rPr lang="zh-CN" altLang="en-US"/>
              <a:pPr>
                <a:defRPr/>
              </a:pPr>
              <a:t>‹#›</a:t>
            </a:fld>
            <a:endParaRPr lang="zh-CN" altLang="en-US"/>
          </a:p>
        </p:txBody>
      </p:sp>
    </p:spTree>
    <p:extLst>
      <p:ext uri="{BB962C8B-B14F-4D97-AF65-F5344CB8AC3E}">
        <p14:creationId xmlns:p14="http://schemas.microsoft.com/office/powerpoint/2010/main" val="2408067061"/>
      </p:ext>
    </p:extLst>
  </p:cSld>
  <p:clrMapOvr>
    <a:masterClrMapping/>
  </p:clrMapOvr>
  <p:transition spd="slow" advTm="3000">
    <p:random/>
  </p:transition>
</p:sldLayout>
</file>

<file path=ppt/slideLayouts/slideLayout2406.xml><?xml version="1.0" encoding="utf-8"?>
<p:sldLayout xmlns:a="http://schemas.openxmlformats.org/drawingml/2006/main" xmlns:r="http://schemas.openxmlformats.org/officeDocument/2006/relationships" xmlns:p="http://schemas.openxmlformats.org/presentationml/2006/main" userDrawn="1">
  <p:cSld name="3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1717900"/>
      </p:ext>
    </p:extLst>
  </p:cSld>
  <p:clrMapOvr>
    <a:masterClrMapping/>
  </p:clrMapOvr>
</p:sldLayout>
</file>

<file path=ppt/slideLayouts/slideLayout2407.xml><?xml version="1.0" encoding="utf-8"?>
<p:sldLayout xmlns:a="http://schemas.openxmlformats.org/drawingml/2006/main" xmlns:r="http://schemas.openxmlformats.org/officeDocument/2006/relationships" xmlns:p="http://schemas.openxmlformats.org/presentationml/2006/main" userDrawn="1">
  <p:cSld name="3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4952875"/>
      </p:ext>
    </p:extLst>
  </p:cSld>
  <p:clrMapOvr>
    <a:masterClrMapping/>
  </p:clrMapOvr>
</p:sldLayout>
</file>

<file path=ppt/slideLayouts/slideLayout2408.xml><?xml version="1.0" encoding="utf-8"?>
<p:sldLayout xmlns:a="http://schemas.openxmlformats.org/drawingml/2006/main" xmlns:r="http://schemas.openxmlformats.org/officeDocument/2006/relationships" xmlns:p="http://schemas.openxmlformats.org/presentationml/2006/main" userDrawn="1">
  <p:cSld name="3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3200552"/>
      </p:ext>
    </p:extLst>
  </p:cSld>
  <p:clrMapOvr>
    <a:masterClrMapping/>
  </p:clrMapOvr>
</p:sldLayout>
</file>

<file path=ppt/slideLayouts/slideLayout2409.xml><?xml version="1.0" encoding="utf-8"?>
<p:sldLayout xmlns:a="http://schemas.openxmlformats.org/drawingml/2006/main" xmlns:r="http://schemas.openxmlformats.org/officeDocument/2006/relationships" xmlns:p="http://schemas.openxmlformats.org/presentationml/2006/main" userDrawn="1">
  <p:cSld name="3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7111748"/>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userDrawn="1">
  <p:cSld name="4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9369291"/>
      </p:ext>
    </p:extLst>
  </p:cSld>
  <p:clrMapOvr>
    <a:masterClrMapping/>
  </p:clrMapOvr>
</p:sldLayout>
</file>

<file path=ppt/slideLayouts/slideLayout2410.xml><?xml version="1.0" encoding="utf-8"?>
<p:sldLayout xmlns:a="http://schemas.openxmlformats.org/drawingml/2006/main" xmlns:r="http://schemas.openxmlformats.org/officeDocument/2006/relationships" xmlns:p="http://schemas.openxmlformats.org/presentationml/2006/main" userDrawn="1">
  <p:cSld name="3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919981"/>
      </p:ext>
    </p:extLst>
  </p:cSld>
  <p:clrMapOvr>
    <a:masterClrMapping/>
  </p:clrMapOvr>
</p:sldLayout>
</file>

<file path=ppt/slideLayouts/slideLayout2411.xml><?xml version="1.0" encoding="utf-8"?>
<p:sldLayout xmlns:a="http://schemas.openxmlformats.org/drawingml/2006/main" xmlns:r="http://schemas.openxmlformats.org/officeDocument/2006/relationships" xmlns:p="http://schemas.openxmlformats.org/presentationml/2006/main" userDrawn="1">
  <p:cSld name="3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0292640"/>
      </p:ext>
    </p:extLst>
  </p:cSld>
  <p:clrMapOvr>
    <a:masterClrMapping/>
  </p:clrMapOvr>
</p:sldLayout>
</file>

<file path=ppt/slideLayouts/slideLayout2412.xml><?xml version="1.0" encoding="utf-8"?>
<p:sldLayout xmlns:a="http://schemas.openxmlformats.org/drawingml/2006/main" xmlns:r="http://schemas.openxmlformats.org/officeDocument/2006/relationships" xmlns:p="http://schemas.openxmlformats.org/presentationml/2006/main" userDrawn="1">
  <p:cSld name="3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9206840"/>
      </p:ext>
    </p:extLst>
  </p:cSld>
  <p:clrMapOvr>
    <a:masterClrMapping/>
  </p:clrMapOvr>
</p:sldLayout>
</file>

<file path=ppt/slideLayouts/slideLayout2413.xml><?xml version="1.0" encoding="utf-8"?>
<p:sldLayout xmlns:a="http://schemas.openxmlformats.org/drawingml/2006/main" xmlns:r="http://schemas.openxmlformats.org/officeDocument/2006/relationships" xmlns:p="http://schemas.openxmlformats.org/presentationml/2006/main" userDrawn="1">
  <p:cSld name="3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4500328"/>
      </p:ext>
    </p:extLst>
  </p:cSld>
  <p:clrMapOvr>
    <a:masterClrMapping/>
  </p:clrMapOvr>
</p:sldLayout>
</file>

<file path=ppt/slideLayouts/slideLayout2414.xml><?xml version="1.0" encoding="utf-8"?>
<p:sldLayout xmlns:a="http://schemas.openxmlformats.org/drawingml/2006/main" xmlns:r="http://schemas.openxmlformats.org/officeDocument/2006/relationships" xmlns:p="http://schemas.openxmlformats.org/presentationml/2006/main" userDrawn="1">
  <p:cSld name="9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0" y="6042090"/>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AAEC7E0B-4FC0-4491-BC80-5631C078F1E5}"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90"/>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90"/>
            <a:ext cx="51315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B5AB834C-0A63-414D-A22C-C67CA0ADA09E}" type="slidenum">
              <a:rPr lang="zh-CN" altLang="en-US"/>
              <a:pPr>
                <a:defRPr/>
              </a:pPr>
              <a:t>‹#›</a:t>
            </a:fld>
            <a:endParaRPr lang="zh-CN" altLang="en-US"/>
          </a:p>
        </p:txBody>
      </p:sp>
    </p:spTree>
    <p:extLst>
      <p:ext uri="{BB962C8B-B14F-4D97-AF65-F5344CB8AC3E}">
        <p14:creationId xmlns:p14="http://schemas.microsoft.com/office/powerpoint/2010/main" val="1047290501"/>
      </p:ext>
    </p:extLst>
  </p:cSld>
  <p:clrMapOvr>
    <a:masterClrMapping/>
  </p:clrMapOvr>
</p:sldLayout>
</file>

<file path=ppt/slideLayouts/slideLayout2415.xml><?xml version="1.0" encoding="utf-8"?>
<p:sldLayout xmlns:a="http://schemas.openxmlformats.org/drawingml/2006/main" xmlns:r="http://schemas.openxmlformats.org/officeDocument/2006/relationships" xmlns:p="http://schemas.openxmlformats.org/presentationml/2006/main" userDrawn="1">
  <p:cSld name="6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2768068"/>
      </p:ext>
    </p:extLst>
  </p:cSld>
  <p:clrMapOvr>
    <a:masterClrMapping/>
  </p:clrMapOvr>
  <p:transition spd="slow" advClick="0" advTm="4000">
    <p:comb/>
  </p:transition>
</p:sldLayout>
</file>

<file path=ppt/slideLayouts/slideLayout2416.xml><?xml version="1.0" encoding="utf-8"?>
<p:sldLayout xmlns:a="http://schemas.openxmlformats.org/drawingml/2006/main" xmlns:r="http://schemas.openxmlformats.org/officeDocument/2006/relationships" xmlns:p="http://schemas.openxmlformats.org/presentationml/2006/main" preserve="1" userDrawn="1">
  <p:cSld name="6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8277652"/>
      </p:ext>
    </p:extLst>
  </p:cSld>
  <p:clrMapOvr>
    <a:masterClrMapping/>
  </p:clrMapOvr>
  <p:transition spd="slow"/>
</p:sldLayout>
</file>

<file path=ppt/slideLayouts/slideLayout2417.xml><?xml version="1.0" encoding="utf-8"?>
<p:sldLayout xmlns:a="http://schemas.openxmlformats.org/drawingml/2006/main" xmlns:r="http://schemas.openxmlformats.org/officeDocument/2006/relationships" xmlns:p="http://schemas.openxmlformats.org/presentationml/2006/main" preserve="1" userDrawn="1">
  <p:cSld name="11_标题和内容">
    <p:spTree>
      <p:nvGrpSpPr>
        <p:cNvPr id="1" name=""/>
        <p:cNvGrpSpPr/>
        <p:nvPr/>
      </p:nvGrpSpPr>
      <p:grpSpPr>
        <a:xfrm>
          <a:off x="0" y="0"/>
          <a:ext cx="0" cy="0"/>
          <a:chOff x="0" y="0"/>
          <a:chExt cx="0" cy="0"/>
        </a:xfrm>
      </p:grpSpPr>
      <p:sp>
        <p:nvSpPr>
          <p:cNvPr id="2" name="菱形 6"/>
          <p:cNvSpPr/>
          <p:nvPr userDrawn="1"/>
        </p:nvSpPr>
        <p:spPr>
          <a:xfrm>
            <a:off x="95282" y="136525"/>
            <a:ext cx="404813"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
        <p:nvSpPr>
          <p:cNvPr id="3" name="菱形 2"/>
          <p:cNvSpPr/>
          <p:nvPr userDrawn="1"/>
        </p:nvSpPr>
        <p:spPr>
          <a:xfrm>
            <a:off x="142907" y="136525"/>
            <a:ext cx="404813"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Tree>
    <p:extLst>
      <p:ext uri="{BB962C8B-B14F-4D97-AF65-F5344CB8AC3E}">
        <p14:creationId xmlns:p14="http://schemas.microsoft.com/office/powerpoint/2010/main" val="1601940075"/>
      </p:ext>
    </p:extLst>
  </p:cSld>
  <p:clrMapOvr>
    <a:masterClrMapping/>
  </p:clrMapOvr>
  <p:transition spd="slow"/>
</p:sldLayout>
</file>

<file path=ppt/slideLayouts/slideLayout2418.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7524725"/>
      </p:ext>
    </p:extLst>
  </p:cSld>
  <p:clrMapOvr>
    <a:masterClrMapping/>
  </p:clrMapOvr>
</p:sldLayout>
</file>

<file path=ppt/slideLayouts/slideLayout2419.xml><?xml version="1.0" encoding="utf-8"?>
<p:sldLayout xmlns:a="http://schemas.openxmlformats.org/drawingml/2006/main" xmlns:r="http://schemas.openxmlformats.org/officeDocument/2006/relationships" xmlns:p="http://schemas.openxmlformats.org/presentationml/2006/main" preserve="1" userDrawn="1">
  <p:cSld name="3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4231491"/>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userDrawn="1">
  <p:cSld name="5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174525"/>
      </p:ext>
    </p:extLst>
  </p:cSld>
  <p:clrMapOvr>
    <a:masterClrMapping/>
  </p:clrMapOvr>
</p:sldLayout>
</file>

<file path=ppt/slideLayouts/slideLayout2420.xml><?xml version="1.0" encoding="utf-8"?>
<p:sldLayout xmlns:a="http://schemas.openxmlformats.org/drawingml/2006/main" xmlns:r="http://schemas.openxmlformats.org/officeDocument/2006/relationships" xmlns:p="http://schemas.openxmlformats.org/presentationml/2006/main" userDrawn="1">
  <p:cSld name="12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80" y="6042090"/>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42380935-F749-439E-9B16-99BD4C13A544}"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090"/>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090"/>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B9285552-87F4-44D2-A352-8ECE9D496214}" type="slidenum">
              <a:rPr lang="zh-CN" altLang="en-US"/>
              <a:pPr>
                <a:defRPr/>
              </a:pPr>
              <a:t>‹#›</a:t>
            </a:fld>
            <a:endParaRPr lang="zh-CN" altLang="en-US"/>
          </a:p>
        </p:txBody>
      </p:sp>
    </p:spTree>
    <p:extLst>
      <p:ext uri="{BB962C8B-B14F-4D97-AF65-F5344CB8AC3E}">
        <p14:creationId xmlns:p14="http://schemas.microsoft.com/office/powerpoint/2010/main" val="2671957209"/>
      </p:ext>
    </p:extLst>
  </p:cSld>
  <p:clrMapOvr>
    <a:masterClrMapping/>
  </p:clrMapOvr>
  <p:transition spd="slow" advTm="3000">
    <p:random/>
  </p:transition>
</p:sldLayout>
</file>

<file path=ppt/slideLayouts/slideLayout2421.xml><?xml version="1.0" encoding="utf-8"?>
<p:sldLayout xmlns:a="http://schemas.openxmlformats.org/drawingml/2006/main" xmlns:r="http://schemas.openxmlformats.org/officeDocument/2006/relationships" xmlns:p="http://schemas.openxmlformats.org/presentationml/2006/main" userDrawn="1">
  <p:cSld name="3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6755301"/>
      </p:ext>
    </p:extLst>
  </p:cSld>
  <p:clrMapOvr>
    <a:masterClrMapping/>
  </p:clrMapOvr>
</p:sldLayout>
</file>

<file path=ppt/slideLayouts/slideLayout2422.xml><?xml version="1.0" encoding="utf-8"?>
<p:sldLayout xmlns:a="http://schemas.openxmlformats.org/drawingml/2006/main" xmlns:r="http://schemas.openxmlformats.org/officeDocument/2006/relationships" xmlns:p="http://schemas.openxmlformats.org/presentationml/2006/main" userDrawn="1">
  <p:cSld name="3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0617226"/>
      </p:ext>
    </p:extLst>
  </p:cSld>
  <p:clrMapOvr>
    <a:masterClrMapping/>
  </p:clrMapOvr>
</p:sldLayout>
</file>

<file path=ppt/slideLayouts/slideLayout2423.xml><?xml version="1.0" encoding="utf-8"?>
<p:sldLayout xmlns:a="http://schemas.openxmlformats.org/drawingml/2006/main" xmlns:r="http://schemas.openxmlformats.org/officeDocument/2006/relationships" xmlns:p="http://schemas.openxmlformats.org/presentationml/2006/main" userDrawn="1">
  <p:cSld name="4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6386656"/>
      </p:ext>
    </p:extLst>
  </p:cSld>
  <p:clrMapOvr>
    <a:masterClrMapping/>
  </p:clrMapOvr>
</p:sldLayout>
</file>

<file path=ppt/slideLayouts/slideLayout2424.xml><?xml version="1.0" encoding="utf-8"?>
<p:sldLayout xmlns:a="http://schemas.openxmlformats.org/drawingml/2006/main" xmlns:r="http://schemas.openxmlformats.org/officeDocument/2006/relationships" xmlns:p="http://schemas.openxmlformats.org/presentationml/2006/main" userDrawn="1">
  <p:cSld name="4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66495726"/>
      </p:ext>
    </p:extLst>
  </p:cSld>
  <p:clrMapOvr>
    <a:masterClrMapping/>
  </p:clrMapOvr>
</p:sldLayout>
</file>

<file path=ppt/slideLayouts/slideLayout2425.xml><?xml version="1.0" encoding="utf-8"?>
<p:sldLayout xmlns:a="http://schemas.openxmlformats.org/drawingml/2006/main" xmlns:r="http://schemas.openxmlformats.org/officeDocument/2006/relationships" xmlns:p="http://schemas.openxmlformats.org/presentationml/2006/main" userDrawn="1">
  <p:cSld name="4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2830382"/>
      </p:ext>
    </p:extLst>
  </p:cSld>
  <p:clrMapOvr>
    <a:masterClrMapping/>
  </p:clrMapOvr>
</p:sldLayout>
</file>

<file path=ppt/slideLayouts/slideLayout2426.xml><?xml version="1.0" encoding="utf-8"?>
<p:sldLayout xmlns:a="http://schemas.openxmlformats.org/drawingml/2006/main" xmlns:r="http://schemas.openxmlformats.org/officeDocument/2006/relationships" xmlns:p="http://schemas.openxmlformats.org/presentationml/2006/main" userDrawn="1">
  <p:cSld name="4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5245476"/>
      </p:ext>
    </p:extLst>
  </p:cSld>
  <p:clrMapOvr>
    <a:masterClrMapping/>
  </p:clrMapOvr>
</p:sldLayout>
</file>

<file path=ppt/slideLayouts/slideLayout2427.xml><?xml version="1.0" encoding="utf-8"?>
<p:sldLayout xmlns:a="http://schemas.openxmlformats.org/drawingml/2006/main" xmlns:r="http://schemas.openxmlformats.org/officeDocument/2006/relationships" xmlns:p="http://schemas.openxmlformats.org/presentationml/2006/main" userDrawn="1">
  <p:cSld name="4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8428424"/>
      </p:ext>
    </p:extLst>
  </p:cSld>
  <p:clrMapOvr>
    <a:masterClrMapping/>
  </p:clrMapOvr>
</p:sldLayout>
</file>

<file path=ppt/slideLayouts/slideLayout2428.xml><?xml version="1.0" encoding="utf-8"?>
<p:sldLayout xmlns:a="http://schemas.openxmlformats.org/drawingml/2006/main" xmlns:r="http://schemas.openxmlformats.org/officeDocument/2006/relationships" xmlns:p="http://schemas.openxmlformats.org/presentationml/2006/main" userDrawn="1">
  <p:cSld name="4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1315429"/>
      </p:ext>
    </p:extLst>
  </p:cSld>
  <p:clrMapOvr>
    <a:masterClrMapping/>
  </p:clrMapOvr>
</p:sldLayout>
</file>

<file path=ppt/slideLayouts/slideLayout2429.xml><?xml version="1.0" encoding="utf-8"?>
<p:sldLayout xmlns:a="http://schemas.openxmlformats.org/drawingml/2006/main" xmlns:r="http://schemas.openxmlformats.org/officeDocument/2006/relationships" xmlns:p="http://schemas.openxmlformats.org/presentationml/2006/main" userDrawn="1">
  <p:cSld name="13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80" y="6042090"/>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2D05E782-81B2-4E09-9194-AF5BC5BF3175}"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090"/>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090"/>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7EB80D38-C9FC-43FF-A1C5-A808FB32CA48}" type="slidenum">
              <a:rPr lang="zh-CN" altLang="en-US"/>
              <a:pPr>
                <a:defRPr/>
              </a:pPr>
              <a:t>‹#›</a:t>
            </a:fld>
            <a:endParaRPr lang="zh-CN" altLang="en-US"/>
          </a:p>
        </p:txBody>
      </p:sp>
    </p:spTree>
    <p:extLst>
      <p:ext uri="{BB962C8B-B14F-4D97-AF65-F5344CB8AC3E}">
        <p14:creationId xmlns:p14="http://schemas.microsoft.com/office/powerpoint/2010/main" val="1951109744"/>
      </p:ext>
    </p:extLst>
  </p:cSld>
  <p:clrMapOvr>
    <a:masterClrMapping/>
  </p:clrMapOvr>
  <p:transition spd="slow" advTm="3000">
    <p:random/>
  </p:transition>
</p:sldLayout>
</file>

<file path=ppt/slideLayouts/slideLayout243.xml><?xml version="1.0" encoding="utf-8"?>
<p:sldLayout xmlns:a="http://schemas.openxmlformats.org/drawingml/2006/main" xmlns:r="http://schemas.openxmlformats.org/officeDocument/2006/relationships" xmlns:p="http://schemas.openxmlformats.org/presentationml/2006/main" userDrawn="1">
  <p:cSld name="5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6383348"/>
      </p:ext>
    </p:extLst>
  </p:cSld>
  <p:clrMapOvr>
    <a:masterClrMapping/>
  </p:clrMapOvr>
</p:sldLayout>
</file>

<file path=ppt/slideLayouts/slideLayout2430.xml><?xml version="1.0" encoding="utf-8"?>
<p:sldLayout xmlns:a="http://schemas.openxmlformats.org/drawingml/2006/main" xmlns:r="http://schemas.openxmlformats.org/officeDocument/2006/relationships" xmlns:p="http://schemas.openxmlformats.org/presentationml/2006/main" userDrawn="1">
  <p:cSld name="4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23838787"/>
      </p:ext>
    </p:extLst>
  </p:cSld>
  <p:clrMapOvr>
    <a:masterClrMapping/>
  </p:clrMapOvr>
</p:sldLayout>
</file>

<file path=ppt/slideLayouts/slideLayout2431.xml><?xml version="1.0" encoding="utf-8"?>
<p:sldLayout xmlns:a="http://schemas.openxmlformats.org/drawingml/2006/main" xmlns:r="http://schemas.openxmlformats.org/officeDocument/2006/relationships" xmlns:p="http://schemas.openxmlformats.org/presentationml/2006/main" userDrawn="1">
  <p:cSld name="4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74604492"/>
      </p:ext>
    </p:extLst>
  </p:cSld>
  <p:clrMapOvr>
    <a:masterClrMapping/>
  </p:clrMapOvr>
</p:sldLayout>
</file>

<file path=ppt/slideLayouts/slideLayout2432.xml><?xml version="1.0" encoding="utf-8"?>
<p:sldLayout xmlns:a="http://schemas.openxmlformats.org/drawingml/2006/main" xmlns:r="http://schemas.openxmlformats.org/officeDocument/2006/relationships" xmlns:p="http://schemas.openxmlformats.org/presentationml/2006/main" userDrawn="1">
  <p:cSld name="4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0799328"/>
      </p:ext>
    </p:extLst>
  </p:cSld>
  <p:clrMapOvr>
    <a:masterClrMapping/>
  </p:clrMapOvr>
</p:sldLayout>
</file>

<file path=ppt/slideLayouts/slideLayout2433.xml><?xml version="1.0" encoding="utf-8"?>
<p:sldLayout xmlns:a="http://schemas.openxmlformats.org/drawingml/2006/main" xmlns:r="http://schemas.openxmlformats.org/officeDocument/2006/relationships" xmlns:p="http://schemas.openxmlformats.org/presentationml/2006/main" userDrawn="1">
  <p:cSld name="4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2770201"/>
      </p:ext>
    </p:extLst>
  </p:cSld>
  <p:clrMapOvr>
    <a:masterClrMapping/>
  </p:clrMapOvr>
</p:sldLayout>
</file>

<file path=ppt/slideLayouts/slideLayout2434.xml><?xml version="1.0" encoding="utf-8"?>
<p:sldLayout xmlns:a="http://schemas.openxmlformats.org/drawingml/2006/main" xmlns:r="http://schemas.openxmlformats.org/officeDocument/2006/relationships" xmlns:p="http://schemas.openxmlformats.org/presentationml/2006/main" userDrawn="1">
  <p:cSld name="5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9408517"/>
      </p:ext>
    </p:extLst>
  </p:cSld>
  <p:clrMapOvr>
    <a:masterClrMapping/>
  </p:clrMapOvr>
</p:sldLayout>
</file>

<file path=ppt/slideLayouts/slideLayout2435.xml><?xml version="1.0" encoding="utf-8"?>
<p:sldLayout xmlns:a="http://schemas.openxmlformats.org/drawingml/2006/main" xmlns:r="http://schemas.openxmlformats.org/officeDocument/2006/relationships" xmlns:p="http://schemas.openxmlformats.org/presentationml/2006/main" userDrawn="1">
  <p:cSld name="5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9698068"/>
      </p:ext>
    </p:extLst>
  </p:cSld>
  <p:clrMapOvr>
    <a:masterClrMapping/>
  </p:clrMapOvr>
</p:sldLayout>
</file>

<file path=ppt/slideLayouts/slideLayout2436.xml><?xml version="1.0" encoding="utf-8"?>
<p:sldLayout xmlns:a="http://schemas.openxmlformats.org/drawingml/2006/main" xmlns:r="http://schemas.openxmlformats.org/officeDocument/2006/relationships" xmlns:p="http://schemas.openxmlformats.org/presentationml/2006/main" userDrawn="1">
  <p:cSld name="5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6035791"/>
      </p:ext>
    </p:extLst>
  </p:cSld>
  <p:clrMapOvr>
    <a:masterClrMapping/>
  </p:clrMapOvr>
</p:sldLayout>
</file>

<file path=ppt/slideLayouts/slideLayout2437.xml><?xml version="1.0" encoding="utf-8"?>
<p:sldLayout xmlns:a="http://schemas.openxmlformats.org/drawingml/2006/main" xmlns:r="http://schemas.openxmlformats.org/officeDocument/2006/relationships" xmlns:p="http://schemas.openxmlformats.org/presentationml/2006/main" userDrawn="1">
  <p:cSld name="5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05720814"/>
      </p:ext>
    </p:extLst>
  </p:cSld>
  <p:clrMapOvr>
    <a:masterClrMapping/>
  </p:clrMapOvr>
</p:sldLayout>
</file>

<file path=ppt/slideLayouts/slideLayout2438.xml><?xml version="1.0" encoding="utf-8"?>
<p:sldLayout xmlns:a="http://schemas.openxmlformats.org/drawingml/2006/main" xmlns:r="http://schemas.openxmlformats.org/officeDocument/2006/relationships" xmlns:p="http://schemas.openxmlformats.org/presentationml/2006/main" userDrawn="1">
  <p:cSld name="9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0" y="6042090"/>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D0E31E12-4D90-44F3-817F-029EB2C5305F}"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90"/>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90"/>
            <a:ext cx="51315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0F36F1F5-5721-4975-BB38-6198D10483F6}" type="slidenum">
              <a:rPr lang="zh-CN" altLang="en-US"/>
              <a:pPr>
                <a:defRPr/>
              </a:pPr>
              <a:t>‹#›</a:t>
            </a:fld>
            <a:endParaRPr lang="zh-CN" altLang="en-US"/>
          </a:p>
        </p:txBody>
      </p:sp>
    </p:spTree>
    <p:extLst>
      <p:ext uri="{BB962C8B-B14F-4D97-AF65-F5344CB8AC3E}">
        <p14:creationId xmlns:p14="http://schemas.microsoft.com/office/powerpoint/2010/main" val="2607834152"/>
      </p:ext>
    </p:extLst>
  </p:cSld>
  <p:clrMapOvr>
    <a:masterClrMapping/>
  </p:clrMapOvr>
</p:sldLayout>
</file>

<file path=ppt/slideLayouts/slideLayout2439.xml><?xml version="1.0" encoding="utf-8"?>
<p:sldLayout xmlns:a="http://schemas.openxmlformats.org/drawingml/2006/main" xmlns:r="http://schemas.openxmlformats.org/officeDocument/2006/relationships" xmlns:p="http://schemas.openxmlformats.org/presentationml/2006/main" userDrawn="1">
  <p:cSld name="7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9549834"/>
      </p:ext>
    </p:extLst>
  </p:cSld>
  <p:clrMapOvr>
    <a:masterClrMapping/>
  </p:clrMapOvr>
  <p:transition spd="slow" advClick="0" advTm="4000">
    <p:comb/>
  </p:transition>
</p:sldLayout>
</file>

<file path=ppt/slideLayouts/slideLayout244.xml><?xml version="1.0" encoding="utf-8"?>
<p:sldLayout xmlns:a="http://schemas.openxmlformats.org/drawingml/2006/main" xmlns:r="http://schemas.openxmlformats.org/officeDocument/2006/relationships" xmlns:p="http://schemas.openxmlformats.org/presentationml/2006/main" userDrawn="1">
  <p:cSld name="5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51544026"/>
      </p:ext>
    </p:extLst>
  </p:cSld>
  <p:clrMapOvr>
    <a:masterClrMapping/>
  </p:clrMapOvr>
</p:sldLayout>
</file>

<file path=ppt/slideLayouts/slideLayout2440.xml><?xml version="1.0" encoding="utf-8"?>
<p:sldLayout xmlns:a="http://schemas.openxmlformats.org/drawingml/2006/main" xmlns:r="http://schemas.openxmlformats.org/officeDocument/2006/relationships" xmlns:p="http://schemas.openxmlformats.org/presentationml/2006/main" preserve="1" userDrawn="1">
  <p:cSld name="7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45869"/>
      </p:ext>
    </p:extLst>
  </p:cSld>
  <p:clrMapOvr>
    <a:masterClrMapping/>
  </p:clrMapOvr>
  <p:transition spd="slow"/>
</p:sldLayout>
</file>

<file path=ppt/slideLayouts/slideLayout2441.xml><?xml version="1.0" encoding="utf-8"?>
<p:sldLayout xmlns:a="http://schemas.openxmlformats.org/drawingml/2006/main" xmlns:r="http://schemas.openxmlformats.org/officeDocument/2006/relationships" xmlns:p="http://schemas.openxmlformats.org/presentationml/2006/main" preserve="1" userDrawn="1">
  <p:cSld name="14_标题和内容">
    <p:spTree>
      <p:nvGrpSpPr>
        <p:cNvPr id="1" name=""/>
        <p:cNvGrpSpPr/>
        <p:nvPr/>
      </p:nvGrpSpPr>
      <p:grpSpPr>
        <a:xfrm>
          <a:off x="0" y="0"/>
          <a:ext cx="0" cy="0"/>
          <a:chOff x="0" y="0"/>
          <a:chExt cx="0" cy="0"/>
        </a:xfrm>
      </p:grpSpPr>
      <p:sp>
        <p:nvSpPr>
          <p:cNvPr id="2" name="菱形 6"/>
          <p:cNvSpPr/>
          <p:nvPr userDrawn="1"/>
        </p:nvSpPr>
        <p:spPr>
          <a:xfrm>
            <a:off x="95282" y="136525"/>
            <a:ext cx="404813"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
        <p:nvSpPr>
          <p:cNvPr id="3" name="菱形 2"/>
          <p:cNvSpPr/>
          <p:nvPr userDrawn="1"/>
        </p:nvSpPr>
        <p:spPr>
          <a:xfrm>
            <a:off x="142907" y="136525"/>
            <a:ext cx="404813"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Tree>
    <p:extLst>
      <p:ext uri="{BB962C8B-B14F-4D97-AF65-F5344CB8AC3E}">
        <p14:creationId xmlns:p14="http://schemas.microsoft.com/office/powerpoint/2010/main" val="2444436759"/>
      </p:ext>
    </p:extLst>
  </p:cSld>
  <p:clrMapOvr>
    <a:masterClrMapping/>
  </p:clrMapOvr>
  <p:transition spd="slow"/>
</p:sldLayout>
</file>

<file path=ppt/slideLayouts/slideLayout2442.xml><?xml version="1.0" encoding="utf-8"?>
<p:sldLayout xmlns:a="http://schemas.openxmlformats.org/drawingml/2006/main" xmlns:r="http://schemas.openxmlformats.org/officeDocument/2006/relationships" xmlns:p="http://schemas.openxmlformats.org/presentationml/2006/main" preserve="1" userDrawn="1">
  <p:cSld name="3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930937"/>
      </p:ext>
    </p:extLst>
  </p:cSld>
  <p:clrMapOvr>
    <a:masterClrMapping/>
  </p:clrMapOvr>
</p:sldLayout>
</file>

<file path=ppt/slideLayouts/slideLayout2443.xml><?xml version="1.0" encoding="utf-8"?>
<p:sldLayout xmlns:a="http://schemas.openxmlformats.org/drawingml/2006/main" xmlns:r="http://schemas.openxmlformats.org/officeDocument/2006/relationships" xmlns:p="http://schemas.openxmlformats.org/presentationml/2006/main" userDrawn="1">
  <p:cSld name="15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80" y="6042090"/>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2886925E-FC36-4D83-A43B-4F084C27355C}"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090"/>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090"/>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36032A4D-3B56-427B-9606-99291F376DCB}" type="slidenum">
              <a:rPr lang="zh-CN" altLang="en-US"/>
              <a:pPr>
                <a:defRPr/>
              </a:pPr>
              <a:t>‹#›</a:t>
            </a:fld>
            <a:endParaRPr lang="zh-CN" altLang="en-US"/>
          </a:p>
        </p:txBody>
      </p:sp>
    </p:spTree>
    <p:extLst>
      <p:ext uri="{BB962C8B-B14F-4D97-AF65-F5344CB8AC3E}">
        <p14:creationId xmlns:p14="http://schemas.microsoft.com/office/powerpoint/2010/main" val="1351654404"/>
      </p:ext>
    </p:extLst>
  </p:cSld>
  <p:clrMapOvr>
    <a:masterClrMapping/>
  </p:clrMapOvr>
  <p:transition spd="slow" advTm="3000">
    <p:random/>
  </p:transition>
</p:sldLayout>
</file>

<file path=ppt/slideLayouts/slideLayout2444.xml><?xml version="1.0" encoding="utf-8"?>
<p:sldLayout xmlns:a="http://schemas.openxmlformats.org/drawingml/2006/main" xmlns:r="http://schemas.openxmlformats.org/officeDocument/2006/relationships" xmlns:p="http://schemas.openxmlformats.org/presentationml/2006/main" userDrawn="1">
  <p:cSld name="5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73068343"/>
      </p:ext>
    </p:extLst>
  </p:cSld>
  <p:clrMapOvr>
    <a:masterClrMapping/>
  </p:clrMapOvr>
</p:sldLayout>
</file>

<file path=ppt/slideLayouts/slideLayout2445.xml><?xml version="1.0" encoding="utf-8"?>
<p:sldLayout xmlns:a="http://schemas.openxmlformats.org/drawingml/2006/main" xmlns:r="http://schemas.openxmlformats.org/officeDocument/2006/relationships" xmlns:p="http://schemas.openxmlformats.org/presentationml/2006/main" userDrawn="1">
  <p:cSld name="5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5881985"/>
      </p:ext>
    </p:extLst>
  </p:cSld>
  <p:clrMapOvr>
    <a:masterClrMapping/>
  </p:clrMapOvr>
</p:sldLayout>
</file>

<file path=ppt/slideLayouts/slideLayout2446.xml><?xml version="1.0" encoding="utf-8"?>
<p:sldLayout xmlns:a="http://schemas.openxmlformats.org/drawingml/2006/main" xmlns:r="http://schemas.openxmlformats.org/officeDocument/2006/relationships" xmlns:p="http://schemas.openxmlformats.org/presentationml/2006/main" userDrawn="1">
  <p:cSld name="5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539793"/>
      </p:ext>
    </p:extLst>
  </p:cSld>
  <p:clrMapOvr>
    <a:masterClrMapping/>
  </p:clrMapOvr>
</p:sldLayout>
</file>

<file path=ppt/slideLayouts/slideLayout2447.xml><?xml version="1.0" encoding="utf-8"?>
<p:sldLayout xmlns:a="http://schemas.openxmlformats.org/drawingml/2006/main" xmlns:r="http://schemas.openxmlformats.org/officeDocument/2006/relationships" xmlns:p="http://schemas.openxmlformats.org/presentationml/2006/main" userDrawn="1">
  <p:cSld name="5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1467482"/>
      </p:ext>
    </p:extLst>
  </p:cSld>
  <p:clrMapOvr>
    <a:masterClrMapping/>
  </p:clrMapOvr>
</p:sldLayout>
</file>

<file path=ppt/slideLayouts/slideLayout2448.xml><?xml version="1.0" encoding="utf-8"?>
<p:sldLayout xmlns:a="http://schemas.openxmlformats.org/drawingml/2006/main" xmlns:r="http://schemas.openxmlformats.org/officeDocument/2006/relationships" xmlns:p="http://schemas.openxmlformats.org/presentationml/2006/main" userDrawn="1">
  <p:cSld name="5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26397546"/>
      </p:ext>
    </p:extLst>
  </p:cSld>
  <p:clrMapOvr>
    <a:masterClrMapping/>
  </p:clrMapOvr>
</p:sldLayout>
</file>

<file path=ppt/slideLayouts/slideLayout2449.xml><?xml version="1.0" encoding="utf-8"?>
<p:sldLayout xmlns:a="http://schemas.openxmlformats.org/drawingml/2006/main" xmlns:r="http://schemas.openxmlformats.org/officeDocument/2006/relationships" xmlns:p="http://schemas.openxmlformats.org/presentationml/2006/main" userDrawn="1">
  <p:cSld name="5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475234"/>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userDrawn="1">
  <p:cSld name="5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1626190"/>
      </p:ext>
    </p:extLst>
  </p:cSld>
  <p:clrMapOvr>
    <a:masterClrMapping/>
  </p:clrMapOvr>
</p:sldLayout>
</file>

<file path=ppt/slideLayouts/slideLayout2450.xml><?xml version="1.0" encoding="utf-8"?>
<p:sldLayout xmlns:a="http://schemas.openxmlformats.org/drawingml/2006/main" xmlns:r="http://schemas.openxmlformats.org/officeDocument/2006/relationships" xmlns:p="http://schemas.openxmlformats.org/presentationml/2006/main" userDrawn="1">
  <p:cSld name="6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4696708"/>
      </p:ext>
    </p:extLst>
  </p:cSld>
  <p:clrMapOvr>
    <a:masterClrMapping/>
  </p:clrMapOvr>
</p:sldLayout>
</file>

<file path=ppt/slideLayouts/slideLayout2451.xml><?xml version="1.0" encoding="utf-8"?>
<p:sldLayout xmlns:a="http://schemas.openxmlformats.org/drawingml/2006/main" xmlns:r="http://schemas.openxmlformats.org/officeDocument/2006/relationships" xmlns:p="http://schemas.openxmlformats.org/presentationml/2006/main" userDrawn="1">
  <p:cSld name="6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58444054"/>
      </p:ext>
    </p:extLst>
  </p:cSld>
  <p:clrMapOvr>
    <a:masterClrMapping/>
  </p:clrMapOvr>
</p:sldLayout>
</file>

<file path=ppt/slideLayouts/slideLayout2452.xml><?xml version="1.0" encoding="utf-8"?>
<p:sldLayout xmlns:a="http://schemas.openxmlformats.org/drawingml/2006/main" xmlns:r="http://schemas.openxmlformats.org/officeDocument/2006/relationships" xmlns:p="http://schemas.openxmlformats.org/presentationml/2006/main" userDrawn="1">
  <p:cSld name="16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80" y="6042090"/>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3F36594D-9161-4B7E-83E4-5115E05B0E28}"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090"/>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090"/>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07243231-02BA-4847-BDFF-F8BF20153F49}" type="slidenum">
              <a:rPr lang="zh-CN" altLang="en-US"/>
              <a:pPr>
                <a:defRPr/>
              </a:pPr>
              <a:t>‹#›</a:t>
            </a:fld>
            <a:endParaRPr lang="zh-CN" altLang="en-US"/>
          </a:p>
        </p:txBody>
      </p:sp>
    </p:spTree>
    <p:extLst>
      <p:ext uri="{BB962C8B-B14F-4D97-AF65-F5344CB8AC3E}">
        <p14:creationId xmlns:p14="http://schemas.microsoft.com/office/powerpoint/2010/main" val="43292109"/>
      </p:ext>
    </p:extLst>
  </p:cSld>
  <p:clrMapOvr>
    <a:masterClrMapping/>
  </p:clrMapOvr>
  <p:transition spd="slow" advTm="3000">
    <p:random/>
  </p:transition>
</p:sldLayout>
</file>

<file path=ppt/slideLayouts/slideLayout2453.xml><?xml version="1.0" encoding="utf-8"?>
<p:sldLayout xmlns:a="http://schemas.openxmlformats.org/drawingml/2006/main" xmlns:r="http://schemas.openxmlformats.org/officeDocument/2006/relationships" xmlns:p="http://schemas.openxmlformats.org/presentationml/2006/main" userDrawn="1">
  <p:cSld name="6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2940205"/>
      </p:ext>
    </p:extLst>
  </p:cSld>
  <p:clrMapOvr>
    <a:masterClrMapping/>
  </p:clrMapOvr>
</p:sldLayout>
</file>

<file path=ppt/slideLayouts/slideLayout2454.xml><?xml version="1.0" encoding="utf-8"?>
<p:sldLayout xmlns:a="http://schemas.openxmlformats.org/drawingml/2006/main" xmlns:r="http://schemas.openxmlformats.org/officeDocument/2006/relationships" xmlns:p="http://schemas.openxmlformats.org/presentationml/2006/main" userDrawn="1">
  <p:cSld name="6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5320990"/>
      </p:ext>
    </p:extLst>
  </p:cSld>
  <p:clrMapOvr>
    <a:masterClrMapping/>
  </p:clrMapOvr>
</p:sldLayout>
</file>

<file path=ppt/slideLayouts/slideLayout2455.xml><?xml version="1.0" encoding="utf-8"?>
<p:sldLayout xmlns:a="http://schemas.openxmlformats.org/drawingml/2006/main" xmlns:r="http://schemas.openxmlformats.org/officeDocument/2006/relationships" xmlns:p="http://schemas.openxmlformats.org/presentationml/2006/main" userDrawn="1">
  <p:cSld name="6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329775"/>
      </p:ext>
    </p:extLst>
  </p:cSld>
  <p:clrMapOvr>
    <a:masterClrMapping/>
  </p:clrMapOvr>
</p:sldLayout>
</file>

<file path=ppt/slideLayouts/slideLayout2456.xml><?xml version="1.0" encoding="utf-8"?>
<p:sldLayout xmlns:a="http://schemas.openxmlformats.org/drawingml/2006/main" xmlns:r="http://schemas.openxmlformats.org/officeDocument/2006/relationships" xmlns:p="http://schemas.openxmlformats.org/presentationml/2006/main" userDrawn="1">
  <p:cSld name="6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9671881"/>
      </p:ext>
    </p:extLst>
  </p:cSld>
  <p:clrMapOvr>
    <a:masterClrMapping/>
  </p:clrMapOvr>
</p:sldLayout>
</file>

<file path=ppt/slideLayouts/slideLayout2457.xml><?xml version="1.0" encoding="utf-8"?>
<p:sldLayout xmlns:a="http://schemas.openxmlformats.org/drawingml/2006/main" xmlns:r="http://schemas.openxmlformats.org/officeDocument/2006/relationships" xmlns:p="http://schemas.openxmlformats.org/presentationml/2006/main" userDrawn="1">
  <p:cSld name="6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1631564"/>
      </p:ext>
    </p:extLst>
  </p:cSld>
  <p:clrMapOvr>
    <a:masterClrMapping/>
  </p:clrMapOvr>
</p:sldLayout>
</file>

<file path=ppt/slideLayouts/slideLayout2458.xml><?xml version="1.0" encoding="utf-8"?>
<p:sldLayout xmlns:a="http://schemas.openxmlformats.org/drawingml/2006/main" xmlns:r="http://schemas.openxmlformats.org/officeDocument/2006/relationships" xmlns:p="http://schemas.openxmlformats.org/presentationml/2006/main" userDrawn="1">
  <p:cSld name="6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5560244"/>
      </p:ext>
    </p:extLst>
  </p:cSld>
  <p:clrMapOvr>
    <a:masterClrMapping/>
  </p:clrMapOvr>
</p:sldLayout>
</file>

<file path=ppt/slideLayouts/slideLayout2459.xml><?xml version="1.0" encoding="utf-8"?>
<p:sldLayout xmlns:a="http://schemas.openxmlformats.org/drawingml/2006/main" xmlns:r="http://schemas.openxmlformats.org/officeDocument/2006/relationships" xmlns:p="http://schemas.openxmlformats.org/presentationml/2006/main" userDrawn="1">
  <p:cSld name="6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1445537"/>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userDrawn="1">
  <p:cSld name="9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302" y="6042134"/>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D0E31E12-4D90-44F3-817F-029EB2C5305F}"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34"/>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34"/>
            <a:ext cx="51315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0F36F1F5-5721-4975-BB38-6198D10483F6}" type="slidenum">
              <a:rPr lang="zh-CN" altLang="en-US"/>
              <a:pPr>
                <a:defRPr/>
              </a:pPr>
              <a:t>‹#›</a:t>
            </a:fld>
            <a:endParaRPr lang="zh-CN" altLang="en-US"/>
          </a:p>
        </p:txBody>
      </p:sp>
    </p:spTree>
    <p:extLst>
      <p:ext uri="{BB962C8B-B14F-4D97-AF65-F5344CB8AC3E}">
        <p14:creationId xmlns:p14="http://schemas.microsoft.com/office/powerpoint/2010/main" val="2323742576"/>
      </p:ext>
    </p:extLst>
  </p:cSld>
  <p:clrMapOvr>
    <a:masterClrMapping/>
  </p:clrMapOvr>
</p:sldLayout>
</file>

<file path=ppt/slideLayouts/slideLayout2460.xml><?xml version="1.0" encoding="utf-8"?>
<p:sldLayout xmlns:a="http://schemas.openxmlformats.org/drawingml/2006/main" xmlns:r="http://schemas.openxmlformats.org/officeDocument/2006/relationships" xmlns:p="http://schemas.openxmlformats.org/presentationml/2006/main" userDrawn="1">
  <p:cSld name="6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87244220"/>
      </p:ext>
    </p:extLst>
  </p:cSld>
  <p:clrMapOvr>
    <a:masterClrMapping/>
  </p:clrMapOvr>
</p:sldLayout>
</file>

<file path=ppt/slideLayouts/slideLayout2461.xml><?xml version="1.0" encoding="utf-8"?>
<p:sldLayout xmlns:a="http://schemas.openxmlformats.org/drawingml/2006/main" xmlns:r="http://schemas.openxmlformats.org/officeDocument/2006/relationships" xmlns:p="http://schemas.openxmlformats.org/presentationml/2006/main" userDrawn="1">
  <p:cSld name="9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0" y="6042090"/>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F0E9179B-1862-48B3-BED6-83696E79C925}"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90"/>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90"/>
            <a:ext cx="51315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55D8F71C-F482-47F1-9C0D-D002A483135E}" type="slidenum">
              <a:rPr lang="zh-CN" altLang="en-US"/>
              <a:pPr>
                <a:defRPr/>
              </a:pPr>
              <a:t>‹#›</a:t>
            </a:fld>
            <a:endParaRPr lang="zh-CN" altLang="en-US"/>
          </a:p>
        </p:txBody>
      </p:sp>
    </p:spTree>
    <p:extLst>
      <p:ext uri="{BB962C8B-B14F-4D97-AF65-F5344CB8AC3E}">
        <p14:creationId xmlns:p14="http://schemas.microsoft.com/office/powerpoint/2010/main" val="3672470825"/>
      </p:ext>
    </p:extLst>
  </p:cSld>
  <p:clrMapOvr>
    <a:masterClrMapping/>
  </p:clrMapOvr>
</p:sldLayout>
</file>

<file path=ppt/slideLayouts/slideLayout2462.xml><?xml version="1.0" encoding="utf-8"?>
<p:sldLayout xmlns:a="http://schemas.openxmlformats.org/drawingml/2006/main" xmlns:r="http://schemas.openxmlformats.org/officeDocument/2006/relationships" xmlns:p="http://schemas.openxmlformats.org/presentationml/2006/main" userDrawn="1">
  <p:cSld name="8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0335198"/>
      </p:ext>
    </p:extLst>
  </p:cSld>
  <p:clrMapOvr>
    <a:masterClrMapping/>
  </p:clrMapOvr>
  <p:transition spd="slow" advClick="0" advTm="4000">
    <p:comb/>
  </p:transition>
</p:sldLayout>
</file>

<file path=ppt/slideLayouts/slideLayout2463.xml><?xml version="1.0" encoding="utf-8"?>
<p:sldLayout xmlns:a="http://schemas.openxmlformats.org/drawingml/2006/main" xmlns:r="http://schemas.openxmlformats.org/officeDocument/2006/relationships" xmlns:p="http://schemas.openxmlformats.org/presentationml/2006/main" preserve="1" userDrawn="1">
  <p:cSld name="8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1074186"/>
      </p:ext>
    </p:extLst>
  </p:cSld>
  <p:clrMapOvr>
    <a:masterClrMapping/>
  </p:clrMapOvr>
  <p:transition spd="slow"/>
</p:sldLayout>
</file>

<file path=ppt/slideLayouts/slideLayout2464.xml><?xml version="1.0" encoding="utf-8"?>
<p:sldLayout xmlns:a="http://schemas.openxmlformats.org/drawingml/2006/main" xmlns:r="http://schemas.openxmlformats.org/officeDocument/2006/relationships" xmlns:p="http://schemas.openxmlformats.org/presentationml/2006/main" preserve="1" userDrawn="1">
  <p:cSld name="17_标题和内容">
    <p:spTree>
      <p:nvGrpSpPr>
        <p:cNvPr id="1" name=""/>
        <p:cNvGrpSpPr/>
        <p:nvPr/>
      </p:nvGrpSpPr>
      <p:grpSpPr>
        <a:xfrm>
          <a:off x="0" y="0"/>
          <a:ext cx="0" cy="0"/>
          <a:chOff x="0" y="0"/>
          <a:chExt cx="0" cy="0"/>
        </a:xfrm>
      </p:grpSpPr>
      <p:sp>
        <p:nvSpPr>
          <p:cNvPr id="2" name="菱形 6"/>
          <p:cNvSpPr/>
          <p:nvPr userDrawn="1"/>
        </p:nvSpPr>
        <p:spPr>
          <a:xfrm>
            <a:off x="95282" y="136525"/>
            <a:ext cx="404813"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
        <p:nvSpPr>
          <p:cNvPr id="3" name="菱形 2"/>
          <p:cNvSpPr/>
          <p:nvPr userDrawn="1"/>
        </p:nvSpPr>
        <p:spPr>
          <a:xfrm>
            <a:off x="142907" y="136525"/>
            <a:ext cx="404813"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Tree>
    <p:extLst>
      <p:ext uri="{BB962C8B-B14F-4D97-AF65-F5344CB8AC3E}">
        <p14:creationId xmlns:p14="http://schemas.microsoft.com/office/powerpoint/2010/main" val="1824441813"/>
      </p:ext>
    </p:extLst>
  </p:cSld>
  <p:clrMapOvr>
    <a:masterClrMapping/>
  </p:clrMapOvr>
  <p:transition spd="slow"/>
</p:sldLayout>
</file>

<file path=ppt/slideLayouts/slideLayout2465.xml><?xml version="1.0" encoding="utf-8"?>
<p:sldLayout xmlns:a="http://schemas.openxmlformats.org/drawingml/2006/main" xmlns:r="http://schemas.openxmlformats.org/officeDocument/2006/relationships" xmlns:p="http://schemas.openxmlformats.org/presentationml/2006/main" preserve="1" userDrawn="1">
  <p:cSld name="3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3878701"/>
      </p:ext>
    </p:extLst>
  </p:cSld>
  <p:clrMapOvr>
    <a:masterClrMapping/>
  </p:clrMapOvr>
</p:sldLayout>
</file>

<file path=ppt/slideLayouts/slideLayout2466.xml><?xml version="1.0" encoding="utf-8"?>
<p:sldLayout xmlns:a="http://schemas.openxmlformats.org/drawingml/2006/main" xmlns:r="http://schemas.openxmlformats.org/officeDocument/2006/relationships" xmlns:p="http://schemas.openxmlformats.org/presentationml/2006/main" userDrawn="1">
  <p:cSld name="18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80" y="6042090"/>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7EB03615-169D-442A-96D4-7ED684C902F9}"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090"/>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090"/>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4F4E4247-2D4B-4302-83E8-C3EAE84DB854}" type="slidenum">
              <a:rPr lang="zh-CN" altLang="en-US"/>
              <a:pPr>
                <a:defRPr/>
              </a:pPr>
              <a:t>‹#›</a:t>
            </a:fld>
            <a:endParaRPr lang="zh-CN" altLang="en-US"/>
          </a:p>
        </p:txBody>
      </p:sp>
    </p:spTree>
    <p:extLst>
      <p:ext uri="{BB962C8B-B14F-4D97-AF65-F5344CB8AC3E}">
        <p14:creationId xmlns:p14="http://schemas.microsoft.com/office/powerpoint/2010/main" val="2660127445"/>
      </p:ext>
    </p:extLst>
  </p:cSld>
  <p:clrMapOvr>
    <a:masterClrMapping/>
  </p:clrMapOvr>
  <p:transition spd="slow" advTm="3000">
    <p:random/>
  </p:transition>
</p:sldLayout>
</file>

<file path=ppt/slideLayouts/slideLayout2467.xml><?xml version="1.0" encoding="utf-8"?>
<p:sldLayout xmlns:a="http://schemas.openxmlformats.org/drawingml/2006/main" xmlns:r="http://schemas.openxmlformats.org/officeDocument/2006/relationships" xmlns:p="http://schemas.openxmlformats.org/presentationml/2006/main" userDrawn="1">
  <p:cSld name="7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957516"/>
      </p:ext>
    </p:extLst>
  </p:cSld>
  <p:clrMapOvr>
    <a:masterClrMapping/>
  </p:clrMapOvr>
</p:sldLayout>
</file>

<file path=ppt/slideLayouts/slideLayout2468.xml><?xml version="1.0" encoding="utf-8"?>
<p:sldLayout xmlns:a="http://schemas.openxmlformats.org/drawingml/2006/main" xmlns:r="http://schemas.openxmlformats.org/officeDocument/2006/relationships" xmlns:p="http://schemas.openxmlformats.org/presentationml/2006/main" userDrawn="1">
  <p:cSld name="7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6293705"/>
      </p:ext>
    </p:extLst>
  </p:cSld>
  <p:clrMapOvr>
    <a:masterClrMapping/>
  </p:clrMapOvr>
</p:sldLayout>
</file>

<file path=ppt/slideLayouts/slideLayout2469.xml><?xml version="1.0" encoding="utf-8"?>
<p:sldLayout xmlns:a="http://schemas.openxmlformats.org/drawingml/2006/main" xmlns:r="http://schemas.openxmlformats.org/officeDocument/2006/relationships" xmlns:p="http://schemas.openxmlformats.org/presentationml/2006/main" userDrawn="1">
  <p:cSld name="7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0122925"/>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userDrawn="1">
  <p:cSld name="7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6741290"/>
      </p:ext>
    </p:extLst>
  </p:cSld>
  <p:clrMapOvr>
    <a:masterClrMapping/>
  </p:clrMapOvr>
  <p:transition spd="slow" advClick="0" advTm="4000">
    <p:comb/>
  </p:transition>
</p:sldLayout>
</file>

<file path=ppt/slideLayouts/slideLayout2470.xml><?xml version="1.0" encoding="utf-8"?>
<p:sldLayout xmlns:a="http://schemas.openxmlformats.org/drawingml/2006/main" xmlns:r="http://schemas.openxmlformats.org/officeDocument/2006/relationships" xmlns:p="http://schemas.openxmlformats.org/presentationml/2006/main" userDrawn="1">
  <p:cSld name="7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6240962"/>
      </p:ext>
    </p:extLst>
  </p:cSld>
  <p:clrMapOvr>
    <a:masterClrMapping/>
  </p:clrMapOvr>
</p:sldLayout>
</file>

<file path=ppt/slideLayouts/slideLayout2471.xml><?xml version="1.0" encoding="utf-8"?>
<p:sldLayout xmlns:a="http://schemas.openxmlformats.org/drawingml/2006/main" xmlns:r="http://schemas.openxmlformats.org/officeDocument/2006/relationships" xmlns:p="http://schemas.openxmlformats.org/presentationml/2006/main" userDrawn="1">
  <p:cSld name="7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2959554"/>
      </p:ext>
    </p:extLst>
  </p:cSld>
  <p:clrMapOvr>
    <a:masterClrMapping/>
  </p:clrMapOvr>
</p:sldLayout>
</file>

<file path=ppt/slideLayouts/slideLayout2472.xml><?xml version="1.0" encoding="utf-8"?>
<p:sldLayout xmlns:a="http://schemas.openxmlformats.org/drawingml/2006/main" xmlns:r="http://schemas.openxmlformats.org/officeDocument/2006/relationships" xmlns:p="http://schemas.openxmlformats.org/presentationml/2006/main" userDrawn="1">
  <p:cSld name="7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0575523"/>
      </p:ext>
    </p:extLst>
  </p:cSld>
  <p:clrMapOvr>
    <a:masterClrMapping/>
  </p:clrMapOvr>
</p:sldLayout>
</file>

<file path=ppt/slideLayouts/slideLayout2473.xml><?xml version="1.0" encoding="utf-8"?>
<p:sldLayout xmlns:a="http://schemas.openxmlformats.org/drawingml/2006/main" xmlns:r="http://schemas.openxmlformats.org/officeDocument/2006/relationships" xmlns:p="http://schemas.openxmlformats.org/presentationml/2006/main" userDrawn="1">
  <p:cSld name="7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4552934"/>
      </p:ext>
    </p:extLst>
  </p:cSld>
  <p:clrMapOvr>
    <a:masterClrMapping/>
  </p:clrMapOvr>
</p:sldLayout>
</file>

<file path=ppt/slideLayouts/slideLayout2474.xml><?xml version="1.0" encoding="utf-8"?>
<p:sldLayout xmlns:a="http://schemas.openxmlformats.org/drawingml/2006/main" xmlns:r="http://schemas.openxmlformats.org/officeDocument/2006/relationships" xmlns:p="http://schemas.openxmlformats.org/presentationml/2006/main" userDrawn="1">
  <p:cSld name="7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71778903"/>
      </p:ext>
    </p:extLst>
  </p:cSld>
  <p:clrMapOvr>
    <a:masterClrMapping/>
  </p:clrMapOvr>
</p:sldLayout>
</file>

<file path=ppt/slideLayouts/slideLayout2475.xml><?xml version="1.0" encoding="utf-8"?>
<p:sldLayout xmlns:a="http://schemas.openxmlformats.org/drawingml/2006/main" xmlns:r="http://schemas.openxmlformats.org/officeDocument/2006/relationships" xmlns:p="http://schemas.openxmlformats.org/presentationml/2006/main" userDrawn="1">
  <p:cSld name="19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80" y="6042090"/>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7E325612-6C78-440A-A6A4-547E56CBF339}"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090"/>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090"/>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D1522E20-F71E-4856-8C2B-5816B9B6B818}" type="slidenum">
              <a:rPr lang="zh-CN" altLang="en-US"/>
              <a:pPr>
                <a:defRPr/>
              </a:pPr>
              <a:t>‹#›</a:t>
            </a:fld>
            <a:endParaRPr lang="zh-CN" altLang="en-US"/>
          </a:p>
        </p:txBody>
      </p:sp>
    </p:spTree>
    <p:extLst>
      <p:ext uri="{BB962C8B-B14F-4D97-AF65-F5344CB8AC3E}">
        <p14:creationId xmlns:p14="http://schemas.microsoft.com/office/powerpoint/2010/main" val="3106584338"/>
      </p:ext>
    </p:extLst>
  </p:cSld>
  <p:clrMapOvr>
    <a:masterClrMapping/>
  </p:clrMapOvr>
  <p:transition spd="slow" advTm="3000">
    <p:random/>
  </p:transition>
</p:sldLayout>
</file>

<file path=ppt/slideLayouts/slideLayout2476.xml><?xml version="1.0" encoding="utf-8"?>
<p:sldLayout xmlns:a="http://schemas.openxmlformats.org/drawingml/2006/main" xmlns:r="http://schemas.openxmlformats.org/officeDocument/2006/relationships" xmlns:p="http://schemas.openxmlformats.org/presentationml/2006/main" userDrawn="1">
  <p:cSld name="7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660463"/>
      </p:ext>
    </p:extLst>
  </p:cSld>
  <p:clrMapOvr>
    <a:masterClrMapping/>
  </p:clrMapOvr>
</p:sldLayout>
</file>

<file path=ppt/slideLayouts/slideLayout2477.xml><?xml version="1.0" encoding="utf-8"?>
<p:sldLayout xmlns:a="http://schemas.openxmlformats.org/drawingml/2006/main" xmlns:r="http://schemas.openxmlformats.org/officeDocument/2006/relationships" xmlns:p="http://schemas.openxmlformats.org/presentationml/2006/main" userDrawn="1">
  <p:cSld name="7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9468109"/>
      </p:ext>
    </p:extLst>
  </p:cSld>
  <p:clrMapOvr>
    <a:masterClrMapping/>
  </p:clrMapOvr>
</p:sldLayout>
</file>

<file path=ppt/slideLayouts/slideLayout2478.xml><?xml version="1.0" encoding="utf-8"?>
<p:sldLayout xmlns:a="http://schemas.openxmlformats.org/drawingml/2006/main" xmlns:r="http://schemas.openxmlformats.org/officeDocument/2006/relationships" xmlns:p="http://schemas.openxmlformats.org/presentationml/2006/main" userDrawn="1">
  <p:cSld name="8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2532086"/>
      </p:ext>
    </p:extLst>
  </p:cSld>
  <p:clrMapOvr>
    <a:masterClrMapping/>
  </p:clrMapOvr>
</p:sldLayout>
</file>

<file path=ppt/slideLayouts/slideLayout2479.xml><?xml version="1.0" encoding="utf-8"?>
<p:sldLayout xmlns:a="http://schemas.openxmlformats.org/drawingml/2006/main" xmlns:r="http://schemas.openxmlformats.org/officeDocument/2006/relationships" xmlns:p="http://schemas.openxmlformats.org/presentationml/2006/main" userDrawn="1">
  <p:cSld name="8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8047047"/>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userDrawn="1">
  <p:cSld name="7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6238900"/>
      </p:ext>
    </p:extLst>
  </p:cSld>
  <p:clrMapOvr>
    <a:masterClrMapping/>
  </p:clrMapOvr>
  <p:transition spd="slow"/>
</p:sldLayout>
</file>

<file path=ppt/slideLayouts/slideLayout2480.xml><?xml version="1.0" encoding="utf-8"?>
<p:sldLayout xmlns:a="http://schemas.openxmlformats.org/drawingml/2006/main" xmlns:r="http://schemas.openxmlformats.org/officeDocument/2006/relationships" xmlns:p="http://schemas.openxmlformats.org/presentationml/2006/main" userDrawn="1">
  <p:cSld name="8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9411329"/>
      </p:ext>
    </p:extLst>
  </p:cSld>
  <p:clrMapOvr>
    <a:masterClrMapping/>
  </p:clrMapOvr>
</p:sldLayout>
</file>

<file path=ppt/slideLayouts/slideLayout2481.xml><?xml version="1.0" encoding="utf-8"?>
<p:sldLayout xmlns:a="http://schemas.openxmlformats.org/drawingml/2006/main" xmlns:r="http://schemas.openxmlformats.org/officeDocument/2006/relationships" xmlns:p="http://schemas.openxmlformats.org/presentationml/2006/main" userDrawn="1">
  <p:cSld name="8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8938150"/>
      </p:ext>
    </p:extLst>
  </p:cSld>
  <p:clrMapOvr>
    <a:masterClrMapping/>
  </p:clrMapOvr>
</p:sldLayout>
</file>

<file path=ppt/slideLayouts/slideLayout2482.xml><?xml version="1.0" encoding="utf-8"?>
<p:sldLayout xmlns:a="http://schemas.openxmlformats.org/drawingml/2006/main" xmlns:r="http://schemas.openxmlformats.org/officeDocument/2006/relationships" xmlns:p="http://schemas.openxmlformats.org/presentationml/2006/main" userDrawn="1">
  <p:cSld name="8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6766290"/>
      </p:ext>
    </p:extLst>
  </p:cSld>
  <p:clrMapOvr>
    <a:masterClrMapping/>
  </p:clrMapOvr>
</p:sldLayout>
</file>

<file path=ppt/slideLayouts/slideLayout2483.xml><?xml version="1.0" encoding="utf-8"?>
<p:sldLayout xmlns:a="http://schemas.openxmlformats.org/drawingml/2006/main" xmlns:r="http://schemas.openxmlformats.org/officeDocument/2006/relationships" xmlns:p="http://schemas.openxmlformats.org/presentationml/2006/main" userDrawn="1">
  <p:cSld name="8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4874919"/>
      </p:ext>
    </p:extLst>
  </p:cSld>
  <p:clrMapOvr>
    <a:masterClrMapping/>
  </p:clrMapOvr>
</p:sldLayout>
</file>

<file path=ppt/slideLayouts/slideLayout2484.xml><?xml version="1.0" encoding="utf-8"?>
<p:sldLayout xmlns:a="http://schemas.openxmlformats.org/drawingml/2006/main" xmlns:r="http://schemas.openxmlformats.org/officeDocument/2006/relationships" xmlns:p="http://schemas.openxmlformats.org/presentationml/2006/main" userDrawn="1">
  <p:cSld name="9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0" y="6042090"/>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A727892B-DAC4-4E01-8B90-5D10477D06A6}"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90"/>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90"/>
            <a:ext cx="51315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BCA09FAE-D452-42AD-AE32-B89DFB3257CB}" type="slidenum">
              <a:rPr lang="zh-CN" altLang="en-US"/>
              <a:pPr>
                <a:defRPr/>
              </a:pPr>
              <a:t>‹#›</a:t>
            </a:fld>
            <a:endParaRPr lang="zh-CN" altLang="en-US"/>
          </a:p>
        </p:txBody>
      </p:sp>
    </p:spTree>
    <p:extLst>
      <p:ext uri="{BB962C8B-B14F-4D97-AF65-F5344CB8AC3E}">
        <p14:creationId xmlns:p14="http://schemas.microsoft.com/office/powerpoint/2010/main" val="1090119400"/>
      </p:ext>
    </p:extLst>
  </p:cSld>
  <p:clrMapOvr>
    <a:masterClrMapping/>
  </p:clrMapOvr>
</p:sldLayout>
</file>

<file path=ppt/slideLayouts/slideLayout2485.xml><?xml version="1.0" encoding="utf-8"?>
<p:sldLayout xmlns:a="http://schemas.openxmlformats.org/drawingml/2006/main" xmlns:r="http://schemas.openxmlformats.org/officeDocument/2006/relationships" xmlns:p="http://schemas.openxmlformats.org/presentationml/2006/main" userDrawn="1">
  <p:cSld name="9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6084020"/>
      </p:ext>
    </p:extLst>
  </p:cSld>
  <p:clrMapOvr>
    <a:masterClrMapping/>
  </p:clrMapOvr>
  <p:transition spd="slow" advClick="0" advTm="4000">
    <p:comb/>
  </p:transition>
</p:sldLayout>
</file>

<file path=ppt/slideLayouts/slideLayout2486.xml><?xml version="1.0" encoding="utf-8"?>
<p:sldLayout xmlns:a="http://schemas.openxmlformats.org/drawingml/2006/main" xmlns:r="http://schemas.openxmlformats.org/officeDocument/2006/relationships" xmlns:p="http://schemas.openxmlformats.org/presentationml/2006/main" preserve="1" userDrawn="1">
  <p:cSld name="9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4491111"/>
      </p:ext>
    </p:extLst>
  </p:cSld>
  <p:clrMapOvr>
    <a:masterClrMapping/>
  </p:clrMapOvr>
  <p:transition spd="slow"/>
</p:sldLayout>
</file>

<file path=ppt/slideLayouts/slideLayout2487.xml><?xml version="1.0" encoding="utf-8"?>
<p:sldLayout xmlns:a="http://schemas.openxmlformats.org/drawingml/2006/main" xmlns:r="http://schemas.openxmlformats.org/officeDocument/2006/relationships" xmlns:p="http://schemas.openxmlformats.org/presentationml/2006/main" preserve="1" userDrawn="1">
  <p:cSld name="20_标题和内容">
    <p:spTree>
      <p:nvGrpSpPr>
        <p:cNvPr id="1" name=""/>
        <p:cNvGrpSpPr/>
        <p:nvPr/>
      </p:nvGrpSpPr>
      <p:grpSpPr>
        <a:xfrm>
          <a:off x="0" y="0"/>
          <a:ext cx="0" cy="0"/>
          <a:chOff x="0" y="0"/>
          <a:chExt cx="0" cy="0"/>
        </a:xfrm>
      </p:grpSpPr>
      <p:sp>
        <p:nvSpPr>
          <p:cNvPr id="2" name="菱形 6"/>
          <p:cNvSpPr/>
          <p:nvPr userDrawn="1"/>
        </p:nvSpPr>
        <p:spPr>
          <a:xfrm>
            <a:off x="95282" y="136525"/>
            <a:ext cx="404813"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
        <p:nvSpPr>
          <p:cNvPr id="3" name="菱形 2"/>
          <p:cNvSpPr/>
          <p:nvPr userDrawn="1"/>
        </p:nvSpPr>
        <p:spPr>
          <a:xfrm>
            <a:off x="142907" y="136525"/>
            <a:ext cx="404813"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Tree>
    <p:extLst>
      <p:ext uri="{BB962C8B-B14F-4D97-AF65-F5344CB8AC3E}">
        <p14:creationId xmlns:p14="http://schemas.microsoft.com/office/powerpoint/2010/main" val="3531789597"/>
      </p:ext>
    </p:extLst>
  </p:cSld>
  <p:clrMapOvr>
    <a:masterClrMapping/>
  </p:clrMapOvr>
  <p:transition spd="slow"/>
</p:sldLayout>
</file>

<file path=ppt/slideLayouts/slideLayout2488.xml><?xml version="1.0" encoding="utf-8"?>
<p:sldLayout xmlns:a="http://schemas.openxmlformats.org/drawingml/2006/main" xmlns:r="http://schemas.openxmlformats.org/officeDocument/2006/relationships" xmlns:p="http://schemas.openxmlformats.org/presentationml/2006/main" userDrawn="1">
  <p:cSld name="9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0" y="6042090"/>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BF34FF71-9800-4F7E-B6EA-4784AF50463E}"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90"/>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90"/>
            <a:ext cx="51315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68C98D01-ACC2-4A54-9272-3D6429132DA0}" type="slidenum">
              <a:rPr lang="zh-CN" altLang="en-US"/>
              <a:pPr>
                <a:defRPr/>
              </a:pPr>
              <a:t>‹#›</a:t>
            </a:fld>
            <a:endParaRPr lang="zh-CN" altLang="en-US"/>
          </a:p>
        </p:txBody>
      </p:sp>
    </p:spTree>
    <p:extLst>
      <p:ext uri="{BB962C8B-B14F-4D97-AF65-F5344CB8AC3E}">
        <p14:creationId xmlns:p14="http://schemas.microsoft.com/office/powerpoint/2010/main" val="954537575"/>
      </p:ext>
    </p:extLst>
  </p:cSld>
  <p:clrMapOvr>
    <a:masterClrMapping/>
  </p:clrMapOvr>
</p:sldLayout>
</file>

<file path=ppt/slideLayouts/slideLayout2489.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2880047"/>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14_标题和内容">
    <p:spTree>
      <p:nvGrpSpPr>
        <p:cNvPr id="1" name=""/>
        <p:cNvGrpSpPr/>
        <p:nvPr/>
      </p:nvGrpSpPr>
      <p:grpSpPr>
        <a:xfrm>
          <a:off x="0" y="0"/>
          <a:ext cx="0" cy="0"/>
          <a:chOff x="0" y="0"/>
          <a:chExt cx="0" cy="0"/>
        </a:xfrm>
      </p:grpSpPr>
      <p:sp>
        <p:nvSpPr>
          <p:cNvPr id="2" name="菱形 6"/>
          <p:cNvSpPr/>
          <p:nvPr userDrawn="1"/>
        </p:nvSpPr>
        <p:spPr>
          <a:xfrm>
            <a:off x="95286" y="136525"/>
            <a:ext cx="404813"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
        <p:nvSpPr>
          <p:cNvPr id="3" name="菱形 2"/>
          <p:cNvSpPr/>
          <p:nvPr userDrawn="1"/>
        </p:nvSpPr>
        <p:spPr>
          <a:xfrm>
            <a:off x="142908" y="136525"/>
            <a:ext cx="404813"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Tree>
    <p:extLst>
      <p:ext uri="{BB962C8B-B14F-4D97-AF65-F5344CB8AC3E}">
        <p14:creationId xmlns:p14="http://schemas.microsoft.com/office/powerpoint/2010/main" val="3543360850"/>
      </p:ext>
    </p:extLst>
  </p:cSld>
  <p:clrMapOvr>
    <a:masterClrMapping/>
  </p:clrMapOvr>
  <p:transition spd="slow"/>
</p:sldLayout>
</file>

<file path=ppt/slideLayouts/slideLayout2490.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8866195"/>
      </p:ext>
    </p:extLst>
  </p:cSld>
  <p:clrMapOvr>
    <a:masterClrMapping/>
  </p:clrMapOvr>
</p:sldLayout>
</file>

<file path=ppt/slideLayouts/slideLayout2491.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4875356"/>
      </p:ext>
    </p:extLst>
  </p:cSld>
  <p:clrMapOvr>
    <a:masterClrMapping/>
  </p:clrMapOvr>
</p:sldLayout>
</file>

<file path=ppt/slideLayouts/slideLayout2492.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4472129"/>
      </p:ext>
    </p:extLst>
  </p:cSld>
  <p:clrMapOvr>
    <a:masterClrMapping/>
  </p:clrMapOvr>
</p:sldLayout>
</file>

<file path=ppt/slideLayouts/slideLayout2493.xml><?xml version="1.0" encoding="utf-8"?>
<p:sldLayout xmlns:a="http://schemas.openxmlformats.org/drawingml/2006/main" xmlns:r="http://schemas.openxmlformats.org/officeDocument/2006/relationships" xmlns:p="http://schemas.openxmlformats.org/presentationml/2006/main" preserve="1" userDrawn="1">
  <p:cSld name="3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9414378"/>
      </p:ext>
    </p:extLst>
  </p:cSld>
  <p:clrMapOvr>
    <a:masterClrMapping/>
  </p:clrMapOvr>
</p:sldLayout>
</file>

<file path=ppt/slideLayouts/slideLayout2494.xml><?xml version="1.0" encoding="utf-8"?>
<p:sldLayout xmlns:a="http://schemas.openxmlformats.org/drawingml/2006/main" xmlns:r="http://schemas.openxmlformats.org/officeDocument/2006/relationships" xmlns:p="http://schemas.openxmlformats.org/presentationml/2006/main" preserve="1" userDrawn="1">
  <p:cSld name="8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5931293"/>
      </p:ext>
    </p:extLst>
  </p:cSld>
  <p:clrMapOvr>
    <a:masterClrMapping/>
  </p:clrMapOvr>
</p:sldLayout>
</file>

<file path=ppt/slideLayouts/slideLayout2495.xml><?xml version="1.0" encoding="utf-8"?>
<p:sldLayout xmlns:a="http://schemas.openxmlformats.org/drawingml/2006/main" xmlns:r="http://schemas.openxmlformats.org/officeDocument/2006/relationships" xmlns:p="http://schemas.openxmlformats.org/presentationml/2006/main" preserve="1" userDrawn="1">
  <p:cSld name="8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741777"/>
      </p:ext>
    </p:extLst>
  </p:cSld>
  <p:clrMapOvr>
    <a:masterClrMapping/>
  </p:clrMapOvr>
</p:sldLayout>
</file>

<file path=ppt/slideLayouts/slideLayout2496.xml><?xml version="1.0" encoding="utf-8"?>
<p:sldLayout xmlns:a="http://schemas.openxmlformats.org/drawingml/2006/main" xmlns:r="http://schemas.openxmlformats.org/officeDocument/2006/relationships" xmlns:p="http://schemas.openxmlformats.org/presentationml/2006/main" preserve="1" userDrawn="1">
  <p:cSld name="8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2073506"/>
      </p:ext>
    </p:extLst>
  </p:cSld>
  <p:clrMapOvr>
    <a:masterClrMapping/>
  </p:clrMapOvr>
</p:sldLayout>
</file>

<file path=ppt/slideLayouts/slideLayout2497.xml><?xml version="1.0" encoding="utf-8"?>
<p:sldLayout xmlns:a="http://schemas.openxmlformats.org/drawingml/2006/main" xmlns:r="http://schemas.openxmlformats.org/officeDocument/2006/relationships" xmlns:p="http://schemas.openxmlformats.org/presentationml/2006/main" preserve="1" userDrawn="1">
  <p:cSld name="3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7542698"/>
      </p:ext>
    </p:extLst>
  </p:cSld>
  <p:clrMapOvr>
    <a:masterClrMapping/>
  </p:clrMapOvr>
</p:sldLayout>
</file>

<file path=ppt/slideLayouts/slideLayout2498.xml><?xml version="1.0" encoding="utf-8"?>
<p:sldLayout xmlns:a="http://schemas.openxmlformats.org/drawingml/2006/main" xmlns:r="http://schemas.openxmlformats.org/officeDocument/2006/relationships" xmlns:p="http://schemas.openxmlformats.org/presentationml/2006/main" preserve="1" userDrawn="1">
  <p:cSld name="3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997856"/>
      </p:ext>
    </p:extLst>
  </p:cSld>
  <p:clrMapOvr>
    <a:masterClrMapping/>
  </p:clrMapOvr>
</p:sldLayout>
</file>

<file path=ppt/slideLayouts/slideLayout2499.xml><?xml version="1.0" encoding="utf-8"?>
<p:sldLayout xmlns:a="http://schemas.openxmlformats.org/drawingml/2006/main" xmlns:r="http://schemas.openxmlformats.org/officeDocument/2006/relationships" xmlns:p="http://schemas.openxmlformats.org/presentationml/2006/main" preserve="1" userDrawn="1">
  <p:cSld name="3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81191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1661851"/>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3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0718755"/>
      </p:ext>
    </p:extLst>
  </p:cSld>
  <p:clrMapOvr>
    <a:masterClrMapping/>
  </p:clrMapOvr>
</p:sldLayout>
</file>

<file path=ppt/slideLayouts/slideLayout2500.xml><?xml version="1.0" encoding="utf-8"?>
<p:sldLayout xmlns:a="http://schemas.openxmlformats.org/drawingml/2006/main" xmlns:r="http://schemas.openxmlformats.org/officeDocument/2006/relationships" xmlns:p="http://schemas.openxmlformats.org/presentationml/2006/main" preserve="1" userDrawn="1">
  <p:cSld name="3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8035834"/>
      </p:ext>
    </p:extLst>
  </p:cSld>
  <p:clrMapOvr>
    <a:masterClrMapping/>
  </p:clrMapOvr>
</p:sldLayout>
</file>

<file path=ppt/slideLayouts/slideLayout2501.xml><?xml version="1.0" encoding="utf-8"?>
<p:sldLayout xmlns:a="http://schemas.openxmlformats.org/drawingml/2006/main" xmlns:r="http://schemas.openxmlformats.org/officeDocument/2006/relationships" xmlns:p="http://schemas.openxmlformats.org/presentationml/2006/main" userDrawn="1">
  <p:cSld name="8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29194725"/>
      </p:ext>
    </p:extLst>
  </p:cSld>
  <p:clrMapOvr>
    <a:masterClrMapping/>
  </p:clrMapOvr>
</p:sldLayout>
</file>

<file path=ppt/slideLayouts/slideLayout2502.xml><?xml version="1.0" encoding="utf-8"?>
<p:sldLayout xmlns:a="http://schemas.openxmlformats.org/drawingml/2006/main" xmlns:r="http://schemas.openxmlformats.org/officeDocument/2006/relationships" xmlns:p="http://schemas.openxmlformats.org/presentationml/2006/main" userDrawn="1">
  <p:cSld name="9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8749736"/>
      </p:ext>
    </p:extLst>
  </p:cSld>
  <p:clrMapOvr>
    <a:masterClrMapping/>
  </p:clrMapOvr>
</p:sldLayout>
</file>

<file path=ppt/slideLayouts/slideLayout2503.xml><?xml version="1.0" encoding="utf-8"?>
<p:sldLayout xmlns:a="http://schemas.openxmlformats.org/drawingml/2006/main" xmlns:r="http://schemas.openxmlformats.org/officeDocument/2006/relationships" xmlns:p="http://schemas.openxmlformats.org/presentationml/2006/main" userDrawn="1">
  <p:cSld name="9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6306610"/>
      </p:ext>
    </p:extLst>
  </p:cSld>
  <p:clrMapOvr>
    <a:masterClrMapping/>
  </p:clrMapOvr>
</p:sldLayout>
</file>

<file path=ppt/slideLayouts/slideLayout2504.xml><?xml version="1.0" encoding="utf-8"?>
<p:sldLayout xmlns:a="http://schemas.openxmlformats.org/drawingml/2006/main" xmlns:r="http://schemas.openxmlformats.org/officeDocument/2006/relationships" xmlns:p="http://schemas.openxmlformats.org/presentationml/2006/main" userDrawn="1">
  <p:cSld name="9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0050882"/>
      </p:ext>
    </p:extLst>
  </p:cSld>
  <p:clrMapOvr>
    <a:masterClrMapping/>
  </p:clrMapOvr>
</p:sldLayout>
</file>

<file path=ppt/slideLayouts/slideLayout2505.xml><?xml version="1.0" encoding="utf-8"?>
<p:sldLayout xmlns:a="http://schemas.openxmlformats.org/drawingml/2006/main" xmlns:r="http://schemas.openxmlformats.org/officeDocument/2006/relationships" xmlns:p="http://schemas.openxmlformats.org/presentationml/2006/main" userDrawn="1">
  <p:cSld name="9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6459573"/>
      </p:ext>
    </p:extLst>
  </p:cSld>
  <p:clrMapOvr>
    <a:masterClrMapping/>
  </p:clrMapOvr>
</p:sldLayout>
</file>

<file path=ppt/slideLayouts/slideLayout2506.xml><?xml version="1.0" encoding="utf-8"?>
<p:sldLayout xmlns:a="http://schemas.openxmlformats.org/drawingml/2006/main" xmlns:r="http://schemas.openxmlformats.org/officeDocument/2006/relationships" xmlns:p="http://schemas.openxmlformats.org/presentationml/2006/main" userDrawn="1">
  <p:cSld name="9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067227"/>
      </p:ext>
    </p:extLst>
  </p:cSld>
  <p:clrMapOvr>
    <a:masterClrMapping/>
  </p:clrMapOvr>
</p:sldLayout>
</file>

<file path=ppt/slideLayouts/slideLayout2507.xml><?xml version="1.0" encoding="utf-8"?>
<p:sldLayout xmlns:a="http://schemas.openxmlformats.org/drawingml/2006/main" xmlns:r="http://schemas.openxmlformats.org/officeDocument/2006/relationships" xmlns:p="http://schemas.openxmlformats.org/presentationml/2006/main" userDrawn="1">
  <p:cSld name="9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44144"/>
      </p:ext>
    </p:extLst>
  </p:cSld>
  <p:clrMapOvr>
    <a:masterClrMapping/>
  </p:clrMapOvr>
</p:sldLayout>
</file>

<file path=ppt/slideLayouts/slideLayout2508.xml><?xml version="1.0" encoding="utf-8"?>
<p:sldLayout xmlns:a="http://schemas.openxmlformats.org/drawingml/2006/main" xmlns:r="http://schemas.openxmlformats.org/officeDocument/2006/relationships" xmlns:p="http://schemas.openxmlformats.org/presentationml/2006/main" userDrawn="1">
  <p:cSld name="9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8656564"/>
      </p:ext>
    </p:extLst>
  </p:cSld>
  <p:clrMapOvr>
    <a:masterClrMapping/>
  </p:clrMapOvr>
</p:sldLayout>
</file>

<file path=ppt/slideLayouts/slideLayout2509.xml><?xml version="1.0" encoding="utf-8"?>
<p:sldLayout xmlns:a="http://schemas.openxmlformats.org/drawingml/2006/main" xmlns:r="http://schemas.openxmlformats.org/officeDocument/2006/relationships" xmlns:p="http://schemas.openxmlformats.org/presentationml/2006/main" showMasterSp="0" preserve="1" userDrawn="1">
  <p:cSld name="99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1169355"/>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userDrawn="1">
  <p:cSld name="15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302" y="6042134"/>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2886925E-FC36-4D83-A43B-4F084C27355C}"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134"/>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134"/>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36032A4D-3B56-427B-9606-99291F376DCB}" type="slidenum">
              <a:rPr lang="zh-CN" altLang="en-US"/>
              <a:pPr>
                <a:defRPr/>
              </a:pPr>
              <a:t>‹#›</a:t>
            </a:fld>
            <a:endParaRPr lang="zh-CN" altLang="en-US"/>
          </a:p>
        </p:txBody>
      </p:sp>
    </p:spTree>
    <p:extLst>
      <p:ext uri="{BB962C8B-B14F-4D97-AF65-F5344CB8AC3E}">
        <p14:creationId xmlns:p14="http://schemas.microsoft.com/office/powerpoint/2010/main" val="286423058"/>
      </p:ext>
    </p:extLst>
  </p:cSld>
  <p:clrMapOvr>
    <a:masterClrMapping/>
  </p:clrMapOvr>
  <p:transition spd="slow" advTm="3000">
    <p:random/>
  </p:transition>
</p:sldLayout>
</file>

<file path=ppt/slideLayouts/slideLayout2510.xml><?xml version="1.0" encoding="utf-8"?>
<p:sldLayout xmlns:a="http://schemas.openxmlformats.org/drawingml/2006/main" xmlns:r="http://schemas.openxmlformats.org/officeDocument/2006/relationships" xmlns:p="http://schemas.openxmlformats.org/presentationml/2006/main" preserve="1" userDrawn="1">
  <p:cSld name="10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81"/>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33"/>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653048896"/>
      </p:ext>
    </p:extLst>
  </p:cSld>
  <p:clrMapOvr>
    <a:masterClrMapping/>
  </p:clrMapOvr>
</p:sldLayout>
</file>

<file path=ppt/slideLayouts/slideLayout2511.xml><?xml version="1.0" encoding="utf-8"?>
<p:sldLayout xmlns:a="http://schemas.openxmlformats.org/drawingml/2006/main" xmlns:r="http://schemas.openxmlformats.org/officeDocument/2006/relationships" xmlns:p="http://schemas.openxmlformats.org/presentationml/2006/main" preserve="1" userDrawn="1">
  <p:cSld name="101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133955307"/>
      </p:ext>
    </p:extLst>
  </p:cSld>
  <p:clrMapOvr>
    <a:masterClrMapping/>
  </p:clrMapOvr>
</p:sldLayout>
</file>

<file path=ppt/slideLayouts/slideLayout2512.xml><?xml version="1.0" encoding="utf-8"?>
<p:sldLayout xmlns:a="http://schemas.openxmlformats.org/drawingml/2006/main" xmlns:r="http://schemas.openxmlformats.org/officeDocument/2006/relationships" xmlns:p="http://schemas.openxmlformats.org/presentationml/2006/main" preserve="1" userDrawn="1">
  <p:cSld name="102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864839933"/>
      </p:ext>
    </p:extLst>
  </p:cSld>
  <p:clrMapOvr>
    <a:masterClrMapping/>
  </p:clrMapOvr>
</p:sldLayout>
</file>

<file path=ppt/slideLayouts/slideLayout2513.xml><?xml version="1.0" encoding="utf-8"?>
<p:sldLayout xmlns:a="http://schemas.openxmlformats.org/drawingml/2006/main" xmlns:r="http://schemas.openxmlformats.org/officeDocument/2006/relationships" xmlns:p="http://schemas.openxmlformats.org/presentationml/2006/main" preserve="1" userDrawn="1">
  <p:cSld name="10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12"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015439929"/>
      </p:ext>
    </p:extLst>
  </p:cSld>
  <p:clrMapOvr>
    <a:masterClrMapping/>
  </p:clrMapOvr>
</p:sldLayout>
</file>

<file path=ppt/slideLayouts/slideLayout2514.xml><?xml version="1.0" encoding="utf-8"?>
<p:sldLayout xmlns:a="http://schemas.openxmlformats.org/drawingml/2006/main" xmlns:r="http://schemas.openxmlformats.org/officeDocument/2006/relationships" xmlns:p="http://schemas.openxmlformats.org/presentationml/2006/main" preserve="1" userDrawn="1">
  <p:cSld name="10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8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8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64628392"/>
      </p:ext>
    </p:extLst>
  </p:cSld>
  <p:clrMapOvr>
    <a:masterClrMapping/>
  </p:clrMapOvr>
</p:sldLayout>
</file>

<file path=ppt/slideLayouts/slideLayout2515.xml><?xml version="1.0" encoding="utf-8"?>
<p:sldLayout xmlns:a="http://schemas.openxmlformats.org/drawingml/2006/main" xmlns:r="http://schemas.openxmlformats.org/officeDocument/2006/relationships" xmlns:p="http://schemas.openxmlformats.org/presentationml/2006/main" preserve="1" userDrawn="1">
  <p:cSld name="105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558042311"/>
      </p:ext>
    </p:extLst>
  </p:cSld>
  <p:clrMapOvr>
    <a:masterClrMapping/>
  </p:clrMapOvr>
</p:sldLayout>
</file>

<file path=ppt/slideLayouts/slideLayout2516.xml><?xml version="1.0" encoding="utf-8"?>
<p:sldLayout xmlns:a="http://schemas.openxmlformats.org/drawingml/2006/main" xmlns:r="http://schemas.openxmlformats.org/officeDocument/2006/relationships" xmlns:p="http://schemas.openxmlformats.org/presentationml/2006/main" userDrawn="1">
  <p:cSld name="10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D095C19C-1673-4589-9811-8E9F95F9549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27CBE572-6B50-4DA3-ADAF-17EEAF38FC95}" type="slidenum">
              <a:rPr lang="zh-CN" altLang="en-US"/>
              <a:pPr>
                <a:defRPr/>
              </a:pPr>
              <a:t>‹#›</a:t>
            </a:fld>
            <a:endParaRPr lang="zh-CN" altLang="en-US"/>
          </a:p>
        </p:txBody>
      </p:sp>
    </p:spTree>
    <p:extLst>
      <p:ext uri="{BB962C8B-B14F-4D97-AF65-F5344CB8AC3E}">
        <p14:creationId xmlns:p14="http://schemas.microsoft.com/office/powerpoint/2010/main" val="3259799271"/>
      </p:ext>
    </p:extLst>
  </p:cSld>
  <p:clrMapOvr>
    <a:masterClrMapping/>
  </p:clrMapOvr>
</p:sldLayout>
</file>

<file path=ppt/slideLayouts/slideLayout2517.xml><?xml version="1.0" encoding="utf-8"?>
<p:sldLayout xmlns:a="http://schemas.openxmlformats.org/drawingml/2006/main" xmlns:r="http://schemas.openxmlformats.org/officeDocument/2006/relationships" xmlns:p="http://schemas.openxmlformats.org/presentationml/2006/main" preserve="1" userDrawn="1">
  <p:cSld name="4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3141991"/>
      </p:ext>
    </p:extLst>
  </p:cSld>
  <p:clrMapOvr>
    <a:masterClrMapping/>
  </p:clrMapOvr>
</p:sldLayout>
</file>

<file path=ppt/slideLayouts/slideLayout2518.xml><?xml version="1.0" encoding="utf-8"?>
<p:sldLayout xmlns:a="http://schemas.openxmlformats.org/drawingml/2006/main" xmlns:r="http://schemas.openxmlformats.org/officeDocument/2006/relationships" xmlns:p="http://schemas.openxmlformats.org/presentationml/2006/main" userDrawn="1">
  <p:cSld name="10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28A437C7-88AE-4E59-8AFD-01A2DFD12E2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3B88DAD2-D76F-4EC3-8128-84EE4808DB12}" type="slidenum">
              <a:rPr lang="zh-CN" altLang="en-US"/>
              <a:pPr>
                <a:defRPr/>
              </a:pPr>
              <a:t>‹#›</a:t>
            </a:fld>
            <a:endParaRPr lang="zh-CN" altLang="en-US"/>
          </a:p>
        </p:txBody>
      </p:sp>
    </p:spTree>
    <p:extLst>
      <p:ext uri="{BB962C8B-B14F-4D97-AF65-F5344CB8AC3E}">
        <p14:creationId xmlns:p14="http://schemas.microsoft.com/office/powerpoint/2010/main" val="2852319143"/>
      </p:ext>
    </p:extLst>
  </p:cSld>
  <p:clrMapOvr>
    <a:masterClrMapping/>
  </p:clrMapOvr>
</p:sldLayout>
</file>

<file path=ppt/slideLayouts/slideLayout2519.xml><?xml version="1.0" encoding="utf-8"?>
<p:sldLayout xmlns:a="http://schemas.openxmlformats.org/drawingml/2006/main" xmlns:r="http://schemas.openxmlformats.org/officeDocument/2006/relationships" xmlns:p="http://schemas.openxmlformats.org/presentationml/2006/main" preserve="1" userDrawn="1">
  <p:cSld name="4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2245099"/>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userDrawn="1">
  <p:cSld name="5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0273893"/>
      </p:ext>
    </p:extLst>
  </p:cSld>
  <p:clrMapOvr>
    <a:masterClrMapping/>
  </p:clrMapOvr>
</p:sldLayout>
</file>

<file path=ppt/slideLayouts/slideLayout2520.xml><?xml version="1.0" encoding="utf-8"?>
<p:sldLayout xmlns:a="http://schemas.openxmlformats.org/drawingml/2006/main" xmlns:r="http://schemas.openxmlformats.org/officeDocument/2006/relationships" xmlns:p="http://schemas.openxmlformats.org/presentationml/2006/main" userDrawn="1">
  <p:cSld name="10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E86297C-EF62-4B0A-A91C-CC02FAB7EAFA}"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7CE7723-642D-4C2A-8F88-C39CC271E245}" type="slidenum">
              <a:rPr lang="zh-CN" altLang="en-US"/>
              <a:pPr>
                <a:defRPr/>
              </a:pPr>
              <a:t>‹#›</a:t>
            </a:fld>
            <a:endParaRPr lang="zh-CN" altLang="en-US"/>
          </a:p>
        </p:txBody>
      </p:sp>
    </p:spTree>
    <p:extLst>
      <p:ext uri="{BB962C8B-B14F-4D97-AF65-F5344CB8AC3E}">
        <p14:creationId xmlns:p14="http://schemas.microsoft.com/office/powerpoint/2010/main" val="2476134920"/>
      </p:ext>
    </p:extLst>
  </p:cSld>
  <p:clrMapOvr>
    <a:masterClrMapping/>
  </p:clrMapOvr>
</p:sldLayout>
</file>

<file path=ppt/slideLayouts/slideLayout2521.xml><?xml version="1.0" encoding="utf-8"?>
<p:sldLayout xmlns:a="http://schemas.openxmlformats.org/drawingml/2006/main" xmlns:r="http://schemas.openxmlformats.org/officeDocument/2006/relationships" xmlns:p="http://schemas.openxmlformats.org/presentationml/2006/main" preserve="1" userDrawn="1">
  <p:cSld name="4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8853894"/>
      </p:ext>
    </p:extLst>
  </p:cSld>
  <p:clrMapOvr>
    <a:masterClrMapping/>
  </p:clrMapOvr>
</p:sldLayout>
</file>

<file path=ppt/slideLayouts/slideLayout2522.xml><?xml version="1.0" encoding="utf-8"?>
<p:sldLayout xmlns:a="http://schemas.openxmlformats.org/drawingml/2006/main" xmlns:r="http://schemas.openxmlformats.org/officeDocument/2006/relationships" xmlns:p="http://schemas.openxmlformats.org/presentationml/2006/main" userDrawn="1">
  <p:cSld name="10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3DDC803-CB34-4AC3-BF38-E7814FBEE63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B871DCD5-6040-4A80-9FAA-BA40400A7C8A}" type="slidenum">
              <a:rPr lang="zh-CN" altLang="en-US"/>
              <a:pPr>
                <a:defRPr/>
              </a:pPr>
              <a:t>‹#›</a:t>
            </a:fld>
            <a:endParaRPr lang="zh-CN" altLang="en-US"/>
          </a:p>
        </p:txBody>
      </p:sp>
    </p:spTree>
    <p:extLst>
      <p:ext uri="{BB962C8B-B14F-4D97-AF65-F5344CB8AC3E}">
        <p14:creationId xmlns:p14="http://schemas.microsoft.com/office/powerpoint/2010/main" val="2845402164"/>
      </p:ext>
    </p:extLst>
  </p:cSld>
  <p:clrMapOvr>
    <a:masterClrMapping/>
  </p:clrMapOvr>
</p:sldLayout>
</file>

<file path=ppt/slideLayouts/slideLayout2523.xml><?xml version="1.0" encoding="utf-8"?>
<p:sldLayout xmlns:a="http://schemas.openxmlformats.org/drawingml/2006/main" xmlns:r="http://schemas.openxmlformats.org/officeDocument/2006/relationships" xmlns:p="http://schemas.openxmlformats.org/presentationml/2006/main" preserve="1" userDrawn="1">
  <p:cSld name="4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7793577"/>
      </p:ext>
    </p:extLst>
  </p:cSld>
  <p:clrMapOvr>
    <a:masterClrMapping/>
  </p:clrMapOvr>
</p:sldLayout>
</file>

<file path=ppt/slideLayouts/slideLayout2524.xml><?xml version="1.0" encoding="utf-8"?>
<p:sldLayout xmlns:a="http://schemas.openxmlformats.org/drawingml/2006/main" xmlns:r="http://schemas.openxmlformats.org/officeDocument/2006/relationships" xmlns:p="http://schemas.openxmlformats.org/presentationml/2006/main" userDrawn="1">
  <p:cSld name="11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F2A7324-C0DE-43F7-893A-132679DA968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64D15F0-F6A5-4B99-AF3A-DD2D703B13D9}" type="slidenum">
              <a:rPr lang="zh-CN" altLang="en-US"/>
              <a:pPr>
                <a:defRPr/>
              </a:pPr>
              <a:t>‹#›</a:t>
            </a:fld>
            <a:endParaRPr lang="zh-CN" altLang="en-US"/>
          </a:p>
        </p:txBody>
      </p:sp>
    </p:spTree>
    <p:extLst>
      <p:ext uri="{BB962C8B-B14F-4D97-AF65-F5344CB8AC3E}">
        <p14:creationId xmlns:p14="http://schemas.microsoft.com/office/powerpoint/2010/main" val="3724297333"/>
      </p:ext>
    </p:extLst>
  </p:cSld>
  <p:clrMapOvr>
    <a:masterClrMapping/>
  </p:clrMapOvr>
</p:sldLayout>
</file>

<file path=ppt/slideLayouts/slideLayout2525.xml><?xml version="1.0" encoding="utf-8"?>
<p:sldLayout xmlns:a="http://schemas.openxmlformats.org/drawingml/2006/main" xmlns:r="http://schemas.openxmlformats.org/officeDocument/2006/relationships" xmlns:p="http://schemas.openxmlformats.org/presentationml/2006/main" preserve="1" userDrawn="1">
  <p:cSld name="4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1187599"/>
      </p:ext>
    </p:extLst>
  </p:cSld>
  <p:clrMapOvr>
    <a:masterClrMapping/>
  </p:clrMapOvr>
</p:sldLayout>
</file>

<file path=ppt/slideLayouts/slideLayout2526.xml><?xml version="1.0" encoding="utf-8"?>
<p:sldLayout xmlns:a="http://schemas.openxmlformats.org/drawingml/2006/main" xmlns:r="http://schemas.openxmlformats.org/officeDocument/2006/relationships" xmlns:p="http://schemas.openxmlformats.org/presentationml/2006/main" showMasterSp="0" preserve="1" userDrawn="1">
  <p:cSld name="11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2115656"/>
      </p:ext>
    </p:extLst>
  </p:cSld>
  <p:clrMapOvr>
    <a:masterClrMapping/>
  </p:clrMapOvr>
</p:sldLayout>
</file>

<file path=ppt/slideLayouts/slideLayout2527.xml><?xml version="1.0" encoding="utf-8"?>
<p:sldLayout xmlns:a="http://schemas.openxmlformats.org/drawingml/2006/main" xmlns:r="http://schemas.openxmlformats.org/officeDocument/2006/relationships" xmlns:p="http://schemas.openxmlformats.org/presentationml/2006/main" preserve="1" userDrawn="1">
  <p:cSld name="11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81"/>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33"/>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805038833"/>
      </p:ext>
    </p:extLst>
  </p:cSld>
  <p:clrMapOvr>
    <a:masterClrMapping/>
  </p:clrMapOvr>
</p:sldLayout>
</file>

<file path=ppt/slideLayouts/slideLayout2528.xml><?xml version="1.0" encoding="utf-8"?>
<p:sldLayout xmlns:a="http://schemas.openxmlformats.org/drawingml/2006/main" xmlns:r="http://schemas.openxmlformats.org/officeDocument/2006/relationships" xmlns:p="http://schemas.openxmlformats.org/presentationml/2006/main" preserve="1" userDrawn="1">
  <p:cSld name="113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442788346"/>
      </p:ext>
    </p:extLst>
  </p:cSld>
  <p:clrMapOvr>
    <a:masterClrMapping/>
  </p:clrMapOvr>
</p:sldLayout>
</file>

<file path=ppt/slideLayouts/slideLayout2529.xml><?xml version="1.0" encoding="utf-8"?>
<p:sldLayout xmlns:a="http://schemas.openxmlformats.org/drawingml/2006/main" xmlns:r="http://schemas.openxmlformats.org/officeDocument/2006/relationships" xmlns:p="http://schemas.openxmlformats.org/presentationml/2006/main" preserve="1" userDrawn="1">
  <p:cSld name="11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355068589"/>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userDrawn="1">
  <p:cSld name="5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5283221"/>
      </p:ext>
    </p:extLst>
  </p:cSld>
  <p:clrMapOvr>
    <a:masterClrMapping/>
  </p:clrMapOvr>
</p:sldLayout>
</file>

<file path=ppt/slideLayouts/slideLayout2530.xml><?xml version="1.0" encoding="utf-8"?>
<p:sldLayout xmlns:a="http://schemas.openxmlformats.org/drawingml/2006/main" xmlns:r="http://schemas.openxmlformats.org/officeDocument/2006/relationships" xmlns:p="http://schemas.openxmlformats.org/presentationml/2006/main" preserve="1" userDrawn="1">
  <p:cSld name="115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12"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559541349"/>
      </p:ext>
    </p:extLst>
  </p:cSld>
  <p:clrMapOvr>
    <a:masterClrMapping/>
  </p:clrMapOvr>
</p:sldLayout>
</file>

<file path=ppt/slideLayouts/slideLayout2531.xml><?xml version="1.0" encoding="utf-8"?>
<p:sldLayout xmlns:a="http://schemas.openxmlformats.org/drawingml/2006/main" xmlns:r="http://schemas.openxmlformats.org/officeDocument/2006/relationships" xmlns:p="http://schemas.openxmlformats.org/presentationml/2006/main" preserve="1" userDrawn="1">
  <p:cSld name="11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8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8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465622160"/>
      </p:ext>
    </p:extLst>
  </p:cSld>
  <p:clrMapOvr>
    <a:masterClrMapping/>
  </p:clrMapOvr>
</p:sldLayout>
</file>

<file path=ppt/slideLayouts/slideLayout2532.xml><?xml version="1.0" encoding="utf-8"?>
<p:sldLayout xmlns:a="http://schemas.openxmlformats.org/drawingml/2006/main" xmlns:r="http://schemas.openxmlformats.org/officeDocument/2006/relationships" xmlns:p="http://schemas.openxmlformats.org/presentationml/2006/main" preserve="1" userDrawn="1">
  <p:cSld name="117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541577252"/>
      </p:ext>
    </p:extLst>
  </p:cSld>
  <p:clrMapOvr>
    <a:masterClrMapping/>
  </p:clrMapOvr>
</p:sldLayout>
</file>

<file path=ppt/slideLayouts/slideLayout2533.xml><?xml version="1.0" encoding="utf-8"?>
<p:sldLayout xmlns:a="http://schemas.openxmlformats.org/drawingml/2006/main" xmlns:r="http://schemas.openxmlformats.org/officeDocument/2006/relationships" xmlns:p="http://schemas.openxmlformats.org/presentationml/2006/main" userDrawn="1">
  <p:cSld name="11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CE61F6D0-8110-4194-8ACB-42B71AF17BF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1B2B8DF5-4769-4E6A-959B-201B45D4896C}" type="slidenum">
              <a:rPr lang="zh-CN" altLang="en-US"/>
              <a:pPr>
                <a:defRPr/>
              </a:pPr>
              <a:t>‹#›</a:t>
            </a:fld>
            <a:endParaRPr lang="zh-CN" altLang="en-US"/>
          </a:p>
        </p:txBody>
      </p:sp>
    </p:spTree>
    <p:extLst>
      <p:ext uri="{BB962C8B-B14F-4D97-AF65-F5344CB8AC3E}">
        <p14:creationId xmlns:p14="http://schemas.microsoft.com/office/powerpoint/2010/main" val="3738859646"/>
      </p:ext>
    </p:extLst>
  </p:cSld>
  <p:clrMapOvr>
    <a:masterClrMapping/>
  </p:clrMapOvr>
</p:sldLayout>
</file>

<file path=ppt/slideLayouts/slideLayout2534.xml><?xml version="1.0" encoding="utf-8"?>
<p:sldLayout xmlns:a="http://schemas.openxmlformats.org/drawingml/2006/main" xmlns:r="http://schemas.openxmlformats.org/officeDocument/2006/relationships" xmlns:p="http://schemas.openxmlformats.org/presentationml/2006/main" preserve="1" userDrawn="1">
  <p:cSld name="4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73575786"/>
      </p:ext>
    </p:extLst>
  </p:cSld>
  <p:clrMapOvr>
    <a:masterClrMapping/>
  </p:clrMapOvr>
</p:sldLayout>
</file>

<file path=ppt/slideLayouts/slideLayout2535.xml><?xml version="1.0" encoding="utf-8"?>
<p:sldLayout xmlns:a="http://schemas.openxmlformats.org/drawingml/2006/main" xmlns:r="http://schemas.openxmlformats.org/officeDocument/2006/relationships" xmlns:p="http://schemas.openxmlformats.org/presentationml/2006/main" userDrawn="1">
  <p:cSld name="1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CE4234F7-7072-401F-9116-BD6DAB26D35A}"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BCE75BF8-E47E-4D39-ACBA-64F166590D9C}" type="slidenum">
              <a:rPr lang="zh-CN" altLang="en-US"/>
              <a:pPr>
                <a:defRPr/>
              </a:pPr>
              <a:t>‹#›</a:t>
            </a:fld>
            <a:endParaRPr lang="zh-CN" altLang="en-US"/>
          </a:p>
        </p:txBody>
      </p:sp>
    </p:spTree>
    <p:extLst>
      <p:ext uri="{BB962C8B-B14F-4D97-AF65-F5344CB8AC3E}">
        <p14:creationId xmlns:p14="http://schemas.microsoft.com/office/powerpoint/2010/main" val="3357937041"/>
      </p:ext>
    </p:extLst>
  </p:cSld>
  <p:clrMapOvr>
    <a:masterClrMapping/>
  </p:clrMapOvr>
</p:sldLayout>
</file>

<file path=ppt/slideLayouts/slideLayout2536.xml><?xml version="1.0" encoding="utf-8"?>
<p:sldLayout xmlns:a="http://schemas.openxmlformats.org/drawingml/2006/main" xmlns:r="http://schemas.openxmlformats.org/officeDocument/2006/relationships" xmlns:p="http://schemas.openxmlformats.org/presentationml/2006/main" preserve="1" userDrawn="1">
  <p:cSld name="4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1753724"/>
      </p:ext>
    </p:extLst>
  </p:cSld>
  <p:clrMapOvr>
    <a:masterClrMapping/>
  </p:clrMapOvr>
</p:sldLayout>
</file>

<file path=ppt/slideLayouts/slideLayout2537.xml><?xml version="1.0" encoding="utf-8"?>
<p:sldLayout xmlns:a="http://schemas.openxmlformats.org/drawingml/2006/main" xmlns:r="http://schemas.openxmlformats.org/officeDocument/2006/relationships" xmlns:p="http://schemas.openxmlformats.org/presentationml/2006/main" userDrawn="1">
  <p:cSld name="1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9EFEB77-3D84-4ABA-B16B-935DEC25523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C1AE0AD-960D-4BBC-B223-3C91747DD68D}" type="slidenum">
              <a:rPr lang="zh-CN" altLang="en-US"/>
              <a:pPr>
                <a:defRPr/>
              </a:pPr>
              <a:t>‹#›</a:t>
            </a:fld>
            <a:endParaRPr lang="zh-CN" altLang="en-US"/>
          </a:p>
        </p:txBody>
      </p:sp>
    </p:spTree>
    <p:extLst>
      <p:ext uri="{BB962C8B-B14F-4D97-AF65-F5344CB8AC3E}">
        <p14:creationId xmlns:p14="http://schemas.microsoft.com/office/powerpoint/2010/main" val="1482154790"/>
      </p:ext>
    </p:extLst>
  </p:cSld>
  <p:clrMapOvr>
    <a:masterClrMapping/>
  </p:clrMapOvr>
</p:sldLayout>
</file>

<file path=ppt/slideLayouts/slideLayout2538.xml><?xml version="1.0" encoding="utf-8"?>
<p:sldLayout xmlns:a="http://schemas.openxmlformats.org/drawingml/2006/main" xmlns:r="http://schemas.openxmlformats.org/officeDocument/2006/relationships" xmlns:p="http://schemas.openxmlformats.org/presentationml/2006/main" preserve="1" userDrawn="1">
  <p:cSld name="4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3223074"/>
      </p:ext>
    </p:extLst>
  </p:cSld>
  <p:clrMapOvr>
    <a:masterClrMapping/>
  </p:clrMapOvr>
</p:sldLayout>
</file>

<file path=ppt/slideLayouts/slideLayout2539.xml><?xml version="1.0" encoding="utf-8"?>
<p:sldLayout xmlns:a="http://schemas.openxmlformats.org/drawingml/2006/main" xmlns:r="http://schemas.openxmlformats.org/officeDocument/2006/relationships" xmlns:p="http://schemas.openxmlformats.org/presentationml/2006/main" userDrawn="1">
  <p:cSld name="1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71EFFC4-86A1-4567-A769-9C43854D9AE5}"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B36D763-E018-4511-B003-98E98AC29ABB}" type="slidenum">
              <a:rPr lang="zh-CN" altLang="en-US"/>
              <a:pPr>
                <a:defRPr/>
              </a:pPr>
              <a:t>‹#›</a:t>
            </a:fld>
            <a:endParaRPr lang="zh-CN" altLang="en-US"/>
          </a:p>
        </p:txBody>
      </p:sp>
    </p:spTree>
    <p:extLst>
      <p:ext uri="{BB962C8B-B14F-4D97-AF65-F5344CB8AC3E}">
        <p14:creationId xmlns:p14="http://schemas.microsoft.com/office/powerpoint/2010/main" val="3863442463"/>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userDrawn="1">
  <p:cSld name="5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5924803"/>
      </p:ext>
    </p:extLst>
  </p:cSld>
  <p:clrMapOvr>
    <a:masterClrMapping/>
  </p:clrMapOvr>
</p:sldLayout>
</file>

<file path=ppt/slideLayouts/slideLayout2540.xml><?xml version="1.0" encoding="utf-8"?>
<p:sldLayout xmlns:a="http://schemas.openxmlformats.org/drawingml/2006/main" xmlns:r="http://schemas.openxmlformats.org/officeDocument/2006/relationships" xmlns:p="http://schemas.openxmlformats.org/presentationml/2006/main" preserve="1" userDrawn="1">
  <p:cSld name="4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9394632"/>
      </p:ext>
    </p:extLst>
  </p:cSld>
  <p:clrMapOvr>
    <a:masterClrMapping/>
  </p:clrMapOvr>
</p:sldLayout>
</file>

<file path=ppt/slideLayouts/slideLayout2541.xml><?xml version="1.0" encoding="utf-8"?>
<p:sldLayout xmlns:a="http://schemas.openxmlformats.org/drawingml/2006/main" xmlns:r="http://schemas.openxmlformats.org/officeDocument/2006/relationships" xmlns:p="http://schemas.openxmlformats.org/presentationml/2006/main" userDrawn="1">
  <p:cSld name="1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908A9FC8-A5C4-4346-A668-5F0979AC2EAA}"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9350A7DD-9705-4DD4-AE9E-A956340A53B1}" type="slidenum">
              <a:rPr lang="zh-CN" altLang="en-US"/>
              <a:pPr>
                <a:defRPr/>
              </a:pPr>
              <a:t>‹#›</a:t>
            </a:fld>
            <a:endParaRPr lang="zh-CN" altLang="en-US"/>
          </a:p>
        </p:txBody>
      </p:sp>
    </p:spTree>
    <p:extLst>
      <p:ext uri="{BB962C8B-B14F-4D97-AF65-F5344CB8AC3E}">
        <p14:creationId xmlns:p14="http://schemas.microsoft.com/office/powerpoint/2010/main" val="1501554079"/>
      </p:ext>
    </p:extLst>
  </p:cSld>
  <p:clrMapOvr>
    <a:masterClrMapping/>
  </p:clrMapOvr>
</p:sldLayout>
</file>

<file path=ppt/slideLayouts/slideLayout2542.xml><?xml version="1.0" encoding="utf-8"?>
<p:sldLayout xmlns:a="http://schemas.openxmlformats.org/drawingml/2006/main" xmlns:r="http://schemas.openxmlformats.org/officeDocument/2006/relationships" xmlns:p="http://schemas.openxmlformats.org/presentationml/2006/main" preserve="1" userDrawn="1">
  <p:cSld name="4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5721658"/>
      </p:ext>
    </p:extLst>
  </p:cSld>
  <p:clrMapOvr>
    <a:masterClrMapping/>
  </p:clrMapOvr>
</p:sldLayout>
</file>

<file path=ppt/slideLayouts/slideLayout2543.xml><?xml version="1.0" encoding="utf-8"?>
<p:sldLayout xmlns:a="http://schemas.openxmlformats.org/drawingml/2006/main" xmlns:r="http://schemas.openxmlformats.org/officeDocument/2006/relationships" xmlns:p="http://schemas.openxmlformats.org/presentationml/2006/main" userDrawn="1">
  <p:cSld name="1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2ABC943B-4347-497F-BD82-DDD78402DFE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879F7A46-E674-45F0-8525-710930B8AA18}" type="slidenum">
              <a:rPr lang="zh-CN" altLang="en-US"/>
              <a:pPr>
                <a:defRPr/>
              </a:pPr>
              <a:t>‹#›</a:t>
            </a:fld>
            <a:endParaRPr lang="zh-CN" altLang="en-US"/>
          </a:p>
        </p:txBody>
      </p:sp>
    </p:spTree>
    <p:extLst>
      <p:ext uri="{BB962C8B-B14F-4D97-AF65-F5344CB8AC3E}">
        <p14:creationId xmlns:p14="http://schemas.microsoft.com/office/powerpoint/2010/main" val="2763638269"/>
      </p:ext>
    </p:extLst>
  </p:cSld>
  <p:clrMapOvr>
    <a:masterClrMapping/>
  </p:clrMapOvr>
</p:sldLayout>
</file>

<file path=ppt/slideLayouts/slideLayout2544.xml><?xml version="1.0" encoding="utf-8"?>
<p:sldLayout xmlns:a="http://schemas.openxmlformats.org/drawingml/2006/main" xmlns:r="http://schemas.openxmlformats.org/officeDocument/2006/relationships" xmlns:p="http://schemas.openxmlformats.org/presentationml/2006/main" userDrawn="1">
  <p:cSld name="1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CF8FDBAD-EDED-4992-9184-F4C41B5AEBE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D9B52D98-7BF3-4ED4-AA3B-31F4E12FF074}" type="slidenum">
              <a:rPr lang="zh-CN" altLang="en-US"/>
              <a:pPr>
                <a:defRPr/>
              </a:pPr>
              <a:t>‹#›</a:t>
            </a:fld>
            <a:endParaRPr lang="zh-CN" altLang="en-US"/>
          </a:p>
        </p:txBody>
      </p:sp>
    </p:spTree>
    <p:extLst>
      <p:ext uri="{BB962C8B-B14F-4D97-AF65-F5344CB8AC3E}">
        <p14:creationId xmlns:p14="http://schemas.microsoft.com/office/powerpoint/2010/main" val="1756573722"/>
      </p:ext>
    </p:extLst>
  </p:cSld>
  <p:clrMapOvr>
    <a:masterClrMapping/>
  </p:clrMapOvr>
</p:sldLayout>
</file>

<file path=ppt/slideLayouts/slideLayout2545.xml><?xml version="1.0" encoding="utf-8"?>
<p:sldLayout xmlns:a="http://schemas.openxmlformats.org/drawingml/2006/main" xmlns:r="http://schemas.openxmlformats.org/officeDocument/2006/relationships" xmlns:p="http://schemas.openxmlformats.org/presentationml/2006/main" preserve="1" userDrawn="1">
  <p:cSld name="10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6255991"/>
      </p:ext>
    </p:extLst>
  </p:cSld>
  <p:clrMapOvr>
    <a:masterClrMapping/>
  </p:clrMapOvr>
</p:sldLayout>
</file>

<file path=ppt/slideLayouts/slideLayout2546.xml><?xml version="1.0" encoding="utf-8"?>
<p:sldLayout xmlns:a="http://schemas.openxmlformats.org/drawingml/2006/main" xmlns:r="http://schemas.openxmlformats.org/officeDocument/2006/relationships" xmlns:p="http://schemas.openxmlformats.org/presentationml/2006/main" preserve="1" userDrawn="1">
  <p:cSld name="21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9325207"/>
      </p:ext>
    </p:extLst>
  </p:cSld>
  <p:clrMapOvr>
    <a:masterClrMapping/>
  </p:clrMapOvr>
</p:sldLayout>
</file>

<file path=ppt/slideLayouts/slideLayout2547.xml><?xml version="1.0" encoding="utf-8"?>
<p:sldLayout xmlns:a="http://schemas.openxmlformats.org/drawingml/2006/main" xmlns:r="http://schemas.openxmlformats.org/officeDocument/2006/relationships" xmlns:p="http://schemas.openxmlformats.org/presentationml/2006/main" preserve="1" userDrawn="1">
  <p:cSld name="10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4140906"/>
      </p:ext>
    </p:extLst>
  </p:cSld>
  <p:clrMapOvr>
    <a:masterClrMapping/>
  </p:clrMapOvr>
</p:sldLayout>
</file>

<file path=ppt/slideLayouts/slideLayout2548.xml><?xml version="1.0" encoding="utf-8"?>
<p:sldLayout xmlns:a="http://schemas.openxmlformats.org/drawingml/2006/main" xmlns:r="http://schemas.openxmlformats.org/officeDocument/2006/relationships" xmlns:p="http://schemas.openxmlformats.org/presentationml/2006/main" userDrawn="1">
  <p:cSld name="1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C9BFBC2-2B51-4E2D-A2A9-6FA339892CC8}"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249ABCFA-707A-484B-B7B0-19331F005530}" type="slidenum">
              <a:rPr lang="zh-CN" altLang="en-US"/>
              <a:pPr>
                <a:defRPr/>
              </a:pPr>
              <a:t>‹#›</a:t>
            </a:fld>
            <a:endParaRPr lang="zh-CN" altLang="en-US"/>
          </a:p>
        </p:txBody>
      </p:sp>
    </p:spTree>
    <p:extLst>
      <p:ext uri="{BB962C8B-B14F-4D97-AF65-F5344CB8AC3E}">
        <p14:creationId xmlns:p14="http://schemas.microsoft.com/office/powerpoint/2010/main" val="667694245"/>
      </p:ext>
    </p:extLst>
  </p:cSld>
  <p:clrMapOvr>
    <a:masterClrMapping/>
  </p:clrMapOvr>
</p:sldLayout>
</file>

<file path=ppt/slideLayouts/slideLayout2549.xml><?xml version="1.0" encoding="utf-8"?>
<p:sldLayout xmlns:a="http://schemas.openxmlformats.org/drawingml/2006/main" xmlns:r="http://schemas.openxmlformats.org/officeDocument/2006/relationships" xmlns:p="http://schemas.openxmlformats.org/presentationml/2006/main" userDrawn="1">
  <p:cSld name="1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C8817D16-8558-4CE5-8836-66E7606C8EAD}"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0F9D43D-05C1-4590-8F0E-2FDE7E035F52}" type="slidenum">
              <a:rPr lang="zh-CN" altLang="en-US"/>
              <a:pPr>
                <a:defRPr/>
              </a:pPr>
              <a:t>‹#›</a:t>
            </a:fld>
            <a:endParaRPr lang="zh-CN" altLang="en-US"/>
          </a:p>
        </p:txBody>
      </p:sp>
    </p:spTree>
    <p:extLst>
      <p:ext uri="{BB962C8B-B14F-4D97-AF65-F5344CB8AC3E}">
        <p14:creationId xmlns:p14="http://schemas.microsoft.com/office/powerpoint/2010/main" val="2697842852"/>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userDrawn="1">
  <p:cSld name="5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7710351"/>
      </p:ext>
    </p:extLst>
  </p:cSld>
  <p:clrMapOvr>
    <a:masterClrMapping/>
  </p:clrMapOvr>
</p:sldLayout>
</file>

<file path=ppt/slideLayouts/slideLayout2550.xml><?xml version="1.0" encoding="utf-8"?>
<p:sldLayout xmlns:a="http://schemas.openxmlformats.org/drawingml/2006/main" xmlns:r="http://schemas.openxmlformats.org/officeDocument/2006/relationships" xmlns:p="http://schemas.openxmlformats.org/presentationml/2006/main" userDrawn="1">
  <p:cSld name="2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636646404"/>
      </p:ext>
    </p:extLst>
  </p:cSld>
  <p:clrMapOvr>
    <a:masterClrMapping/>
  </p:clrMapOvr>
  <p:transition spd="slow" advClick="0" advTm="0">
    <p:random/>
  </p:transition>
</p:sldLayout>
</file>

<file path=ppt/slideLayouts/slideLayout2551.xml><?xml version="1.0" encoding="utf-8"?>
<p:sldLayout xmlns:a="http://schemas.openxmlformats.org/drawingml/2006/main" xmlns:r="http://schemas.openxmlformats.org/officeDocument/2006/relationships" xmlns:p="http://schemas.openxmlformats.org/presentationml/2006/main" userDrawn="1">
  <p:cSld name="1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E53B1A55-0916-4570-A4C4-C594FE0AACF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3D1B7C4-32FC-4AB3-97D9-91F739791075}" type="slidenum">
              <a:rPr lang="zh-CN" altLang="en-US"/>
              <a:pPr>
                <a:defRPr/>
              </a:pPr>
              <a:t>‹#›</a:t>
            </a:fld>
            <a:endParaRPr lang="zh-CN" altLang="en-US"/>
          </a:p>
        </p:txBody>
      </p:sp>
    </p:spTree>
    <p:extLst>
      <p:ext uri="{BB962C8B-B14F-4D97-AF65-F5344CB8AC3E}">
        <p14:creationId xmlns:p14="http://schemas.microsoft.com/office/powerpoint/2010/main" val="810755813"/>
      </p:ext>
    </p:extLst>
  </p:cSld>
  <p:clrMapOvr>
    <a:masterClrMapping/>
  </p:clrMapOvr>
</p:sldLayout>
</file>

<file path=ppt/slideLayouts/slideLayout2552.xml><?xml version="1.0" encoding="utf-8"?>
<p:sldLayout xmlns:a="http://schemas.openxmlformats.org/drawingml/2006/main" xmlns:r="http://schemas.openxmlformats.org/officeDocument/2006/relationships" xmlns:p="http://schemas.openxmlformats.org/presentationml/2006/main" preserve="1" userDrawn="1">
  <p:cSld name="11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3249020"/>
      </p:ext>
    </p:extLst>
  </p:cSld>
  <p:clrMapOvr>
    <a:masterClrMapping/>
  </p:clrMapOvr>
</p:sldLayout>
</file>

<file path=ppt/slideLayouts/slideLayout2553.xml><?xml version="1.0" encoding="utf-8"?>
<p:sldLayout xmlns:a="http://schemas.openxmlformats.org/drawingml/2006/main" xmlns:r="http://schemas.openxmlformats.org/officeDocument/2006/relationships" xmlns:p="http://schemas.openxmlformats.org/presentationml/2006/main" preserve="1" userDrawn="1">
  <p:cSld name="23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47594884"/>
      </p:ext>
    </p:extLst>
  </p:cSld>
  <p:clrMapOvr>
    <a:masterClrMapping/>
  </p:clrMapOvr>
</p:sldLayout>
</file>

<file path=ppt/slideLayouts/slideLayout2554.xml><?xml version="1.0" encoding="utf-8"?>
<p:sldLayout xmlns:a="http://schemas.openxmlformats.org/drawingml/2006/main" xmlns:r="http://schemas.openxmlformats.org/officeDocument/2006/relationships" xmlns:p="http://schemas.openxmlformats.org/presentationml/2006/main" preserve="1" userDrawn="1">
  <p:cSld name="11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4945199"/>
      </p:ext>
    </p:extLst>
  </p:cSld>
  <p:clrMapOvr>
    <a:masterClrMapping/>
  </p:clrMapOvr>
</p:sldLayout>
</file>

<file path=ppt/slideLayouts/slideLayout2555.xml><?xml version="1.0" encoding="utf-8"?>
<p:sldLayout xmlns:a="http://schemas.openxmlformats.org/drawingml/2006/main" xmlns:r="http://schemas.openxmlformats.org/officeDocument/2006/relationships" xmlns:p="http://schemas.openxmlformats.org/presentationml/2006/main" preserve="1" userDrawn="1">
  <p:cSld name="12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5848298"/>
      </p:ext>
    </p:extLst>
  </p:cSld>
  <p:clrMapOvr>
    <a:masterClrMapping/>
  </p:clrMapOvr>
</p:sldLayout>
</file>

<file path=ppt/slideLayouts/slideLayout2556.xml><?xml version="1.0" encoding="utf-8"?>
<p:sldLayout xmlns:a="http://schemas.openxmlformats.org/drawingml/2006/main" xmlns:r="http://schemas.openxmlformats.org/officeDocument/2006/relationships" xmlns:p="http://schemas.openxmlformats.org/presentationml/2006/main" preserve="1" userDrawn="1">
  <p:cSld name="2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5964875"/>
      </p:ext>
    </p:extLst>
  </p:cSld>
  <p:clrMapOvr>
    <a:masterClrMapping/>
  </p:clrMapOvr>
</p:sldLayout>
</file>

<file path=ppt/slideLayouts/slideLayout2557.xml><?xml version="1.0" encoding="utf-8"?>
<p:sldLayout xmlns:a="http://schemas.openxmlformats.org/drawingml/2006/main" xmlns:r="http://schemas.openxmlformats.org/officeDocument/2006/relationships" xmlns:p="http://schemas.openxmlformats.org/presentationml/2006/main" preserve="1" userDrawn="1">
  <p:cSld name="12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8028722"/>
      </p:ext>
    </p:extLst>
  </p:cSld>
  <p:clrMapOvr>
    <a:masterClrMapping/>
  </p:clrMapOvr>
</p:sldLayout>
</file>

<file path=ppt/slideLayouts/slideLayout2558.xml><?xml version="1.0" encoding="utf-8"?>
<p:sldLayout xmlns:a="http://schemas.openxmlformats.org/drawingml/2006/main" xmlns:r="http://schemas.openxmlformats.org/officeDocument/2006/relationships" xmlns:p="http://schemas.openxmlformats.org/presentationml/2006/main" userDrawn="1">
  <p:cSld name="1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0" y="6042090"/>
            <a:ext cx="683419" cy="365125"/>
          </a:xfrm>
        </p:spPr>
        <p:txBody>
          <a:bodyPr/>
          <a:lstStyle>
            <a:lvl1pPr eaLnBrk="0" fontAlgn="auto" hangingPunct="0">
              <a:spcBef>
                <a:spcPct val="0"/>
              </a:spcBef>
              <a:spcAft>
                <a:spcPts val="0"/>
              </a:spcAft>
              <a:defRPr sz="1350" smtClean="0">
                <a:solidFill>
                  <a:prstClr val="black">
                    <a:tint val="75000"/>
                  </a:prstClr>
                </a:solidFill>
                <a:latin typeface="Arial" panose="020B0604020202020204" pitchFamily="34" charset="0"/>
              </a:defRPr>
            </a:lvl1pPr>
          </a:lstStyle>
          <a:p>
            <a:pPr>
              <a:defRPr/>
            </a:pPr>
            <a:fld id="{4B15D9F9-7E75-4691-9BC8-D556526A05A0}"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90"/>
            <a:ext cx="4723209" cy="365125"/>
          </a:xfrm>
        </p:spPr>
        <p:txBody>
          <a:bodyPr/>
          <a:lstStyle>
            <a:lvl1pPr algn="l" eaLnBrk="0" fontAlgn="auto" hangingPunct="0">
              <a:spcBef>
                <a:spcPct val="0"/>
              </a:spcBef>
              <a:spcAft>
                <a:spcPts val="0"/>
              </a:spcAft>
              <a:defRPr sz="1350">
                <a:solidFill>
                  <a:prstClr val="black">
                    <a:tint val="75000"/>
                  </a:prstClr>
                </a:solidFill>
                <a:latin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90"/>
            <a:ext cx="513159" cy="365125"/>
          </a:xfrm>
        </p:spPr>
        <p:txBody>
          <a:bodyPr/>
          <a:lstStyle>
            <a:lvl1pPr algn="l" eaLnBrk="0" fontAlgn="auto" hangingPunct="0">
              <a:spcBef>
                <a:spcPct val="0"/>
              </a:spcBef>
              <a:spcAft>
                <a:spcPts val="0"/>
              </a:spcAft>
              <a:defRPr sz="1350" smtClean="0">
                <a:solidFill>
                  <a:prstClr val="black">
                    <a:tint val="75000"/>
                  </a:prstClr>
                </a:solidFill>
                <a:latin typeface="Arial" panose="020B0604020202020204" pitchFamily="34" charset="0"/>
              </a:defRPr>
            </a:lvl1pPr>
          </a:lstStyle>
          <a:p>
            <a:pPr>
              <a:defRPr/>
            </a:pPr>
            <a:fld id="{AEA5DE8A-2B46-4B88-B4A2-428A45A9F21D}" type="slidenum">
              <a:rPr lang="zh-CN" altLang="en-US"/>
              <a:pPr>
                <a:defRPr/>
              </a:pPr>
              <a:t>‹#›</a:t>
            </a:fld>
            <a:endParaRPr lang="zh-CN" altLang="en-US"/>
          </a:p>
        </p:txBody>
      </p:sp>
    </p:spTree>
    <p:extLst>
      <p:ext uri="{BB962C8B-B14F-4D97-AF65-F5344CB8AC3E}">
        <p14:creationId xmlns:p14="http://schemas.microsoft.com/office/powerpoint/2010/main" val="878770377"/>
      </p:ext>
    </p:extLst>
  </p:cSld>
  <p:clrMapOvr>
    <a:masterClrMapping/>
  </p:clrMapOvr>
</p:sldLayout>
</file>

<file path=ppt/slideLayouts/slideLayout2559.xml><?xml version="1.0" encoding="utf-8"?>
<p:sldLayout xmlns:a="http://schemas.openxmlformats.org/drawingml/2006/main" xmlns:r="http://schemas.openxmlformats.org/officeDocument/2006/relationships" xmlns:p="http://schemas.openxmlformats.org/presentationml/2006/main" userDrawn="1">
  <p:cSld name="1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0" y="6042090"/>
            <a:ext cx="683419" cy="365125"/>
          </a:xfrm>
        </p:spPr>
        <p:txBody>
          <a:bodyPr/>
          <a:lstStyle>
            <a:lvl1pPr eaLnBrk="0" fontAlgn="auto" hangingPunct="0">
              <a:spcBef>
                <a:spcPct val="0"/>
              </a:spcBef>
              <a:spcAft>
                <a:spcPts val="0"/>
              </a:spcAft>
              <a:defRPr sz="1350" smtClean="0">
                <a:solidFill>
                  <a:prstClr val="black">
                    <a:tint val="75000"/>
                  </a:prstClr>
                </a:solidFill>
                <a:latin typeface="Arial" panose="020B0604020202020204" pitchFamily="34" charset="0"/>
              </a:defRPr>
            </a:lvl1pPr>
          </a:lstStyle>
          <a:p>
            <a:pPr>
              <a:defRPr/>
            </a:pPr>
            <a:fld id="{A119B26E-0C74-48B3-A8A5-9C5B1E57BB90}"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90"/>
            <a:ext cx="4723209" cy="365125"/>
          </a:xfrm>
        </p:spPr>
        <p:txBody>
          <a:bodyPr/>
          <a:lstStyle>
            <a:lvl1pPr algn="l" eaLnBrk="0" fontAlgn="auto" hangingPunct="0">
              <a:spcBef>
                <a:spcPct val="0"/>
              </a:spcBef>
              <a:spcAft>
                <a:spcPts val="0"/>
              </a:spcAft>
              <a:defRPr sz="1350">
                <a:solidFill>
                  <a:prstClr val="black">
                    <a:tint val="75000"/>
                  </a:prstClr>
                </a:solidFill>
                <a:latin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90"/>
            <a:ext cx="513159" cy="365125"/>
          </a:xfrm>
        </p:spPr>
        <p:txBody>
          <a:bodyPr/>
          <a:lstStyle>
            <a:lvl1pPr algn="l" eaLnBrk="0" fontAlgn="auto" hangingPunct="0">
              <a:spcBef>
                <a:spcPct val="0"/>
              </a:spcBef>
              <a:spcAft>
                <a:spcPts val="0"/>
              </a:spcAft>
              <a:defRPr sz="1350" smtClean="0">
                <a:solidFill>
                  <a:prstClr val="black">
                    <a:tint val="75000"/>
                  </a:prstClr>
                </a:solidFill>
                <a:latin typeface="Arial" panose="020B0604020202020204" pitchFamily="34" charset="0"/>
              </a:defRPr>
            </a:lvl1pPr>
          </a:lstStyle>
          <a:p>
            <a:pPr>
              <a:defRPr/>
            </a:pPr>
            <a:fld id="{FDBDC2CA-9A9B-4CB1-AC2B-2CA72B39F3C8}" type="slidenum">
              <a:rPr lang="zh-CN" altLang="en-US"/>
              <a:pPr>
                <a:defRPr/>
              </a:pPr>
              <a:t>‹#›</a:t>
            </a:fld>
            <a:endParaRPr lang="zh-CN" altLang="en-US"/>
          </a:p>
        </p:txBody>
      </p:sp>
    </p:spTree>
    <p:extLst>
      <p:ext uri="{BB962C8B-B14F-4D97-AF65-F5344CB8AC3E}">
        <p14:creationId xmlns:p14="http://schemas.microsoft.com/office/powerpoint/2010/main" val="3852743334"/>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userDrawn="1">
  <p:cSld name="5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3235759"/>
      </p:ext>
    </p:extLst>
  </p:cSld>
  <p:clrMapOvr>
    <a:masterClrMapping/>
  </p:clrMapOvr>
</p:sldLayout>
</file>

<file path=ppt/slideLayouts/slideLayout2560.xml><?xml version="1.0" encoding="utf-8"?>
<p:sldLayout xmlns:a="http://schemas.openxmlformats.org/drawingml/2006/main" xmlns:r="http://schemas.openxmlformats.org/officeDocument/2006/relationships" xmlns:p="http://schemas.openxmlformats.org/presentationml/2006/main" preserve="1" userDrawn="1">
  <p:cSld name="13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476374"/>
      </p:ext>
    </p:extLst>
  </p:cSld>
  <p:clrMapOvr>
    <a:masterClrMapping/>
  </p:clrMapOvr>
</p:sldLayout>
</file>

<file path=ppt/slideLayouts/slideLayout2561.xml><?xml version="1.0" encoding="utf-8"?>
<p:sldLayout xmlns:a="http://schemas.openxmlformats.org/drawingml/2006/main" xmlns:r="http://schemas.openxmlformats.org/officeDocument/2006/relationships" xmlns:p="http://schemas.openxmlformats.org/presentationml/2006/main" preserve="1" userDrawn="1">
  <p:cSld name="25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8145477"/>
      </p:ext>
    </p:extLst>
  </p:cSld>
  <p:clrMapOvr>
    <a:masterClrMapping/>
  </p:clrMapOvr>
</p:sldLayout>
</file>

<file path=ppt/slideLayouts/slideLayout2562.xml><?xml version="1.0" encoding="utf-8"?>
<p:sldLayout xmlns:a="http://schemas.openxmlformats.org/drawingml/2006/main" xmlns:r="http://schemas.openxmlformats.org/officeDocument/2006/relationships" xmlns:p="http://schemas.openxmlformats.org/presentationml/2006/main" preserve="1" userDrawn="1">
  <p:cSld name="13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4966185"/>
      </p:ext>
    </p:extLst>
  </p:cSld>
  <p:clrMapOvr>
    <a:masterClrMapping/>
  </p:clrMapOvr>
</p:sldLayout>
</file>

<file path=ppt/slideLayouts/slideLayout2563.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3381979"/>
      </p:ext>
    </p:extLst>
  </p:cSld>
  <p:clrMapOvr>
    <a:masterClrMapping/>
  </p:clrMapOvr>
</p:sldLayout>
</file>

<file path=ppt/slideLayouts/slideLayout256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7689309"/>
      </p:ext>
    </p:extLst>
  </p:cSld>
  <p:clrMapOvr>
    <a:masterClrMapping/>
  </p:clrMapOvr>
</p:sldLayout>
</file>

<file path=ppt/slideLayouts/slideLayout2565.xml><?xml version="1.0" encoding="utf-8"?>
<p:sldLayout xmlns:a="http://schemas.openxmlformats.org/drawingml/2006/main" xmlns:r="http://schemas.openxmlformats.org/officeDocument/2006/relationships" xmlns:p="http://schemas.openxmlformats.org/presentationml/2006/main" preserve="1" userDrawn="1">
  <p:cSld name="4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7313010"/>
      </p:ext>
    </p:extLst>
  </p:cSld>
  <p:clrMapOvr>
    <a:masterClrMapping/>
  </p:clrMapOvr>
</p:sldLayout>
</file>

<file path=ppt/slideLayouts/slideLayout2566.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5295007"/>
      </p:ext>
    </p:extLst>
  </p:cSld>
  <p:clrMapOvr>
    <a:masterClrMapping/>
  </p:clrMapOvr>
</p:sldLayout>
</file>

<file path=ppt/slideLayouts/slideLayout2567.xml><?xml version="1.0" encoding="utf-8"?>
<p:sldLayout xmlns:a="http://schemas.openxmlformats.org/drawingml/2006/main" xmlns:r="http://schemas.openxmlformats.org/officeDocument/2006/relationships" xmlns:p="http://schemas.openxmlformats.org/presentationml/2006/main" preserve="1" userDrawn="1">
  <p:cSld name="4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2008378"/>
      </p:ext>
    </p:extLst>
  </p:cSld>
  <p:clrMapOvr>
    <a:masterClrMapping/>
  </p:clrMapOvr>
</p:sldLayout>
</file>

<file path=ppt/slideLayouts/slideLayout2568.xml><?xml version="1.0" encoding="utf-8"?>
<p:sldLayout xmlns:a="http://schemas.openxmlformats.org/drawingml/2006/main" xmlns:r="http://schemas.openxmlformats.org/officeDocument/2006/relationships" xmlns:p="http://schemas.openxmlformats.org/presentationml/2006/main" preserve="1" userDrawn="1">
  <p:cSld name="9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864717"/>
      </p:ext>
    </p:extLst>
  </p:cSld>
  <p:clrMapOvr>
    <a:masterClrMapping/>
  </p:clrMapOvr>
</p:sldLayout>
</file>

<file path=ppt/slideLayouts/slideLayout2569.xml><?xml version="1.0" encoding="utf-8"?>
<p:sldLayout xmlns:a="http://schemas.openxmlformats.org/drawingml/2006/main" xmlns:r="http://schemas.openxmlformats.org/officeDocument/2006/relationships" xmlns:p="http://schemas.openxmlformats.org/presentationml/2006/main" preserve="1" userDrawn="1">
  <p:cSld name="9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5825009"/>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userDrawn="1">
  <p:cSld name="5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1599447"/>
      </p:ext>
    </p:extLst>
  </p:cSld>
  <p:clrMapOvr>
    <a:masterClrMapping/>
  </p:clrMapOvr>
</p:sldLayout>
</file>

<file path=ppt/slideLayouts/slideLayout2570.xml><?xml version="1.0" encoding="utf-8"?>
<p:sldLayout xmlns:a="http://schemas.openxmlformats.org/drawingml/2006/main" xmlns:r="http://schemas.openxmlformats.org/officeDocument/2006/relationships" xmlns:p="http://schemas.openxmlformats.org/presentationml/2006/main" preserve="1" userDrawn="1">
  <p:cSld name="9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3417654"/>
      </p:ext>
    </p:extLst>
  </p:cSld>
  <p:clrMapOvr>
    <a:masterClrMapping/>
  </p:clrMapOvr>
</p:sldLayout>
</file>

<file path=ppt/slideLayouts/slideLayout2571.xml><?xml version="1.0" encoding="utf-8"?>
<p:sldLayout xmlns:a="http://schemas.openxmlformats.org/drawingml/2006/main" xmlns:r="http://schemas.openxmlformats.org/officeDocument/2006/relationships" xmlns:p="http://schemas.openxmlformats.org/presentationml/2006/main" preserve="1" userDrawn="1">
  <p:cSld name="4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0701656"/>
      </p:ext>
    </p:extLst>
  </p:cSld>
  <p:clrMapOvr>
    <a:masterClrMapping/>
  </p:clrMapOvr>
</p:sldLayout>
</file>

<file path=ppt/slideLayouts/slideLayout2572.xml><?xml version="1.0" encoding="utf-8"?>
<p:sldLayout xmlns:a="http://schemas.openxmlformats.org/drawingml/2006/main" xmlns:r="http://schemas.openxmlformats.org/officeDocument/2006/relationships" xmlns:p="http://schemas.openxmlformats.org/presentationml/2006/main" preserve="1" userDrawn="1">
  <p:cSld name="4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3610980"/>
      </p:ext>
    </p:extLst>
  </p:cSld>
  <p:clrMapOvr>
    <a:masterClrMapping/>
  </p:clrMapOvr>
</p:sldLayout>
</file>

<file path=ppt/slideLayouts/slideLayout2573.xml><?xml version="1.0" encoding="utf-8"?>
<p:sldLayout xmlns:a="http://schemas.openxmlformats.org/drawingml/2006/main" xmlns:r="http://schemas.openxmlformats.org/officeDocument/2006/relationships" xmlns:p="http://schemas.openxmlformats.org/presentationml/2006/main" preserve="1" userDrawn="1">
  <p:cSld name="4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2217013"/>
      </p:ext>
    </p:extLst>
  </p:cSld>
  <p:clrMapOvr>
    <a:masterClrMapping/>
  </p:clrMapOvr>
</p:sldLayout>
</file>

<file path=ppt/slideLayouts/slideLayout2574.xml><?xml version="1.0" encoding="utf-8"?>
<p:sldLayout xmlns:a="http://schemas.openxmlformats.org/drawingml/2006/main" xmlns:r="http://schemas.openxmlformats.org/officeDocument/2006/relationships" xmlns:p="http://schemas.openxmlformats.org/presentationml/2006/main" preserve="1" userDrawn="1">
  <p:cSld name="4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3250684"/>
      </p:ext>
    </p:extLst>
  </p:cSld>
  <p:clrMapOvr>
    <a:masterClrMapping/>
  </p:clrMapOvr>
</p:sldLayout>
</file>

<file path=ppt/slideLayouts/slideLayout2575.xml><?xml version="1.0" encoding="utf-8"?>
<p:sldLayout xmlns:a="http://schemas.openxmlformats.org/drawingml/2006/main" xmlns:r="http://schemas.openxmlformats.org/officeDocument/2006/relationships" xmlns:p="http://schemas.openxmlformats.org/presentationml/2006/main" userDrawn="1">
  <p:cSld name="10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610999"/>
      </p:ext>
    </p:extLst>
  </p:cSld>
  <p:clrMapOvr>
    <a:masterClrMapping/>
  </p:clrMapOvr>
</p:sldLayout>
</file>

<file path=ppt/slideLayouts/slideLayout2576.xml><?xml version="1.0" encoding="utf-8"?>
<p:sldLayout xmlns:a="http://schemas.openxmlformats.org/drawingml/2006/main" xmlns:r="http://schemas.openxmlformats.org/officeDocument/2006/relationships" xmlns:p="http://schemas.openxmlformats.org/presentationml/2006/main" userDrawn="1">
  <p:cSld name="10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1462386"/>
      </p:ext>
    </p:extLst>
  </p:cSld>
  <p:clrMapOvr>
    <a:masterClrMapping/>
  </p:clrMapOvr>
</p:sldLayout>
</file>

<file path=ppt/slideLayouts/slideLayout2577.xml><?xml version="1.0" encoding="utf-8"?>
<p:sldLayout xmlns:a="http://schemas.openxmlformats.org/drawingml/2006/main" xmlns:r="http://schemas.openxmlformats.org/officeDocument/2006/relationships" xmlns:p="http://schemas.openxmlformats.org/presentationml/2006/main" userDrawn="1">
  <p:cSld name="10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2131740"/>
      </p:ext>
    </p:extLst>
  </p:cSld>
  <p:clrMapOvr>
    <a:masterClrMapping/>
  </p:clrMapOvr>
</p:sldLayout>
</file>

<file path=ppt/slideLayouts/slideLayout2578.xml><?xml version="1.0" encoding="utf-8"?>
<p:sldLayout xmlns:a="http://schemas.openxmlformats.org/drawingml/2006/main" xmlns:r="http://schemas.openxmlformats.org/officeDocument/2006/relationships" xmlns:p="http://schemas.openxmlformats.org/presentationml/2006/main" userDrawn="1">
  <p:cSld name="10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0007513"/>
      </p:ext>
    </p:extLst>
  </p:cSld>
  <p:clrMapOvr>
    <a:masterClrMapping/>
  </p:clrMapOvr>
</p:sldLayout>
</file>

<file path=ppt/slideLayouts/slideLayout2579.xml><?xml version="1.0" encoding="utf-8"?>
<p:sldLayout xmlns:a="http://schemas.openxmlformats.org/drawingml/2006/main" xmlns:r="http://schemas.openxmlformats.org/officeDocument/2006/relationships" xmlns:p="http://schemas.openxmlformats.org/presentationml/2006/main" userDrawn="1">
  <p:cSld name="10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8474112"/>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userDrawn="1">
  <p:cSld name="6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9562935"/>
      </p:ext>
    </p:extLst>
  </p:cSld>
  <p:clrMapOvr>
    <a:masterClrMapping/>
  </p:clrMapOvr>
</p:sldLayout>
</file>

<file path=ppt/slideLayouts/slideLayout2580.xml><?xml version="1.0" encoding="utf-8"?>
<p:sldLayout xmlns:a="http://schemas.openxmlformats.org/drawingml/2006/main" xmlns:r="http://schemas.openxmlformats.org/officeDocument/2006/relationships" xmlns:p="http://schemas.openxmlformats.org/presentationml/2006/main" userDrawn="1">
  <p:cSld name="10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794950"/>
      </p:ext>
    </p:extLst>
  </p:cSld>
  <p:clrMapOvr>
    <a:masterClrMapping/>
  </p:clrMapOvr>
</p:sldLayout>
</file>

<file path=ppt/slideLayouts/slideLayout2581.xml><?xml version="1.0" encoding="utf-8"?>
<p:sldLayout xmlns:a="http://schemas.openxmlformats.org/drawingml/2006/main" xmlns:r="http://schemas.openxmlformats.org/officeDocument/2006/relationships" xmlns:p="http://schemas.openxmlformats.org/presentationml/2006/main" userDrawn="1">
  <p:cSld name="10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9994336"/>
      </p:ext>
    </p:extLst>
  </p:cSld>
  <p:clrMapOvr>
    <a:masterClrMapping/>
  </p:clrMapOvr>
</p:sldLayout>
</file>

<file path=ppt/slideLayouts/slideLayout2582.xml><?xml version="1.0" encoding="utf-8"?>
<p:sldLayout xmlns:a="http://schemas.openxmlformats.org/drawingml/2006/main" xmlns:r="http://schemas.openxmlformats.org/officeDocument/2006/relationships" xmlns:p="http://schemas.openxmlformats.org/presentationml/2006/main" userDrawn="1">
  <p:cSld name="10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3120400"/>
      </p:ext>
    </p:extLst>
  </p:cSld>
  <p:clrMapOvr>
    <a:masterClrMapping/>
  </p:clrMapOvr>
</p:sldLayout>
</file>

<file path=ppt/slideLayouts/slideLayout2583.xml><?xml version="1.0" encoding="utf-8"?>
<p:sldLayout xmlns:a="http://schemas.openxmlformats.org/drawingml/2006/main" xmlns:r="http://schemas.openxmlformats.org/officeDocument/2006/relationships" xmlns:p="http://schemas.openxmlformats.org/presentationml/2006/main" showMasterSp="0" preserve="1" userDrawn="1">
  <p:cSld name="130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72700783"/>
      </p:ext>
    </p:extLst>
  </p:cSld>
  <p:clrMapOvr>
    <a:masterClrMapping/>
  </p:clrMapOvr>
</p:sldLayout>
</file>

<file path=ppt/slideLayouts/slideLayout2584.xml><?xml version="1.0" encoding="utf-8"?>
<p:sldLayout xmlns:a="http://schemas.openxmlformats.org/drawingml/2006/main" xmlns:r="http://schemas.openxmlformats.org/officeDocument/2006/relationships" xmlns:p="http://schemas.openxmlformats.org/presentationml/2006/main" preserve="1" userDrawn="1">
  <p:cSld name="131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81"/>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33"/>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999999362"/>
      </p:ext>
    </p:extLst>
  </p:cSld>
  <p:clrMapOvr>
    <a:masterClrMapping/>
  </p:clrMapOvr>
</p:sldLayout>
</file>

<file path=ppt/slideLayouts/slideLayout2585.xml><?xml version="1.0" encoding="utf-8"?>
<p:sldLayout xmlns:a="http://schemas.openxmlformats.org/drawingml/2006/main" xmlns:r="http://schemas.openxmlformats.org/officeDocument/2006/relationships" xmlns:p="http://schemas.openxmlformats.org/presentationml/2006/main" preserve="1" userDrawn="1">
  <p:cSld name="132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779100115"/>
      </p:ext>
    </p:extLst>
  </p:cSld>
  <p:clrMapOvr>
    <a:masterClrMapping/>
  </p:clrMapOvr>
</p:sldLayout>
</file>

<file path=ppt/slideLayouts/slideLayout2586.xml><?xml version="1.0" encoding="utf-8"?>
<p:sldLayout xmlns:a="http://schemas.openxmlformats.org/drawingml/2006/main" xmlns:r="http://schemas.openxmlformats.org/officeDocument/2006/relationships" xmlns:p="http://schemas.openxmlformats.org/presentationml/2006/main" preserve="1" userDrawn="1">
  <p:cSld name="133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870040879"/>
      </p:ext>
    </p:extLst>
  </p:cSld>
  <p:clrMapOvr>
    <a:masterClrMapping/>
  </p:clrMapOvr>
</p:sldLayout>
</file>

<file path=ppt/slideLayouts/slideLayout2587.xml><?xml version="1.0" encoding="utf-8"?>
<p:sldLayout xmlns:a="http://schemas.openxmlformats.org/drawingml/2006/main" xmlns:r="http://schemas.openxmlformats.org/officeDocument/2006/relationships" xmlns:p="http://schemas.openxmlformats.org/presentationml/2006/main" preserve="1" userDrawn="1">
  <p:cSld name="134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12"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964133420"/>
      </p:ext>
    </p:extLst>
  </p:cSld>
  <p:clrMapOvr>
    <a:masterClrMapping/>
  </p:clrMapOvr>
</p:sldLayout>
</file>

<file path=ppt/slideLayouts/slideLayout2588.xml><?xml version="1.0" encoding="utf-8"?>
<p:sldLayout xmlns:a="http://schemas.openxmlformats.org/drawingml/2006/main" xmlns:r="http://schemas.openxmlformats.org/officeDocument/2006/relationships" xmlns:p="http://schemas.openxmlformats.org/presentationml/2006/main" preserve="1" userDrawn="1">
  <p:cSld name="135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8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8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820931592"/>
      </p:ext>
    </p:extLst>
  </p:cSld>
  <p:clrMapOvr>
    <a:masterClrMapping/>
  </p:clrMapOvr>
</p:sldLayout>
</file>

<file path=ppt/slideLayouts/slideLayout2589.xml><?xml version="1.0" encoding="utf-8"?>
<p:sldLayout xmlns:a="http://schemas.openxmlformats.org/drawingml/2006/main" xmlns:r="http://schemas.openxmlformats.org/officeDocument/2006/relationships" xmlns:p="http://schemas.openxmlformats.org/presentationml/2006/main" preserve="1" userDrawn="1">
  <p:cSld name="136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920867298"/>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userDrawn="1">
  <p:cSld name="6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868755"/>
      </p:ext>
    </p:extLst>
  </p:cSld>
  <p:clrMapOvr>
    <a:masterClrMapping/>
  </p:clrMapOvr>
</p:sldLayout>
</file>

<file path=ppt/slideLayouts/slideLayout2590.xml><?xml version="1.0" encoding="utf-8"?>
<p:sldLayout xmlns:a="http://schemas.openxmlformats.org/drawingml/2006/main" xmlns:r="http://schemas.openxmlformats.org/officeDocument/2006/relationships" xmlns:p="http://schemas.openxmlformats.org/presentationml/2006/main" userDrawn="1">
  <p:cSld name="13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D9211090-4300-4B02-8EAF-B0C80EA901A5}"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AC2944A8-7C4C-47E2-8E7A-3A675320363C}" type="slidenum">
              <a:rPr lang="zh-CN" altLang="en-US"/>
              <a:pPr>
                <a:defRPr/>
              </a:pPr>
              <a:t>‹#›</a:t>
            </a:fld>
            <a:endParaRPr lang="zh-CN" altLang="en-US"/>
          </a:p>
        </p:txBody>
      </p:sp>
    </p:spTree>
    <p:extLst>
      <p:ext uri="{BB962C8B-B14F-4D97-AF65-F5344CB8AC3E}">
        <p14:creationId xmlns:p14="http://schemas.microsoft.com/office/powerpoint/2010/main" val="1155013505"/>
      </p:ext>
    </p:extLst>
  </p:cSld>
  <p:clrMapOvr>
    <a:masterClrMapping/>
  </p:clrMapOvr>
</p:sldLayout>
</file>

<file path=ppt/slideLayouts/slideLayout2591.xml><?xml version="1.0" encoding="utf-8"?>
<p:sldLayout xmlns:a="http://schemas.openxmlformats.org/drawingml/2006/main" xmlns:r="http://schemas.openxmlformats.org/officeDocument/2006/relationships" xmlns:p="http://schemas.openxmlformats.org/presentationml/2006/main" preserve="1" userDrawn="1">
  <p:cSld name="5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6757234"/>
      </p:ext>
    </p:extLst>
  </p:cSld>
  <p:clrMapOvr>
    <a:masterClrMapping/>
  </p:clrMapOvr>
</p:sldLayout>
</file>

<file path=ppt/slideLayouts/slideLayout2592.xml><?xml version="1.0" encoding="utf-8"?>
<p:sldLayout xmlns:a="http://schemas.openxmlformats.org/drawingml/2006/main" xmlns:r="http://schemas.openxmlformats.org/officeDocument/2006/relationships" xmlns:p="http://schemas.openxmlformats.org/presentationml/2006/main" userDrawn="1">
  <p:cSld name="1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B2E9A0D0-1912-4B63-BC63-C49AFE9DC9EA}"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BEFB558-86E2-4C41-AE6B-CB093B994A7C}" type="slidenum">
              <a:rPr lang="zh-CN" altLang="en-US"/>
              <a:pPr>
                <a:defRPr/>
              </a:pPr>
              <a:t>‹#›</a:t>
            </a:fld>
            <a:endParaRPr lang="zh-CN" altLang="en-US"/>
          </a:p>
        </p:txBody>
      </p:sp>
    </p:spTree>
    <p:extLst>
      <p:ext uri="{BB962C8B-B14F-4D97-AF65-F5344CB8AC3E}">
        <p14:creationId xmlns:p14="http://schemas.microsoft.com/office/powerpoint/2010/main" val="3336971439"/>
      </p:ext>
    </p:extLst>
  </p:cSld>
  <p:clrMapOvr>
    <a:masterClrMapping/>
  </p:clrMapOvr>
</p:sldLayout>
</file>

<file path=ppt/slideLayouts/slideLayout2593.xml><?xml version="1.0" encoding="utf-8"?>
<p:sldLayout xmlns:a="http://schemas.openxmlformats.org/drawingml/2006/main" xmlns:r="http://schemas.openxmlformats.org/officeDocument/2006/relationships" xmlns:p="http://schemas.openxmlformats.org/presentationml/2006/main" preserve="1" userDrawn="1">
  <p:cSld name="5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798533460"/>
      </p:ext>
    </p:extLst>
  </p:cSld>
  <p:clrMapOvr>
    <a:masterClrMapping/>
  </p:clrMapOvr>
</p:sldLayout>
</file>

<file path=ppt/slideLayouts/slideLayout2594.xml><?xml version="1.0" encoding="utf-8"?>
<p:sldLayout xmlns:a="http://schemas.openxmlformats.org/drawingml/2006/main" xmlns:r="http://schemas.openxmlformats.org/officeDocument/2006/relationships" xmlns:p="http://schemas.openxmlformats.org/presentationml/2006/main" userDrawn="1">
  <p:cSld name="13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F2CBEE8D-EA8A-4C81-8AC3-1E22C3CA7348}"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9BC4DB86-459D-459B-9F60-77A910608C1D}" type="slidenum">
              <a:rPr lang="zh-CN" altLang="en-US"/>
              <a:pPr>
                <a:defRPr/>
              </a:pPr>
              <a:t>‹#›</a:t>
            </a:fld>
            <a:endParaRPr lang="zh-CN" altLang="en-US"/>
          </a:p>
        </p:txBody>
      </p:sp>
    </p:spTree>
    <p:extLst>
      <p:ext uri="{BB962C8B-B14F-4D97-AF65-F5344CB8AC3E}">
        <p14:creationId xmlns:p14="http://schemas.microsoft.com/office/powerpoint/2010/main" val="1726779322"/>
      </p:ext>
    </p:extLst>
  </p:cSld>
  <p:clrMapOvr>
    <a:masterClrMapping/>
  </p:clrMapOvr>
</p:sldLayout>
</file>

<file path=ppt/slideLayouts/slideLayout2595.xml><?xml version="1.0" encoding="utf-8"?>
<p:sldLayout xmlns:a="http://schemas.openxmlformats.org/drawingml/2006/main" xmlns:r="http://schemas.openxmlformats.org/officeDocument/2006/relationships" xmlns:p="http://schemas.openxmlformats.org/presentationml/2006/main" preserve="1" userDrawn="1">
  <p:cSld name="5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7245883"/>
      </p:ext>
    </p:extLst>
  </p:cSld>
  <p:clrMapOvr>
    <a:masterClrMapping/>
  </p:clrMapOvr>
</p:sldLayout>
</file>

<file path=ppt/slideLayouts/slideLayout2596.xml><?xml version="1.0" encoding="utf-8"?>
<p:sldLayout xmlns:a="http://schemas.openxmlformats.org/drawingml/2006/main" xmlns:r="http://schemas.openxmlformats.org/officeDocument/2006/relationships" xmlns:p="http://schemas.openxmlformats.org/presentationml/2006/main" userDrawn="1">
  <p:cSld name="14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49C8B078-C6BC-4E60-A3A7-3B58F65B983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34DE967A-ED93-4AD8-AF5F-27178B5C3C02}" type="slidenum">
              <a:rPr lang="zh-CN" altLang="en-US"/>
              <a:pPr>
                <a:defRPr/>
              </a:pPr>
              <a:t>‹#›</a:t>
            </a:fld>
            <a:endParaRPr lang="zh-CN" altLang="en-US"/>
          </a:p>
        </p:txBody>
      </p:sp>
    </p:spTree>
    <p:extLst>
      <p:ext uri="{BB962C8B-B14F-4D97-AF65-F5344CB8AC3E}">
        <p14:creationId xmlns:p14="http://schemas.microsoft.com/office/powerpoint/2010/main" val="3710020801"/>
      </p:ext>
    </p:extLst>
  </p:cSld>
  <p:clrMapOvr>
    <a:masterClrMapping/>
  </p:clrMapOvr>
</p:sldLayout>
</file>

<file path=ppt/slideLayouts/slideLayout2597.xml><?xml version="1.0" encoding="utf-8"?>
<p:sldLayout xmlns:a="http://schemas.openxmlformats.org/drawingml/2006/main" xmlns:r="http://schemas.openxmlformats.org/officeDocument/2006/relationships" xmlns:p="http://schemas.openxmlformats.org/presentationml/2006/main" preserve="1" userDrawn="1">
  <p:cSld name="5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4478618"/>
      </p:ext>
    </p:extLst>
  </p:cSld>
  <p:clrMapOvr>
    <a:masterClrMapping/>
  </p:clrMapOvr>
</p:sldLayout>
</file>

<file path=ppt/slideLayouts/slideLayout2598.xml><?xml version="1.0" encoding="utf-8"?>
<p:sldLayout xmlns:a="http://schemas.openxmlformats.org/drawingml/2006/main" xmlns:r="http://schemas.openxmlformats.org/officeDocument/2006/relationships" xmlns:p="http://schemas.openxmlformats.org/presentationml/2006/main" userDrawn="1">
  <p:cSld name="14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AF32C3C7-61DD-4C62-BD92-5B9C4C974714}"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4EFD081-0DD6-4BBC-A0FC-B1FCC49FE232}" type="slidenum">
              <a:rPr lang="zh-CN" altLang="en-US"/>
              <a:pPr>
                <a:defRPr/>
              </a:pPr>
              <a:t>‹#›</a:t>
            </a:fld>
            <a:endParaRPr lang="zh-CN" altLang="en-US"/>
          </a:p>
        </p:txBody>
      </p:sp>
    </p:spTree>
    <p:extLst>
      <p:ext uri="{BB962C8B-B14F-4D97-AF65-F5344CB8AC3E}">
        <p14:creationId xmlns:p14="http://schemas.microsoft.com/office/powerpoint/2010/main" val="3559607722"/>
      </p:ext>
    </p:extLst>
  </p:cSld>
  <p:clrMapOvr>
    <a:masterClrMapping/>
  </p:clrMapOvr>
</p:sldLayout>
</file>

<file path=ppt/slideLayouts/slideLayout2599.xml><?xml version="1.0" encoding="utf-8"?>
<p:sldLayout xmlns:a="http://schemas.openxmlformats.org/drawingml/2006/main" xmlns:r="http://schemas.openxmlformats.org/officeDocument/2006/relationships" xmlns:p="http://schemas.openxmlformats.org/presentationml/2006/main" preserve="1" userDrawn="1">
  <p:cSld name="5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92569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30536413"/>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userDrawn="1">
  <p:cSld name="16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302" y="6042134"/>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3F36594D-9161-4B7E-83E4-5115E05B0E28}"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134"/>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134"/>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07243231-02BA-4847-BDFF-F8BF20153F49}" type="slidenum">
              <a:rPr lang="zh-CN" altLang="en-US"/>
              <a:pPr>
                <a:defRPr/>
              </a:pPr>
              <a:t>‹#›</a:t>
            </a:fld>
            <a:endParaRPr lang="zh-CN" altLang="en-US"/>
          </a:p>
        </p:txBody>
      </p:sp>
    </p:spTree>
    <p:extLst>
      <p:ext uri="{BB962C8B-B14F-4D97-AF65-F5344CB8AC3E}">
        <p14:creationId xmlns:p14="http://schemas.microsoft.com/office/powerpoint/2010/main" val="2361004643"/>
      </p:ext>
    </p:extLst>
  </p:cSld>
  <p:clrMapOvr>
    <a:masterClrMapping/>
  </p:clrMapOvr>
  <p:transition spd="slow" advTm="3000">
    <p:random/>
  </p:transition>
</p:sldLayout>
</file>

<file path=ppt/slideLayouts/slideLayout2600.xml><?xml version="1.0" encoding="utf-8"?>
<p:sldLayout xmlns:a="http://schemas.openxmlformats.org/drawingml/2006/main" xmlns:r="http://schemas.openxmlformats.org/officeDocument/2006/relationships" xmlns:p="http://schemas.openxmlformats.org/presentationml/2006/main" showMasterSp="0" preserve="1" userDrawn="1">
  <p:cSld name="14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6501213"/>
      </p:ext>
    </p:extLst>
  </p:cSld>
  <p:clrMapOvr>
    <a:masterClrMapping/>
  </p:clrMapOvr>
</p:sldLayout>
</file>

<file path=ppt/slideLayouts/slideLayout2601.xml><?xml version="1.0" encoding="utf-8"?>
<p:sldLayout xmlns:a="http://schemas.openxmlformats.org/drawingml/2006/main" xmlns:r="http://schemas.openxmlformats.org/officeDocument/2006/relationships" xmlns:p="http://schemas.openxmlformats.org/presentationml/2006/main" preserve="1" userDrawn="1">
  <p:cSld name="143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81"/>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33"/>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654324423"/>
      </p:ext>
    </p:extLst>
  </p:cSld>
  <p:clrMapOvr>
    <a:masterClrMapping/>
  </p:clrMapOvr>
</p:sldLayout>
</file>

<file path=ppt/slideLayouts/slideLayout2602.xml><?xml version="1.0" encoding="utf-8"?>
<p:sldLayout xmlns:a="http://schemas.openxmlformats.org/drawingml/2006/main" xmlns:r="http://schemas.openxmlformats.org/officeDocument/2006/relationships" xmlns:p="http://schemas.openxmlformats.org/presentationml/2006/main" preserve="1" userDrawn="1">
  <p:cSld name="144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975896039"/>
      </p:ext>
    </p:extLst>
  </p:cSld>
  <p:clrMapOvr>
    <a:masterClrMapping/>
  </p:clrMapOvr>
</p:sldLayout>
</file>

<file path=ppt/slideLayouts/slideLayout2603.xml><?xml version="1.0" encoding="utf-8"?>
<p:sldLayout xmlns:a="http://schemas.openxmlformats.org/drawingml/2006/main" xmlns:r="http://schemas.openxmlformats.org/officeDocument/2006/relationships" xmlns:p="http://schemas.openxmlformats.org/presentationml/2006/main" preserve="1" userDrawn="1">
  <p:cSld name="145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97698426"/>
      </p:ext>
    </p:extLst>
  </p:cSld>
  <p:clrMapOvr>
    <a:masterClrMapping/>
  </p:clrMapOvr>
</p:sldLayout>
</file>

<file path=ppt/slideLayouts/slideLayout2604.xml><?xml version="1.0" encoding="utf-8"?>
<p:sldLayout xmlns:a="http://schemas.openxmlformats.org/drawingml/2006/main" xmlns:r="http://schemas.openxmlformats.org/officeDocument/2006/relationships" xmlns:p="http://schemas.openxmlformats.org/presentationml/2006/main" preserve="1" userDrawn="1">
  <p:cSld name="146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12"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687546176"/>
      </p:ext>
    </p:extLst>
  </p:cSld>
  <p:clrMapOvr>
    <a:masterClrMapping/>
  </p:clrMapOvr>
</p:sldLayout>
</file>

<file path=ppt/slideLayouts/slideLayout2605.xml><?xml version="1.0" encoding="utf-8"?>
<p:sldLayout xmlns:a="http://schemas.openxmlformats.org/drawingml/2006/main" xmlns:r="http://schemas.openxmlformats.org/officeDocument/2006/relationships" xmlns:p="http://schemas.openxmlformats.org/presentationml/2006/main" preserve="1" userDrawn="1">
  <p:cSld name="14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8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8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87022342"/>
      </p:ext>
    </p:extLst>
  </p:cSld>
  <p:clrMapOvr>
    <a:masterClrMapping/>
  </p:clrMapOvr>
</p:sldLayout>
</file>

<file path=ppt/slideLayouts/slideLayout2606.xml><?xml version="1.0" encoding="utf-8"?>
<p:sldLayout xmlns:a="http://schemas.openxmlformats.org/drawingml/2006/main" xmlns:r="http://schemas.openxmlformats.org/officeDocument/2006/relationships" xmlns:p="http://schemas.openxmlformats.org/presentationml/2006/main" preserve="1" userDrawn="1">
  <p:cSld name="148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597310858"/>
      </p:ext>
    </p:extLst>
  </p:cSld>
  <p:clrMapOvr>
    <a:masterClrMapping/>
  </p:clrMapOvr>
</p:sldLayout>
</file>

<file path=ppt/slideLayouts/slideLayout2607.xml><?xml version="1.0" encoding="utf-8"?>
<p:sldLayout xmlns:a="http://schemas.openxmlformats.org/drawingml/2006/main" xmlns:r="http://schemas.openxmlformats.org/officeDocument/2006/relationships" xmlns:p="http://schemas.openxmlformats.org/presentationml/2006/main" userDrawn="1">
  <p:cSld name="14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ED44A45-4359-412A-B8E7-D7C33963112E}"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479427D6-2132-44B9-AC34-134A09D11799}" type="slidenum">
              <a:rPr lang="zh-CN" altLang="en-US"/>
              <a:pPr>
                <a:defRPr/>
              </a:pPr>
              <a:t>‹#›</a:t>
            </a:fld>
            <a:endParaRPr lang="zh-CN" altLang="en-US"/>
          </a:p>
        </p:txBody>
      </p:sp>
    </p:spTree>
    <p:extLst>
      <p:ext uri="{BB962C8B-B14F-4D97-AF65-F5344CB8AC3E}">
        <p14:creationId xmlns:p14="http://schemas.microsoft.com/office/powerpoint/2010/main" val="896430249"/>
      </p:ext>
    </p:extLst>
  </p:cSld>
  <p:clrMapOvr>
    <a:masterClrMapping/>
  </p:clrMapOvr>
</p:sldLayout>
</file>

<file path=ppt/slideLayouts/slideLayout2608.xml><?xml version="1.0" encoding="utf-8"?>
<p:sldLayout xmlns:a="http://schemas.openxmlformats.org/drawingml/2006/main" xmlns:r="http://schemas.openxmlformats.org/officeDocument/2006/relationships" xmlns:p="http://schemas.openxmlformats.org/presentationml/2006/main" preserve="1" userDrawn="1">
  <p:cSld name="5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4783251"/>
      </p:ext>
    </p:extLst>
  </p:cSld>
  <p:clrMapOvr>
    <a:masterClrMapping/>
  </p:clrMapOvr>
</p:sldLayout>
</file>

<file path=ppt/slideLayouts/slideLayout2609.xml><?xml version="1.0" encoding="utf-8"?>
<p:sldLayout xmlns:a="http://schemas.openxmlformats.org/drawingml/2006/main" xmlns:r="http://schemas.openxmlformats.org/officeDocument/2006/relationships" xmlns:p="http://schemas.openxmlformats.org/presentationml/2006/main" userDrawn="1">
  <p:cSld name="1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F322373E-94DA-4FAD-8445-2DC9FAF8E99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EF013778-57A3-42C7-8434-42A77F100B0B}" type="slidenum">
              <a:rPr lang="zh-CN" altLang="en-US"/>
              <a:pPr>
                <a:defRPr/>
              </a:pPr>
              <a:t>‹#›</a:t>
            </a:fld>
            <a:endParaRPr lang="zh-CN" altLang="en-US"/>
          </a:p>
        </p:txBody>
      </p:sp>
    </p:spTree>
    <p:extLst>
      <p:ext uri="{BB962C8B-B14F-4D97-AF65-F5344CB8AC3E}">
        <p14:creationId xmlns:p14="http://schemas.microsoft.com/office/powerpoint/2010/main" val="3997672559"/>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userDrawn="1">
  <p:cSld name="6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7446666"/>
      </p:ext>
    </p:extLst>
  </p:cSld>
  <p:clrMapOvr>
    <a:masterClrMapping/>
  </p:clrMapOvr>
</p:sldLayout>
</file>

<file path=ppt/slideLayouts/slideLayout2610.xml><?xml version="1.0" encoding="utf-8"?>
<p:sldLayout xmlns:a="http://schemas.openxmlformats.org/drawingml/2006/main" xmlns:r="http://schemas.openxmlformats.org/officeDocument/2006/relationships" xmlns:p="http://schemas.openxmlformats.org/presentationml/2006/main" preserve="1" userDrawn="1">
  <p:cSld name="5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7322189"/>
      </p:ext>
    </p:extLst>
  </p:cSld>
  <p:clrMapOvr>
    <a:masterClrMapping/>
  </p:clrMapOvr>
</p:sldLayout>
</file>

<file path=ppt/slideLayouts/slideLayout2611.xml><?xml version="1.0" encoding="utf-8"?>
<p:sldLayout xmlns:a="http://schemas.openxmlformats.org/drawingml/2006/main" xmlns:r="http://schemas.openxmlformats.org/officeDocument/2006/relationships" xmlns:p="http://schemas.openxmlformats.org/presentationml/2006/main" userDrawn="1">
  <p:cSld name="15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CF46E60-554B-42EB-BB30-45A391BC32B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DBC383BC-B267-4704-A8FA-A15E8FD53514}" type="slidenum">
              <a:rPr lang="zh-CN" altLang="en-US"/>
              <a:pPr>
                <a:defRPr/>
              </a:pPr>
              <a:t>‹#›</a:t>
            </a:fld>
            <a:endParaRPr lang="zh-CN" altLang="en-US"/>
          </a:p>
        </p:txBody>
      </p:sp>
    </p:spTree>
    <p:extLst>
      <p:ext uri="{BB962C8B-B14F-4D97-AF65-F5344CB8AC3E}">
        <p14:creationId xmlns:p14="http://schemas.microsoft.com/office/powerpoint/2010/main" val="2879297837"/>
      </p:ext>
    </p:extLst>
  </p:cSld>
  <p:clrMapOvr>
    <a:masterClrMapping/>
  </p:clrMapOvr>
</p:sldLayout>
</file>

<file path=ppt/slideLayouts/slideLayout2612.xml><?xml version="1.0" encoding="utf-8"?>
<p:sldLayout xmlns:a="http://schemas.openxmlformats.org/drawingml/2006/main" xmlns:r="http://schemas.openxmlformats.org/officeDocument/2006/relationships" xmlns:p="http://schemas.openxmlformats.org/presentationml/2006/main" preserve="1" userDrawn="1">
  <p:cSld name="5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2003089"/>
      </p:ext>
    </p:extLst>
  </p:cSld>
  <p:clrMapOvr>
    <a:masterClrMapping/>
  </p:clrMapOvr>
</p:sldLayout>
</file>

<file path=ppt/slideLayouts/slideLayout2613.xml><?xml version="1.0" encoding="utf-8"?>
<p:sldLayout xmlns:a="http://schemas.openxmlformats.org/drawingml/2006/main" xmlns:r="http://schemas.openxmlformats.org/officeDocument/2006/relationships" xmlns:p="http://schemas.openxmlformats.org/presentationml/2006/main" userDrawn="1">
  <p:cSld name="15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56CE616D-4822-4F34-9036-10F4202CEECE}"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8F1C9607-C50E-44C5-A590-9539F87731AC}" type="slidenum">
              <a:rPr lang="zh-CN" altLang="en-US"/>
              <a:pPr>
                <a:defRPr/>
              </a:pPr>
              <a:t>‹#›</a:t>
            </a:fld>
            <a:endParaRPr lang="zh-CN" altLang="en-US"/>
          </a:p>
        </p:txBody>
      </p:sp>
    </p:spTree>
    <p:extLst>
      <p:ext uri="{BB962C8B-B14F-4D97-AF65-F5344CB8AC3E}">
        <p14:creationId xmlns:p14="http://schemas.microsoft.com/office/powerpoint/2010/main" val="4275292978"/>
      </p:ext>
    </p:extLst>
  </p:cSld>
  <p:clrMapOvr>
    <a:masterClrMapping/>
  </p:clrMapOvr>
</p:sldLayout>
</file>

<file path=ppt/slideLayouts/slideLayout2614.xml><?xml version="1.0" encoding="utf-8"?>
<p:sldLayout xmlns:a="http://schemas.openxmlformats.org/drawingml/2006/main" xmlns:r="http://schemas.openxmlformats.org/officeDocument/2006/relationships" xmlns:p="http://schemas.openxmlformats.org/presentationml/2006/main" preserve="1" userDrawn="1">
  <p:cSld name="5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613987597"/>
      </p:ext>
    </p:extLst>
  </p:cSld>
  <p:clrMapOvr>
    <a:masterClrMapping/>
  </p:clrMapOvr>
</p:sldLayout>
</file>

<file path=ppt/slideLayouts/slideLayout2615.xml><?xml version="1.0" encoding="utf-8"?>
<p:sldLayout xmlns:a="http://schemas.openxmlformats.org/drawingml/2006/main" xmlns:r="http://schemas.openxmlformats.org/officeDocument/2006/relationships" xmlns:p="http://schemas.openxmlformats.org/presentationml/2006/main" userDrawn="1">
  <p:cSld name="15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3117A66C-FC79-4CC7-90E0-DFC9C678FE49}"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8F496C39-F30C-4426-91CD-F129EE40DEA7}" type="slidenum">
              <a:rPr lang="zh-CN" altLang="en-US"/>
              <a:pPr>
                <a:defRPr/>
              </a:pPr>
              <a:t>‹#›</a:t>
            </a:fld>
            <a:endParaRPr lang="zh-CN" altLang="en-US"/>
          </a:p>
        </p:txBody>
      </p:sp>
    </p:spTree>
    <p:extLst>
      <p:ext uri="{BB962C8B-B14F-4D97-AF65-F5344CB8AC3E}">
        <p14:creationId xmlns:p14="http://schemas.microsoft.com/office/powerpoint/2010/main" val="1096155722"/>
      </p:ext>
    </p:extLst>
  </p:cSld>
  <p:clrMapOvr>
    <a:masterClrMapping/>
  </p:clrMapOvr>
</p:sldLayout>
</file>

<file path=ppt/slideLayouts/slideLayout2616.xml><?xml version="1.0" encoding="utf-8"?>
<p:sldLayout xmlns:a="http://schemas.openxmlformats.org/drawingml/2006/main" xmlns:r="http://schemas.openxmlformats.org/officeDocument/2006/relationships" xmlns:p="http://schemas.openxmlformats.org/presentationml/2006/main" preserve="1" userDrawn="1">
  <p:cSld name="5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94690281"/>
      </p:ext>
    </p:extLst>
  </p:cSld>
  <p:clrMapOvr>
    <a:masterClrMapping/>
  </p:clrMapOvr>
</p:sldLayout>
</file>

<file path=ppt/slideLayouts/slideLayout2617.xml><?xml version="1.0" encoding="utf-8"?>
<p:sldLayout xmlns:a="http://schemas.openxmlformats.org/drawingml/2006/main" xmlns:r="http://schemas.openxmlformats.org/officeDocument/2006/relationships" xmlns:p="http://schemas.openxmlformats.org/presentationml/2006/main" userDrawn="1">
  <p:cSld name="15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AA561FC5-CA0C-4699-B462-0A5A5E5979A9}"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5EA16809-4D85-4174-BD8D-1A58CED1ABB5}" type="slidenum">
              <a:rPr lang="zh-CN" altLang="en-US"/>
              <a:pPr>
                <a:defRPr/>
              </a:pPr>
              <a:t>‹#›</a:t>
            </a:fld>
            <a:endParaRPr lang="zh-CN" altLang="en-US"/>
          </a:p>
        </p:txBody>
      </p:sp>
    </p:spTree>
    <p:extLst>
      <p:ext uri="{BB962C8B-B14F-4D97-AF65-F5344CB8AC3E}">
        <p14:creationId xmlns:p14="http://schemas.microsoft.com/office/powerpoint/2010/main" val="2902466132"/>
      </p:ext>
    </p:extLst>
  </p:cSld>
  <p:clrMapOvr>
    <a:masterClrMapping/>
  </p:clrMapOvr>
</p:sldLayout>
</file>

<file path=ppt/slideLayouts/slideLayout2618.xml><?xml version="1.0" encoding="utf-8"?>
<p:sldLayout xmlns:a="http://schemas.openxmlformats.org/drawingml/2006/main" xmlns:r="http://schemas.openxmlformats.org/officeDocument/2006/relationships" xmlns:p="http://schemas.openxmlformats.org/presentationml/2006/main" userDrawn="1">
  <p:cSld name="15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5B3DAAB5-7B15-45D5-AD0A-A8E948FDB9C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BC994593-116F-4F1E-9CA6-E38422B329AA}" type="slidenum">
              <a:rPr lang="zh-CN" altLang="en-US"/>
              <a:pPr>
                <a:defRPr/>
              </a:pPr>
              <a:t>‹#›</a:t>
            </a:fld>
            <a:endParaRPr lang="zh-CN" altLang="en-US"/>
          </a:p>
        </p:txBody>
      </p:sp>
    </p:spTree>
    <p:extLst>
      <p:ext uri="{BB962C8B-B14F-4D97-AF65-F5344CB8AC3E}">
        <p14:creationId xmlns:p14="http://schemas.microsoft.com/office/powerpoint/2010/main" val="1230932264"/>
      </p:ext>
    </p:extLst>
  </p:cSld>
  <p:clrMapOvr>
    <a:masterClrMapping/>
  </p:clrMapOvr>
</p:sldLayout>
</file>

<file path=ppt/slideLayouts/slideLayout2619.xml><?xml version="1.0" encoding="utf-8"?>
<p:sldLayout xmlns:a="http://schemas.openxmlformats.org/drawingml/2006/main" xmlns:r="http://schemas.openxmlformats.org/officeDocument/2006/relationships" xmlns:p="http://schemas.openxmlformats.org/presentationml/2006/main" preserve="1" userDrawn="1">
  <p:cSld name="14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6118829"/>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userDrawn="1">
  <p:cSld name="6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9033953"/>
      </p:ext>
    </p:extLst>
  </p:cSld>
  <p:clrMapOvr>
    <a:masterClrMapping/>
  </p:clrMapOvr>
</p:sldLayout>
</file>

<file path=ppt/slideLayouts/slideLayout2620.xml><?xml version="1.0" encoding="utf-8"?>
<p:sldLayout xmlns:a="http://schemas.openxmlformats.org/drawingml/2006/main" xmlns:r="http://schemas.openxmlformats.org/officeDocument/2006/relationships" xmlns:p="http://schemas.openxmlformats.org/presentationml/2006/main" preserve="1" userDrawn="1">
  <p:cSld name="26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20790378"/>
      </p:ext>
    </p:extLst>
  </p:cSld>
  <p:clrMapOvr>
    <a:masterClrMapping/>
  </p:clrMapOvr>
</p:sldLayout>
</file>

<file path=ppt/slideLayouts/slideLayout2621.xml><?xml version="1.0" encoding="utf-8"?>
<p:sldLayout xmlns:a="http://schemas.openxmlformats.org/drawingml/2006/main" xmlns:r="http://schemas.openxmlformats.org/officeDocument/2006/relationships" xmlns:p="http://schemas.openxmlformats.org/presentationml/2006/main" preserve="1" userDrawn="1">
  <p:cSld name="14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3514172"/>
      </p:ext>
    </p:extLst>
  </p:cSld>
  <p:clrMapOvr>
    <a:masterClrMapping/>
  </p:clrMapOvr>
</p:sldLayout>
</file>

<file path=ppt/slideLayouts/slideLayout2622.xml><?xml version="1.0" encoding="utf-8"?>
<p:sldLayout xmlns:a="http://schemas.openxmlformats.org/drawingml/2006/main" xmlns:r="http://schemas.openxmlformats.org/officeDocument/2006/relationships" xmlns:p="http://schemas.openxmlformats.org/presentationml/2006/main" userDrawn="1">
  <p:cSld name="15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CBFE901-A6C8-4AE0-9314-5B60BBAFCE99}"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5336066-8B7F-4207-846D-6DA0CD97083D}" type="slidenum">
              <a:rPr lang="zh-CN" altLang="en-US"/>
              <a:pPr>
                <a:defRPr/>
              </a:pPr>
              <a:t>‹#›</a:t>
            </a:fld>
            <a:endParaRPr lang="zh-CN" altLang="en-US"/>
          </a:p>
        </p:txBody>
      </p:sp>
    </p:spTree>
    <p:extLst>
      <p:ext uri="{BB962C8B-B14F-4D97-AF65-F5344CB8AC3E}">
        <p14:creationId xmlns:p14="http://schemas.microsoft.com/office/powerpoint/2010/main" val="3960215949"/>
      </p:ext>
    </p:extLst>
  </p:cSld>
  <p:clrMapOvr>
    <a:masterClrMapping/>
  </p:clrMapOvr>
</p:sldLayout>
</file>

<file path=ppt/slideLayouts/slideLayout2623.xml><?xml version="1.0" encoding="utf-8"?>
<p:sldLayout xmlns:a="http://schemas.openxmlformats.org/drawingml/2006/main" xmlns:r="http://schemas.openxmlformats.org/officeDocument/2006/relationships" xmlns:p="http://schemas.openxmlformats.org/presentationml/2006/main" userDrawn="1">
  <p:cSld name="15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C1D04D92-0D63-4D43-91FB-9C1E2C44C13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FD083D41-FDB5-4C9D-B086-3427C86D9E2A}" type="slidenum">
              <a:rPr lang="zh-CN" altLang="en-US"/>
              <a:pPr>
                <a:defRPr/>
              </a:pPr>
              <a:t>‹#›</a:t>
            </a:fld>
            <a:endParaRPr lang="zh-CN" altLang="en-US"/>
          </a:p>
        </p:txBody>
      </p:sp>
    </p:spTree>
    <p:extLst>
      <p:ext uri="{BB962C8B-B14F-4D97-AF65-F5344CB8AC3E}">
        <p14:creationId xmlns:p14="http://schemas.microsoft.com/office/powerpoint/2010/main" val="3902812431"/>
      </p:ext>
    </p:extLst>
  </p:cSld>
  <p:clrMapOvr>
    <a:masterClrMapping/>
  </p:clrMapOvr>
</p:sldLayout>
</file>

<file path=ppt/slideLayouts/slideLayout2624.xml><?xml version="1.0" encoding="utf-8"?>
<p:sldLayout xmlns:a="http://schemas.openxmlformats.org/drawingml/2006/main" xmlns:r="http://schemas.openxmlformats.org/officeDocument/2006/relationships" xmlns:p="http://schemas.openxmlformats.org/presentationml/2006/main" userDrawn="1">
  <p:cSld name="27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2792688"/>
      </p:ext>
    </p:extLst>
  </p:cSld>
  <p:clrMapOvr>
    <a:masterClrMapping/>
  </p:clrMapOvr>
  <p:transition spd="slow" advClick="0" advTm="0">
    <p:random/>
  </p:transition>
</p:sldLayout>
</file>

<file path=ppt/slideLayouts/slideLayout2625.xml><?xml version="1.0" encoding="utf-8"?>
<p:sldLayout xmlns:a="http://schemas.openxmlformats.org/drawingml/2006/main" xmlns:r="http://schemas.openxmlformats.org/officeDocument/2006/relationships" xmlns:p="http://schemas.openxmlformats.org/presentationml/2006/main" userDrawn="1">
  <p:cSld name="15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C03D8E8-EE22-4330-8E6D-C17D5ECA998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D6AB6F0-0755-4395-93CB-63D068D074C5}" type="slidenum">
              <a:rPr lang="zh-CN" altLang="en-US"/>
              <a:pPr>
                <a:defRPr/>
              </a:pPr>
              <a:t>‹#›</a:t>
            </a:fld>
            <a:endParaRPr lang="zh-CN" altLang="en-US"/>
          </a:p>
        </p:txBody>
      </p:sp>
    </p:spTree>
    <p:extLst>
      <p:ext uri="{BB962C8B-B14F-4D97-AF65-F5344CB8AC3E}">
        <p14:creationId xmlns:p14="http://schemas.microsoft.com/office/powerpoint/2010/main" val="3888441329"/>
      </p:ext>
    </p:extLst>
  </p:cSld>
  <p:clrMapOvr>
    <a:masterClrMapping/>
  </p:clrMapOvr>
</p:sldLayout>
</file>

<file path=ppt/slideLayouts/slideLayout2626.xml><?xml version="1.0" encoding="utf-8"?>
<p:sldLayout xmlns:a="http://schemas.openxmlformats.org/drawingml/2006/main" xmlns:r="http://schemas.openxmlformats.org/officeDocument/2006/relationships" xmlns:p="http://schemas.openxmlformats.org/presentationml/2006/main" userDrawn="1">
  <p:cSld name="1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0" y="6042090"/>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6B4A5048-8F72-4F58-BB13-3ED563E29575}"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90"/>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6442472" y="6042090"/>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0A6CE63B-AC3A-43B0-91A9-51B9EFE8CFB8}" type="slidenum">
              <a:rPr lang="zh-CN" altLang="en-US"/>
              <a:pPr>
                <a:defRPr/>
              </a:pPr>
              <a:t>‹#›</a:t>
            </a:fld>
            <a:endParaRPr lang="zh-CN" altLang="en-US"/>
          </a:p>
        </p:txBody>
      </p:sp>
    </p:spTree>
    <p:extLst>
      <p:ext uri="{BB962C8B-B14F-4D97-AF65-F5344CB8AC3E}">
        <p14:creationId xmlns:p14="http://schemas.microsoft.com/office/powerpoint/2010/main" val="1070209472"/>
      </p:ext>
    </p:extLst>
  </p:cSld>
  <p:clrMapOvr>
    <a:masterClrMapping/>
  </p:clrMapOvr>
</p:sldLayout>
</file>

<file path=ppt/slideLayouts/slideLayout2627.xml><?xml version="1.0" encoding="utf-8"?>
<p:sldLayout xmlns:a="http://schemas.openxmlformats.org/drawingml/2006/main" xmlns:r="http://schemas.openxmlformats.org/officeDocument/2006/relationships" xmlns:p="http://schemas.openxmlformats.org/presentationml/2006/main" preserve="1" userDrawn="1">
  <p:cSld name="6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4495497"/>
      </p:ext>
    </p:extLst>
  </p:cSld>
  <p:clrMapOvr>
    <a:masterClrMapping/>
  </p:clrMapOvr>
</p:sldLayout>
</file>

<file path=ppt/slideLayouts/slideLayout2628.xml><?xml version="1.0" encoding="utf-8"?>
<p:sldLayout xmlns:a="http://schemas.openxmlformats.org/drawingml/2006/main" xmlns:r="http://schemas.openxmlformats.org/officeDocument/2006/relationships" xmlns:p="http://schemas.openxmlformats.org/presentationml/2006/main" userDrawn="1">
  <p:cSld name="1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0" y="6042090"/>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8007136F-80AE-47C1-B44A-939BBC59FF19}"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90"/>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6442472" y="6042090"/>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F1C3C941-8BE1-4209-B5F4-37BF95D4C3D9}" type="slidenum">
              <a:rPr lang="zh-CN" altLang="en-US"/>
              <a:pPr>
                <a:defRPr/>
              </a:pPr>
              <a:t>‹#›</a:t>
            </a:fld>
            <a:endParaRPr lang="zh-CN" altLang="en-US"/>
          </a:p>
        </p:txBody>
      </p:sp>
    </p:spTree>
    <p:extLst>
      <p:ext uri="{BB962C8B-B14F-4D97-AF65-F5344CB8AC3E}">
        <p14:creationId xmlns:p14="http://schemas.microsoft.com/office/powerpoint/2010/main" val="2924130114"/>
      </p:ext>
    </p:extLst>
  </p:cSld>
  <p:clrMapOvr>
    <a:masterClrMapping/>
  </p:clrMapOvr>
</p:sldLayout>
</file>

<file path=ppt/slideLayouts/slideLayout2629.xml><?xml version="1.0" encoding="utf-8"?>
<p:sldLayout xmlns:a="http://schemas.openxmlformats.org/drawingml/2006/main" xmlns:r="http://schemas.openxmlformats.org/officeDocument/2006/relationships" xmlns:p="http://schemas.openxmlformats.org/presentationml/2006/main" preserve="1" userDrawn="1">
  <p:cSld name="6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0586037"/>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userDrawn="1">
  <p:cSld name="6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1753192"/>
      </p:ext>
    </p:extLst>
  </p:cSld>
  <p:clrMapOvr>
    <a:masterClrMapping/>
  </p:clrMapOvr>
</p:sldLayout>
</file>

<file path=ppt/slideLayouts/slideLayout2630.xml><?xml version="1.0" encoding="utf-8"?>
<p:sldLayout xmlns:a="http://schemas.openxmlformats.org/drawingml/2006/main" xmlns:r="http://schemas.openxmlformats.org/officeDocument/2006/relationships" xmlns:p="http://schemas.openxmlformats.org/presentationml/2006/main" userDrawn="1">
  <p:cSld name="1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0" y="6042090"/>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AF4961DB-1D9B-4230-BBFE-6F1F3F78E95A}"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90"/>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6442472" y="6042090"/>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0A2D2621-AB55-4F63-A3BF-7640BB6980A7}" type="slidenum">
              <a:rPr lang="zh-CN" altLang="en-US"/>
              <a:pPr>
                <a:defRPr/>
              </a:pPr>
              <a:t>‹#›</a:t>
            </a:fld>
            <a:endParaRPr lang="zh-CN" altLang="en-US"/>
          </a:p>
        </p:txBody>
      </p:sp>
    </p:spTree>
    <p:extLst>
      <p:ext uri="{BB962C8B-B14F-4D97-AF65-F5344CB8AC3E}">
        <p14:creationId xmlns:p14="http://schemas.microsoft.com/office/powerpoint/2010/main" val="128523916"/>
      </p:ext>
    </p:extLst>
  </p:cSld>
  <p:clrMapOvr>
    <a:masterClrMapping/>
  </p:clrMapOvr>
</p:sldLayout>
</file>

<file path=ppt/slideLayouts/slideLayout2631.xml><?xml version="1.0" encoding="utf-8"?>
<p:sldLayout xmlns:a="http://schemas.openxmlformats.org/drawingml/2006/main" xmlns:r="http://schemas.openxmlformats.org/officeDocument/2006/relationships" xmlns:p="http://schemas.openxmlformats.org/presentationml/2006/main" preserve="1" userDrawn="1">
  <p:cSld name="6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9599359"/>
      </p:ext>
    </p:extLst>
  </p:cSld>
  <p:clrMapOvr>
    <a:masterClrMapping/>
  </p:clrMapOvr>
</p:sldLayout>
</file>

<file path=ppt/slideLayouts/slideLayout2632.xml><?xml version="1.0" encoding="utf-8"?>
<p:sldLayout xmlns:a="http://schemas.openxmlformats.org/drawingml/2006/main" xmlns:r="http://schemas.openxmlformats.org/officeDocument/2006/relationships" xmlns:p="http://schemas.openxmlformats.org/presentationml/2006/main" userDrawn="1">
  <p:cSld name="1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0" y="6042090"/>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5DD1A05C-AA07-4221-8434-D2C4A5F1A127}"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90"/>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6442472" y="6042090"/>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87B4784E-6CE7-4E63-95E0-B8631E5A4D5B}" type="slidenum">
              <a:rPr lang="zh-CN" altLang="en-US"/>
              <a:pPr>
                <a:defRPr/>
              </a:pPr>
              <a:t>‹#›</a:t>
            </a:fld>
            <a:endParaRPr lang="zh-CN" altLang="en-US"/>
          </a:p>
        </p:txBody>
      </p:sp>
    </p:spTree>
    <p:extLst>
      <p:ext uri="{BB962C8B-B14F-4D97-AF65-F5344CB8AC3E}">
        <p14:creationId xmlns:p14="http://schemas.microsoft.com/office/powerpoint/2010/main" val="3926718893"/>
      </p:ext>
    </p:extLst>
  </p:cSld>
  <p:clrMapOvr>
    <a:masterClrMapping/>
  </p:clrMapOvr>
</p:sldLayout>
</file>

<file path=ppt/slideLayouts/slideLayout2633.xml><?xml version="1.0" encoding="utf-8"?>
<p:sldLayout xmlns:a="http://schemas.openxmlformats.org/drawingml/2006/main" xmlns:r="http://schemas.openxmlformats.org/officeDocument/2006/relationships" xmlns:p="http://schemas.openxmlformats.org/presentationml/2006/main" preserve="1" userDrawn="1">
  <p:cSld name="6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1518554"/>
      </p:ext>
    </p:extLst>
  </p:cSld>
  <p:clrMapOvr>
    <a:masterClrMapping/>
  </p:clrMapOvr>
</p:sldLayout>
</file>

<file path=ppt/slideLayouts/slideLayout2634.xml><?xml version="1.0" encoding="utf-8"?>
<p:sldLayout xmlns:a="http://schemas.openxmlformats.org/drawingml/2006/main" xmlns:r="http://schemas.openxmlformats.org/officeDocument/2006/relationships" xmlns:p="http://schemas.openxmlformats.org/presentationml/2006/main" userDrawn="1">
  <p:cSld name="1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0" y="6042090"/>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F67A7CA9-11EE-4638-A464-8C3770156D4A}"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90"/>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6442472" y="6042090"/>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A3DA6ADC-6831-4563-9A44-0EC4960D46B7}" type="slidenum">
              <a:rPr lang="zh-CN" altLang="en-US"/>
              <a:pPr>
                <a:defRPr/>
              </a:pPr>
              <a:t>‹#›</a:t>
            </a:fld>
            <a:endParaRPr lang="zh-CN" altLang="en-US"/>
          </a:p>
        </p:txBody>
      </p:sp>
    </p:spTree>
    <p:extLst>
      <p:ext uri="{BB962C8B-B14F-4D97-AF65-F5344CB8AC3E}">
        <p14:creationId xmlns:p14="http://schemas.microsoft.com/office/powerpoint/2010/main" val="3379606492"/>
      </p:ext>
    </p:extLst>
  </p:cSld>
  <p:clrMapOvr>
    <a:masterClrMapping/>
  </p:clrMapOvr>
</p:sldLayout>
</file>

<file path=ppt/slideLayouts/slideLayout2635.xml><?xml version="1.0" encoding="utf-8"?>
<p:sldLayout xmlns:a="http://schemas.openxmlformats.org/drawingml/2006/main" xmlns:r="http://schemas.openxmlformats.org/officeDocument/2006/relationships" xmlns:p="http://schemas.openxmlformats.org/presentationml/2006/main" preserve="1" userDrawn="1">
  <p:cSld name="6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393746"/>
      </p:ext>
    </p:extLst>
  </p:cSld>
  <p:clrMapOvr>
    <a:masterClrMapping/>
  </p:clrMapOvr>
</p:sldLayout>
</file>

<file path=ppt/slideLayouts/slideLayout2636.xml><?xml version="1.0" encoding="utf-8"?>
<p:sldLayout xmlns:a="http://schemas.openxmlformats.org/drawingml/2006/main" xmlns:r="http://schemas.openxmlformats.org/officeDocument/2006/relationships" xmlns:p="http://schemas.openxmlformats.org/presentationml/2006/main" showMasterSp="0" preserve="1" userDrawn="1">
  <p:cSld name="164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7685006"/>
      </p:ext>
    </p:extLst>
  </p:cSld>
  <p:clrMapOvr>
    <a:masterClrMapping/>
  </p:clrMapOvr>
</p:sldLayout>
</file>

<file path=ppt/slideLayouts/slideLayout2637.xml><?xml version="1.0" encoding="utf-8"?>
<p:sldLayout xmlns:a="http://schemas.openxmlformats.org/drawingml/2006/main" xmlns:r="http://schemas.openxmlformats.org/officeDocument/2006/relationships" xmlns:p="http://schemas.openxmlformats.org/presentationml/2006/main" preserve="1" userDrawn="1">
  <p:cSld name="165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31"/>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33895879"/>
      </p:ext>
    </p:extLst>
  </p:cSld>
  <p:clrMapOvr>
    <a:masterClrMapping/>
  </p:clrMapOvr>
</p:sldLayout>
</file>

<file path=ppt/slideLayouts/slideLayout2638.xml><?xml version="1.0" encoding="utf-8"?>
<p:sldLayout xmlns:a="http://schemas.openxmlformats.org/drawingml/2006/main" xmlns:r="http://schemas.openxmlformats.org/officeDocument/2006/relationships" xmlns:p="http://schemas.openxmlformats.org/presentationml/2006/main" preserve="1" userDrawn="1">
  <p:cSld name="166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782905961"/>
      </p:ext>
    </p:extLst>
  </p:cSld>
  <p:clrMapOvr>
    <a:masterClrMapping/>
  </p:clrMapOvr>
</p:sldLayout>
</file>

<file path=ppt/slideLayouts/slideLayout2639.xml><?xml version="1.0" encoding="utf-8"?>
<p:sldLayout xmlns:a="http://schemas.openxmlformats.org/drawingml/2006/main" xmlns:r="http://schemas.openxmlformats.org/officeDocument/2006/relationships" xmlns:p="http://schemas.openxmlformats.org/presentationml/2006/main" preserve="1" userDrawn="1">
  <p:cSld name="167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91494102"/>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userDrawn="1">
  <p:cSld name="6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24493565"/>
      </p:ext>
    </p:extLst>
  </p:cSld>
  <p:clrMapOvr>
    <a:masterClrMapping/>
  </p:clrMapOvr>
</p:sldLayout>
</file>

<file path=ppt/slideLayouts/slideLayout2640.xml><?xml version="1.0" encoding="utf-8"?>
<p:sldLayout xmlns:a="http://schemas.openxmlformats.org/drawingml/2006/main" xmlns:r="http://schemas.openxmlformats.org/officeDocument/2006/relationships" xmlns:p="http://schemas.openxmlformats.org/presentationml/2006/main" preserve="1" userDrawn="1">
  <p:cSld name="168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11"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278273467"/>
      </p:ext>
    </p:extLst>
  </p:cSld>
  <p:clrMapOvr>
    <a:masterClrMapping/>
  </p:clrMapOvr>
</p:sldLayout>
</file>

<file path=ppt/slideLayouts/slideLayout2641.xml><?xml version="1.0" encoding="utf-8"?>
<p:sldLayout xmlns:a="http://schemas.openxmlformats.org/drawingml/2006/main" xmlns:r="http://schemas.openxmlformats.org/officeDocument/2006/relationships" xmlns:p="http://schemas.openxmlformats.org/presentationml/2006/main" preserve="1" userDrawn="1">
  <p:cSld name="169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8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8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062945314"/>
      </p:ext>
    </p:extLst>
  </p:cSld>
  <p:clrMapOvr>
    <a:masterClrMapping/>
  </p:clrMapOvr>
</p:sldLayout>
</file>

<file path=ppt/slideLayouts/slideLayout2642.xml><?xml version="1.0" encoding="utf-8"?>
<p:sldLayout xmlns:a="http://schemas.openxmlformats.org/drawingml/2006/main" xmlns:r="http://schemas.openxmlformats.org/officeDocument/2006/relationships" xmlns:p="http://schemas.openxmlformats.org/presentationml/2006/main" preserve="1" userDrawn="1">
  <p:cSld name="170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883577470"/>
      </p:ext>
    </p:extLst>
  </p:cSld>
  <p:clrMapOvr>
    <a:masterClrMapping/>
  </p:clrMapOvr>
</p:sldLayout>
</file>

<file path=ppt/slideLayouts/slideLayout2643.xml><?xml version="1.0" encoding="utf-8"?>
<p:sldLayout xmlns:a="http://schemas.openxmlformats.org/drawingml/2006/main" xmlns:r="http://schemas.openxmlformats.org/officeDocument/2006/relationships" xmlns:p="http://schemas.openxmlformats.org/presentationml/2006/main" userDrawn="1">
  <p:cSld name="17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247539C4-D70C-4630-AA58-C082AAEA8E9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0780038D-AF7D-4634-8412-E5F3735E129F}" type="slidenum">
              <a:rPr lang="zh-CN" altLang="en-US"/>
              <a:pPr>
                <a:defRPr/>
              </a:pPr>
              <a:t>‹#›</a:t>
            </a:fld>
            <a:endParaRPr lang="zh-CN" altLang="en-US"/>
          </a:p>
        </p:txBody>
      </p:sp>
    </p:spTree>
    <p:extLst>
      <p:ext uri="{BB962C8B-B14F-4D97-AF65-F5344CB8AC3E}">
        <p14:creationId xmlns:p14="http://schemas.microsoft.com/office/powerpoint/2010/main" val="3338280102"/>
      </p:ext>
    </p:extLst>
  </p:cSld>
  <p:clrMapOvr>
    <a:masterClrMapping/>
  </p:clrMapOvr>
</p:sldLayout>
</file>

<file path=ppt/slideLayouts/slideLayout2644.xml><?xml version="1.0" encoding="utf-8"?>
<p:sldLayout xmlns:a="http://schemas.openxmlformats.org/drawingml/2006/main" xmlns:r="http://schemas.openxmlformats.org/officeDocument/2006/relationships" xmlns:p="http://schemas.openxmlformats.org/presentationml/2006/main" preserve="1" userDrawn="1">
  <p:cSld name="6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3614405"/>
      </p:ext>
    </p:extLst>
  </p:cSld>
  <p:clrMapOvr>
    <a:masterClrMapping/>
  </p:clrMapOvr>
</p:sldLayout>
</file>

<file path=ppt/slideLayouts/slideLayout2645.xml><?xml version="1.0" encoding="utf-8"?>
<p:sldLayout xmlns:a="http://schemas.openxmlformats.org/drawingml/2006/main" xmlns:r="http://schemas.openxmlformats.org/officeDocument/2006/relationships" xmlns:p="http://schemas.openxmlformats.org/presentationml/2006/main" userDrawn="1">
  <p:cSld name="17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FABED47A-6B14-4027-A470-41206F676C7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0964A10E-9449-4C4D-BFAD-DF6CAFCF389E}" type="slidenum">
              <a:rPr lang="zh-CN" altLang="en-US"/>
              <a:pPr>
                <a:defRPr/>
              </a:pPr>
              <a:t>‹#›</a:t>
            </a:fld>
            <a:endParaRPr lang="zh-CN" altLang="en-US"/>
          </a:p>
        </p:txBody>
      </p:sp>
    </p:spTree>
    <p:extLst>
      <p:ext uri="{BB962C8B-B14F-4D97-AF65-F5344CB8AC3E}">
        <p14:creationId xmlns:p14="http://schemas.microsoft.com/office/powerpoint/2010/main" val="2131372199"/>
      </p:ext>
    </p:extLst>
  </p:cSld>
  <p:clrMapOvr>
    <a:masterClrMapping/>
  </p:clrMapOvr>
</p:sldLayout>
</file>

<file path=ppt/slideLayouts/slideLayout2646.xml><?xml version="1.0" encoding="utf-8"?>
<p:sldLayout xmlns:a="http://schemas.openxmlformats.org/drawingml/2006/main" xmlns:r="http://schemas.openxmlformats.org/officeDocument/2006/relationships" xmlns:p="http://schemas.openxmlformats.org/presentationml/2006/main" preserve="1" userDrawn="1">
  <p:cSld name="6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6288266"/>
      </p:ext>
    </p:extLst>
  </p:cSld>
  <p:clrMapOvr>
    <a:masterClrMapping/>
  </p:clrMapOvr>
</p:sldLayout>
</file>

<file path=ppt/slideLayouts/slideLayout2647.xml><?xml version="1.0" encoding="utf-8"?>
<p:sldLayout xmlns:a="http://schemas.openxmlformats.org/drawingml/2006/main" xmlns:r="http://schemas.openxmlformats.org/officeDocument/2006/relationships" xmlns:p="http://schemas.openxmlformats.org/presentationml/2006/main" userDrawn="1">
  <p:cSld name="17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6F81430B-351B-4C2C-8DB2-D09B42D96E9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AFA4A0DB-D1B6-4BCD-A9A5-38E4F44768BF}" type="slidenum">
              <a:rPr lang="zh-CN" altLang="en-US"/>
              <a:pPr>
                <a:defRPr/>
              </a:pPr>
              <a:t>‹#›</a:t>
            </a:fld>
            <a:endParaRPr lang="zh-CN" altLang="en-US"/>
          </a:p>
        </p:txBody>
      </p:sp>
    </p:spTree>
    <p:extLst>
      <p:ext uri="{BB962C8B-B14F-4D97-AF65-F5344CB8AC3E}">
        <p14:creationId xmlns:p14="http://schemas.microsoft.com/office/powerpoint/2010/main" val="1733633977"/>
      </p:ext>
    </p:extLst>
  </p:cSld>
  <p:clrMapOvr>
    <a:masterClrMapping/>
  </p:clrMapOvr>
</p:sldLayout>
</file>

<file path=ppt/slideLayouts/slideLayout2648.xml><?xml version="1.0" encoding="utf-8"?>
<p:sldLayout xmlns:a="http://schemas.openxmlformats.org/drawingml/2006/main" xmlns:r="http://schemas.openxmlformats.org/officeDocument/2006/relationships" xmlns:p="http://schemas.openxmlformats.org/presentationml/2006/main" preserve="1" userDrawn="1">
  <p:cSld name="6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80520644"/>
      </p:ext>
    </p:extLst>
  </p:cSld>
  <p:clrMapOvr>
    <a:masterClrMapping/>
  </p:clrMapOvr>
</p:sldLayout>
</file>

<file path=ppt/slideLayouts/slideLayout2649.xml><?xml version="1.0" encoding="utf-8"?>
<p:sldLayout xmlns:a="http://schemas.openxmlformats.org/drawingml/2006/main" xmlns:r="http://schemas.openxmlformats.org/officeDocument/2006/relationships" xmlns:p="http://schemas.openxmlformats.org/presentationml/2006/main" userDrawn="1">
  <p:cSld name="17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9A438110-BA18-4089-AAD4-EF47638B1F7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E509B937-B37F-45F3-BC28-0CB261DF841D}" type="slidenum">
              <a:rPr lang="zh-CN" altLang="en-US"/>
              <a:pPr>
                <a:defRPr/>
              </a:pPr>
              <a:t>‹#›</a:t>
            </a:fld>
            <a:endParaRPr lang="zh-CN" altLang="en-US"/>
          </a:p>
        </p:txBody>
      </p:sp>
    </p:spTree>
    <p:extLst>
      <p:ext uri="{BB962C8B-B14F-4D97-AF65-F5344CB8AC3E}">
        <p14:creationId xmlns:p14="http://schemas.microsoft.com/office/powerpoint/2010/main" val="3762151506"/>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userDrawn="1">
  <p:cSld name="6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1698130"/>
      </p:ext>
    </p:extLst>
  </p:cSld>
  <p:clrMapOvr>
    <a:masterClrMapping/>
  </p:clrMapOvr>
</p:sldLayout>
</file>

<file path=ppt/slideLayouts/slideLayout2650.xml><?xml version="1.0" encoding="utf-8"?>
<p:sldLayout xmlns:a="http://schemas.openxmlformats.org/drawingml/2006/main" xmlns:r="http://schemas.openxmlformats.org/officeDocument/2006/relationships" xmlns:p="http://schemas.openxmlformats.org/presentationml/2006/main" preserve="1" userDrawn="1">
  <p:cSld name="6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2523002"/>
      </p:ext>
    </p:extLst>
  </p:cSld>
  <p:clrMapOvr>
    <a:masterClrMapping/>
  </p:clrMapOvr>
</p:sldLayout>
</file>

<file path=ppt/slideLayouts/slideLayout2651.xml><?xml version="1.0" encoding="utf-8"?>
<p:sldLayout xmlns:a="http://schemas.openxmlformats.org/drawingml/2006/main" xmlns:r="http://schemas.openxmlformats.org/officeDocument/2006/relationships" xmlns:p="http://schemas.openxmlformats.org/presentationml/2006/main" userDrawn="1">
  <p:cSld name="17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DD991893-B633-4234-A261-5B9C485F4A9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6DD2AFEA-0691-4FB6-9C82-95EA3BE74A7B}" type="slidenum">
              <a:rPr lang="zh-CN" altLang="en-US"/>
              <a:pPr>
                <a:defRPr/>
              </a:pPr>
              <a:t>‹#›</a:t>
            </a:fld>
            <a:endParaRPr lang="zh-CN" altLang="en-US"/>
          </a:p>
        </p:txBody>
      </p:sp>
    </p:spTree>
    <p:extLst>
      <p:ext uri="{BB962C8B-B14F-4D97-AF65-F5344CB8AC3E}">
        <p14:creationId xmlns:p14="http://schemas.microsoft.com/office/powerpoint/2010/main" val="1641454891"/>
      </p:ext>
    </p:extLst>
  </p:cSld>
  <p:clrMapOvr>
    <a:masterClrMapping/>
  </p:clrMapOvr>
</p:sldLayout>
</file>

<file path=ppt/slideLayouts/slideLayout2652.xml><?xml version="1.0" encoding="utf-8"?>
<p:sldLayout xmlns:a="http://schemas.openxmlformats.org/drawingml/2006/main" xmlns:r="http://schemas.openxmlformats.org/officeDocument/2006/relationships" xmlns:p="http://schemas.openxmlformats.org/presentationml/2006/main" preserve="1" userDrawn="1">
  <p:cSld name="6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6548988"/>
      </p:ext>
    </p:extLst>
  </p:cSld>
  <p:clrMapOvr>
    <a:masterClrMapping/>
  </p:clrMapOvr>
</p:sldLayout>
</file>

<file path=ppt/slideLayouts/slideLayout2653.xml><?xml version="1.0" encoding="utf-8"?>
<p:sldLayout xmlns:a="http://schemas.openxmlformats.org/drawingml/2006/main" xmlns:r="http://schemas.openxmlformats.org/officeDocument/2006/relationships" xmlns:p="http://schemas.openxmlformats.org/presentationml/2006/main" showMasterSp="0" preserve="1" userDrawn="1">
  <p:cSld name="176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8632634"/>
      </p:ext>
    </p:extLst>
  </p:cSld>
  <p:clrMapOvr>
    <a:masterClrMapping/>
  </p:clrMapOvr>
</p:sldLayout>
</file>

<file path=ppt/slideLayouts/slideLayout2654.xml><?xml version="1.0" encoding="utf-8"?>
<p:sldLayout xmlns:a="http://schemas.openxmlformats.org/drawingml/2006/main" xmlns:r="http://schemas.openxmlformats.org/officeDocument/2006/relationships" xmlns:p="http://schemas.openxmlformats.org/presentationml/2006/main" preserve="1" userDrawn="1">
  <p:cSld name="17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31"/>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055250641"/>
      </p:ext>
    </p:extLst>
  </p:cSld>
  <p:clrMapOvr>
    <a:masterClrMapping/>
  </p:clrMapOvr>
</p:sldLayout>
</file>

<file path=ppt/slideLayouts/slideLayout2655.xml><?xml version="1.0" encoding="utf-8"?>
<p:sldLayout xmlns:a="http://schemas.openxmlformats.org/drawingml/2006/main" xmlns:r="http://schemas.openxmlformats.org/officeDocument/2006/relationships" xmlns:p="http://schemas.openxmlformats.org/presentationml/2006/main" preserve="1" userDrawn="1">
  <p:cSld name="178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567989197"/>
      </p:ext>
    </p:extLst>
  </p:cSld>
  <p:clrMapOvr>
    <a:masterClrMapping/>
  </p:clrMapOvr>
</p:sldLayout>
</file>

<file path=ppt/slideLayouts/slideLayout2656.xml><?xml version="1.0" encoding="utf-8"?>
<p:sldLayout xmlns:a="http://schemas.openxmlformats.org/drawingml/2006/main" xmlns:r="http://schemas.openxmlformats.org/officeDocument/2006/relationships" xmlns:p="http://schemas.openxmlformats.org/presentationml/2006/main" preserve="1" userDrawn="1">
  <p:cSld name="179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935017289"/>
      </p:ext>
    </p:extLst>
  </p:cSld>
  <p:clrMapOvr>
    <a:masterClrMapping/>
  </p:clrMapOvr>
</p:sldLayout>
</file>

<file path=ppt/slideLayouts/slideLayout2657.xml><?xml version="1.0" encoding="utf-8"?>
<p:sldLayout xmlns:a="http://schemas.openxmlformats.org/drawingml/2006/main" xmlns:r="http://schemas.openxmlformats.org/officeDocument/2006/relationships" xmlns:p="http://schemas.openxmlformats.org/presentationml/2006/main" preserve="1" userDrawn="1">
  <p:cSld name="180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11"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011519651"/>
      </p:ext>
    </p:extLst>
  </p:cSld>
  <p:clrMapOvr>
    <a:masterClrMapping/>
  </p:clrMapOvr>
</p:sldLayout>
</file>

<file path=ppt/slideLayouts/slideLayout2658.xml><?xml version="1.0" encoding="utf-8"?>
<p:sldLayout xmlns:a="http://schemas.openxmlformats.org/drawingml/2006/main" xmlns:r="http://schemas.openxmlformats.org/officeDocument/2006/relationships" xmlns:p="http://schemas.openxmlformats.org/presentationml/2006/main" preserve="1" userDrawn="1">
  <p:cSld name="181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8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8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164023149"/>
      </p:ext>
    </p:extLst>
  </p:cSld>
  <p:clrMapOvr>
    <a:masterClrMapping/>
  </p:clrMapOvr>
</p:sldLayout>
</file>

<file path=ppt/slideLayouts/slideLayout2659.xml><?xml version="1.0" encoding="utf-8"?>
<p:sldLayout xmlns:a="http://schemas.openxmlformats.org/drawingml/2006/main" xmlns:r="http://schemas.openxmlformats.org/officeDocument/2006/relationships" xmlns:p="http://schemas.openxmlformats.org/presentationml/2006/main" preserve="1" userDrawn="1">
  <p:cSld name="182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520789675"/>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userDrawn="1">
  <p:cSld name="6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8879177"/>
      </p:ext>
    </p:extLst>
  </p:cSld>
  <p:clrMapOvr>
    <a:masterClrMapping/>
  </p:clrMapOvr>
</p:sldLayout>
</file>

<file path=ppt/slideLayouts/slideLayout2660.xml><?xml version="1.0" encoding="utf-8"?>
<p:sldLayout xmlns:a="http://schemas.openxmlformats.org/drawingml/2006/main" xmlns:r="http://schemas.openxmlformats.org/officeDocument/2006/relationships" xmlns:p="http://schemas.openxmlformats.org/presentationml/2006/main" userDrawn="1">
  <p:cSld name="18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AFD7E473-398A-4DFE-A0E4-B1F0F4F9CA6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451182DC-0E43-49F4-A8C9-40463D44255B}" type="slidenum">
              <a:rPr lang="zh-CN" altLang="en-US"/>
              <a:pPr>
                <a:defRPr/>
              </a:pPr>
              <a:t>‹#›</a:t>
            </a:fld>
            <a:endParaRPr lang="zh-CN" altLang="en-US"/>
          </a:p>
        </p:txBody>
      </p:sp>
    </p:spTree>
    <p:extLst>
      <p:ext uri="{BB962C8B-B14F-4D97-AF65-F5344CB8AC3E}">
        <p14:creationId xmlns:p14="http://schemas.microsoft.com/office/powerpoint/2010/main" val="4057789706"/>
      </p:ext>
    </p:extLst>
  </p:cSld>
  <p:clrMapOvr>
    <a:masterClrMapping/>
  </p:clrMapOvr>
</p:sldLayout>
</file>

<file path=ppt/slideLayouts/slideLayout2661.xml><?xml version="1.0" encoding="utf-8"?>
<p:sldLayout xmlns:a="http://schemas.openxmlformats.org/drawingml/2006/main" xmlns:r="http://schemas.openxmlformats.org/officeDocument/2006/relationships" xmlns:p="http://schemas.openxmlformats.org/presentationml/2006/main" preserve="1" userDrawn="1">
  <p:cSld name="7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06695247"/>
      </p:ext>
    </p:extLst>
  </p:cSld>
  <p:clrMapOvr>
    <a:masterClrMapping/>
  </p:clrMapOvr>
</p:sldLayout>
</file>

<file path=ppt/slideLayouts/slideLayout2662.xml><?xml version="1.0" encoding="utf-8"?>
<p:sldLayout xmlns:a="http://schemas.openxmlformats.org/drawingml/2006/main" xmlns:r="http://schemas.openxmlformats.org/officeDocument/2006/relationships" xmlns:p="http://schemas.openxmlformats.org/presentationml/2006/main" userDrawn="1">
  <p:cSld name="18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9B1790CB-61C4-486C-9910-483BEF301E29}"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D293BA14-1832-408A-B0C4-DCAF74A6AE57}" type="slidenum">
              <a:rPr lang="zh-CN" altLang="en-US"/>
              <a:pPr>
                <a:defRPr/>
              </a:pPr>
              <a:t>‹#›</a:t>
            </a:fld>
            <a:endParaRPr lang="zh-CN" altLang="en-US"/>
          </a:p>
        </p:txBody>
      </p:sp>
    </p:spTree>
    <p:extLst>
      <p:ext uri="{BB962C8B-B14F-4D97-AF65-F5344CB8AC3E}">
        <p14:creationId xmlns:p14="http://schemas.microsoft.com/office/powerpoint/2010/main" val="1704471809"/>
      </p:ext>
    </p:extLst>
  </p:cSld>
  <p:clrMapOvr>
    <a:masterClrMapping/>
  </p:clrMapOvr>
</p:sldLayout>
</file>

<file path=ppt/slideLayouts/slideLayout2663.xml><?xml version="1.0" encoding="utf-8"?>
<p:sldLayout xmlns:a="http://schemas.openxmlformats.org/drawingml/2006/main" xmlns:r="http://schemas.openxmlformats.org/officeDocument/2006/relationships" xmlns:p="http://schemas.openxmlformats.org/presentationml/2006/main" preserve="1" userDrawn="1">
  <p:cSld name="7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09150374"/>
      </p:ext>
    </p:extLst>
  </p:cSld>
  <p:clrMapOvr>
    <a:masterClrMapping/>
  </p:clrMapOvr>
</p:sldLayout>
</file>

<file path=ppt/slideLayouts/slideLayout2664.xml><?xml version="1.0" encoding="utf-8"?>
<p:sldLayout xmlns:a="http://schemas.openxmlformats.org/drawingml/2006/main" xmlns:r="http://schemas.openxmlformats.org/officeDocument/2006/relationships" xmlns:p="http://schemas.openxmlformats.org/presentationml/2006/main" userDrawn="1">
  <p:cSld name="18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25444DA1-BC56-437E-BACB-12980E4F64B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1DFA290C-F945-48BD-A17E-FDF459AB623A}" type="slidenum">
              <a:rPr lang="zh-CN" altLang="en-US"/>
              <a:pPr>
                <a:defRPr/>
              </a:pPr>
              <a:t>‹#›</a:t>
            </a:fld>
            <a:endParaRPr lang="zh-CN" altLang="en-US"/>
          </a:p>
        </p:txBody>
      </p:sp>
    </p:spTree>
    <p:extLst>
      <p:ext uri="{BB962C8B-B14F-4D97-AF65-F5344CB8AC3E}">
        <p14:creationId xmlns:p14="http://schemas.microsoft.com/office/powerpoint/2010/main" val="3436199755"/>
      </p:ext>
    </p:extLst>
  </p:cSld>
  <p:clrMapOvr>
    <a:masterClrMapping/>
  </p:clrMapOvr>
</p:sldLayout>
</file>

<file path=ppt/slideLayouts/slideLayout2665.xml><?xml version="1.0" encoding="utf-8"?>
<p:sldLayout xmlns:a="http://schemas.openxmlformats.org/drawingml/2006/main" xmlns:r="http://schemas.openxmlformats.org/officeDocument/2006/relationships" xmlns:p="http://schemas.openxmlformats.org/presentationml/2006/main" preserve="1" userDrawn="1">
  <p:cSld name="7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99798832"/>
      </p:ext>
    </p:extLst>
  </p:cSld>
  <p:clrMapOvr>
    <a:masterClrMapping/>
  </p:clrMapOvr>
</p:sldLayout>
</file>

<file path=ppt/slideLayouts/slideLayout2666.xml><?xml version="1.0" encoding="utf-8"?>
<p:sldLayout xmlns:a="http://schemas.openxmlformats.org/drawingml/2006/main" xmlns:r="http://schemas.openxmlformats.org/officeDocument/2006/relationships" xmlns:p="http://schemas.openxmlformats.org/presentationml/2006/main" userDrawn="1">
  <p:cSld name="18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731AE815-1F01-4F2E-848C-2B06DDD06E9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9E2BCA8C-0EA2-45C6-A4DD-9340BBF17EDF}" type="slidenum">
              <a:rPr lang="zh-CN" altLang="en-US"/>
              <a:pPr>
                <a:defRPr/>
              </a:pPr>
              <a:t>‹#›</a:t>
            </a:fld>
            <a:endParaRPr lang="zh-CN" altLang="en-US"/>
          </a:p>
        </p:txBody>
      </p:sp>
    </p:spTree>
    <p:extLst>
      <p:ext uri="{BB962C8B-B14F-4D97-AF65-F5344CB8AC3E}">
        <p14:creationId xmlns:p14="http://schemas.microsoft.com/office/powerpoint/2010/main" val="1461497627"/>
      </p:ext>
    </p:extLst>
  </p:cSld>
  <p:clrMapOvr>
    <a:masterClrMapping/>
  </p:clrMapOvr>
</p:sldLayout>
</file>

<file path=ppt/slideLayouts/slideLayout2667.xml><?xml version="1.0" encoding="utf-8"?>
<p:sldLayout xmlns:a="http://schemas.openxmlformats.org/drawingml/2006/main" xmlns:r="http://schemas.openxmlformats.org/officeDocument/2006/relationships" xmlns:p="http://schemas.openxmlformats.org/presentationml/2006/main" preserve="1" userDrawn="1">
  <p:cSld name="7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3875574"/>
      </p:ext>
    </p:extLst>
  </p:cSld>
  <p:clrMapOvr>
    <a:masterClrMapping/>
  </p:clrMapOvr>
</p:sldLayout>
</file>

<file path=ppt/slideLayouts/slideLayout2668.xml><?xml version="1.0" encoding="utf-8"?>
<p:sldLayout xmlns:a="http://schemas.openxmlformats.org/drawingml/2006/main" xmlns:r="http://schemas.openxmlformats.org/officeDocument/2006/relationships" xmlns:p="http://schemas.openxmlformats.org/presentationml/2006/main" userDrawn="1">
  <p:cSld name="18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1C21A483-6399-4232-A36A-1B63E841D60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12ECFD8A-48E1-453B-9691-E2AC56BEAEAC}" type="slidenum">
              <a:rPr lang="zh-CN" altLang="en-US"/>
              <a:pPr>
                <a:defRPr/>
              </a:pPr>
              <a:t>‹#›</a:t>
            </a:fld>
            <a:endParaRPr lang="zh-CN" altLang="en-US"/>
          </a:p>
        </p:txBody>
      </p:sp>
    </p:spTree>
    <p:extLst>
      <p:ext uri="{BB962C8B-B14F-4D97-AF65-F5344CB8AC3E}">
        <p14:creationId xmlns:p14="http://schemas.microsoft.com/office/powerpoint/2010/main" val="1287034774"/>
      </p:ext>
    </p:extLst>
  </p:cSld>
  <p:clrMapOvr>
    <a:masterClrMapping/>
  </p:clrMapOvr>
</p:sldLayout>
</file>

<file path=ppt/slideLayouts/slideLayout2669.xml><?xml version="1.0" encoding="utf-8"?>
<p:sldLayout xmlns:a="http://schemas.openxmlformats.org/drawingml/2006/main" xmlns:r="http://schemas.openxmlformats.org/officeDocument/2006/relationships" xmlns:p="http://schemas.openxmlformats.org/presentationml/2006/main" preserve="1" userDrawn="1">
  <p:cSld name="7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6596745"/>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userDrawn="1">
  <p:cSld name="6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3554596"/>
      </p:ext>
    </p:extLst>
  </p:cSld>
  <p:clrMapOvr>
    <a:masterClrMapping/>
  </p:clrMapOvr>
</p:sldLayout>
</file>

<file path=ppt/slideLayouts/slideLayout2670.xml><?xml version="1.0" encoding="utf-8"?>
<p:sldLayout xmlns:a="http://schemas.openxmlformats.org/drawingml/2006/main" xmlns:r="http://schemas.openxmlformats.org/officeDocument/2006/relationships" xmlns:p="http://schemas.openxmlformats.org/presentationml/2006/main" userDrawn="1">
  <p:cSld name="18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99065DA4-83CF-4C71-B018-ED34FB8DCECD}"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B1729043-A2A2-4240-9B72-34E6247114AC}" type="slidenum">
              <a:rPr lang="zh-CN" altLang="en-US"/>
              <a:pPr>
                <a:defRPr/>
              </a:pPr>
              <a:t>‹#›</a:t>
            </a:fld>
            <a:endParaRPr lang="zh-CN" altLang="en-US"/>
          </a:p>
        </p:txBody>
      </p:sp>
    </p:spTree>
    <p:extLst>
      <p:ext uri="{BB962C8B-B14F-4D97-AF65-F5344CB8AC3E}">
        <p14:creationId xmlns:p14="http://schemas.microsoft.com/office/powerpoint/2010/main" val="1117542860"/>
      </p:ext>
    </p:extLst>
  </p:cSld>
  <p:clrMapOvr>
    <a:masterClrMapping/>
  </p:clrMapOvr>
</p:sldLayout>
</file>

<file path=ppt/slideLayouts/slideLayout2671.xml><?xml version="1.0" encoding="utf-8"?>
<p:sldLayout xmlns:a="http://schemas.openxmlformats.org/drawingml/2006/main" xmlns:r="http://schemas.openxmlformats.org/officeDocument/2006/relationships" xmlns:p="http://schemas.openxmlformats.org/presentationml/2006/main" userDrawn="1">
  <p:cSld name="18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mn-cs"/>
              </a:defRPr>
            </a:lvl1pPr>
          </a:lstStyle>
          <a:p>
            <a:pPr>
              <a:defRPr/>
            </a:pPr>
            <a:fld id="{9F17D434-5674-43C8-834B-3D62663D36C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mn-cs"/>
              </a:defRPr>
            </a:lvl1pPr>
          </a:lstStyle>
          <a:p>
            <a:pPr>
              <a:defRPr/>
            </a:pPr>
            <a:fld id="{BCD97893-1BF7-45CE-8BA4-402F58F5DEE0}" type="slidenum">
              <a:rPr lang="zh-CN" altLang="en-US"/>
              <a:pPr>
                <a:defRPr/>
              </a:pPr>
              <a:t>‹#›</a:t>
            </a:fld>
            <a:endParaRPr lang="zh-CN" altLang="en-US"/>
          </a:p>
        </p:txBody>
      </p:sp>
    </p:spTree>
    <p:extLst>
      <p:ext uri="{BB962C8B-B14F-4D97-AF65-F5344CB8AC3E}">
        <p14:creationId xmlns:p14="http://schemas.microsoft.com/office/powerpoint/2010/main" val="3853245549"/>
      </p:ext>
    </p:extLst>
  </p:cSld>
  <p:clrMapOvr>
    <a:masterClrMapping/>
  </p:clrMapOvr>
</p:sldLayout>
</file>

<file path=ppt/slideLayouts/slideLayout2672.xml><?xml version="1.0" encoding="utf-8"?>
<p:sldLayout xmlns:a="http://schemas.openxmlformats.org/drawingml/2006/main" xmlns:r="http://schemas.openxmlformats.org/officeDocument/2006/relationships" xmlns:p="http://schemas.openxmlformats.org/presentationml/2006/main" preserve="1" userDrawn="1">
  <p:cSld name="15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31527089"/>
      </p:ext>
    </p:extLst>
  </p:cSld>
  <p:clrMapOvr>
    <a:masterClrMapping/>
  </p:clrMapOvr>
</p:sldLayout>
</file>

<file path=ppt/slideLayouts/slideLayout2673.xml><?xml version="1.0" encoding="utf-8"?>
<p:sldLayout xmlns:a="http://schemas.openxmlformats.org/drawingml/2006/main" xmlns:r="http://schemas.openxmlformats.org/officeDocument/2006/relationships" xmlns:p="http://schemas.openxmlformats.org/presentationml/2006/main" preserve="1" userDrawn="1">
  <p:cSld name="28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45534231"/>
      </p:ext>
    </p:extLst>
  </p:cSld>
  <p:clrMapOvr>
    <a:masterClrMapping/>
  </p:clrMapOvr>
</p:sldLayout>
</file>

<file path=ppt/slideLayouts/slideLayout2674.xml><?xml version="1.0" encoding="utf-8"?>
<p:sldLayout xmlns:a="http://schemas.openxmlformats.org/drawingml/2006/main" xmlns:r="http://schemas.openxmlformats.org/officeDocument/2006/relationships" xmlns:p="http://schemas.openxmlformats.org/presentationml/2006/main" preserve="1" userDrawn="1">
  <p:cSld name="15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0077131"/>
      </p:ext>
    </p:extLst>
  </p:cSld>
  <p:clrMapOvr>
    <a:masterClrMapping/>
  </p:clrMapOvr>
</p:sldLayout>
</file>

<file path=ppt/slideLayouts/slideLayout2675.xml><?xml version="1.0" encoding="utf-8"?>
<p:sldLayout xmlns:a="http://schemas.openxmlformats.org/drawingml/2006/main" xmlns:r="http://schemas.openxmlformats.org/officeDocument/2006/relationships" xmlns:p="http://schemas.openxmlformats.org/presentationml/2006/main" userDrawn="1">
  <p:cSld name="19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AD4D2DC2-BD19-4482-BB64-CDD2A8219E04}"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CB1D224E-4F6C-42FE-A61A-E10C820B83AC}" type="slidenum">
              <a:rPr lang="zh-CN" altLang="en-US"/>
              <a:pPr>
                <a:defRPr/>
              </a:pPr>
              <a:t>‹#›</a:t>
            </a:fld>
            <a:endParaRPr lang="zh-CN" altLang="en-US"/>
          </a:p>
        </p:txBody>
      </p:sp>
    </p:spTree>
    <p:extLst>
      <p:ext uri="{BB962C8B-B14F-4D97-AF65-F5344CB8AC3E}">
        <p14:creationId xmlns:p14="http://schemas.microsoft.com/office/powerpoint/2010/main" val="536464666"/>
      </p:ext>
    </p:extLst>
  </p:cSld>
  <p:clrMapOvr>
    <a:masterClrMapping/>
  </p:clrMapOvr>
</p:sldLayout>
</file>

<file path=ppt/slideLayouts/slideLayout2676.xml><?xml version="1.0" encoding="utf-8"?>
<p:sldLayout xmlns:a="http://schemas.openxmlformats.org/drawingml/2006/main" xmlns:r="http://schemas.openxmlformats.org/officeDocument/2006/relationships" xmlns:p="http://schemas.openxmlformats.org/presentationml/2006/main" userDrawn="1">
  <p:cSld name="19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0693481E-FB43-4F8A-9E29-EFF39CF55F28}"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2C0023E5-E67B-42E8-934F-8225EB7A67D1}" type="slidenum">
              <a:rPr lang="zh-CN" altLang="en-US"/>
              <a:pPr>
                <a:defRPr/>
              </a:pPr>
              <a:t>‹#›</a:t>
            </a:fld>
            <a:endParaRPr lang="zh-CN" altLang="en-US"/>
          </a:p>
        </p:txBody>
      </p:sp>
    </p:spTree>
    <p:extLst>
      <p:ext uri="{BB962C8B-B14F-4D97-AF65-F5344CB8AC3E}">
        <p14:creationId xmlns:p14="http://schemas.microsoft.com/office/powerpoint/2010/main" val="426887126"/>
      </p:ext>
    </p:extLst>
  </p:cSld>
  <p:clrMapOvr>
    <a:masterClrMapping/>
  </p:clrMapOvr>
</p:sldLayout>
</file>

<file path=ppt/slideLayouts/slideLayout2677.xml><?xml version="1.0" encoding="utf-8"?>
<p:sldLayout xmlns:a="http://schemas.openxmlformats.org/drawingml/2006/main" xmlns:r="http://schemas.openxmlformats.org/officeDocument/2006/relationships" xmlns:p="http://schemas.openxmlformats.org/presentationml/2006/main" userDrawn="1">
  <p:cSld name="29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9165933"/>
      </p:ext>
    </p:extLst>
  </p:cSld>
  <p:clrMapOvr>
    <a:masterClrMapping/>
  </p:clrMapOvr>
  <p:transition spd="slow" advClick="0" advTm="0">
    <p:random/>
  </p:transition>
</p:sldLayout>
</file>

<file path=ppt/slideLayouts/slideLayout2678.xml><?xml version="1.0" encoding="utf-8"?>
<p:sldLayout xmlns:a="http://schemas.openxmlformats.org/drawingml/2006/main" xmlns:r="http://schemas.openxmlformats.org/officeDocument/2006/relationships" xmlns:p="http://schemas.openxmlformats.org/presentationml/2006/main" userDrawn="1">
  <p:cSld name="19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2ABA0AC4-8295-4BBD-9065-64C8636E53F8}"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1EA787EF-9FB3-4A56-A5DE-E009B3138C06}" type="slidenum">
              <a:rPr lang="zh-CN" altLang="en-US"/>
              <a:pPr>
                <a:defRPr/>
              </a:pPr>
              <a:t>‹#›</a:t>
            </a:fld>
            <a:endParaRPr lang="zh-CN" altLang="en-US"/>
          </a:p>
        </p:txBody>
      </p:sp>
    </p:spTree>
    <p:extLst>
      <p:ext uri="{BB962C8B-B14F-4D97-AF65-F5344CB8AC3E}">
        <p14:creationId xmlns:p14="http://schemas.microsoft.com/office/powerpoint/2010/main" val="1274795197"/>
      </p:ext>
    </p:extLst>
  </p:cSld>
  <p:clrMapOvr>
    <a:masterClrMapping/>
  </p:clrMapOvr>
</p:sldLayout>
</file>

<file path=ppt/slideLayouts/slideLayout2679.xml><?xml version="1.0" encoding="utf-8"?>
<p:sldLayout xmlns:a="http://schemas.openxmlformats.org/drawingml/2006/main" xmlns:r="http://schemas.openxmlformats.org/officeDocument/2006/relationships" xmlns:p="http://schemas.openxmlformats.org/presentationml/2006/main" showMasterSp="0" preserve="1" userDrawn="1">
  <p:cSld name="19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638492359"/>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userDrawn="1">
  <p:cSld name="6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44411717"/>
      </p:ext>
    </p:extLst>
  </p:cSld>
  <p:clrMapOvr>
    <a:masterClrMapping/>
  </p:clrMapOvr>
</p:sldLayout>
</file>

<file path=ppt/slideLayouts/slideLayout2680.xml><?xml version="1.0" encoding="utf-8"?>
<p:sldLayout xmlns:a="http://schemas.openxmlformats.org/drawingml/2006/main" xmlns:r="http://schemas.openxmlformats.org/officeDocument/2006/relationships" xmlns:p="http://schemas.openxmlformats.org/presentationml/2006/main" preserve="1" userDrawn="1">
  <p:cSld name="19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31"/>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988549650"/>
      </p:ext>
    </p:extLst>
  </p:cSld>
  <p:clrMapOvr>
    <a:masterClrMapping/>
  </p:clrMapOvr>
</p:sldLayout>
</file>

<file path=ppt/slideLayouts/slideLayout2681.xml><?xml version="1.0" encoding="utf-8"?>
<p:sldLayout xmlns:a="http://schemas.openxmlformats.org/drawingml/2006/main" xmlns:r="http://schemas.openxmlformats.org/officeDocument/2006/relationships" xmlns:p="http://schemas.openxmlformats.org/presentationml/2006/main" preserve="1" userDrawn="1">
  <p:cSld name="19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028596779"/>
      </p:ext>
    </p:extLst>
  </p:cSld>
  <p:clrMapOvr>
    <a:masterClrMapping/>
  </p:clrMapOvr>
</p:sldLayout>
</file>

<file path=ppt/slideLayouts/slideLayout2682.xml><?xml version="1.0" encoding="utf-8"?>
<p:sldLayout xmlns:a="http://schemas.openxmlformats.org/drawingml/2006/main" xmlns:r="http://schemas.openxmlformats.org/officeDocument/2006/relationships" xmlns:p="http://schemas.openxmlformats.org/presentationml/2006/main" preserve="1" userDrawn="1">
  <p:cSld name="196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288351832"/>
      </p:ext>
    </p:extLst>
  </p:cSld>
  <p:clrMapOvr>
    <a:masterClrMapping/>
  </p:clrMapOvr>
</p:sldLayout>
</file>

<file path=ppt/slideLayouts/slideLayout2683.xml><?xml version="1.0" encoding="utf-8"?>
<p:sldLayout xmlns:a="http://schemas.openxmlformats.org/drawingml/2006/main" xmlns:r="http://schemas.openxmlformats.org/officeDocument/2006/relationships" xmlns:p="http://schemas.openxmlformats.org/presentationml/2006/main" preserve="1" userDrawn="1">
  <p:cSld name="197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11"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230680570"/>
      </p:ext>
    </p:extLst>
  </p:cSld>
  <p:clrMapOvr>
    <a:masterClrMapping/>
  </p:clrMapOvr>
</p:sldLayout>
</file>

<file path=ppt/slideLayouts/slideLayout2684.xml><?xml version="1.0" encoding="utf-8"?>
<p:sldLayout xmlns:a="http://schemas.openxmlformats.org/drawingml/2006/main" xmlns:r="http://schemas.openxmlformats.org/officeDocument/2006/relationships" xmlns:p="http://schemas.openxmlformats.org/presentationml/2006/main" preserve="1" userDrawn="1">
  <p:cSld name="19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8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8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051604411"/>
      </p:ext>
    </p:extLst>
  </p:cSld>
  <p:clrMapOvr>
    <a:masterClrMapping/>
  </p:clrMapOvr>
</p:sldLayout>
</file>

<file path=ppt/slideLayouts/slideLayout2685.xml><?xml version="1.0" encoding="utf-8"?>
<p:sldLayout xmlns:a="http://schemas.openxmlformats.org/drawingml/2006/main" xmlns:r="http://schemas.openxmlformats.org/officeDocument/2006/relationships" xmlns:p="http://schemas.openxmlformats.org/presentationml/2006/main" preserve="1" userDrawn="1">
  <p:cSld name="199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739507027"/>
      </p:ext>
    </p:extLst>
  </p:cSld>
  <p:clrMapOvr>
    <a:masterClrMapping/>
  </p:clrMapOvr>
</p:sldLayout>
</file>

<file path=ppt/slideLayouts/slideLayout2686.xml><?xml version="1.0" encoding="utf-8"?>
<p:sldLayout xmlns:a="http://schemas.openxmlformats.org/drawingml/2006/main" xmlns:r="http://schemas.openxmlformats.org/officeDocument/2006/relationships" xmlns:p="http://schemas.openxmlformats.org/presentationml/2006/main" userDrawn="1">
  <p:cSld name="20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753DC4E4-31C9-4A56-B396-D6EFA034B8A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0E68D0F8-18A8-429C-AF77-7DA6473DFB3D}" type="slidenum">
              <a:rPr lang="zh-CN" altLang="en-US"/>
              <a:pPr>
                <a:defRPr/>
              </a:pPr>
              <a:t>‹#›</a:t>
            </a:fld>
            <a:endParaRPr lang="zh-CN" altLang="en-US"/>
          </a:p>
        </p:txBody>
      </p:sp>
    </p:spTree>
    <p:extLst>
      <p:ext uri="{BB962C8B-B14F-4D97-AF65-F5344CB8AC3E}">
        <p14:creationId xmlns:p14="http://schemas.microsoft.com/office/powerpoint/2010/main" val="2909022461"/>
      </p:ext>
    </p:extLst>
  </p:cSld>
  <p:clrMapOvr>
    <a:masterClrMapping/>
  </p:clrMapOvr>
</p:sldLayout>
</file>

<file path=ppt/slideLayouts/slideLayout2687.xml><?xml version="1.0" encoding="utf-8"?>
<p:sldLayout xmlns:a="http://schemas.openxmlformats.org/drawingml/2006/main" xmlns:r="http://schemas.openxmlformats.org/officeDocument/2006/relationships" xmlns:p="http://schemas.openxmlformats.org/presentationml/2006/main" preserve="1" userDrawn="1">
  <p:cSld name="7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6074515"/>
      </p:ext>
    </p:extLst>
  </p:cSld>
  <p:clrMapOvr>
    <a:masterClrMapping/>
  </p:clrMapOvr>
</p:sldLayout>
</file>

<file path=ppt/slideLayouts/slideLayout2688.xml><?xml version="1.0" encoding="utf-8"?>
<p:sldLayout xmlns:a="http://schemas.openxmlformats.org/drawingml/2006/main" xmlns:r="http://schemas.openxmlformats.org/officeDocument/2006/relationships" xmlns:p="http://schemas.openxmlformats.org/presentationml/2006/main" userDrawn="1">
  <p:cSld name="20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E09B93E8-E100-4CB0-91B0-8991A6093A7A}"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9E7A1005-2331-4CFE-B53D-FFCE8D90C92B}" type="slidenum">
              <a:rPr lang="zh-CN" altLang="en-US"/>
              <a:pPr>
                <a:defRPr/>
              </a:pPr>
              <a:t>‹#›</a:t>
            </a:fld>
            <a:endParaRPr lang="zh-CN" altLang="en-US"/>
          </a:p>
        </p:txBody>
      </p:sp>
    </p:spTree>
    <p:extLst>
      <p:ext uri="{BB962C8B-B14F-4D97-AF65-F5344CB8AC3E}">
        <p14:creationId xmlns:p14="http://schemas.microsoft.com/office/powerpoint/2010/main" val="1229923312"/>
      </p:ext>
    </p:extLst>
  </p:cSld>
  <p:clrMapOvr>
    <a:masterClrMapping/>
  </p:clrMapOvr>
</p:sldLayout>
</file>

<file path=ppt/slideLayouts/slideLayout2689.xml><?xml version="1.0" encoding="utf-8"?>
<p:sldLayout xmlns:a="http://schemas.openxmlformats.org/drawingml/2006/main" xmlns:r="http://schemas.openxmlformats.org/officeDocument/2006/relationships" xmlns:p="http://schemas.openxmlformats.org/presentationml/2006/main" preserve="1" userDrawn="1">
  <p:cSld name="7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2401460"/>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userDrawn="1">
  <p:cSld name="9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302" y="6042134"/>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F0E9179B-1862-48B3-BED6-83696E79C925}"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34"/>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34"/>
            <a:ext cx="51315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55D8F71C-F482-47F1-9C0D-D002A483135E}" type="slidenum">
              <a:rPr lang="zh-CN" altLang="en-US"/>
              <a:pPr>
                <a:defRPr/>
              </a:pPr>
              <a:t>‹#›</a:t>
            </a:fld>
            <a:endParaRPr lang="zh-CN" altLang="en-US"/>
          </a:p>
        </p:txBody>
      </p:sp>
    </p:spTree>
    <p:extLst>
      <p:ext uri="{BB962C8B-B14F-4D97-AF65-F5344CB8AC3E}">
        <p14:creationId xmlns:p14="http://schemas.microsoft.com/office/powerpoint/2010/main" val="1778287017"/>
      </p:ext>
    </p:extLst>
  </p:cSld>
  <p:clrMapOvr>
    <a:masterClrMapping/>
  </p:clrMapOvr>
</p:sldLayout>
</file>

<file path=ppt/slideLayouts/slideLayout2690.xml><?xml version="1.0" encoding="utf-8"?>
<p:sldLayout xmlns:a="http://schemas.openxmlformats.org/drawingml/2006/main" xmlns:r="http://schemas.openxmlformats.org/officeDocument/2006/relationships" xmlns:p="http://schemas.openxmlformats.org/presentationml/2006/main" userDrawn="1">
  <p:cSld name="20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CDCCCC1D-8146-48FA-9644-C1195768B246}"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B34FB047-2913-4C99-81EB-E2B375081D4E}" type="slidenum">
              <a:rPr lang="zh-CN" altLang="en-US"/>
              <a:pPr>
                <a:defRPr/>
              </a:pPr>
              <a:t>‹#›</a:t>
            </a:fld>
            <a:endParaRPr lang="zh-CN" altLang="en-US"/>
          </a:p>
        </p:txBody>
      </p:sp>
    </p:spTree>
    <p:extLst>
      <p:ext uri="{BB962C8B-B14F-4D97-AF65-F5344CB8AC3E}">
        <p14:creationId xmlns:p14="http://schemas.microsoft.com/office/powerpoint/2010/main" val="2510222814"/>
      </p:ext>
    </p:extLst>
  </p:cSld>
  <p:clrMapOvr>
    <a:masterClrMapping/>
  </p:clrMapOvr>
</p:sldLayout>
</file>

<file path=ppt/slideLayouts/slideLayout2691.xml><?xml version="1.0" encoding="utf-8"?>
<p:sldLayout xmlns:a="http://schemas.openxmlformats.org/drawingml/2006/main" xmlns:r="http://schemas.openxmlformats.org/officeDocument/2006/relationships" xmlns:p="http://schemas.openxmlformats.org/presentationml/2006/main" preserve="1" userDrawn="1">
  <p:cSld name="7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9897137"/>
      </p:ext>
    </p:extLst>
  </p:cSld>
  <p:clrMapOvr>
    <a:masterClrMapping/>
  </p:clrMapOvr>
</p:sldLayout>
</file>

<file path=ppt/slideLayouts/slideLayout2692.xml><?xml version="1.0" encoding="utf-8"?>
<p:sldLayout xmlns:a="http://schemas.openxmlformats.org/drawingml/2006/main" xmlns:r="http://schemas.openxmlformats.org/officeDocument/2006/relationships" xmlns:p="http://schemas.openxmlformats.org/presentationml/2006/main" userDrawn="1">
  <p:cSld name="20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758B7A40-2C4E-4404-B2F9-06F9365FE50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D4573D5B-FA01-45D0-BCE8-5770A61E0BEA}" type="slidenum">
              <a:rPr lang="zh-CN" altLang="en-US"/>
              <a:pPr>
                <a:defRPr/>
              </a:pPr>
              <a:t>‹#›</a:t>
            </a:fld>
            <a:endParaRPr lang="zh-CN" altLang="en-US"/>
          </a:p>
        </p:txBody>
      </p:sp>
    </p:spTree>
    <p:extLst>
      <p:ext uri="{BB962C8B-B14F-4D97-AF65-F5344CB8AC3E}">
        <p14:creationId xmlns:p14="http://schemas.microsoft.com/office/powerpoint/2010/main" val="1153694193"/>
      </p:ext>
    </p:extLst>
  </p:cSld>
  <p:clrMapOvr>
    <a:masterClrMapping/>
  </p:clrMapOvr>
</p:sldLayout>
</file>

<file path=ppt/slideLayouts/slideLayout2693.xml><?xml version="1.0" encoding="utf-8"?>
<p:sldLayout xmlns:a="http://schemas.openxmlformats.org/drawingml/2006/main" xmlns:r="http://schemas.openxmlformats.org/officeDocument/2006/relationships" xmlns:p="http://schemas.openxmlformats.org/presentationml/2006/main" preserve="1" userDrawn="1">
  <p:cSld name="7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9038658"/>
      </p:ext>
    </p:extLst>
  </p:cSld>
  <p:clrMapOvr>
    <a:masterClrMapping/>
  </p:clrMapOvr>
</p:sldLayout>
</file>

<file path=ppt/slideLayouts/slideLayout2694.xml><?xml version="1.0" encoding="utf-8"?>
<p:sldLayout xmlns:a="http://schemas.openxmlformats.org/drawingml/2006/main" xmlns:r="http://schemas.openxmlformats.org/officeDocument/2006/relationships" xmlns:p="http://schemas.openxmlformats.org/presentationml/2006/main" userDrawn="1">
  <p:cSld name="20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96763400-4961-432D-A081-194D132B4E9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73DBB484-8FFE-47FA-A1C2-221BDEBE0451}" type="slidenum">
              <a:rPr lang="zh-CN" altLang="en-US"/>
              <a:pPr>
                <a:defRPr/>
              </a:pPr>
              <a:t>‹#›</a:t>
            </a:fld>
            <a:endParaRPr lang="zh-CN" altLang="en-US"/>
          </a:p>
        </p:txBody>
      </p:sp>
    </p:spTree>
    <p:extLst>
      <p:ext uri="{BB962C8B-B14F-4D97-AF65-F5344CB8AC3E}">
        <p14:creationId xmlns:p14="http://schemas.microsoft.com/office/powerpoint/2010/main" val="3160155863"/>
      </p:ext>
    </p:extLst>
  </p:cSld>
  <p:clrMapOvr>
    <a:masterClrMapping/>
  </p:clrMapOvr>
</p:sldLayout>
</file>

<file path=ppt/slideLayouts/slideLayout2695.xml><?xml version="1.0" encoding="utf-8"?>
<p:sldLayout xmlns:a="http://schemas.openxmlformats.org/drawingml/2006/main" xmlns:r="http://schemas.openxmlformats.org/officeDocument/2006/relationships" xmlns:p="http://schemas.openxmlformats.org/presentationml/2006/main" preserve="1" userDrawn="1">
  <p:cSld name="7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4764340"/>
      </p:ext>
    </p:extLst>
  </p:cSld>
  <p:clrMapOvr>
    <a:masterClrMapping/>
  </p:clrMapOvr>
</p:sldLayout>
</file>

<file path=ppt/slideLayouts/slideLayout2696.xml><?xml version="1.0" encoding="utf-8"?>
<p:sldLayout xmlns:a="http://schemas.openxmlformats.org/drawingml/2006/main" xmlns:r="http://schemas.openxmlformats.org/officeDocument/2006/relationships" xmlns:p="http://schemas.openxmlformats.org/presentationml/2006/main" showMasterSp="0" preserve="1" userDrawn="1">
  <p:cSld name="20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548620"/>
      </p:ext>
    </p:extLst>
  </p:cSld>
  <p:clrMapOvr>
    <a:masterClrMapping/>
  </p:clrMapOvr>
</p:sldLayout>
</file>

<file path=ppt/slideLayouts/slideLayout2697.xml><?xml version="1.0" encoding="utf-8"?>
<p:sldLayout xmlns:a="http://schemas.openxmlformats.org/drawingml/2006/main" xmlns:r="http://schemas.openxmlformats.org/officeDocument/2006/relationships" xmlns:p="http://schemas.openxmlformats.org/presentationml/2006/main" preserve="1" userDrawn="1">
  <p:cSld name="20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31"/>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331142259"/>
      </p:ext>
    </p:extLst>
  </p:cSld>
  <p:clrMapOvr>
    <a:masterClrMapping/>
  </p:clrMapOvr>
</p:sldLayout>
</file>

<file path=ppt/slideLayouts/slideLayout2698.xml><?xml version="1.0" encoding="utf-8"?>
<p:sldLayout xmlns:a="http://schemas.openxmlformats.org/drawingml/2006/main" xmlns:r="http://schemas.openxmlformats.org/officeDocument/2006/relationships" xmlns:p="http://schemas.openxmlformats.org/presentationml/2006/main" preserve="1" userDrawn="1">
  <p:cSld name="207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964786686"/>
      </p:ext>
    </p:extLst>
  </p:cSld>
  <p:clrMapOvr>
    <a:masterClrMapping/>
  </p:clrMapOvr>
</p:sldLayout>
</file>

<file path=ppt/slideLayouts/slideLayout2699.xml><?xml version="1.0" encoding="utf-8"?>
<p:sldLayout xmlns:a="http://schemas.openxmlformats.org/drawingml/2006/main" xmlns:r="http://schemas.openxmlformats.org/officeDocument/2006/relationships" xmlns:p="http://schemas.openxmlformats.org/presentationml/2006/main" preserve="1" userDrawn="1">
  <p:cSld name="208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0482026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54097935"/>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userDrawn="1">
  <p:cSld name="8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17898791"/>
      </p:ext>
    </p:extLst>
  </p:cSld>
  <p:clrMapOvr>
    <a:masterClrMapping/>
  </p:clrMapOvr>
  <p:transition spd="slow" advClick="0" advTm="4000">
    <p:comb/>
  </p:transition>
</p:sldLayout>
</file>

<file path=ppt/slideLayouts/slideLayout2700.xml><?xml version="1.0" encoding="utf-8"?>
<p:sldLayout xmlns:a="http://schemas.openxmlformats.org/drawingml/2006/main" xmlns:r="http://schemas.openxmlformats.org/officeDocument/2006/relationships" xmlns:p="http://schemas.openxmlformats.org/presentationml/2006/main" preserve="1" userDrawn="1">
  <p:cSld name="209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11"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395907812"/>
      </p:ext>
    </p:extLst>
  </p:cSld>
  <p:clrMapOvr>
    <a:masterClrMapping/>
  </p:clrMapOvr>
</p:sldLayout>
</file>

<file path=ppt/slideLayouts/slideLayout2701.xml><?xml version="1.0" encoding="utf-8"?>
<p:sldLayout xmlns:a="http://schemas.openxmlformats.org/drawingml/2006/main" xmlns:r="http://schemas.openxmlformats.org/officeDocument/2006/relationships" xmlns:p="http://schemas.openxmlformats.org/presentationml/2006/main" preserve="1" userDrawn="1">
  <p:cSld name="21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8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8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778835145"/>
      </p:ext>
    </p:extLst>
  </p:cSld>
  <p:clrMapOvr>
    <a:masterClrMapping/>
  </p:clrMapOvr>
</p:sldLayout>
</file>

<file path=ppt/slideLayouts/slideLayout2702.xml><?xml version="1.0" encoding="utf-8"?>
<p:sldLayout xmlns:a="http://schemas.openxmlformats.org/drawingml/2006/main" xmlns:r="http://schemas.openxmlformats.org/officeDocument/2006/relationships" xmlns:p="http://schemas.openxmlformats.org/presentationml/2006/main" preserve="1" userDrawn="1">
  <p:cSld name="21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515796196"/>
      </p:ext>
    </p:extLst>
  </p:cSld>
  <p:clrMapOvr>
    <a:masterClrMapping/>
  </p:clrMapOvr>
</p:sldLayout>
</file>

<file path=ppt/slideLayouts/slideLayout2703.xml><?xml version="1.0" encoding="utf-8"?>
<p:sldLayout xmlns:a="http://schemas.openxmlformats.org/drawingml/2006/main" xmlns:r="http://schemas.openxmlformats.org/officeDocument/2006/relationships" xmlns:p="http://schemas.openxmlformats.org/presentationml/2006/main" userDrawn="1">
  <p:cSld name="21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6982F42D-18D1-4068-934B-03062397679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5069400D-0D82-4352-A495-5F489F631325}" type="slidenum">
              <a:rPr lang="zh-CN" altLang="en-US"/>
              <a:pPr>
                <a:defRPr/>
              </a:pPr>
              <a:t>‹#›</a:t>
            </a:fld>
            <a:endParaRPr lang="zh-CN" altLang="en-US"/>
          </a:p>
        </p:txBody>
      </p:sp>
    </p:spTree>
    <p:extLst>
      <p:ext uri="{BB962C8B-B14F-4D97-AF65-F5344CB8AC3E}">
        <p14:creationId xmlns:p14="http://schemas.microsoft.com/office/powerpoint/2010/main" val="91284223"/>
      </p:ext>
    </p:extLst>
  </p:cSld>
  <p:clrMapOvr>
    <a:masterClrMapping/>
  </p:clrMapOvr>
</p:sldLayout>
</file>

<file path=ppt/slideLayouts/slideLayout2704.xml><?xml version="1.0" encoding="utf-8"?>
<p:sldLayout xmlns:a="http://schemas.openxmlformats.org/drawingml/2006/main" xmlns:r="http://schemas.openxmlformats.org/officeDocument/2006/relationships" xmlns:p="http://schemas.openxmlformats.org/presentationml/2006/main" preserve="1" userDrawn="1">
  <p:cSld name="8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0063400"/>
      </p:ext>
    </p:extLst>
  </p:cSld>
  <p:clrMapOvr>
    <a:masterClrMapping/>
  </p:clrMapOvr>
</p:sldLayout>
</file>

<file path=ppt/slideLayouts/slideLayout2705.xml><?xml version="1.0" encoding="utf-8"?>
<p:sldLayout xmlns:a="http://schemas.openxmlformats.org/drawingml/2006/main" xmlns:r="http://schemas.openxmlformats.org/officeDocument/2006/relationships" xmlns:p="http://schemas.openxmlformats.org/presentationml/2006/main" userDrawn="1">
  <p:cSld name="21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11389FA8-DD26-49F2-A173-856C849D47BD}"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3E8C5CF9-3BF9-4892-BB48-3A1B1C93DBB4}" type="slidenum">
              <a:rPr lang="zh-CN" altLang="en-US"/>
              <a:pPr>
                <a:defRPr/>
              </a:pPr>
              <a:t>‹#›</a:t>
            </a:fld>
            <a:endParaRPr lang="zh-CN" altLang="en-US"/>
          </a:p>
        </p:txBody>
      </p:sp>
    </p:spTree>
    <p:extLst>
      <p:ext uri="{BB962C8B-B14F-4D97-AF65-F5344CB8AC3E}">
        <p14:creationId xmlns:p14="http://schemas.microsoft.com/office/powerpoint/2010/main" val="3859761521"/>
      </p:ext>
    </p:extLst>
  </p:cSld>
  <p:clrMapOvr>
    <a:masterClrMapping/>
  </p:clrMapOvr>
</p:sldLayout>
</file>

<file path=ppt/slideLayouts/slideLayout2706.xml><?xml version="1.0" encoding="utf-8"?>
<p:sldLayout xmlns:a="http://schemas.openxmlformats.org/drawingml/2006/main" xmlns:r="http://schemas.openxmlformats.org/officeDocument/2006/relationships" xmlns:p="http://schemas.openxmlformats.org/presentationml/2006/main" preserve="1" userDrawn="1">
  <p:cSld name="8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9408342"/>
      </p:ext>
    </p:extLst>
  </p:cSld>
  <p:clrMapOvr>
    <a:masterClrMapping/>
  </p:clrMapOvr>
</p:sldLayout>
</file>

<file path=ppt/slideLayouts/slideLayout2707.xml><?xml version="1.0" encoding="utf-8"?>
<p:sldLayout xmlns:a="http://schemas.openxmlformats.org/drawingml/2006/main" xmlns:r="http://schemas.openxmlformats.org/officeDocument/2006/relationships" xmlns:p="http://schemas.openxmlformats.org/presentationml/2006/main" userDrawn="1">
  <p:cSld name="21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63C4FE68-E9A6-4E59-A4FA-CF309153B54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6AEE8DE4-BF1D-4B3B-83F2-4275D6D54378}" type="slidenum">
              <a:rPr lang="zh-CN" altLang="en-US"/>
              <a:pPr>
                <a:defRPr/>
              </a:pPr>
              <a:t>‹#›</a:t>
            </a:fld>
            <a:endParaRPr lang="zh-CN" altLang="en-US"/>
          </a:p>
        </p:txBody>
      </p:sp>
    </p:spTree>
    <p:extLst>
      <p:ext uri="{BB962C8B-B14F-4D97-AF65-F5344CB8AC3E}">
        <p14:creationId xmlns:p14="http://schemas.microsoft.com/office/powerpoint/2010/main" val="3476293330"/>
      </p:ext>
    </p:extLst>
  </p:cSld>
  <p:clrMapOvr>
    <a:masterClrMapping/>
  </p:clrMapOvr>
</p:sldLayout>
</file>

<file path=ppt/slideLayouts/slideLayout2708.xml><?xml version="1.0" encoding="utf-8"?>
<p:sldLayout xmlns:a="http://schemas.openxmlformats.org/drawingml/2006/main" xmlns:r="http://schemas.openxmlformats.org/officeDocument/2006/relationships" xmlns:p="http://schemas.openxmlformats.org/presentationml/2006/main" preserve="1" userDrawn="1">
  <p:cSld name="8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0785241"/>
      </p:ext>
    </p:extLst>
  </p:cSld>
  <p:clrMapOvr>
    <a:masterClrMapping/>
  </p:clrMapOvr>
</p:sldLayout>
</file>

<file path=ppt/slideLayouts/slideLayout2709.xml><?xml version="1.0" encoding="utf-8"?>
<p:sldLayout xmlns:a="http://schemas.openxmlformats.org/drawingml/2006/main" xmlns:r="http://schemas.openxmlformats.org/officeDocument/2006/relationships" xmlns:p="http://schemas.openxmlformats.org/presentationml/2006/main" userDrawn="1">
  <p:cSld name="21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9E92007F-B921-430C-BA9C-A814F138372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D481FBCA-AC42-49D0-9181-ADC8658C42AC}" type="slidenum">
              <a:rPr lang="zh-CN" altLang="en-US"/>
              <a:pPr>
                <a:defRPr/>
              </a:pPr>
              <a:t>‹#›</a:t>
            </a:fld>
            <a:endParaRPr lang="zh-CN" altLang="en-US"/>
          </a:p>
        </p:txBody>
      </p:sp>
    </p:spTree>
    <p:extLst>
      <p:ext uri="{BB962C8B-B14F-4D97-AF65-F5344CB8AC3E}">
        <p14:creationId xmlns:p14="http://schemas.microsoft.com/office/powerpoint/2010/main" val="1573866003"/>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8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8803206"/>
      </p:ext>
    </p:extLst>
  </p:cSld>
  <p:clrMapOvr>
    <a:masterClrMapping/>
  </p:clrMapOvr>
  <p:transition spd="slow"/>
</p:sldLayout>
</file>

<file path=ppt/slideLayouts/slideLayout2710.xml><?xml version="1.0" encoding="utf-8"?>
<p:sldLayout xmlns:a="http://schemas.openxmlformats.org/drawingml/2006/main" xmlns:r="http://schemas.openxmlformats.org/officeDocument/2006/relationships" xmlns:p="http://schemas.openxmlformats.org/presentationml/2006/main" preserve="1" userDrawn="1">
  <p:cSld name="8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7906761"/>
      </p:ext>
    </p:extLst>
  </p:cSld>
  <p:clrMapOvr>
    <a:masterClrMapping/>
  </p:clrMapOvr>
</p:sldLayout>
</file>

<file path=ppt/slideLayouts/slideLayout2711.xml><?xml version="1.0" encoding="utf-8"?>
<p:sldLayout xmlns:a="http://schemas.openxmlformats.org/drawingml/2006/main" xmlns:r="http://schemas.openxmlformats.org/officeDocument/2006/relationships" xmlns:p="http://schemas.openxmlformats.org/presentationml/2006/main" userDrawn="1">
  <p:cSld name="21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3D7808C1-58BB-4483-80F4-A32FA783FC3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5E2650EB-76D7-4A86-B0CD-287470292978}" type="slidenum">
              <a:rPr lang="zh-CN" altLang="en-US"/>
              <a:pPr>
                <a:defRPr/>
              </a:pPr>
              <a:t>‹#›</a:t>
            </a:fld>
            <a:endParaRPr lang="zh-CN" altLang="en-US"/>
          </a:p>
        </p:txBody>
      </p:sp>
    </p:spTree>
    <p:extLst>
      <p:ext uri="{BB962C8B-B14F-4D97-AF65-F5344CB8AC3E}">
        <p14:creationId xmlns:p14="http://schemas.microsoft.com/office/powerpoint/2010/main" val="768374822"/>
      </p:ext>
    </p:extLst>
  </p:cSld>
  <p:clrMapOvr>
    <a:masterClrMapping/>
  </p:clrMapOvr>
</p:sldLayout>
</file>

<file path=ppt/slideLayouts/slideLayout2712.xml><?xml version="1.0" encoding="utf-8"?>
<p:sldLayout xmlns:a="http://schemas.openxmlformats.org/drawingml/2006/main" xmlns:r="http://schemas.openxmlformats.org/officeDocument/2006/relationships" xmlns:p="http://schemas.openxmlformats.org/presentationml/2006/main" preserve="1" userDrawn="1">
  <p:cSld name="8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2196863"/>
      </p:ext>
    </p:extLst>
  </p:cSld>
  <p:clrMapOvr>
    <a:masterClrMapping/>
  </p:clrMapOvr>
</p:sldLayout>
</file>

<file path=ppt/slideLayouts/slideLayout2713.xml><?xml version="1.0" encoding="utf-8"?>
<p:sldLayout xmlns:a="http://schemas.openxmlformats.org/drawingml/2006/main" xmlns:r="http://schemas.openxmlformats.org/officeDocument/2006/relationships" xmlns:p="http://schemas.openxmlformats.org/presentationml/2006/main" userDrawn="1">
  <p:cSld name="21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srgbClr val="5F5F5F"/>
                </a:solidFill>
                <a:latin typeface="Arial" panose="020B0604020202020204" pitchFamily="34" charset="0"/>
                <a:cs typeface="Arial" panose="020B0604020202020204" pitchFamily="34" charset="0"/>
              </a:defRPr>
            </a:lvl1pPr>
          </a:lstStyle>
          <a:p>
            <a:pPr>
              <a:defRPr/>
            </a:pPr>
            <a:fld id="{C2EE43A2-B350-4738-835A-D2665F6D3865}"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srgbClr val="5F5F5F"/>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srgbClr val="5F5F5F"/>
                </a:solidFill>
                <a:latin typeface="Arial" panose="020B0604020202020204" pitchFamily="34" charset="0"/>
                <a:cs typeface="Arial" panose="020B0604020202020204" pitchFamily="34" charset="0"/>
              </a:defRPr>
            </a:lvl1pPr>
          </a:lstStyle>
          <a:p>
            <a:pPr>
              <a:defRPr/>
            </a:pPr>
            <a:fld id="{5D19D60C-7D7D-41DB-B4D5-6C25DDAD9ADE}" type="slidenum">
              <a:rPr lang="zh-CN" altLang="en-US"/>
              <a:pPr>
                <a:defRPr/>
              </a:pPr>
              <a:t>‹#›</a:t>
            </a:fld>
            <a:endParaRPr lang="zh-CN" altLang="en-US"/>
          </a:p>
        </p:txBody>
      </p:sp>
    </p:spTree>
    <p:extLst>
      <p:ext uri="{BB962C8B-B14F-4D97-AF65-F5344CB8AC3E}">
        <p14:creationId xmlns:p14="http://schemas.microsoft.com/office/powerpoint/2010/main" val="401580483"/>
      </p:ext>
    </p:extLst>
  </p:cSld>
  <p:clrMapOvr>
    <a:masterClrMapping/>
  </p:clrMapOvr>
</p:sldLayout>
</file>

<file path=ppt/slideLayouts/slideLayout2714.xml><?xml version="1.0" encoding="utf-8"?>
<p:sldLayout xmlns:a="http://schemas.openxmlformats.org/drawingml/2006/main" xmlns:r="http://schemas.openxmlformats.org/officeDocument/2006/relationships" xmlns:p="http://schemas.openxmlformats.org/presentationml/2006/main" userDrawn="1">
  <p:cSld name="21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mn-cs"/>
              </a:defRPr>
            </a:lvl1pPr>
          </a:lstStyle>
          <a:p>
            <a:pPr>
              <a:defRPr/>
            </a:pPr>
            <a:fld id="{72AD58BC-E1A9-4FC7-AE88-3258EF1E926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mn-cs"/>
              </a:defRPr>
            </a:lvl1pPr>
          </a:lstStyle>
          <a:p>
            <a:pPr>
              <a:defRPr/>
            </a:pPr>
            <a:fld id="{EEA4BA58-6654-4D89-BBC8-7BBC2D776F69}" type="slidenum">
              <a:rPr lang="zh-CN" altLang="en-US"/>
              <a:pPr>
                <a:defRPr/>
              </a:pPr>
              <a:t>‹#›</a:t>
            </a:fld>
            <a:endParaRPr lang="zh-CN" altLang="en-US"/>
          </a:p>
        </p:txBody>
      </p:sp>
    </p:spTree>
    <p:extLst>
      <p:ext uri="{BB962C8B-B14F-4D97-AF65-F5344CB8AC3E}">
        <p14:creationId xmlns:p14="http://schemas.microsoft.com/office/powerpoint/2010/main" val="905379014"/>
      </p:ext>
    </p:extLst>
  </p:cSld>
  <p:clrMapOvr>
    <a:masterClrMapping/>
  </p:clrMapOvr>
</p:sldLayout>
</file>

<file path=ppt/slideLayouts/slideLayout2715.xml><?xml version="1.0" encoding="utf-8"?>
<p:sldLayout xmlns:a="http://schemas.openxmlformats.org/drawingml/2006/main" xmlns:r="http://schemas.openxmlformats.org/officeDocument/2006/relationships" xmlns:p="http://schemas.openxmlformats.org/presentationml/2006/main" preserve="1" userDrawn="1">
  <p:cSld name="16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80442168"/>
      </p:ext>
    </p:extLst>
  </p:cSld>
  <p:clrMapOvr>
    <a:masterClrMapping/>
  </p:clrMapOvr>
</p:sldLayout>
</file>

<file path=ppt/slideLayouts/slideLayout2716.xml><?xml version="1.0" encoding="utf-8"?>
<p:sldLayout xmlns:a="http://schemas.openxmlformats.org/drawingml/2006/main" xmlns:r="http://schemas.openxmlformats.org/officeDocument/2006/relationships" xmlns:p="http://schemas.openxmlformats.org/presentationml/2006/main" preserve="1" userDrawn="1">
  <p:cSld name="30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8503127"/>
      </p:ext>
    </p:extLst>
  </p:cSld>
  <p:clrMapOvr>
    <a:masterClrMapping/>
  </p:clrMapOvr>
</p:sldLayout>
</file>

<file path=ppt/slideLayouts/slideLayout2717.xml><?xml version="1.0" encoding="utf-8"?>
<p:sldLayout xmlns:a="http://schemas.openxmlformats.org/drawingml/2006/main" xmlns:r="http://schemas.openxmlformats.org/officeDocument/2006/relationships" xmlns:p="http://schemas.openxmlformats.org/presentationml/2006/main" preserve="1" userDrawn="1">
  <p:cSld name="16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1394038"/>
      </p:ext>
    </p:extLst>
  </p:cSld>
  <p:clrMapOvr>
    <a:masterClrMapping/>
  </p:clrMapOvr>
</p:sldLayout>
</file>

<file path=ppt/slideLayouts/slideLayout2718.xml><?xml version="1.0" encoding="utf-8"?>
<p:sldLayout xmlns:a="http://schemas.openxmlformats.org/drawingml/2006/main" xmlns:r="http://schemas.openxmlformats.org/officeDocument/2006/relationships" xmlns:p="http://schemas.openxmlformats.org/presentationml/2006/main" userDrawn="1">
  <p:cSld name="2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568D0010-F285-44B2-8C67-3F590BA56BE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F8770C66-7BF2-4BA8-B2FD-251DCD527FE9}" type="slidenum">
              <a:rPr lang="zh-CN" altLang="en-US"/>
              <a:pPr>
                <a:defRPr/>
              </a:pPr>
              <a:t>‹#›</a:t>
            </a:fld>
            <a:endParaRPr lang="zh-CN" altLang="en-US"/>
          </a:p>
        </p:txBody>
      </p:sp>
    </p:spTree>
    <p:extLst>
      <p:ext uri="{BB962C8B-B14F-4D97-AF65-F5344CB8AC3E}">
        <p14:creationId xmlns:p14="http://schemas.microsoft.com/office/powerpoint/2010/main" val="1860027387"/>
      </p:ext>
    </p:extLst>
  </p:cSld>
  <p:clrMapOvr>
    <a:masterClrMapping/>
  </p:clrMapOvr>
</p:sldLayout>
</file>

<file path=ppt/slideLayouts/slideLayout2719.xml><?xml version="1.0" encoding="utf-8"?>
<p:sldLayout xmlns:a="http://schemas.openxmlformats.org/drawingml/2006/main" xmlns:r="http://schemas.openxmlformats.org/officeDocument/2006/relationships" xmlns:p="http://schemas.openxmlformats.org/presentationml/2006/main" userDrawn="1">
  <p:cSld name="2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116C13EC-8B01-43E9-9AE7-3BA662D7022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BD4C6490-F70A-4E6A-8B12-7DBDACDA9E6F}" type="slidenum">
              <a:rPr lang="zh-CN" altLang="en-US"/>
              <a:pPr>
                <a:defRPr/>
              </a:pPr>
              <a:t>‹#›</a:t>
            </a:fld>
            <a:endParaRPr lang="zh-CN" altLang="en-US"/>
          </a:p>
        </p:txBody>
      </p:sp>
    </p:spTree>
    <p:extLst>
      <p:ext uri="{BB962C8B-B14F-4D97-AF65-F5344CB8AC3E}">
        <p14:creationId xmlns:p14="http://schemas.microsoft.com/office/powerpoint/2010/main" val="105286393"/>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17_标题和内容">
    <p:spTree>
      <p:nvGrpSpPr>
        <p:cNvPr id="1" name=""/>
        <p:cNvGrpSpPr/>
        <p:nvPr/>
      </p:nvGrpSpPr>
      <p:grpSpPr>
        <a:xfrm>
          <a:off x="0" y="0"/>
          <a:ext cx="0" cy="0"/>
          <a:chOff x="0" y="0"/>
          <a:chExt cx="0" cy="0"/>
        </a:xfrm>
      </p:grpSpPr>
      <p:sp>
        <p:nvSpPr>
          <p:cNvPr id="2" name="菱形 6"/>
          <p:cNvSpPr/>
          <p:nvPr userDrawn="1"/>
        </p:nvSpPr>
        <p:spPr>
          <a:xfrm>
            <a:off x="95286" y="136525"/>
            <a:ext cx="404813"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
        <p:nvSpPr>
          <p:cNvPr id="3" name="菱形 2"/>
          <p:cNvSpPr/>
          <p:nvPr userDrawn="1"/>
        </p:nvSpPr>
        <p:spPr>
          <a:xfrm>
            <a:off x="142908" y="136525"/>
            <a:ext cx="404813"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Tree>
    <p:extLst>
      <p:ext uri="{BB962C8B-B14F-4D97-AF65-F5344CB8AC3E}">
        <p14:creationId xmlns:p14="http://schemas.microsoft.com/office/powerpoint/2010/main" val="158788354"/>
      </p:ext>
    </p:extLst>
  </p:cSld>
  <p:clrMapOvr>
    <a:masterClrMapping/>
  </p:clrMapOvr>
  <p:transition spd="slow"/>
</p:sldLayout>
</file>

<file path=ppt/slideLayouts/slideLayout2720.xml><?xml version="1.0" encoding="utf-8"?>
<p:sldLayout xmlns:a="http://schemas.openxmlformats.org/drawingml/2006/main" xmlns:r="http://schemas.openxmlformats.org/officeDocument/2006/relationships" xmlns:p="http://schemas.openxmlformats.org/presentationml/2006/main" userDrawn="1">
  <p:cSld name="3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38024540"/>
      </p:ext>
    </p:extLst>
  </p:cSld>
  <p:clrMapOvr>
    <a:masterClrMapping/>
  </p:clrMapOvr>
  <p:transition spd="slow" advClick="0" advTm="0">
    <p:random/>
  </p:transition>
</p:sldLayout>
</file>

<file path=ppt/slideLayouts/slideLayout2721.xml><?xml version="1.0" encoding="utf-8"?>
<p:sldLayout xmlns:a="http://schemas.openxmlformats.org/drawingml/2006/main" xmlns:r="http://schemas.openxmlformats.org/officeDocument/2006/relationships" xmlns:p="http://schemas.openxmlformats.org/presentationml/2006/main" userDrawn="1">
  <p:cSld name="2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375405C2-52D1-4091-A3A8-DC5C3F6C071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688E050F-540B-4EA7-863C-994AB7163996}" type="slidenum">
              <a:rPr lang="zh-CN" altLang="en-US"/>
              <a:pPr>
                <a:defRPr/>
              </a:pPr>
              <a:t>‹#›</a:t>
            </a:fld>
            <a:endParaRPr lang="zh-CN" altLang="en-US"/>
          </a:p>
        </p:txBody>
      </p:sp>
    </p:spTree>
    <p:extLst>
      <p:ext uri="{BB962C8B-B14F-4D97-AF65-F5344CB8AC3E}">
        <p14:creationId xmlns:p14="http://schemas.microsoft.com/office/powerpoint/2010/main" val="860116603"/>
      </p:ext>
    </p:extLst>
  </p:cSld>
  <p:clrMapOvr>
    <a:masterClrMapping/>
  </p:clrMapOvr>
</p:sldLayout>
</file>

<file path=ppt/slideLayouts/slideLayout2722.xml><?xml version="1.0" encoding="utf-8"?>
<p:sldLayout xmlns:a="http://schemas.openxmlformats.org/drawingml/2006/main" xmlns:r="http://schemas.openxmlformats.org/officeDocument/2006/relationships" xmlns:p="http://schemas.openxmlformats.org/presentationml/2006/main" userDrawn="1">
  <p:cSld name="32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34201400"/>
      </p:ext>
    </p:extLst>
  </p:cSld>
  <p:clrMapOvr>
    <a:masterClrMapping/>
  </p:clrMapOvr>
  <p:transition spd="slow" advTm="3000"/>
</p:sldLayout>
</file>

<file path=ppt/slideLayouts/slideLayout2723.xml><?xml version="1.0" encoding="utf-8"?>
<p:sldLayout xmlns:a="http://schemas.openxmlformats.org/drawingml/2006/main" xmlns:r="http://schemas.openxmlformats.org/officeDocument/2006/relationships" xmlns:p="http://schemas.openxmlformats.org/presentationml/2006/main" userDrawn="1">
  <p:cSld name="33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8217380"/>
      </p:ext>
    </p:extLst>
  </p:cSld>
  <p:clrMapOvr>
    <a:masterClrMapping/>
  </p:clrMapOvr>
  <p:transition spd="slow" advTm="3000"/>
</p:sldLayout>
</file>

<file path=ppt/slideLayouts/slideLayout2724.xml><?xml version="1.0" encoding="utf-8"?>
<p:sldLayout xmlns:a="http://schemas.openxmlformats.org/drawingml/2006/main" xmlns:r="http://schemas.openxmlformats.org/officeDocument/2006/relationships" xmlns:p="http://schemas.openxmlformats.org/presentationml/2006/main" userDrawn="1">
  <p:cSld name="34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4747224"/>
      </p:ext>
    </p:extLst>
  </p:cSld>
  <p:clrMapOvr>
    <a:masterClrMapping/>
  </p:clrMapOvr>
  <p:transition spd="slow" advTm="3000"/>
</p:sldLayout>
</file>

<file path=ppt/slideLayouts/slideLayout2725.xml><?xml version="1.0" encoding="utf-8"?>
<p:sldLayout xmlns:a="http://schemas.openxmlformats.org/drawingml/2006/main" xmlns:r="http://schemas.openxmlformats.org/officeDocument/2006/relationships" xmlns:p="http://schemas.openxmlformats.org/presentationml/2006/main" userDrawn="1">
  <p:cSld name="35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8536689"/>
      </p:ext>
    </p:extLst>
  </p:cSld>
  <p:clrMapOvr>
    <a:masterClrMapping/>
  </p:clrMapOvr>
  <p:transition spd="slow" advTm="3000"/>
</p:sldLayout>
</file>

<file path=ppt/slideLayouts/slideLayout2726.xml><?xml version="1.0" encoding="utf-8"?>
<p:sldLayout xmlns:a="http://schemas.openxmlformats.org/drawingml/2006/main" xmlns:r="http://schemas.openxmlformats.org/officeDocument/2006/relationships" xmlns:p="http://schemas.openxmlformats.org/presentationml/2006/main" userDrawn="1">
  <p:cSld name="2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771242" y="6130925"/>
            <a:ext cx="859631" cy="369888"/>
          </a:xfrm>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C4D4E1DA-3BFE-48C8-AF79-774CF409E00F}" type="datetimeFigureOut">
              <a:rPr lang="zh-CN" altLang="en-US"/>
              <a:pPr>
                <a:defRPr/>
              </a:pPr>
              <a:t>2021/9/9</a:t>
            </a:fld>
            <a:endParaRPr lang="zh-CN" altLang="en-US"/>
          </a:p>
        </p:txBody>
      </p:sp>
      <p:sp>
        <p:nvSpPr>
          <p:cNvPr id="3" name="页脚占位符 3"/>
          <p:cNvSpPr>
            <a:spLocks noGrp="1"/>
          </p:cNvSpPr>
          <p:nvPr>
            <p:ph type="ftr" sz="quarter" idx="11"/>
          </p:nvPr>
        </p:nvSpPr>
        <p:spPr>
          <a:xfrm>
            <a:off x="1941910" y="6135753"/>
            <a:ext cx="5715000" cy="365125"/>
          </a:xfrm>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398859" y="787401"/>
            <a:ext cx="584597" cy="365125"/>
          </a:xfrm>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690190EE-63D3-4F8A-B1FE-305BABF926C4}" type="slidenum">
              <a:rPr lang="zh-CN" altLang="en-US"/>
              <a:pPr>
                <a:defRPr/>
              </a:pPr>
              <a:t>‹#›</a:t>
            </a:fld>
            <a:endParaRPr lang="zh-CN" altLang="en-US"/>
          </a:p>
        </p:txBody>
      </p:sp>
    </p:spTree>
    <p:extLst>
      <p:ext uri="{BB962C8B-B14F-4D97-AF65-F5344CB8AC3E}">
        <p14:creationId xmlns:p14="http://schemas.microsoft.com/office/powerpoint/2010/main" val="1365624418"/>
      </p:ext>
    </p:extLst>
  </p:cSld>
  <p:clrMapOvr>
    <a:masterClrMapping/>
  </p:clrMapOvr>
</p:sldLayout>
</file>

<file path=ppt/slideLayouts/slideLayout2727.xml><?xml version="1.0" encoding="utf-8"?>
<p:sldLayout xmlns:a="http://schemas.openxmlformats.org/drawingml/2006/main" xmlns:r="http://schemas.openxmlformats.org/officeDocument/2006/relationships" xmlns:p="http://schemas.openxmlformats.org/presentationml/2006/main" userDrawn="1">
  <p:cSld name="36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5600730"/>
      </p:ext>
    </p:extLst>
  </p:cSld>
  <p:clrMapOvr>
    <a:masterClrMapping/>
  </p:clrMapOvr>
  <p:transition spd="slow" advTm="3000"/>
</p:sldLayout>
</file>

<file path=ppt/slideLayouts/slideLayout2728.xml><?xml version="1.0" encoding="utf-8"?>
<p:sldLayout xmlns:a="http://schemas.openxmlformats.org/drawingml/2006/main" xmlns:r="http://schemas.openxmlformats.org/officeDocument/2006/relationships" xmlns:p="http://schemas.openxmlformats.org/presentationml/2006/main" userDrawn="1">
  <p:cSld name="37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5612213"/>
      </p:ext>
    </p:extLst>
  </p:cSld>
  <p:clrMapOvr>
    <a:masterClrMapping/>
  </p:clrMapOvr>
  <p:transition spd="slow" advTm="3000"/>
</p:sldLayout>
</file>

<file path=ppt/slideLayouts/slideLayout2729.xml><?xml version="1.0" encoding="utf-8"?>
<p:sldLayout xmlns:a="http://schemas.openxmlformats.org/drawingml/2006/main" xmlns:r="http://schemas.openxmlformats.org/officeDocument/2006/relationships" xmlns:p="http://schemas.openxmlformats.org/presentationml/2006/main" userDrawn="1">
  <p:cSld name="38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6009940"/>
      </p:ext>
    </p:extLst>
  </p:cSld>
  <p:clrMapOvr>
    <a:masterClrMapping/>
  </p:clrMapOvr>
  <p:transition spd="slow" advTm="3000"/>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3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9097694"/>
      </p:ext>
    </p:extLst>
  </p:cSld>
  <p:clrMapOvr>
    <a:masterClrMapping/>
  </p:clrMapOvr>
</p:sldLayout>
</file>

<file path=ppt/slideLayouts/slideLayout2730.xml><?xml version="1.0" encoding="utf-8"?>
<p:sldLayout xmlns:a="http://schemas.openxmlformats.org/drawingml/2006/main" xmlns:r="http://schemas.openxmlformats.org/officeDocument/2006/relationships" xmlns:p="http://schemas.openxmlformats.org/presentationml/2006/main" userDrawn="1">
  <p:cSld name="2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771242" y="6130925"/>
            <a:ext cx="859631" cy="369888"/>
          </a:xfrm>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A7D049F9-5BA0-467E-BA0D-15FDF2E4B9CE}" type="datetimeFigureOut">
              <a:rPr lang="zh-CN" altLang="en-US"/>
              <a:pPr>
                <a:defRPr/>
              </a:pPr>
              <a:t>2021/9/9</a:t>
            </a:fld>
            <a:endParaRPr lang="zh-CN" altLang="en-US"/>
          </a:p>
        </p:txBody>
      </p:sp>
      <p:sp>
        <p:nvSpPr>
          <p:cNvPr id="3" name="页脚占位符 3"/>
          <p:cNvSpPr>
            <a:spLocks noGrp="1"/>
          </p:cNvSpPr>
          <p:nvPr>
            <p:ph type="ftr" sz="quarter" idx="11"/>
          </p:nvPr>
        </p:nvSpPr>
        <p:spPr>
          <a:xfrm>
            <a:off x="1941910" y="6135753"/>
            <a:ext cx="5715000" cy="365125"/>
          </a:xfrm>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398859" y="787401"/>
            <a:ext cx="584597" cy="365125"/>
          </a:xfrm>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89071F21-E557-45A1-B40C-73079558934B}" type="slidenum">
              <a:rPr lang="zh-CN" altLang="en-US"/>
              <a:pPr>
                <a:defRPr/>
              </a:pPr>
              <a:t>‹#›</a:t>
            </a:fld>
            <a:endParaRPr lang="zh-CN" altLang="en-US"/>
          </a:p>
        </p:txBody>
      </p:sp>
    </p:spTree>
    <p:extLst>
      <p:ext uri="{BB962C8B-B14F-4D97-AF65-F5344CB8AC3E}">
        <p14:creationId xmlns:p14="http://schemas.microsoft.com/office/powerpoint/2010/main" val="2594580167"/>
      </p:ext>
    </p:extLst>
  </p:cSld>
  <p:clrMapOvr>
    <a:masterClrMapping/>
  </p:clrMapOvr>
</p:sldLayout>
</file>

<file path=ppt/slideLayouts/slideLayout2731.xml><?xml version="1.0" encoding="utf-8"?>
<p:sldLayout xmlns:a="http://schemas.openxmlformats.org/drawingml/2006/main" xmlns:r="http://schemas.openxmlformats.org/officeDocument/2006/relationships" xmlns:p="http://schemas.openxmlformats.org/presentationml/2006/main" userDrawn="1">
  <p:cSld name="39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7771242" y="6130925"/>
            <a:ext cx="859631" cy="369888"/>
          </a:xfrm>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0DD8DABA-5B58-43DC-8F86-3D93516DB44A}"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1941910" y="6135753"/>
            <a:ext cx="5715000" cy="365125"/>
          </a:xfrm>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398859" y="787401"/>
            <a:ext cx="584597" cy="365125"/>
          </a:xfrm>
        </p:spPr>
        <p:txBody>
          <a:bodyPr/>
          <a:lstStyle>
            <a:lvl1pPr algn="l" eaLnBrk="1" fontAlgn="auto" hangingPunct="1">
              <a:spcBef>
                <a:spcPts val="0"/>
              </a:spcBef>
              <a:spcAft>
                <a:spcPts val="0"/>
              </a:spcAft>
              <a:defRPr sz="1350" smtClean="0">
                <a:solidFill>
                  <a:srgbClr val="5FCBEF"/>
                </a:solidFill>
                <a:latin typeface="Lato Light"/>
              </a:defRPr>
            </a:lvl1pPr>
          </a:lstStyle>
          <a:p>
            <a:pPr>
              <a:defRPr/>
            </a:pPr>
            <a:fld id="{CEA2B93E-4CF7-4286-91E3-7ED62D69B69B}" type="slidenum">
              <a:rPr lang="zh-CN" altLang="en-US"/>
              <a:pPr>
                <a:defRPr/>
              </a:pPr>
              <a:t>‹#›</a:t>
            </a:fld>
            <a:endParaRPr lang="zh-CN" altLang="en-US"/>
          </a:p>
        </p:txBody>
      </p:sp>
    </p:spTree>
    <p:extLst>
      <p:ext uri="{BB962C8B-B14F-4D97-AF65-F5344CB8AC3E}">
        <p14:creationId xmlns:p14="http://schemas.microsoft.com/office/powerpoint/2010/main" val="2941202449"/>
      </p:ext>
    </p:extLst>
  </p:cSld>
  <p:clrMapOvr>
    <a:masterClrMapping/>
  </p:clrMapOvr>
  <p:transition spd="slow" advTm="3000">
    <p:random/>
  </p:transition>
</p:sldLayout>
</file>

<file path=ppt/slideLayouts/slideLayout2732.xml><?xml version="1.0" encoding="utf-8"?>
<p:sldLayout xmlns:a="http://schemas.openxmlformats.org/drawingml/2006/main" xmlns:r="http://schemas.openxmlformats.org/officeDocument/2006/relationships" xmlns:p="http://schemas.openxmlformats.org/presentationml/2006/main" userDrawn="1">
  <p:cSld name="10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5703156"/>
      </p:ext>
    </p:extLst>
  </p:cSld>
  <p:clrMapOvr>
    <a:masterClrMapping/>
  </p:clrMapOvr>
</p:sldLayout>
</file>

<file path=ppt/slideLayouts/slideLayout2733.xml><?xml version="1.0" encoding="utf-8"?>
<p:sldLayout xmlns:a="http://schemas.openxmlformats.org/drawingml/2006/main" xmlns:r="http://schemas.openxmlformats.org/officeDocument/2006/relationships" xmlns:p="http://schemas.openxmlformats.org/presentationml/2006/main" userDrawn="1">
  <p:cSld name="10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2835176"/>
      </p:ext>
    </p:extLst>
  </p:cSld>
  <p:clrMapOvr>
    <a:masterClrMapping/>
  </p:clrMapOvr>
</p:sldLayout>
</file>

<file path=ppt/slideLayouts/slideLayout2734.xml><?xml version="1.0" encoding="utf-8"?>
<p:sldLayout xmlns:a="http://schemas.openxmlformats.org/drawingml/2006/main" xmlns:r="http://schemas.openxmlformats.org/officeDocument/2006/relationships" xmlns:p="http://schemas.openxmlformats.org/presentationml/2006/main" userDrawn="1">
  <p:cSld name="1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737930"/>
      </p:ext>
    </p:extLst>
  </p:cSld>
  <p:clrMapOvr>
    <a:masterClrMapping/>
  </p:clrMapOvr>
</p:sldLayout>
</file>

<file path=ppt/slideLayouts/slideLayout2735.xml><?xml version="1.0" encoding="utf-8"?>
<p:sldLayout xmlns:a="http://schemas.openxmlformats.org/drawingml/2006/main" xmlns:r="http://schemas.openxmlformats.org/officeDocument/2006/relationships" xmlns:p="http://schemas.openxmlformats.org/presentationml/2006/main" userDrawn="1">
  <p:cSld name="11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21293121"/>
      </p:ext>
    </p:extLst>
  </p:cSld>
  <p:clrMapOvr>
    <a:masterClrMapping/>
  </p:clrMapOvr>
</p:sldLayout>
</file>

<file path=ppt/slideLayouts/slideLayout2736.xml><?xml version="1.0" encoding="utf-8"?>
<p:sldLayout xmlns:a="http://schemas.openxmlformats.org/drawingml/2006/main" xmlns:r="http://schemas.openxmlformats.org/officeDocument/2006/relationships" xmlns:p="http://schemas.openxmlformats.org/presentationml/2006/main" userDrawn="1">
  <p:cSld name="11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8419490"/>
      </p:ext>
    </p:extLst>
  </p:cSld>
  <p:clrMapOvr>
    <a:masterClrMapping/>
  </p:clrMapOvr>
</p:sldLayout>
</file>

<file path=ppt/slideLayouts/slideLayout2737.xml><?xml version="1.0" encoding="utf-8"?>
<p:sldLayout xmlns:a="http://schemas.openxmlformats.org/drawingml/2006/main" xmlns:r="http://schemas.openxmlformats.org/officeDocument/2006/relationships" xmlns:p="http://schemas.openxmlformats.org/presentationml/2006/main" userDrawn="1">
  <p:cSld name="11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3769271"/>
      </p:ext>
    </p:extLst>
  </p:cSld>
  <p:clrMapOvr>
    <a:masterClrMapping/>
  </p:clrMapOvr>
</p:sldLayout>
</file>

<file path=ppt/slideLayouts/slideLayout2738.xml><?xml version="1.0" encoding="utf-8"?>
<p:sldLayout xmlns:a="http://schemas.openxmlformats.org/drawingml/2006/main" xmlns:r="http://schemas.openxmlformats.org/officeDocument/2006/relationships" xmlns:p="http://schemas.openxmlformats.org/presentationml/2006/main" userDrawn="1">
  <p:cSld name="11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14728147"/>
      </p:ext>
    </p:extLst>
  </p:cSld>
  <p:clrMapOvr>
    <a:masterClrMapping/>
  </p:clrMapOvr>
</p:sldLayout>
</file>

<file path=ppt/slideLayouts/slideLayout2739.xml><?xml version="1.0" encoding="utf-8"?>
<p:sldLayout xmlns:a="http://schemas.openxmlformats.org/drawingml/2006/main" xmlns:r="http://schemas.openxmlformats.org/officeDocument/2006/relationships" xmlns:p="http://schemas.openxmlformats.org/presentationml/2006/main" userDrawn="1">
  <p:cSld name="11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9295263"/>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userDrawn="1">
  <p:cSld name="18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302" y="6042134"/>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7EB03615-169D-442A-96D4-7ED684C902F9}"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134"/>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134"/>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4F4E4247-2D4B-4302-83E8-C3EAE84DB854}" type="slidenum">
              <a:rPr lang="zh-CN" altLang="en-US"/>
              <a:pPr>
                <a:defRPr/>
              </a:pPr>
              <a:t>‹#›</a:t>
            </a:fld>
            <a:endParaRPr lang="zh-CN" altLang="en-US"/>
          </a:p>
        </p:txBody>
      </p:sp>
    </p:spTree>
    <p:extLst>
      <p:ext uri="{BB962C8B-B14F-4D97-AF65-F5344CB8AC3E}">
        <p14:creationId xmlns:p14="http://schemas.microsoft.com/office/powerpoint/2010/main" val="2053751120"/>
      </p:ext>
    </p:extLst>
  </p:cSld>
  <p:clrMapOvr>
    <a:masterClrMapping/>
  </p:clrMapOvr>
  <p:transition spd="slow" advTm="3000">
    <p:random/>
  </p:transition>
</p:sldLayout>
</file>

<file path=ppt/slideLayouts/slideLayout2740.xml><?xml version="1.0" encoding="utf-8"?>
<p:sldLayout xmlns:a="http://schemas.openxmlformats.org/drawingml/2006/main" xmlns:r="http://schemas.openxmlformats.org/officeDocument/2006/relationships" xmlns:p="http://schemas.openxmlformats.org/presentationml/2006/main" userDrawn="1">
  <p:cSld name="2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771242" y="6130925"/>
            <a:ext cx="859631" cy="369888"/>
          </a:xfrm>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101C1C30-35F1-4AA1-AFDE-F67E18C08A22}" type="datetimeFigureOut">
              <a:rPr lang="zh-CN" altLang="en-US"/>
              <a:pPr>
                <a:defRPr/>
              </a:pPr>
              <a:t>2021/9/9</a:t>
            </a:fld>
            <a:endParaRPr lang="zh-CN" altLang="en-US"/>
          </a:p>
        </p:txBody>
      </p:sp>
      <p:sp>
        <p:nvSpPr>
          <p:cNvPr id="3" name="页脚占位符 3"/>
          <p:cNvSpPr>
            <a:spLocks noGrp="1"/>
          </p:cNvSpPr>
          <p:nvPr>
            <p:ph type="ftr" sz="quarter" idx="11"/>
          </p:nvPr>
        </p:nvSpPr>
        <p:spPr>
          <a:xfrm>
            <a:off x="1941910" y="6135753"/>
            <a:ext cx="5715000" cy="365125"/>
          </a:xfrm>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398859" y="787401"/>
            <a:ext cx="584597" cy="365125"/>
          </a:xfrm>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CE46F057-0D15-493B-ADDE-0934BCD4CECC}" type="slidenum">
              <a:rPr lang="zh-CN" altLang="en-US"/>
              <a:pPr>
                <a:defRPr/>
              </a:pPr>
              <a:t>‹#›</a:t>
            </a:fld>
            <a:endParaRPr lang="zh-CN" altLang="en-US"/>
          </a:p>
        </p:txBody>
      </p:sp>
    </p:spTree>
    <p:extLst>
      <p:ext uri="{BB962C8B-B14F-4D97-AF65-F5344CB8AC3E}">
        <p14:creationId xmlns:p14="http://schemas.microsoft.com/office/powerpoint/2010/main" val="2773403327"/>
      </p:ext>
    </p:extLst>
  </p:cSld>
  <p:clrMapOvr>
    <a:masterClrMapping/>
  </p:clrMapOvr>
</p:sldLayout>
</file>

<file path=ppt/slideLayouts/slideLayout274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1"/>
        <p:cNvGrpSpPr/>
        <p:nvPr/>
      </p:nvGrpSpPr>
      <p:grpSpPr>
        <a:xfrm>
          <a:off x="0" y="0"/>
          <a:ext cx="0" cy="0"/>
          <a:chOff x="0" y="0"/>
          <a:chExt cx="0" cy="0"/>
        </a:xfrm>
      </p:grpSpPr>
      <p:sp>
        <p:nvSpPr>
          <p:cNvPr id="12" name="Google Shape;12;p12"/>
          <p:cNvSpPr txBox="1">
            <a:spLocks noGrp="1"/>
          </p:cNvSpPr>
          <p:nvPr>
            <p:ph type="ctrTitle"/>
          </p:nvPr>
        </p:nvSpPr>
        <p:spPr>
          <a:xfrm>
            <a:off x="1143000" y="1122363"/>
            <a:ext cx="6858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2"/>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12"/>
          <p:cNvSpPr txBox="1">
            <a:spLocks noGrp="1"/>
          </p:cNvSpPr>
          <p:nvPr>
            <p:ph type="dt" idx="10"/>
          </p:nvPr>
        </p:nvSpPr>
        <p:spPr>
          <a:xfrm>
            <a:off x="628650" y="635640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2"/>
          <p:cNvSpPr txBox="1">
            <a:spLocks noGrp="1"/>
          </p:cNvSpPr>
          <p:nvPr>
            <p:ph type="ftr" idx="11"/>
          </p:nvPr>
        </p:nvSpPr>
        <p:spPr>
          <a:xfrm>
            <a:off x="3028950" y="635640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2"/>
          <p:cNvSpPr txBox="1">
            <a:spLocks noGrp="1"/>
          </p:cNvSpPr>
          <p:nvPr>
            <p:ph type="sldNum" idx="12"/>
          </p:nvPr>
        </p:nvSpPr>
        <p:spPr>
          <a:xfrm>
            <a:off x="6457950" y="635640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16097944"/>
      </p:ext>
    </p:extLst>
  </p:cSld>
  <p:clrMapOvr>
    <a:masterClrMapping/>
  </p:clrMapOvr>
</p:sldLayout>
</file>

<file path=ppt/slideLayouts/slideLayout2742.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7"/>
        <p:cNvGrpSpPr/>
        <p:nvPr/>
      </p:nvGrpSpPr>
      <p:grpSpPr>
        <a:xfrm>
          <a:off x="0" y="0"/>
          <a:ext cx="0" cy="0"/>
          <a:chOff x="0" y="0"/>
          <a:chExt cx="0" cy="0"/>
        </a:xfrm>
      </p:grpSpPr>
      <p:sp>
        <p:nvSpPr>
          <p:cNvPr id="18" name="Google Shape;18;p13"/>
          <p:cNvSpPr txBox="1">
            <a:spLocks noGrp="1"/>
          </p:cNvSpPr>
          <p:nvPr>
            <p:ph type="title"/>
          </p:nvPr>
        </p:nvSpPr>
        <p:spPr>
          <a:xfrm>
            <a:off x="628650" y="365129"/>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3"/>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13"/>
          <p:cNvSpPr txBox="1">
            <a:spLocks noGrp="1"/>
          </p:cNvSpPr>
          <p:nvPr>
            <p:ph type="dt" idx="10"/>
          </p:nvPr>
        </p:nvSpPr>
        <p:spPr>
          <a:xfrm>
            <a:off x="628650" y="635640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3"/>
          <p:cNvSpPr txBox="1">
            <a:spLocks noGrp="1"/>
          </p:cNvSpPr>
          <p:nvPr>
            <p:ph type="ftr" idx="11"/>
          </p:nvPr>
        </p:nvSpPr>
        <p:spPr>
          <a:xfrm>
            <a:off x="3028950" y="635640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3"/>
          <p:cNvSpPr txBox="1">
            <a:spLocks noGrp="1"/>
          </p:cNvSpPr>
          <p:nvPr>
            <p:ph type="sldNum" idx="12"/>
          </p:nvPr>
        </p:nvSpPr>
        <p:spPr>
          <a:xfrm>
            <a:off x="6457950" y="635640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3789299562"/>
      </p:ext>
    </p:extLst>
  </p:cSld>
  <p:clrMapOvr>
    <a:masterClrMapping/>
  </p:clrMapOvr>
</p:sldLayout>
</file>

<file path=ppt/slideLayouts/slideLayout274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3"/>
        <p:cNvGrpSpPr/>
        <p:nvPr/>
      </p:nvGrpSpPr>
      <p:grpSpPr>
        <a:xfrm>
          <a:off x="0" y="0"/>
          <a:ext cx="0" cy="0"/>
          <a:chOff x="0" y="0"/>
          <a:chExt cx="0" cy="0"/>
        </a:xfrm>
      </p:grpSpPr>
      <p:sp>
        <p:nvSpPr>
          <p:cNvPr id="24" name="Google Shape;24;p14"/>
          <p:cNvSpPr txBox="1">
            <a:spLocks noGrp="1"/>
          </p:cNvSpPr>
          <p:nvPr>
            <p:ph type="title"/>
          </p:nvPr>
        </p:nvSpPr>
        <p:spPr>
          <a:xfrm>
            <a:off x="623888" y="170978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4"/>
          <p:cNvSpPr txBox="1">
            <a:spLocks noGrp="1"/>
          </p:cNvSpPr>
          <p:nvPr>
            <p:ph type="body" idx="1"/>
          </p:nvPr>
        </p:nvSpPr>
        <p:spPr>
          <a:xfrm>
            <a:off x="623888" y="458951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14"/>
          <p:cNvSpPr txBox="1">
            <a:spLocks noGrp="1"/>
          </p:cNvSpPr>
          <p:nvPr>
            <p:ph type="dt" idx="10"/>
          </p:nvPr>
        </p:nvSpPr>
        <p:spPr>
          <a:xfrm>
            <a:off x="628650" y="635640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4"/>
          <p:cNvSpPr txBox="1">
            <a:spLocks noGrp="1"/>
          </p:cNvSpPr>
          <p:nvPr>
            <p:ph type="ftr" idx="11"/>
          </p:nvPr>
        </p:nvSpPr>
        <p:spPr>
          <a:xfrm>
            <a:off x="3028950" y="635640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4"/>
          <p:cNvSpPr txBox="1">
            <a:spLocks noGrp="1"/>
          </p:cNvSpPr>
          <p:nvPr>
            <p:ph type="sldNum" idx="12"/>
          </p:nvPr>
        </p:nvSpPr>
        <p:spPr>
          <a:xfrm>
            <a:off x="6457950" y="635640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752162392"/>
      </p:ext>
    </p:extLst>
  </p:cSld>
  <p:clrMapOvr>
    <a:masterClrMapping/>
  </p:clrMapOvr>
</p:sldLayout>
</file>

<file path=ppt/slideLayouts/slideLayout2744.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9"/>
        <p:cNvGrpSpPr/>
        <p:nvPr/>
      </p:nvGrpSpPr>
      <p:grpSpPr>
        <a:xfrm>
          <a:off x="0" y="0"/>
          <a:ext cx="0" cy="0"/>
          <a:chOff x="0" y="0"/>
          <a:chExt cx="0" cy="0"/>
        </a:xfrm>
      </p:grpSpPr>
      <p:sp>
        <p:nvSpPr>
          <p:cNvPr id="30" name="Google Shape;30;p15"/>
          <p:cNvSpPr txBox="1">
            <a:spLocks noGrp="1"/>
          </p:cNvSpPr>
          <p:nvPr>
            <p:ph type="title"/>
          </p:nvPr>
        </p:nvSpPr>
        <p:spPr>
          <a:xfrm>
            <a:off x="628650" y="365129"/>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5"/>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5"/>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15"/>
          <p:cNvSpPr txBox="1">
            <a:spLocks noGrp="1"/>
          </p:cNvSpPr>
          <p:nvPr>
            <p:ph type="dt" idx="10"/>
          </p:nvPr>
        </p:nvSpPr>
        <p:spPr>
          <a:xfrm>
            <a:off x="628650" y="635640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5"/>
          <p:cNvSpPr txBox="1">
            <a:spLocks noGrp="1"/>
          </p:cNvSpPr>
          <p:nvPr>
            <p:ph type="ftr" idx="11"/>
          </p:nvPr>
        </p:nvSpPr>
        <p:spPr>
          <a:xfrm>
            <a:off x="3028950" y="635640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5"/>
          <p:cNvSpPr txBox="1">
            <a:spLocks noGrp="1"/>
          </p:cNvSpPr>
          <p:nvPr>
            <p:ph type="sldNum" idx="12"/>
          </p:nvPr>
        </p:nvSpPr>
        <p:spPr>
          <a:xfrm>
            <a:off x="6457950" y="635640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3287856030"/>
      </p:ext>
    </p:extLst>
  </p:cSld>
  <p:clrMapOvr>
    <a:masterClrMapping/>
  </p:clrMapOvr>
</p:sldLayout>
</file>

<file path=ppt/slideLayouts/slideLayout2745.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6"/>
        <p:cNvGrpSpPr/>
        <p:nvPr/>
      </p:nvGrpSpPr>
      <p:grpSpPr>
        <a:xfrm>
          <a:off x="0" y="0"/>
          <a:ext cx="0" cy="0"/>
          <a:chOff x="0" y="0"/>
          <a:chExt cx="0" cy="0"/>
        </a:xfrm>
      </p:grpSpPr>
      <p:sp>
        <p:nvSpPr>
          <p:cNvPr id="37" name="Google Shape;37;p16"/>
          <p:cNvSpPr txBox="1">
            <a:spLocks noGrp="1"/>
          </p:cNvSpPr>
          <p:nvPr>
            <p:ph type="title"/>
          </p:nvPr>
        </p:nvSpPr>
        <p:spPr>
          <a:xfrm>
            <a:off x="629841" y="365129"/>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6"/>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16"/>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6"/>
          <p:cNvSpPr txBox="1">
            <a:spLocks noGrp="1"/>
          </p:cNvSpPr>
          <p:nvPr>
            <p:ph type="body" idx="3"/>
          </p:nvPr>
        </p:nvSpPr>
        <p:spPr>
          <a:xfrm>
            <a:off x="4629152"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16"/>
          <p:cNvSpPr txBox="1">
            <a:spLocks noGrp="1"/>
          </p:cNvSpPr>
          <p:nvPr>
            <p:ph type="body" idx="4"/>
          </p:nvPr>
        </p:nvSpPr>
        <p:spPr>
          <a:xfrm>
            <a:off x="4629152"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6"/>
          <p:cNvSpPr txBox="1">
            <a:spLocks noGrp="1"/>
          </p:cNvSpPr>
          <p:nvPr>
            <p:ph type="dt" idx="10"/>
          </p:nvPr>
        </p:nvSpPr>
        <p:spPr>
          <a:xfrm>
            <a:off x="628650" y="635640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6"/>
          <p:cNvSpPr txBox="1">
            <a:spLocks noGrp="1"/>
          </p:cNvSpPr>
          <p:nvPr>
            <p:ph type="ftr" idx="11"/>
          </p:nvPr>
        </p:nvSpPr>
        <p:spPr>
          <a:xfrm>
            <a:off x="3028950" y="635640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6"/>
          <p:cNvSpPr txBox="1">
            <a:spLocks noGrp="1"/>
          </p:cNvSpPr>
          <p:nvPr>
            <p:ph type="sldNum" idx="12"/>
          </p:nvPr>
        </p:nvSpPr>
        <p:spPr>
          <a:xfrm>
            <a:off x="6457950" y="635640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358072611"/>
      </p:ext>
    </p:extLst>
  </p:cSld>
  <p:clrMapOvr>
    <a:masterClrMapping/>
  </p:clrMapOvr>
</p:sldLayout>
</file>

<file path=ppt/slideLayouts/slideLayout274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5"/>
        <p:cNvGrpSpPr/>
        <p:nvPr/>
      </p:nvGrpSpPr>
      <p:grpSpPr>
        <a:xfrm>
          <a:off x="0" y="0"/>
          <a:ext cx="0" cy="0"/>
          <a:chOff x="0" y="0"/>
          <a:chExt cx="0" cy="0"/>
        </a:xfrm>
      </p:grpSpPr>
      <p:sp>
        <p:nvSpPr>
          <p:cNvPr id="46" name="Google Shape;46;p17"/>
          <p:cNvSpPr txBox="1">
            <a:spLocks noGrp="1"/>
          </p:cNvSpPr>
          <p:nvPr>
            <p:ph type="title"/>
          </p:nvPr>
        </p:nvSpPr>
        <p:spPr>
          <a:xfrm>
            <a:off x="628650" y="365129"/>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7"/>
          <p:cNvSpPr txBox="1">
            <a:spLocks noGrp="1"/>
          </p:cNvSpPr>
          <p:nvPr>
            <p:ph type="dt" idx="10"/>
          </p:nvPr>
        </p:nvSpPr>
        <p:spPr>
          <a:xfrm>
            <a:off x="628650" y="635640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7"/>
          <p:cNvSpPr txBox="1">
            <a:spLocks noGrp="1"/>
          </p:cNvSpPr>
          <p:nvPr>
            <p:ph type="ftr" idx="11"/>
          </p:nvPr>
        </p:nvSpPr>
        <p:spPr>
          <a:xfrm>
            <a:off x="3028950" y="635640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7"/>
          <p:cNvSpPr txBox="1">
            <a:spLocks noGrp="1"/>
          </p:cNvSpPr>
          <p:nvPr>
            <p:ph type="sldNum" idx="12"/>
          </p:nvPr>
        </p:nvSpPr>
        <p:spPr>
          <a:xfrm>
            <a:off x="6457950" y="635640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038557204"/>
      </p:ext>
    </p:extLst>
  </p:cSld>
  <p:clrMapOvr>
    <a:masterClrMapping/>
  </p:clrMapOvr>
</p:sldLayout>
</file>

<file path=ppt/slideLayouts/slideLayout274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8"/>
          <p:cNvSpPr txBox="1">
            <a:spLocks noGrp="1"/>
          </p:cNvSpPr>
          <p:nvPr>
            <p:ph type="dt" idx="10"/>
          </p:nvPr>
        </p:nvSpPr>
        <p:spPr>
          <a:xfrm>
            <a:off x="628650" y="635640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8"/>
          <p:cNvSpPr txBox="1">
            <a:spLocks noGrp="1"/>
          </p:cNvSpPr>
          <p:nvPr>
            <p:ph type="ftr" idx="11"/>
          </p:nvPr>
        </p:nvSpPr>
        <p:spPr>
          <a:xfrm>
            <a:off x="3028950" y="635640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8"/>
          <p:cNvSpPr txBox="1">
            <a:spLocks noGrp="1"/>
          </p:cNvSpPr>
          <p:nvPr>
            <p:ph type="sldNum" idx="12"/>
          </p:nvPr>
        </p:nvSpPr>
        <p:spPr>
          <a:xfrm>
            <a:off x="6457950" y="635640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080922678"/>
      </p:ext>
    </p:extLst>
  </p:cSld>
  <p:clrMapOvr>
    <a:masterClrMapping/>
  </p:clrMapOvr>
</p:sldLayout>
</file>

<file path=ppt/slideLayouts/slideLayout2748.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4"/>
        <p:cNvGrpSpPr/>
        <p:nvPr/>
      </p:nvGrpSpPr>
      <p:grpSpPr>
        <a:xfrm>
          <a:off x="0" y="0"/>
          <a:ext cx="0" cy="0"/>
          <a:chOff x="0" y="0"/>
          <a:chExt cx="0" cy="0"/>
        </a:xfrm>
      </p:grpSpPr>
      <p:sp>
        <p:nvSpPr>
          <p:cNvPr id="55" name="Google Shape;55;p19"/>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9"/>
          <p:cNvSpPr txBox="1">
            <a:spLocks noGrp="1"/>
          </p:cNvSpPr>
          <p:nvPr>
            <p:ph type="body" idx="1"/>
          </p:nvPr>
        </p:nvSpPr>
        <p:spPr>
          <a:xfrm>
            <a:off x="3887391" y="98747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9"/>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9"/>
          <p:cNvSpPr txBox="1">
            <a:spLocks noGrp="1"/>
          </p:cNvSpPr>
          <p:nvPr>
            <p:ph type="dt" idx="10"/>
          </p:nvPr>
        </p:nvSpPr>
        <p:spPr>
          <a:xfrm>
            <a:off x="628650" y="635640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9"/>
          <p:cNvSpPr txBox="1">
            <a:spLocks noGrp="1"/>
          </p:cNvSpPr>
          <p:nvPr>
            <p:ph type="ftr" idx="11"/>
          </p:nvPr>
        </p:nvSpPr>
        <p:spPr>
          <a:xfrm>
            <a:off x="3028950" y="635640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9"/>
          <p:cNvSpPr txBox="1">
            <a:spLocks noGrp="1"/>
          </p:cNvSpPr>
          <p:nvPr>
            <p:ph type="sldNum" idx="12"/>
          </p:nvPr>
        </p:nvSpPr>
        <p:spPr>
          <a:xfrm>
            <a:off x="6457950" y="635640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791461277"/>
      </p:ext>
    </p:extLst>
  </p:cSld>
  <p:clrMapOvr>
    <a:masterClrMapping/>
  </p:clrMapOvr>
</p:sldLayout>
</file>

<file path=ppt/slideLayouts/slideLayout2749.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1"/>
        <p:cNvGrpSpPr/>
        <p:nvPr/>
      </p:nvGrpSpPr>
      <p:grpSpPr>
        <a:xfrm>
          <a:off x="0" y="0"/>
          <a:ext cx="0" cy="0"/>
          <a:chOff x="0" y="0"/>
          <a:chExt cx="0" cy="0"/>
        </a:xfrm>
      </p:grpSpPr>
      <p:sp>
        <p:nvSpPr>
          <p:cNvPr id="62" name="Google Shape;62;p20"/>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0"/>
          <p:cNvSpPr>
            <a:spLocks noGrp="1"/>
          </p:cNvSpPr>
          <p:nvPr>
            <p:ph type="pic" idx="2"/>
          </p:nvPr>
        </p:nvSpPr>
        <p:spPr>
          <a:xfrm>
            <a:off x="3887391" y="987476"/>
            <a:ext cx="462915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20"/>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0"/>
          <p:cNvSpPr txBox="1">
            <a:spLocks noGrp="1"/>
          </p:cNvSpPr>
          <p:nvPr>
            <p:ph type="dt" idx="10"/>
          </p:nvPr>
        </p:nvSpPr>
        <p:spPr>
          <a:xfrm>
            <a:off x="628650" y="635640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0"/>
          <p:cNvSpPr txBox="1">
            <a:spLocks noGrp="1"/>
          </p:cNvSpPr>
          <p:nvPr>
            <p:ph type="ftr" idx="11"/>
          </p:nvPr>
        </p:nvSpPr>
        <p:spPr>
          <a:xfrm>
            <a:off x="3028950" y="635640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0"/>
          <p:cNvSpPr txBox="1">
            <a:spLocks noGrp="1"/>
          </p:cNvSpPr>
          <p:nvPr>
            <p:ph type="sldNum" idx="12"/>
          </p:nvPr>
        </p:nvSpPr>
        <p:spPr>
          <a:xfrm>
            <a:off x="6457950" y="635640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096832757"/>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userDrawn="1">
  <p:cSld name="7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7142333"/>
      </p:ext>
    </p:extLst>
  </p:cSld>
  <p:clrMapOvr>
    <a:masterClrMapping/>
  </p:clrMapOvr>
</p:sldLayout>
</file>

<file path=ppt/slideLayouts/slideLayout2750.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8"/>
        <p:cNvGrpSpPr/>
        <p:nvPr/>
      </p:nvGrpSpPr>
      <p:grpSpPr>
        <a:xfrm>
          <a:off x="0" y="0"/>
          <a:ext cx="0" cy="0"/>
          <a:chOff x="0" y="0"/>
          <a:chExt cx="0" cy="0"/>
        </a:xfrm>
      </p:grpSpPr>
      <p:sp>
        <p:nvSpPr>
          <p:cNvPr id="69" name="Google Shape;69;p21"/>
          <p:cNvSpPr txBox="1">
            <a:spLocks noGrp="1"/>
          </p:cNvSpPr>
          <p:nvPr>
            <p:ph type="title"/>
          </p:nvPr>
        </p:nvSpPr>
        <p:spPr>
          <a:xfrm>
            <a:off x="628650" y="365129"/>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1"/>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1"/>
          <p:cNvSpPr txBox="1">
            <a:spLocks noGrp="1"/>
          </p:cNvSpPr>
          <p:nvPr>
            <p:ph type="dt" idx="10"/>
          </p:nvPr>
        </p:nvSpPr>
        <p:spPr>
          <a:xfrm>
            <a:off x="628650" y="635640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1"/>
          <p:cNvSpPr txBox="1">
            <a:spLocks noGrp="1"/>
          </p:cNvSpPr>
          <p:nvPr>
            <p:ph type="ftr" idx="11"/>
          </p:nvPr>
        </p:nvSpPr>
        <p:spPr>
          <a:xfrm>
            <a:off x="3028950" y="635640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1"/>
          <p:cNvSpPr txBox="1">
            <a:spLocks noGrp="1"/>
          </p:cNvSpPr>
          <p:nvPr>
            <p:ph type="sldNum" idx="12"/>
          </p:nvPr>
        </p:nvSpPr>
        <p:spPr>
          <a:xfrm>
            <a:off x="6457950" y="635640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640070791"/>
      </p:ext>
    </p:extLst>
  </p:cSld>
  <p:clrMapOvr>
    <a:masterClrMapping/>
  </p:clrMapOvr>
</p:sldLayout>
</file>

<file path=ppt/slideLayouts/slideLayout275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4"/>
        <p:cNvGrpSpPr/>
        <p:nvPr/>
      </p:nvGrpSpPr>
      <p:grpSpPr>
        <a:xfrm>
          <a:off x="0" y="0"/>
          <a:ext cx="0" cy="0"/>
          <a:chOff x="0" y="0"/>
          <a:chExt cx="0" cy="0"/>
        </a:xfrm>
      </p:grpSpPr>
      <p:sp>
        <p:nvSpPr>
          <p:cNvPr id="75" name="Google Shape;75;p22"/>
          <p:cNvSpPr txBox="1">
            <a:spLocks noGrp="1"/>
          </p:cNvSpPr>
          <p:nvPr>
            <p:ph type="title"/>
          </p:nvPr>
        </p:nvSpPr>
        <p:spPr>
          <a:xfrm rot="5400000">
            <a:off x="4623594" y="2285232"/>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2"/>
          <p:cNvSpPr txBox="1">
            <a:spLocks noGrp="1"/>
          </p:cNvSpPr>
          <p:nvPr>
            <p:ph type="body" idx="1"/>
          </p:nvPr>
        </p:nvSpPr>
        <p:spPr>
          <a:xfrm rot="5400000">
            <a:off x="623094" y="370707"/>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2"/>
          <p:cNvSpPr txBox="1">
            <a:spLocks noGrp="1"/>
          </p:cNvSpPr>
          <p:nvPr>
            <p:ph type="dt" idx="10"/>
          </p:nvPr>
        </p:nvSpPr>
        <p:spPr>
          <a:xfrm>
            <a:off x="628650" y="635640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2"/>
          <p:cNvSpPr txBox="1">
            <a:spLocks noGrp="1"/>
          </p:cNvSpPr>
          <p:nvPr>
            <p:ph type="ftr" idx="11"/>
          </p:nvPr>
        </p:nvSpPr>
        <p:spPr>
          <a:xfrm>
            <a:off x="3028950" y="635640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2"/>
          <p:cNvSpPr txBox="1">
            <a:spLocks noGrp="1"/>
          </p:cNvSpPr>
          <p:nvPr>
            <p:ph type="sldNum" idx="12"/>
          </p:nvPr>
        </p:nvSpPr>
        <p:spPr>
          <a:xfrm>
            <a:off x="6457950" y="635640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383623850"/>
      </p:ext>
    </p:extLst>
  </p:cSld>
  <p:clrMapOvr>
    <a:masterClrMapping/>
  </p:clrMapOvr>
</p:sldLayout>
</file>

<file path=ppt/slideLayouts/slideLayout2752.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1"/>
        <p:cNvGrpSpPr/>
        <p:nvPr/>
      </p:nvGrpSpPr>
      <p:grpSpPr>
        <a:xfrm>
          <a:off x="0" y="0"/>
          <a:ext cx="0" cy="0"/>
          <a:chOff x="0" y="0"/>
          <a:chExt cx="0" cy="0"/>
        </a:xfrm>
      </p:grpSpPr>
      <p:pic>
        <p:nvPicPr>
          <p:cNvPr id="22" name="Google Shape;22;p6"/>
          <p:cNvPicPr preferRelativeResize="0"/>
          <p:nvPr/>
        </p:nvPicPr>
        <p:blipFill rotWithShape="1">
          <a:blip r:embed="rId2">
            <a:alphaModFix amt="28000"/>
          </a:blip>
          <a:srcRect t="3044" b="39510"/>
          <a:stretch/>
        </p:blipFill>
        <p:spPr>
          <a:xfrm>
            <a:off x="-247649" y="-249933"/>
            <a:ext cx="9736454" cy="7360173"/>
          </a:xfrm>
          <a:prstGeom prst="rect">
            <a:avLst/>
          </a:prstGeom>
          <a:noFill/>
          <a:ln>
            <a:noFill/>
          </a:ln>
        </p:spPr>
      </p:pic>
      <p:pic>
        <p:nvPicPr>
          <p:cNvPr id="23" name="Google Shape;23;p6"/>
          <p:cNvPicPr preferRelativeResize="0"/>
          <p:nvPr/>
        </p:nvPicPr>
        <p:blipFill rotWithShape="1">
          <a:blip r:embed="rId3">
            <a:alphaModFix/>
          </a:blip>
          <a:srcRect/>
          <a:stretch/>
        </p:blipFill>
        <p:spPr>
          <a:xfrm>
            <a:off x="254426" y="268151"/>
            <a:ext cx="8635149" cy="6321700"/>
          </a:xfrm>
          <a:prstGeom prst="rect">
            <a:avLst/>
          </a:prstGeom>
          <a:noFill/>
          <a:ln>
            <a:noFill/>
          </a:ln>
        </p:spPr>
      </p:pic>
    </p:spTree>
    <p:extLst>
      <p:ext uri="{BB962C8B-B14F-4D97-AF65-F5344CB8AC3E}">
        <p14:creationId xmlns:p14="http://schemas.microsoft.com/office/powerpoint/2010/main" val="2473180017"/>
      </p:ext>
    </p:extLst>
  </p:cSld>
  <p:clrMapOvr>
    <a:masterClrMapping/>
  </p:clrMapOvr>
</p:sldLayout>
</file>

<file path=ppt/slideLayouts/slideLayout275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412527"/>
      </p:ext>
    </p:extLst>
  </p:cSld>
  <p:clrMapOvr>
    <a:masterClrMapping/>
  </p:clrMapOvr>
</p:sldLayout>
</file>

<file path=ppt/slideLayouts/slideLayout275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4513437"/>
      </p:ext>
    </p:extLst>
  </p:cSld>
  <p:clrMapOvr>
    <a:masterClrMapping/>
  </p:clrMapOvr>
</p:sldLayout>
</file>

<file path=ppt/slideLayouts/slideLayout2755.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2433216"/>
      </p:ext>
    </p:extLst>
  </p:cSld>
  <p:clrMapOvr>
    <a:masterClrMapping/>
  </p:clrMapOvr>
</p:sldLayout>
</file>

<file path=ppt/slideLayouts/slideLayout2756.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3009284"/>
      </p:ext>
    </p:extLst>
  </p:cSld>
  <p:clrMapOvr>
    <a:masterClrMapping/>
  </p:clrMapOvr>
</p:sldLayout>
</file>

<file path=ppt/slideLayouts/slideLayout2757.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582288412"/>
      </p:ext>
    </p:extLst>
  </p:cSld>
  <p:clrMapOvr>
    <a:masterClrMapping/>
  </p:clrMapOvr>
</p:sldLayout>
</file>

<file path=ppt/slideLayouts/slideLayout275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9467227"/>
      </p:ext>
    </p:extLst>
  </p:cSld>
  <p:clrMapOvr>
    <a:masterClrMapping/>
  </p:clrMapOvr>
</p:sldLayout>
</file>

<file path=ppt/slideLayouts/slideLayout2759.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4287241"/>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userDrawn="1">
  <p:cSld name="7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30518695"/>
      </p:ext>
    </p:extLst>
  </p:cSld>
  <p:clrMapOvr>
    <a:masterClrMapping/>
  </p:clrMapOvr>
</p:sldLayout>
</file>

<file path=ppt/slideLayouts/slideLayout276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04205035"/>
      </p:ext>
    </p:extLst>
  </p:cSld>
  <p:clrMapOvr>
    <a:masterClrMapping/>
  </p:clrMapOvr>
</p:sldLayout>
</file>

<file path=ppt/slideLayouts/slideLayout2761.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3144656"/>
      </p:ext>
    </p:extLst>
  </p:cSld>
  <p:clrMapOvr>
    <a:masterClrMapping/>
  </p:clrMapOvr>
</p:sldLayout>
</file>

<file path=ppt/slideLayouts/slideLayout2762.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32402"/>
      </p:ext>
    </p:extLst>
  </p:cSld>
  <p:clrMapOvr>
    <a:masterClrMapping/>
  </p:clrMapOvr>
</p:sldLayout>
</file>

<file path=ppt/slideLayouts/slideLayout2763.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1042081"/>
      </p:ext>
    </p:extLst>
  </p:cSld>
  <p:clrMapOvr>
    <a:masterClrMapping/>
  </p:clrMapOvr>
</p:sldLayout>
</file>

<file path=ppt/slideLayouts/slideLayout2764.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343421"/>
      </p:ext>
    </p:extLst>
  </p:cSld>
  <p:clrMapOvr>
    <a:masterClrMapping/>
  </p:clrMapOvr>
</p:sldLayout>
</file>

<file path=ppt/slideLayouts/slideLayout2765.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5817504"/>
      </p:ext>
    </p:extLst>
  </p:cSld>
  <p:clrMapOvr>
    <a:masterClrMapping/>
  </p:clrMapOvr>
</p:sldLayout>
</file>

<file path=ppt/slideLayouts/slideLayout2766.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9417462"/>
      </p:ext>
    </p:extLst>
  </p:cSld>
  <p:clrMapOvr>
    <a:masterClrMapping/>
  </p:clrMapOvr>
</p:sldLayout>
</file>

<file path=ppt/slideLayouts/slideLayout2767.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9582961"/>
      </p:ext>
    </p:extLst>
  </p:cSld>
  <p:clrMapOvr>
    <a:masterClrMapping/>
  </p:clrMapOvr>
</p:sldLayout>
</file>

<file path=ppt/slideLayouts/slideLayout2768.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509295"/>
      </p:ext>
    </p:extLst>
  </p:cSld>
  <p:clrMapOvr>
    <a:masterClrMapping/>
  </p:clrMapOvr>
</p:sldLayout>
</file>

<file path=ppt/slideLayouts/slideLayout2769.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0702942"/>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userDrawn="1">
  <p:cSld name="7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4186610"/>
      </p:ext>
    </p:extLst>
  </p:cSld>
  <p:clrMapOvr>
    <a:masterClrMapping/>
  </p:clrMapOvr>
</p:sldLayout>
</file>

<file path=ppt/slideLayouts/slideLayout2770.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93902782"/>
      </p:ext>
    </p:extLst>
  </p:cSld>
  <p:clrMapOvr>
    <a:masterClrMapping/>
  </p:clrMapOvr>
</p:sldLayout>
</file>

<file path=ppt/slideLayouts/slideLayout2771.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4653168"/>
      </p:ext>
    </p:extLst>
  </p:cSld>
  <p:clrMapOvr>
    <a:masterClrMapping/>
  </p:clrMapOvr>
</p:sldLayout>
</file>

<file path=ppt/slideLayouts/slideLayout2772.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6751062"/>
      </p:ext>
    </p:extLst>
  </p:cSld>
  <p:clrMapOvr>
    <a:masterClrMapping/>
  </p:clrMapOvr>
</p:sldLayout>
</file>

<file path=ppt/slideLayouts/slideLayout2773.xml><?xml version="1.0" encoding="utf-8"?>
<p:sldLayout xmlns:a="http://schemas.openxmlformats.org/drawingml/2006/main" xmlns:r="http://schemas.openxmlformats.org/officeDocument/2006/relationships" xmlns:p="http://schemas.openxmlformats.org/presentationml/2006/main" showMasterSp="0"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9435090"/>
      </p:ext>
    </p:extLst>
  </p:cSld>
  <p:clrMapOvr>
    <a:masterClrMapping/>
  </p:clrMapOvr>
</p:sldLayout>
</file>

<file path=ppt/slideLayouts/slideLayout2774.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67"/>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19"/>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795448718"/>
      </p:ext>
    </p:extLst>
  </p:cSld>
  <p:clrMapOvr>
    <a:masterClrMapping/>
  </p:clrMapOvr>
</p:sldLayout>
</file>

<file path=ppt/slideLayouts/slideLayout2775.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789558806"/>
      </p:ext>
    </p:extLst>
  </p:cSld>
  <p:clrMapOvr>
    <a:masterClrMapping/>
  </p:clrMapOvr>
</p:sldLayout>
</file>

<file path=ppt/slideLayouts/slideLayout2776.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74264510"/>
      </p:ext>
    </p:extLst>
  </p:cSld>
  <p:clrMapOvr>
    <a:masterClrMapping/>
  </p:clrMapOvr>
</p:sldLayout>
</file>

<file path=ppt/slideLayouts/slideLayout2777.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05"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187293026"/>
      </p:ext>
    </p:extLst>
  </p:cSld>
  <p:clrMapOvr>
    <a:masterClrMapping/>
  </p:clrMapOvr>
</p:sldLayout>
</file>

<file path=ppt/slideLayouts/slideLayout2778.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7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7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915530003"/>
      </p:ext>
    </p:extLst>
  </p:cSld>
  <p:clrMapOvr>
    <a:masterClrMapping/>
  </p:clrMapOvr>
</p:sldLayout>
</file>

<file path=ppt/slideLayouts/slideLayout2779.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908540614"/>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userDrawn="1">
  <p:cSld name="7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2283970"/>
      </p:ext>
    </p:extLst>
  </p:cSld>
  <p:clrMapOvr>
    <a:masterClrMapping/>
  </p:clrMapOvr>
</p:sldLayout>
</file>

<file path=ppt/slideLayouts/slideLayout2780.xml><?xml version="1.0" encoding="utf-8"?>
<p:sldLayout xmlns:a="http://schemas.openxmlformats.org/drawingml/2006/main" xmlns:r="http://schemas.openxmlformats.org/officeDocument/2006/relationships" xmlns:p="http://schemas.openxmlformats.org/presentationml/2006/main" userDrawn="1">
  <p:cSld name="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6FFF98A-E6C2-4B83-A778-35A581F9E50A}"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7B46765-5C38-470F-9354-B7AF9A503DDA}" type="slidenum">
              <a:rPr lang="zh-CN" altLang="en-US"/>
              <a:pPr>
                <a:defRPr/>
              </a:pPr>
              <a:t>‹#›</a:t>
            </a:fld>
            <a:endParaRPr lang="zh-CN" altLang="en-US"/>
          </a:p>
        </p:txBody>
      </p:sp>
    </p:spTree>
    <p:extLst>
      <p:ext uri="{BB962C8B-B14F-4D97-AF65-F5344CB8AC3E}">
        <p14:creationId xmlns:p14="http://schemas.microsoft.com/office/powerpoint/2010/main" val="424302261"/>
      </p:ext>
    </p:extLst>
  </p:cSld>
  <p:clrMapOvr>
    <a:masterClrMapping/>
  </p:clrMapOvr>
</p:sldLayout>
</file>

<file path=ppt/slideLayouts/slideLayout2781.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6340030"/>
      </p:ext>
    </p:extLst>
  </p:cSld>
  <p:clrMapOvr>
    <a:masterClrMapping/>
  </p:clrMapOvr>
</p:sldLayout>
</file>

<file path=ppt/slideLayouts/slideLayout2782.xml><?xml version="1.0" encoding="utf-8"?>
<p:sldLayout xmlns:a="http://schemas.openxmlformats.org/drawingml/2006/main" xmlns:r="http://schemas.openxmlformats.org/officeDocument/2006/relationships" xmlns:p="http://schemas.openxmlformats.org/presentationml/2006/main" userDrawn="1">
  <p:cSld name="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62DF058-C764-476F-A1F7-E23A4D6ADE7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DB22B4B-FB89-4B6E-96FE-9A9C5692A78E}" type="slidenum">
              <a:rPr lang="zh-CN" altLang="en-US"/>
              <a:pPr>
                <a:defRPr/>
              </a:pPr>
              <a:t>‹#›</a:t>
            </a:fld>
            <a:endParaRPr lang="zh-CN" altLang="en-US"/>
          </a:p>
        </p:txBody>
      </p:sp>
    </p:spTree>
    <p:extLst>
      <p:ext uri="{BB962C8B-B14F-4D97-AF65-F5344CB8AC3E}">
        <p14:creationId xmlns:p14="http://schemas.microsoft.com/office/powerpoint/2010/main" val="3080643688"/>
      </p:ext>
    </p:extLst>
  </p:cSld>
  <p:clrMapOvr>
    <a:masterClrMapping/>
  </p:clrMapOvr>
</p:sldLayout>
</file>

<file path=ppt/slideLayouts/slideLayout2783.xml><?xml version="1.0" encoding="utf-8"?>
<p:sldLayout xmlns:a="http://schemas.openxmlformats.org/drawingml/2006/main" xmlns:r="http://schemas.openxmlformats.org/officeDocument/2006/relationships" xmlns:p="http://schemas.openxmlformats.org/presentationml/2006/main" preserve="1" userDrawn="1">
  <p:cSld name="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5235676"/>
      </p:ext>
    </p:extLst>
  </p:cSld>
  <p:clrMapOvr>
    <a:masterClrMapping/>
  </p:clrMapOvr>
</p:sldLayout>
</file>

<file path=ppt/slideLayouts/slideLayout2784.xml><?xml version="1.0" encoding="utf-8"?>
<p:sldLayout xmlns:a="http://schemas.openxmlformats.org/drawingml/2006/main" xmlns:r="http://schemas.openxmlformats.org/officeDocument/2006/relationships" xmlns:p="http://schemas.openxmlformats.org/presentationml/2006/main" userDrawn="1">
  <p:cSld name="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4DD9C880-1300-49F6-A2DF-921E3B8EC96D}"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396818E-BAEA-44A8-A5BF-C75B8A424BC5}" type="slidenum">
              <a:rPr lang="zh-CN" altLang="en-US"/>
              <a:pPr>
                <a:defRPr/>
              </a:pPr>
              <a:t>‹#›</a:t>
            </a:fld>
            <a:endParaRPr lang="zh-CN" altLang="en-US"/>
          </a:p>
        </p:txBody>
      </p:sp>
    </p:spTree>
    <p:extLst>
      <p:ext uri="{BB962C8B-B14F-4D97-AF65-F5344CB8AC3E}">
        <p14:creationId xmlns:p14="http://schemas.microsoft.com/office/powerpoint/2010/main" val="394799831"/>
      </p:ext>
    </p:extLst>
  </p:cSld>
  <p:clrMapOvr>
    <a:masterClrMapping/>
  </p:clrMapOvr>
</p:sldLayout>
</file>

<file path=ppt/slideLayouts/slideLayout2785.xml><?xml version="1.0" encoding="utf-8"?>
<p:sldLayout xmlns:a="http://schemas.openxmlformats.org/drawingml/2006/main" xmlns:r="http://schemas.openxmlformats.org/officeDocument/2006/relationships" xmlns:p="http://schemas.openxmlformats.org/presentationml/2006/main" preserve="1" userDrawn="1">
  <p:cSld name="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1730156"/>
      </p:ext>
    </p:extLst>
  </p:cSld>
  <p:clrMapOvr>
    <a:masterClrMapping/>
  </p:clrMapOvr>
</p:sldLayout>
</file>

<file path=ppt/slideLayouts/slideLayout2786.xml><?xml version="1.0" encoding="utf-8"?>
<p:sldLayout xmlns:a="http://schemas.openxmlformats.org/drawingml/2006/main" xmlns:r="http://schemas.openxmlformats.org/officeDocument/2006/relationships" xmlns:p="http://schemas.openxmlformats.org/presentationml/2006/main" userDrawn="1">
  <p:cSld name="1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BA4C680-972E-4173-B5E9-2007045D518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7B91E7F-7378-4F5D-8484-9DB68F7648FE}" type="slidenum">
              <a:rPr lang="zh-CN" altLang="en-US"/>
              <a:pPr>
                <a:defRPr/>
              </a:pPr>
              <a:t>‹#›</a:t>
            </a:fld>
            <a:endParaRPr lang="zh-CN" altLang="en-US"/>
          </a:p>
        </p:txBody>
      </p:sp>
    </p:spTree>
    <p:extLst>
      <p:ext uri="{BB962C8B-B14F-4D97-AF65-F5344CB8AC3E}">
        <p14:creationId xmlns:p14="http://schemas.microsoft.com/office/powerpoint/2010/main" val="866040091"/>
      </p:ext>
    </p:extLst>
  </p:cSld>
  <p:clrMapOvr>
    <a:masterClrMapping/>
  </p:clrMapOvr>
</p:sldLayout>
</file>

<file path=ppt/slideLayouts/slideLayout2787.xml><?xml version="1.0" encoding="utf-8"?>
<p:sldLayout xmlns:a="http://schemas.openxmlformats.org/drawingml/2006/main" xmlns:r="http://schemas.openxmlformats.org/officeDocument/2006/relationships" xmlns:p="http://schemas.openxmlformats.org/presentationml/2006/main" preserve="1" userDrawn="1">
  <p:cSld name="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3355016"/>
      </p:ext>
    </p:extLst>
  </p:cSld>
  <p:clrMapOvr>
    <a:masterClrMapping/>
  </p:clrMapOvr>
</p:sldLayout>
</file>

<file path=ppt/slideLayouts/slideLayout2788.xml><?xml version="1.0" encoding="utf-8"?>
<p:sldLayout xmlns:a="http://schemas.openxmlformats.org/drawingml/2006/main" xmlns:r="http://schemas.openxmlformats.org/officeDocument/2006/relationships" xmlns:p="http://schemas.openxmlformats.org/presentationml/2006/main" userDrawn="1">
  <p:cSld name="1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6065E43-B123-4E54-B0A4-9A514D91E992}"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BC533E0C-6B24-4BEC-83BE-E3A35DC92546}" type="slidenum">
              <a:rPr lang="zh-CN" altLang="en-US"/>
              <a:pPr>
                <a:defRPr/>
              </a:pPr>
              <a:t>‹#›</a:t>
            </a:fld>
            <a:endParaRPr lang="zh-CN" altLang="en-US"/>
          </a:p>
        </p:txBody>
      </p:sp>
    </p:spTree>
    <p:extLst>
      <p:ext uri="{BB962C8B-B14F-4D97-AF65-F5344CB8AC3E}">
        <p14:creationId xmlns:p14="http://schemas.microsoft.com/office/powerpoint/2010/main" val="2753109953"/>
      </p:ext>
    </p:extLst>
  </p:cSld>
  <p:clrMapOvr>
    <a:masterClrMapping/>
  </p:clrMapOvr>
</p:sldLayout>
</file>

<file path=ppt/slideLayouts/slideLayout2789.xml><?xml version="1.0" encoding="utf-8"?>
<p:sldLayout xmlns:a="http://schemas.openxmlformats.org/drawingml/2006/main" xmlns:r="http://schemas.openxmlformats.org/officeDocument/2006/relationships" xmlns:p="http://schemas.openxmlformats.org/presentationml/2006/main" preserve="1" userDrawn="1">
  <p:cSld name="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1222864"/>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userDrawn="1">
  <p:cSld name="7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3219682"/>
      </p:ext>
    </p:extLst>
  </p:cSld>
  <p:clrMapOvr>
    <a:masterClrMapping/>
  </p:clrMapOvr>
</p:sldLayout>
</file>

<file path=ppt/slideLayouts/slideLayout2790.xml><?xml version="1.0" encoding="utf-8"?>
<p:sldLayout xmlns:a="http://schemas.openxmlformats.org/drawingml/2006/main" xmlns:r="http://schemas.openxmlformats.org/officeDocument/2006/relationships" xmlns:p="http://schemas.openxmlformats.org/presentationml/2006/main" showMasterSp="0" preserve="1" userDrawn="1">
  <p:cSld name="1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1448536"/>
      </p:ext>
    </p:extLst>
  </p:cSld>
  <p:clrMapOvr>
    <a:masterClrMapping/>
  </p:clrMapOvr>
</p:sldLayout>
</file>

<file path=ppt/slideLayouts/slideLayout2791.xml><?xml version="1.0" encoding="utf-8"?>
<p:sldLayout xmlns:a="http://schemas.openxmlformats.org/drawingml/2006/main" xmlns:r="http://schemas.openxmlformats.org/officeDocument/2006/relationships" xmlns:p="http://schemas.openxmlformats.org/presentationml/2006/main" preserve="1" userDrawn="1">
  <p:cSld name="13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67"/>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19"/>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888966776"/>
      </p:ext>
    </p:extLst>
  </p:cSld>
  <p:clrMapOvr>
    <a:masterClrMapping/>
  </p:clrMapOvr>
</p:sldLayout>
</file>

<file path=ppt/slideLayouts/slideLayout2792.xml><?xml version="1.0" encoding="utf-8"?>
<p:sldLayout xmlns:a="http://schemas.openxmlformats.org/drawingml/2006/main" xmlns:r="http://schemas.openxmlformats.org/officeDocument/2006/relationships" xmlns:p="http://schemas.openxmlformats.org/presentationml/2006/main" preserve="1" userDrawn="1">
  <p:cSld name="14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989507930"/>
      </p:ext>
    </p:extLst>
  </p:cSld>
  <p:clrMapOvr>
    <a:masterClrMapping/>
  </p:clrMapOvr>
</p:sldLayout>
</file>

<file path=ppt/slideLayouts/slideLayout2793.xml><?xml version="1.0" encoding="utf-8"?>
<p:sldLayout xmlns:a="http://schemas.openxmlformats.org/drawingml/2006/main" xmlns:r="http://schemas.openxmlformats.org/officeDocument/2006/relationships" xmlns:p="http://schemas.openxmlformats.org/presentationml/2006/main" preserve="1" userDrawn="1">
  <p:cSld name="15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555070645"/>
      </p:ext>
    </p:extLst>
  </p:cSld>
  <p:clrMapOvr>
    <a:masterClrMapping/>
  </p:clrMapOvr>
</p:sldLayout>
</file>

<file path=ppt/slideLayouts/slideLayout2794.xml><?xml version="1.0" encoding="utf-8"?>
<p:sldLayout xmlns:a="http://schemas.openxmlformats.org/drawingml/2006/main" xmlns:r="http://schemas.openxmlformats.org/officeDocument/2006/relationships" xmlns:p="http://schemas.openxmlformats.org/presentationml/2006/main" preserve="1" userDrawn="1">
  <p:cSld name="16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05"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585157010"/>
      </p:ext>
    </p:extLst>
  </p:cSld>
  <p:clrMapOvr>
    <a:masterClrMapping/>
  </p:clrMapOvr>
</p:sldLayout>
</file>

<file path=ppt/slideLayouts/slideLayout2795.xml><?xml version="1.0" encoding="utf-8"?>
<p:sldLayout xmlns:a="http://schemas.openxmlformats.org/drawingml/2006/main" xmlns:r="http://schemas.openxmlformats.org/officeDocument/2006/relationships" xmlns:p="http://schemas.openxmlformats.org/presentationml/2006/main" preserve="1" userDrawn="1">
  <p:cSld name="1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7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7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712608741"/>
      </p:ext>
    </p:extLst>
  </p:cSld>
  <p:clrMapOvr>
    <a:masterClrMapping/>
  </p:clrMapOvr>
</p:sldLayout>
</file>

<file path=ppt/slideLayouts/slideLayout2796.xml><?xml version="1.0" encoding="utf-8"?>
<p:sldLayout xmlns:a="http://schemas.openxmlformats.org/drawingml/2006/main" xmlns:r="http://schemas.openxmlformats.org/officeDocument/2006/relationships" xmlns:p="http://schemas.openxmlformats.org/presentationml/2006/main" preserve="1" userDrawn="1">
  <p:cSld name="18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237919380"/>
      </p:ext>
    </p:extLst>
  </p:cSld>
  <p:clrMapOvr>
    <a:masterClrMapping/>
  </p:clrMapOvr>
</p:sldLayout>
</file>

<file path=ppt/slideLayouts/slideLayout2797.xml><?xml version="1.0" encoding="utf-8"?>
<p:sldLayout xmlns:a="http://schemas.openxmlformats.org/drawingml/2006/main" xmlns:r="http://schemas.openxmlformats.org/officeDocument/2006/relationships" xmlns:p="http://schemas.openxmlformats.org/presentationml/2006/main" userDrawn="1">
  <p:cSld name="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B6923F4D-ECB0-4513-97F2-37B21F24111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B4EFEB9-39EB-4478-B955-9AA84B0F249A}" type="slidenum">
              <a:rPr lang="zh-CN" altLang="en-US"/>
              <a:pPr>
                <a:defRPr/>
              </a:pPr>
              <a:t>‹#›</a:t>
            </a:fld>
            <a:endParaRPr lang="zh-CN" altLang="en-US"/>
          </a:p>
        </p:txBody>
      </p:sp>
    </p:spTree>
    <p:extLst>
      <p:ext uri="{BB962C8B-B14F-4D97-AF65-F5344CB8AC3E}">
        <p14:creationId xmlns:p14="http://schemas.microsoft.com/office/powerpoint/2010/main" val="3350014304"/>
      </p:ext>
    </p:extLst>
  </p:cSld>
  <p:clrMapOvr>
    <a:masterClrMapping/>
  </p:clrMapOvr>
</p:sldLayout>
</file>

<file path=ppt/slideLayouts/slideLayout2798.xml><?xml version="1.0" encoding="utf-8"?>
<p:sldLayout xmlns:a="http://schemas.openxmlformats.org/drawingml/2006/main" xmlns:r="http://schemas.openxmlformats.org/officeDocument/2006/relationships" xmlns:p="http://schemas.openxmlformats.org/presentationml/2006/main" preserve="1" userDrawn="1">
  <p:cSld name="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0754230"/>
      </p:ext>
    </p:extLst>
  </p:cSld>
  <p:clrMapOvr>
    <a:masterClrMapping/>
  </p:clrMapOvr>
</p:sldLayout>
</file>

<file path=ppt/slideLayouts/slideLayout2799.xml><?xml version="1.0" encoding="utf-8"?>
<p:sldLayout xmlns:a="http://schemas.openxmlformats.org/drawingml/2006/main" xmlns:r="http://schemas.openxmlformats.org/officeDocument/2006/relationships" xmlns:p="http://schemas.openxmlformats.org/presentationml/2006/main" userDrawn="1">
  <p:cSld name="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EB11469-8380-42D3-9DCE-4DE26450BB8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794D14A-EBA0-449F-9A55-5FA4C7A21DA6}" type="slidenum">
              <a:rPr lang="zh-CN" altLang="en-US"/>
              <a:pPr>
                <a:defRPr/>
              </a:pPr>
              <a:t>‹#›</a:t>
            </a:fld>
            <a:endParaRPr lang="zh-CN" altLang="en-US"/>
          </a:p>
        </p:txBody>
      </p:sp>
    </p:spTree>
    <p:extLst>
      <p:ext uri="{BB962C8B-B14F-4D97-AF65-F5344CB8AC3E}">
        <p14:creationId xmlns:p14="http://schemas.microsoft.com/office/powerpoint/2010/main" val="17776887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42999498"/>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userDrawn="1">
  <p:cSld name="7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7017243"/>
      </p:ext>
    </p:extLst>
  </p:cSld>
  <p:clrMapOvr>
    <a:masterClrMapping/>
  </p:clrMapOvr>
</p:sldLayout>
</file>

<file path=ppt/slideLayouts/slideLayout2800.xml><?xml version="1.0" encoding="utf-8"?>
<p:sldLayout xmlns:a="http://schemas.openxmlformats.org/drawingml/2006/main" xmlns:r="http://schemas.openxmlformats.org/officeDocument/2006/relationships" xmlns:p="http://schemas.openxmlformats.org/presentationml/2006/main" preserve="1" userDrawn="1">
  <p:cSld name="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0564984"/>
      </p:ext>
    </p:extLst>
  </p:cSld>
  <p:clrMapOvr>
    <a:masterClrMapping/>
  </p:clrMapOvr>
</p:sldLayout>
</file>

<file path=ppt/slideLayouts/slideLayout2801.xml><?xml version="1.0" encoding="utf-8"?>
<p:sldLayout xmlns:a="http://schemas.openxmlformats.org/drawingml/2006/main" xmlns:r="http://schemas.openxmlformats.org/officeDocument/2006/relationships" xmlns:p="http://schemas.openxmlformats.org/presentationml/2006/main" userDrawn="1">
  <p:cSld name="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94BC2ED-5611-42A0-BDFD-64D932F985B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72D6F189-95D1-4F0A-AE58-F67B421EDACD}" type="slidenum">
              <a:rPr lang="zh-CN" altLang="en-US"/>
              <a:pPr>
                <a:defRPr/>
              </a:pPr>
              <a:t>‹#›</a:t>
            </a:fld>
            <a:endParaRPr lang="zh-CN" altLang="en-US"/>
          </a:p>
        </p:txBody>
      </p:sp>
    </p:spTree>
    <p:extLst>
      <p:ext uri="{BB962C8B-B14F-4D97-AF65-F5344CB8AC3E}">
        <p14:creationId xmlns:p14="http://schemas.microsoft.com/office/powerpoint/2010/main" val="4182118268"/>
      </p:ext>
    </p:extLst>
  </p:cSld>
  <p:clrMapOvr>
    <a:masterClrMapping/>
  </p:clrMapOvr>
</p:sldLayout>
</file>

<file path=ppt/slideLayouts/slideLayout2802.xml><?xml version="1.0" encoding="utf-8"?>
<p:sldLayout xmlns:a="http://schemas.openxmlformats.org/drawingml/2006/main" xmlns:r="http://schemas.openxmlformats.org/officeDocument/2006/relationships" xmlns:p="http://schemas.openxmlformats.org/presentationml/2006/main" preserve="1" userDrawn="1">
  <p:cSld name="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8593069"/>
      </p:ext>
    </p:extLst>
  </p:cSld>
  <p:clrMapOvr>
    <a:masterClrMapping/>
  </p:clrMapOvr>
</p:sldLayout>
</file>

<file path=ppt/slideLayouts/slideLayout2803.xml><?xml version="1.0" encoding="utf-8"?>
<p:sldLayout xmlns:a="http://schemas.openxmlformats.org/drawingml/2006/main" xmlns:r="http://schemas.openxmlformats.org/officeDocument/2006/relationships" xmlns:p="http://schemas.openxmlformats.org/presentationml/2006/main" userDrawn="1">
  <p:cSld name="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02D1718-3781-4C2A-B191-505C118A767E}"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19F72B1C-9FEF-4773-AB7A-E274ECC684BB}" type="slidenum">
              <a:rPr lang="zh-CN" altLang="en-US"/>
              <a:pPr>
                <a:defRPr/>
              </a:pPr>
              <a:t>‹#›</a:t>
            </a:fld>
            <a:endParaRPr lang="zh-CN" altLang="en-US"/>
          </a:p>
        </p:txBody>
      </p:sp>
    </p:spTree>
    <p:extLst>
      <p:ext uri="{BB962C8B-B14F-4D97-AF65-F5344CB8AC3E}">
        <p14:creationId xmlns:p14="http://schemas.microsoft.com/office/powerpoint/2010/main" val="3205976940"/>
      </p:ext>
    </p:extLst>
  </p:cSld>
  <p:clrMapOvr>
    <a:masterClrMapping/>
  </p:clrMapOvr>
</p:sldLayout>
</file>

<file path=ppt/slideLayouts/slideLayout2804.xml><?xml version="1.0" encoding="utf-8"?>
<p:sldLayout xmlns:a="http://schemas.openxmlformats.org/drawingml/2006/main" xmlns:r="http://schemas.openxmlformats.org/officeDocument/2006/relationships" xmlns:p="http://schemas.openxmlformats.org/presentationml/2006/main" preserve="1" userDrawn="1">
  <p:cSld name="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43995563"/>
      </p:ext>
    </p:extLst>
  </p:cSld>
  <p:clrMapOvr>
    <a:masterClrMapping/>
  </p:clrMapOvr>
</p:sldLayout>
</file>

<file path=ppt/slideLayouts/slideLayout2805.xml><?xml version="1.0" encoding="utf-8"?>
<p:sldLayout xmlns:a="http://schemas.openxmlformats.org/drawingml/2006/main" xmlns:r="http://schemas.openxmlformats.org/officeDocument/2006/relationships" xmlns:p="http://schemas.openxmlformats.org/presentationml/2006/main" userDrawn="1">
  <p:cSld name="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496C2003-84CA-4F77-AE6E-1D47196D8D9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E5BDE17-1385-4629-8E93-019F47C75BD5}" type="slidenum">
              <a:rPr lang="zh-CN" altLang="en-US"/>
              <a:pPr>
                <a:defRPr/>
              </a:pPr>
              <a:t>‹#›</a:t>
            </a:fld>
            <a:endParaRPr lang="zh-CN" altLang="en-US"/>
          </a:p>
        </p:txBody>
      </p:sp>
    </p:spTree>
    <p:extLst>
      <p:ext uri="{BB962C8B-B14F-4D97-AF65-F5344CB8AC3E}">
        <p14:creationId xmlns:p14="http://schemas.microsoft.com/office/powerpoint/2010/main" val="638484676"/>
      </p:ext>
    </p:extLst>
  </p:cSld>
  <p:clrMapOvr>
    <a:masterClrMapping/>
  </p:clrMapOvr>
</p:sldLayout>
</file>

<file path=ppt/slideLayouts/slideLayout2806.xml><?xml version="1.0" encoding="utf-8"?>
<p:sldLayout xmlns:a="http://schemas.openxmlformats.org/drawingml/2006/main" xmlns:r="http://schemas.openxmlformats.org/officeDocument/2006/relationships" xmlns:p="http://schemas.openxmlformats.org/presentationml/2006/main" preserve="1" userDrawn="1">
  <p:cSld name="1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2245534"/>
      </p:ext>
    </p:extLst>
  </p:cSld>
  <p:clrMapOvr>
    <a:masterClrMapping/>
  </p:clrMapOvr>
</p:sldLayout>
</file>

<file path=ppt/slideLayouts/slideLayout2807.xml><?xml version="1.0" encoding="utf-8"?>
<p:sldLayout xmlns:a="http://schemas.openxmlformats.org/drawingml/2006/main" xmlns:r="http://schemas.openxmlformats.org/officeDocument/2006/relationships" xmlns:p="http://schemas.openxmlformats.org/presentationml/2006/main" userDrawn="1">
  <p:cSld name="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6429E5E-734D-4854-B532-D4C82ADBDEF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8256AF6-F24F-4FBE-92D3-8D930DA0743C}" type="slidenum">
              <a:rPr lang="zh-CN" altLang="en-US"/>
              <a:pPr>
                <a:defRPr/>
              </a:pPr>
              <a:t>‹#›</a:t>
            </a:fld>
            <a:endParaRPr lang="zh-CN" altLang="en-US"/>
          </a:p>
        </p:txBody>
      </p:sp>
    </p:spTree>
    <p:extLst>
      <p:ext uri="{BB962C8B-B14F-4D97-AF65-F5344CB8AC3E}">
        <p14:creationId xmlns:p14="http://schemas.microsoft.com/office/powerpoint/2010/main" val="2682771444"/>
      </p:ext>
    </p:extLst>
  </p:cSld>
  <p:clrMapOvr>
    <a:masterClrMapping/>
  </p:clrMapOvr>
</p:sldLayout>
</file>

<file path=ppt/slideLayouts/slideLayout2808.xml><?xml version="1.0" encoding="utf-8"?>
<p:sldLayout xmlns:a="http://schemas.openxmlformats.org/drawingml/2006/main" xmlns:r="http://schemas.openxmlformats.org/officeDocument/2006/relationships" xmlns:p="http://schemas.openxmlformats.org/presentationml/2006/main" userDrawn="1">
  <p:cSld name="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A1818A1F-0709-45EA-9361-D9F99F07BAA8}"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79DBCEFE-8DBF-4E8D-9845-FF83EAA40651}" type="slidenum">
              <a:rPr lang="zh-CN" altLang="en-US"/>
              <a:pPr>
                <a:defRPr/>
              </a:pPr>
              <a:t>‹#›</a:t>
            </a:fld>
            <a:endParaRPr lang="zh-CN" altLang="en-US"/>
          </a:p>
        </p:txBody>
      </p:sp>
    </p:spTree>
    <p:extLst>
      <p:ext uri="{BB962C8B-B14F-4D97-AF65-F5344CB8AC3E}">
        <p14:creationId xmlns:p14="http://schemas.microsoft.com/office/powerpoint/2010/main" val="3687749070"/>
      </p:ext>
    </p:extLst>
  </p:cSld>
  <p:clrMapOvr>
    <a:masterClrMapping/>
  </p:clrMapOvr>
</p:sldLayout>
</file>

<file path=ppt/slideLayouts/slideLayout280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22682881"/>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userDrawn="1">
  <p:cSld name="7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97037944"/>
      </p:ext>
    </p:extLst>
  </p:cSld>
  <p:clrMapOvr>
    <a:masterClrMapping/>
  </p:clrMapOvr>
</p:sldLayout>
</file>

<file path=ppt/slideLayouts/slideLayout2810.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9177450"/>
      </p:ext>
    </p:extLst>
  </p:cSld>
  <p:clrMapOvr>
    <a:masterClrMapping/>
  </p:clrMapOvr>
</p:sldLayout>
</file>

<file path=ppt/slideLayouts/slideLayout2811.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16152835"/>
      </p:ext>
    </p:extLst>
  </p:cSld>
  <p:clrMapOvr>
    <a:masterClrMapping/>
  </p:clrMapOvr>
</p:sldLayout>
</file>

<file path=ppt/slideLayouts/slideLayout2812.xml><?xml version="1.0" encoding="utf-8"?>
<p:sldLayout xmlns:a="http://schemas.openxmlformats.org/drawingml/2006/main" xmlns:r="http://schemas.openxmlformats.org/officeDocument/2006/relationships" xmlns:p="http://schemas.openxmlformats.org/presentationml/2006/main" userDrawn="1">
  <p:cSld name="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38C5DD3-AA04-43AA-AC37-B9DF80AF1D4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77C31A8-8C14-4DD3-BBF4-E6CD04F7DFC3}" type="slidenum">
              <a:rPr lang="zh-CN" altLang="en-US"/>
              <a:pPr>
                <a:defRPr/>
              </a:pPr>
              <a:t>‹#›</a:t>
            </a:fld>
            <a:endParaRPr lang="zh-CN" altLang="en-US"/>
          </a:p>
        </p:txBody>
      </p:sp>
    </p:spTree>
    <p:extLst>
      <p:ext uri="{BB962C8B-B14F-4D97-AF65-F5344CB8AC3E}">
        <p14:creationId xmlns:p14="http://schemas.microsoft.com/office/powerpoint/2010/main" val="3722605555"/>
      </p:ext>
    </p:extLst>
  </p:cSld>
  <p:clrMapOvr>
    <a:masterClrMapping/>
  </p:clrMapOvr>
</p:sldLayout>
</file>

<file path=ppt/slideLayouts/slideLayout2813.xml><?xml version="1.0" encoding="utf-8"?>
<p:sldLayout xmlns:a="http://schemas.openxmlformats.org/drawingml/2006/main" xmlns:r="http://schemas.openxmlformats.org/officeDocument/2006/relationships" xmlns:p="http://schemas.openxmlformats.org/presentationml/2006/main" userDrawn="1">
  <p:cSld name="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32151CD7-A341-4AFA-8AC1-DDA22A70532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2A77636-1B61-488E-8D67-FB374F2ACF06}" type="slidenum">
              <a:rPr lang="zh-CN" altLang="en-US"/>
              <a:pPr>
                <a:defRPr/>
              </a:pPr>
              <a:t>‹#›</a:t>
            </a:fld>
            <a:endParaRPr lang="zh-CN" altLang="en-US"/>
          </a:p>
        </p:txBody>
      </p:sp>
    </p:spTree>
    <p:extLst>
      <p:ext uri="{BB962C8B-B14F-4D97-AF65-F5344CB8AC3E}">
        <p14:creationId xmlns:p14="http://schemas.microsoft.com/office/powerpoint/2010/main" val="4235222956"/>
      </p:ext>
    </p:extLst>
  </p:cSld>
  <p:clrMapOvr>
    <a:masterClrMapping/>
  </p:clrMapOvr>
</p:sldLayout>
</file>

<file path=ppt/slideLayouts/slideLayout2814.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8868455"/>
      </p:ext>
    </p:extLst>
  </p:cSld>
  <p:clrMapOvr>
    <a:masterClrMapping/>
  </p:clrMapOvr>
  <p:transition spd="slow" advClick="0" advTm="0">
    <p:random/>
  </p:transition>
</p:sldLayout>
</file>

<file path=ppt/slideLayouts/slideLayout2815.xml><?xml version="1.0" encoding="utf-8"?>
<p:sldLayout xmlns:a="http://schemas.openxmlformats.org/drawingml/2006/main" xmlns:r="http://schemas.openxmlformats.org/officeDocument/2006/relationships" xmlns:p="http://schemas.openxmlformats.org/presentationml/2006/main" userDrawn="1">
  <p:cSld name="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8C975CE-8E38-4331-B1D2-92F0237E027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9302206-33A5-4534-9C79-A95CBA9E1FB9}" type="slidenum">
              <a:rPr lang="zh-CN" altLang="en-US"/>
              <a:pPr>
                <a:defRPr/>
              </a:pPr>
              <a:t>‹#›</a:t>
            </a:fld>
            <a:endParaRPr lang="zh-CN" altLang="en-US"/>
          </a:p>
        </p:txBody>
      </p:sp>
    </p:spTree>
    <p:extLst>
      <p:ext uri="{BB962C8B-B14F-4D97-AF65-F5344CB8AC3E}">
        <p14:creationId xmlns:p14="http://schemas.microsoft.com/office/powerpoint/2010/main" val="943947864"/>
      </p:ext>
    </p:extLst>
  </p:cSld>
  <p:clrMapOvr>
    <a:masterClrMapping/>
  </p:clrMapOvr>
</p:sldLayout>
</file>

<file path=ppt/slideLayouts/slideLayout2816.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4512873"/>
      </p:ext>
    </p:extLst>
  </p:cSld>
  <p:clrMapOvr>
    <a:masterClrMapping/>
  </p:clrMapOvr>
</p:sldLayout>
</file>

<file path=ppt/slideLayouts/slideLayout2817.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1404702"/>
      </p:ext>
    </p:extLst>
  </p:cSld>
  <p:clrMapOvr>
    <a:masterClrMapping/>
  </p:clrMapOvr>
</p:sldLayout>
</file>

<file path=ppt/slideLayouts/slideLayout2818.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76633523"/>
      </p:ext>
    </p:extLst>
  </p:cSld>
  <p:clrMapOvr>
    <a:masterClrMapping/>
  </p:clrMapOvr>
</p:sldLayout>
</file>

<file path=ppt/slideLayouts/slideLayout2819.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2558921"/>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userDrawn="1">
  <p:cSld name="7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2212229"/>
      </p:ext>
    </p:extLst>
  </p:cSld>
  <p:clrMapOvr>
    <a:masterClrMapping/>
  </p:clrMapOvr>
</p:sldLayout>
</file>

<file path=ppt/slideLayouts/slideLayout2820.xml><?xml version="1.0" encoding="utf-8"?>
<p:sldLayout xmlns:a="http://schemas.openxmlformats.org/drawingml/2006/main" xmlns:r="http://schemas.openxmlformats.org/officeDocument/2006/relationships" xmlns:p="http://schemas.openxmlformats.org/presentationml/2006/main" preserve="1" userDrawn="1">
  <p:cSld name="3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26305626"/>
      </p:ext>
    </p:extLst>
  </p:cSld>
  <p:clrMapOvr>
    <a:masterClrMapping/>
  </p:clrMapOvr>
</p:sldLayout>
</file>

<file path=ppt/slideLayouts/slideLayout2821.xml><?xml version="1.0" encoding="utf-8"?>
<p:sldLayout xmlns:a="http://schemas.openxmlformats.org/drawingml/2006/main" xmlns:r="http://schemas.openxmlformats.org/officeDocument/2006/relationships" xmlns:p="http://schemas.openxmlformats.org/presentationml/2006/main" preserve="1" userDrawn="1">
  <p:cSld name="2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93244079"/>
      </p:ext>
    </p:extLst>
  </p:cSld>
  <p:clrMapOvr>
    <a:masterClrMapping/>
  </p:clrMapOvr>
</p:sldLayout>
</file>

<file path=ppt/slideLayouts/slideLayout2822.xml><?xml version="1.0" encoding="utf-8"?>
<p:sldLayout xmlns:a="http://schemas.openxmlformats.org/drawingml/2006/main" xmlns:r="http://schemas.openxmlformats.org/officeDocument/2006/relationships" xmlns:p="http://schemas.openxmlformats.org/presentationml/2006/main" userDrawn="1">
  <p:cSld name="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73" y="6042076"/>
            <a:ext cx="683419" cy="365125"/>
          </a:xfrm>
        </p:spPr>
        <p:txBody>
          <a:bodyPr/>
          <a:lstStyle>
            <a:lvl1pPr eaLnBrk="0" fontAlgn="auto" hangingPunct="0">
              <a:spcBef>
                <a:spcPct val="0"/>
              </a:spcBef>
              <a:spcAft>
                <a:spcPts val="0"/>
              </a:spcAft>
              <a:defRPr sz="1350" smtClean="0">
                <a:solidFill>
                  <a:prstClr val="black">
                    <a:tint val="75000"/>
                  </a:prstClr>
                </a:solidFill>
                <a:latin typeface="Arial" panose="020B0604020202020204" pitchFamily="34" charset="0"/>
                <a:cs typeface="Arial" panose="020B0604020202020204" pitchFamily="34" charset="0"/>
              </a:defRPr>
            </a:lvl1pPr>
          </a:lstStyle>
          <a:p>
            <a:pPr>
              <a:defRPr/>
            </a:pPr>
            <a:fld id="{C5DDC509-6E76-4A7D-B645-A6CF03746FC1}"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76"/>
            <a:ext cx="4723209" cy="365125"/>
          </a:xfrm>
        </p:spPr>
        <p:txBody>
          <a:bodyPr/>
          <a:lstStyle>
            <a:lvl1pPr algn="l" eaLnBrk="0" fontAlgn="auto" hangingPunct="0">
              <a:spcBef>
                <a:spcPct val="0"/>
              </a:spcBef>
              <a:spcAft>
                <a:spcPts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76"/>
            <a:ext cx="513159" cy="365125"/>
          </a:xfrm>
        </p:spPr>
        <p:txBody>
          <a:bodyPr/>
          <a:lstStyle>
            <a:lvl1pPr algn="l" eaLnBrk="0" fontAlgn="auto" hangingPunct="0">
              <a:spcBef>
                <a:spcPct val="0"/>
              </a:spcBef>
              <a:spcAft>
                <a:spcPts val="0"/>
              </a:spcAft>
              <a:defRPr sz="1350" smtClean="0">
                <a:solidFill>
                  <a:prstClr val="black">
                    <a:tint val="75000"/>
                  </a:prstClr>
                </a:solidFill>
                <a:latin typeface="Arial" panose="020B0604020202020204" pitchFamily="34" charset="0"/>
                <a:cs typeface="Arial" panose="020B0604020202020204" pitchFamily="34" charset="0"/>
              </a:defRPr>
            </a:lvl1pPr>
          </a:lstStyle>
          <a:p>
            <a:pPr>
              <a:defRPr/>
            </a:pPr>
            <a:fld id="{5A3F68D1-95F6-4896-B079-C9CD34FCD97D}" type="slidenum">
              <a:rPr lang="zh-CN" altLang="en-US"/>
              <a:pPr>
                <a:defRPr/>
              </a:pPr>
              <a:t>‹#›</a:t>
            </a:fld>
            <a:endParaRPr lang="zh-CN" altLang="en-US"/>
          </a:p>
        </p:txBody>
      </p:sp>
    </p:spTree>
    <p:extLst>
      <p:ext uri="{BB962C8B-B14F-4D97-AF65-F5344CB8AC3E}">
        <p14:creationId xmlns:p14="http://schemas.microsoft.com/office/powerpoint/2010/main" val="1790175448"/>
      </p:ext>
    </p:extLst>
  </p:cSld>
  <p:clrMapOvr>
    <a:masterClrMapping/>
  </p:clrMapOvr>
</p:sldLayout>
</file>

<file path=ppt/slideLayouts/slideLayout2823.xml><?xml version="1.0" encoding="utf-8"?>
<p:sldLayout xmlns:a="http://schemas.openxmlformats.org/drawingml/2006/main" xmlns:r="http://schemas.openxmlformats.org/officeDocument/2006/relationships" xmlns:p="http://schemas.openxmlformats.org/presentationml/2006/main" userDrawn="1">
  <p:cSld name="3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73" y="6042076"/>
            <a:ext cx="683419" cy="365125"/>
          </a:xfrm>
        </p:spPr>
        <p:txBody>
          <a:bodyPr/>
          <a:lstStyle>
            <a:lvl1pPr eaLnBrk="0" fontAlgn="auto" hangingPunct="0">
              <a:spcBef>
                <a:spcPct val="0"/>
              </a:spcBef>
              <a:spcAft>
                <a:spcPts val="0"/>
              </a:spcAft>
              <a:defRPr sz="1350" smtClean="0">
                <a:solidFill>
                  <a:prstClr val="black">
                    <a:tint val="75000"/>
                  </a:prstClr>
                </a:solidFill>
                <a:latin typeface="Arial" panose="020B0604020202020204" pitchFamily="34" charset="0"/>
                <a:cs typeface="Arial" panose="020B0604020202020204" pitchFamily="34" charset="0"/>
              </a:defRPr>
            </a:lvl1pPr>
          </a:lstStyle>
          <a:p>
            <a:pPr>
              <a:defRPr/>
            </a:pPr>
            <a:fld id="{6585F5D9-0BFD-4709-B568-AA80A9D8B9A6}"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76"/>
            <a:ext cx="4723209" cy="365125"/>
          </a:xfrm>
        </p:spPr>
        <p:txBody>
          <a:bodyPr/>
          <a:lstStyle>
            <a:lvl1pPr algn="l" eaLnBrk="0" fontAlgn="auto" hangingPunct="0">
              <a:spcBef>
                <a:spcPct val="0"/>
              </a:spcBef>
              <a:spcAft>
                <a:spcPts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76"/>
            <a:ext cx="513159" cy="365125"/>
          </a:xfrm>
        </p:spPr>
        <p:txBody>
          <a:bodyPr/>
          <a:lstStyle>
            <a:lvl1pPr algn="l" eaLnBrk="0" fontAlgn="auto" hangingPunct="0">
              <a:spcBef>
                <a:spcPct val="0"/>
              </a:spcBef>
              <a:spcAft>
                <a:spcPts val="0"/>
              </a:spcAft>
              <a:defRPr sz="1350" smtClean="0">
                <a:solidFill>
                  <a:prstClr val="black">
                    <a:tint val="75000"/>
                  </a:prstClr>
                </a:solidFill>
                <a:latin typeface="Arial" panose="020B0604020202020204" pitchFamily="34" charset="0"/>
                <a:cs typeface="Arial" panose="020B0604020202020204" pitchFamily="34" charset="0"/>
              </a:defRPr>
            </a:lvl1pPr>
          </a:lstStyle>
          <a:p>
            <a:pPr>
              <a:defRPr/>
            </a:pPr>
            <a:fld id="{3AC031FD-D54C-478E-8272-8DD6203959F2}" type="slidenum">
              <a:rPr lang="zh-CN" altLang="en-US"/>
              <a:pPr>
                <a:defRPr/>
              </a:pPr>
              <a:t>‹#›</a:t>
            </a:fld>
            <a:endParaRPr lang="zh-CN" altLang="en-US"/>
          </a:p>
        </p:txBody>
      </p:sp>
    </p:spTree>
    <p:extLst>
      <p:ext uri="{BB962C8B-B14F-4D97-AF65-F5344CB8AC3E}">
        <p14:creationId xmlns:p14="http://schemas.microsoft.com/office/powerpoint/2010/main" val="2166955523"/>
      </p:ext>
    </p:extLst>
  </p:cSld>
  <p:clrMapOvr>
    <a:masterClrMapping/>
  </p:clrMapOvr>
</p:sldLayout>
</file>

<file path=ppt/slideLayouts/slideLayout2824.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3979736"/>
      </p:ext>
    </p:extLst>
  </p:cSld>
  <p:clrMapOvr>
    <a:masterClrMapping/>
  </p:clrMapOvr>
</p:sldLayout>
</file>

<file path=ppt/slideLayouts/slideLayout2825.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9023023"/>
      </p:ext>
    </p:extLst>
  </p:cSld>
  <p:clrMapOvr>
    <a:masterClrMapping/>
  </p:clrMapOvr>
</p:sldLayout>
</file>

<file path=ppt/slideLayouts/slideLayout2826.xml><?xml version="1.0" encoding="utf-8"?>
<p:sldLayout xmlns:a="http://schemas.openxmlformats.org/drawingml/2006/main" xmlns:r="http://schemas.openxmlformats.org/officeDocument/2006/relationships" xmlns:p="http://schemas.openxmlformats.org/presentationml/2006/main" preserve="1" userDrawn="1">
  <p:cSld name="3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3328254"/>
      </p:ext>
    </p:extLst>
  </p:cSld>
  <p:clrMapOvr>
    <a:masterClrMapping/>
  </p:clrMapOvr>
</p:sldLayout>
</file>

<file path=ppt/slideLayouts/slideLayout282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063139"/>
      </p:ext>
    </p:extLst>
  </p:cSld>
  <p:clrMapOvr>
    <a:masterClrMapping/>
  </p:clrMapOvr>
</p:sldLayout>
</file>

<file path=ppt/slideLayouts/slideLayout2828.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2586879"/>
      </p:ext>
    </p:extLst>
  </p:cSld>
  <p:clrMapOvr>
    <a:masterClrMapping/>
  </p:clrMapOvr>
</p:sldLayout>
</file>

<file path=ppt/slideLayouts/slideLayout2829.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951468250"/>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userDrawn="1">
  <p:cSld name="19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302" y="6042134"/>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7E325612-6C78-440A-A6A4-547E56CBF339}"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134"/>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134"/>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D1522E20-F71E-4856-8C2B-5816B9B6B818}" type="slidenum">
              <a:rPr lang="zh-CN" altLang="en-US"/>
              <a:pPr>
                <a:defRPr/>
              </a:pPr>
              <a:t>‹#›</a:t>
            </a:fld>
            <a:endParaRPr lang="zh-CN" altLang="en-US"/>
          </a:p>
        </p:txBody>
      </p:sp>
    </p:spTree>
    <p:extLst>
      <p:ext uri="{BB962C8B-B14F-4D97-AF65-F5344CB8AC3E}">
        <p14:creationId xmlns:p14="http://schemas.microsoft.com/office/powerpoint/2010/main" val="3302817911"/>
      </p:ext>
    </p:extLst>
  </p:cSld>
  <p:clrMapOvr>
    <a:masterClrMapping/>
  </p:clrMapOvr>
  <p:transition spd="slow" advTm="3000">
    <p:random/>
  </p:transition>
</p:sldLayout>
</file>

<file path=ppt/slideLayouts/slideLayout2830.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7689971"/>
      </p:ext>
    </p:extLst>
  </p:cSld>
  <p:clrMapOvr>
    <a:masterClrMapping/>
  </p:clrMapOvr>
</p:sldLayout>
</file>

<file path=ppt/slideLayouts/slideLayout2831.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9911682"/>
      </p:ext>
    </p:extLst>
  </p:cSld>
  <p:clrMapOvr>
    <a:masterClrMapping/>
  </p:clrMapOvr>
</p:sldLayout>
</file>

<file path=ppt/slideLayouts/slideLayout2832.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9128975"/>
      </p:ext>
    </p:extLst>
  </p:cSld>
  <p:clrMapOvr>
    <a:masterClrMapping/>
  </p:clrMapOvr>
</p:sldLayout>
</file>

<file path=ppt/slideLayouts/slideLayout2833.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4221891"/>
      </p:ext>
    </p:extLst>
  </p:cSld>
  <p:clrMapOvr>
    <a:masterClrMapping/>
  </p:clrMapOvr>
</p:sldLayout>
</file>

<file path=ppt/slideLayouts/slideLayout2834.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2419402"/>
      </p:ext>
    </p:extLst>
  </p:cSld>
  <p:clrMapOvr>
    <a:masterClrMapping/>
  </p:clrMapOvr>
</p:sldLayout>
</file>

<file path=ppt/slideLayouts/slideLayout2835.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893567295"/>
      </p:ext>
    </p:extLst>
  </p:cSld>
  <p:clrMapOvr>
    <a:masterClrMapping/>
  </p:clrMapOvr>
</p:sldLayout>
</file>

<file path=ppt/slideLayouts/slideLayout2836.xml><?xml version="1.0" encoding="utf-8"?>
<p:sldLayout xmlns:a="http://schemas.openxmlformats.org/drawingml/2006/main" xmlns:r="http://schemas.openxmlformats.org/officeDocument/2006/relationships" xmlns:p="http://schemas.openxmlformats.org/presentationml/2006/main" preserve="1" userDrawn="1">
  <p:cSld name="2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4594732"/>
      </p:ext>
    </p:extLst>
  </p:cSld>
  <p:clrMapOvr>
    <a:masterClrMapping/>
  </p:clrMapOvr>
</p:sldLayout>
</file>

<file path=ppt/slideLayouts/slideLayout2837.xml><?xml version="1.0" encoding="utf-8"?>
<p:sldLayout xmlns:a="http://schemas.openxmlformats.org/drawingml/2006/main" xmlns:r="http://schemas.openxmlformats.org/officeDocument/2006/relationships" xmlns:p="http://schemas.openxmlformats.org/presentationml/2006/main" preserve="1" userDrawn="1">
  <p:cSld name="2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472092489"/>
      </p:ext>
    </p:extLst>
  </p:cSld>
  <p:clrMapOvr>
    <a:masterClrMapping/>
  </p:clrMapOvr>
</p:sldLayout>
</file>

<file path=ppt/slideLayouts/slideLayout2838.xml><?xml version="1.0" encoding="utf-8"?>
<p:sldLayout xmlns:a="http://schemas.openxmlformats.org/drawingml/2006/main" xmlns:r="http://schemas.openxmlformats.org/officeDocument/2006/relationships" xmlns:p="http://schemas.openxmlformats.org/presentationml/2006/main" preserve="1" userDrawn="1">
  <p:cSld name="2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1832209"/>
      </p:ext>
    </p:extLst>
  </p:cSld>
  <p:clrMapOvr>
    <a:masterClrMapping/>
  </p:clrMapOvr>
</p:sldLayout>
</file>

<file path=ppt/slideLayouts/slideLayout2839.xml><?xml version="1.0" encoding="utf-8"?>
<p:sldLayout xmlns:a="http://schemas.openxmlformats.org/drawingml/2006/main" xmlns:r="http://schemas.openxmlformats.org/officeDocument/2006/relationships" xmlns:p="http://schemas.openxmlformats.org/presentationml/2006/main" userDrawn="1">
  <p:cSld name="1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7433194"/>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userDrawn="1">
  <p:cSld name="7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3728614"/>
      </p:ext>
    </p:extLst>
  </p:cSld>
  <p:clrMapOvr>
    <a:masterClrMapping/>
  </p:clrMapOvr>
</p:sldLayout>
</file>

<file path=ppt/slideLayouts/slideLayout2840.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3049091"/>
      </p:ext>
    </p:extLst>
  </p:cSld>
  <p:clrMapOvr>
    <a:masterClrMapping/>
  </p:clrMapOvr>
</p:sldLayout>
</file>

<file path=ppt/slideLayouts/slideLayout2841.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2263735"/>
      </p:ext>
    </p:extLst>
  </p:cSld>
  <p:clrMapOvr>
    <a:masterClrMapping/>
  </p:clrMapOvr>
</p:sldLayout>
</file>

<file path=ppt/slideLayouts/slideLayout2842.xml><?xml version="1.0" encoding="utf-8"?>
<p:sldLayout xmlns:a="http://schemas.openxmlformats.org/drawingml/2006/main" xmlns:r="http://schemas.openxmlformats.org/officeDocument/2006/relationships" xmlns:p="http://schemas.openxmlformats.org/presentationml/2006/main" userDrawn="1">
  <p:cSld name="1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1657323"/>
      </p:ext>
    </p:extLst>
  </p:cSld>
  <p:clrMapOvr>
    <a:masterClrMapping/>
  </p:clrMapOvr>
</p:sldLayout>
</file>

<file path=ppt/slideLayouts/slideLayout2843.xml><?xml version="1.0" encoding="utf-8"?>
<p:sldLayout xmlns:a="http://schemas.openxmlformats.org/drawingml/2006/main" xmlns:r="http://schemas.openxmlformats.org/officeDocument/2006/relationships" xmlns:p="http://schemas.openxmlformats.org/presentationml/2006/main" userDrawn="1">
  <p:cSld name="1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7993631"/>
      </p:ext>
    </p:extLst>
  </p:cSld>
  <p:clrMapOvr>
    <a:masterClrMapping/>
  </p:clrMapOvr>
</p:sldLayout>
</file>

<file path=ppt/slideLayouts/slideLayout2844.xml><?xml version="1.0" encoding="utf-8"?>
<p:sldLayout xmlns:a="http://schemas.openxmlformats.org/drawingml/2006/main" xmlns:r="http://schemas.openxmlformats.org/officeDocument/2006/relationships" xmlns:p="http://schemas.openxmlformats.org/presentationml/2006/main" userDrawn="1">
  <p:cSld name="1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7288653"/>
      </p:ext>
    </p:extLst>
  </p:cSld>
  <p:clrMapOvr>
    <a:masterClrMapping/>
  </p:clrMapOvr>
</p:sldLayout>
</file>

<file path=ppt/slideLayouts/slideLayout2845.xml><?xml version="1.0" encoding="utf-8"?>
<p:sldLayout xmlns:a="http://schemas.openxmlformats.org/drawingml/2006/main" xmlns:r="http://schemas.openxmlformats.org/officeDocument/2006/relationships" xmlns:p="http://schemas.openxmlformats.org/presentationml/2006/main" userDrawn="1">
  <p:cSld name="2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8811005"/>
      </p:ext>
    </p:extLst>
  </p:cSld>
  <p:clrMapOvr>
    <a:masterClrMapping/>
  </p:clrMapOvr>
</p:sldLayout>
</file>

<file path=ppt/slideLayouts/slideLayout2846.xml><?xml version="1.0" encoding="utf-8"?>
<p:sldLayout xmlns:a="http://schemas.openxmlformats.org/drawingml/2006/main" xmlns:r="http://schemas.openxmlformats.org/officeDocument/2006/relationships" xmlns:p="http://schemas.openxmlformats.org/presentationml/2006/main" userDrawn="1">
  <p:cSld name="2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1921988"/>
      </p:ext>
    </p:extLst>
  </p:cSld>
  <p:clrMapOvr>
    <a:masterClrMapping/>
  </p:clrMapOvr>
</p:sldLayout>
</file>

<file path=ppt/slideLayouts/slideLayout2847.xml><?xml version="1.0" encoding="utf-8"?>
<p:sldLayout xmlns:a="http://schemas.openxmlformats.org/drawingml/2006/main" xmlns:r="http://schemas.openxmlformats.org/officeDocument/2006/relationships" xmlns:p="http://schemas.openxmlformats.org/presentationml/2006/main" showMasterSp="0" preserve="1" userDrawn="1">
  <p:cSld name="3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178979849"/>
      </p:ext>
    </p:extLst>
  </p:cSld>
  <p:clrMapOvr>
    <a:masterClrMapping/>
  </p:clrMapOvr>
</p:sldLayout>
</file>

<file path=ppt/slideLayouts/slideLayout2848.xml><?xml version="1.0" encoding="utf-8"?>
<p:sldLayout xmlns:a="http://schemas.openxmlformats.org/drawingml/2006/main" xmlns:r="http://schemas.openxmlformats.org/officeDocument/2006/relationships" xmlns:p="http://schemas.openxmlformats.org/presentationml/2006/main" preserve="1" userDrawn="1">
  <p:cSld name="3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67"/>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19"/>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927572277"/>
      </p:ext>
    </p:extLst>
  </p:cSld>
  <p:clrMapOvr>
    <a:masterClrMapping/>
  </p:clrMapOvr>
</p:sldLayout>
</file>

<file path=ppt/slideLayouts/slideLayout2849.xml><?xml version="1.0" encoding="utf-8"?>
<p:sldLayout xmlns:a="http://schemas.openxmlformats.org/drawingml/2006/main" xmlns:r="http://schemas.openxmlformats.org/officeDocument/2006/relationships" xmlns:p="http://schemas.openxmlformats.org/presentationml/2006/main" preserve="1" userDrawn="1">
  <p:cSld name="33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52300527"/>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userDrawn="1">
  <p:cSld name="7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4230156"/>
      </p:ext>
    </p:extLst>
  </p:cSld>
  <p:clrMapOvr>
    <a:masterClrMapping/>
  </p:clrMapOvr>
</p:sldLayout>
</file>

<file path=ppt/slideLayouts/slideLayout2850.xml><?xml version="1.0" encoding="utf-8"?>
<p:sldLayout xmlns:a="http://schemas.openxmlformats.org/drawingml/2006/main" xmlns:r="http://schemas.openxmlformats.org/officeDocument/2006/relationships" xmlns:p="http://schemas.openxmlformats.org/presentationml/2006/main" preserve="1" userDrawn="1">
  <p:cSld name="3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105809564"/>
      </p:ext>
    </p:extLst>
  </p:cSld>
  <p:clrMapOvr>
    <a:masterClrMapping/>
  </p:clrMapOvr>
</p:sldLayout>
</file>

<file path=ppt/slideLayouts/slideLayout2851.xml><?xml version="1.0" encoding="utf-8"?>
<p:sldLayout xmlns:a="http://schemas.openxmlformats.org/drawingml/2006/main" xmlns:r="http://schemas.openxmlformats.org/officeDocument/2006/relationships" xmlns:p="http://schemas.openxmlformats.org/presentationml/2006/main" preserve="1" userDrawn="1">
  <p:cSld name="35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05"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358089971"/>
      </p:ext>
    </p:extLst>
  </p:cSld>
  <p:clrMapOvr>
    <a:masterClrMapping/>
  </p:clrMapOvr>
</p:sldLayout>
</file>

<file path=ppt/slideLayouts/slideLayout2852.xml><?xml version="1.0" encoding="utf-8"?>
<p:sldLayout xmlns:a="http://schemas.openxmlformats.org/drawingml/2006/main" xmlns:r="http://schemas.openxmlformats.org/officeDocument/2006/relationships" xmlns:p="http://schemas.openxmlformats.org/presentationml/2006/main" preserve="1" userDrawn="1">
  <p:cSld name="3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7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7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07538760"/>
      </p:ext>
    </p:extLst>
  </p:cSld>
  <p:clrMapOvr>
    <a:masterClrMapping/>
  </p:clrMapOvr>
</p:sldLayout>
</file>

<file path=ppt/slideLayouts/slideLayout2853.xml><?xml version="1.0" encoding="utf-8"?>
<p:sldLayout xmlns:a="http://schemas.openxmlformats.org/drawingml/2006/main" xmlns:r="http://schemas.openxmlformats.org/officeDocument/2006/relationships" xmlns:p="http://schemas.openxmlformats.org/presentationml/2006/main" preserve="1" userDrawn="1">
  <p:cSld name="37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366100490"/>
      </p:ext>
    </p:extLst>
  </p:cSld>
  <p:clrMapOvr>
    <a:masterClrMapping/>
  </p:clrMapOvr>
</p:sldLayout>
</file>

<file path=ppt/slideLayouts/slideLayout2854.xml><?xml version="1.0" encoding="utf-8"?>
<p:sldLayout xmlns:a="http://schemas.openxmlformats.org/drawingml/2006/main" xmlns:r="http://schemas.openxmlformats.org/officeDocument/2006/relationships" xmlns:p="http://schemas.openxmlformats.org/presentationml/2006/main" userDrawn="1">
  <p:cSld name="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410C2CCB-2AC4-4C2B-8150-F2566AB746E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05465B8-D389-4F40-94B4-688FAE302201}" type="slidenum">
              <a:rPr lang="zh-CN" altLang="en-US"/>
              <a:pPr>
                <a:defRPr/>
              </a:pPr>
              <a:t>‹#›</a:t>
            </a:fld>
            <a:endParaRPr lang="zh-CN" altLang="en-US"/>
          </a:p>
        </p:txBody>
      </p:sp>
    </p:spTree>
    <p:extLst>
      <p:ext uri="{BB962C8B-B14F-4D97-AF65-F5344CB8AC3E}">
        <p14:creationId xmlns:p14="http://schemas.microsoft.com/office/powerpoint/2010/main" val="4294865010"/>
      </p:ext>
    </p:extLst>
  </p:cSld>
  <p:clrMapOvr>
    <a:masterClrMapping/>
  </p:clrMapOvr>
</p:sldLayout>
</file>

<file path=ppt/slideLayouts/slideLayout2855.xml><?xml version="1.0" encoding="utf-8"?>
<p:sldLayout xmlns:a="http://schemas.openxmlformats.org/drawingml/2006/main" xmlns:r="http://schemas.openxmlformats.org/officeDocument/2006/relationships" xmlns:p="http://schemas.openxmlformats.org/presentationml/2006/main" preserve="1" userDrawn="1">
  <p:cSld name="1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96738212"/>
      </p:ext>
    </p:extLst>
  </p:cSld>
  <p:clrMapOvr>
    <a:masterClrMapping/>
  </p:clrMapOvr>
</p:sldLayout>
</file>

<file path=ppt/slideLayouts/slideLayout2856.xml><?xml version="1.0" encoding="utf-8"?>
<p:sldLayout xmlns:a="http://schemas.openxmlformats.org/drawingml/2006/main" xmlns:r="http://schemas.openxmlformats.org/officeDocument/2006/relationships" xmlns:p="http://schemas.openxmlformats.org/presentationml/2006/main" userDrawn="1">
  <p:cSld name="3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06F15D4-852B-4249-99D8-A7ECC363B76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7750CBF-EA19-458D-B62B-8198417F5A55}" type="slidenum">
              <a:rPr lang="zh-CN" altLang="en-US"/>
              <a:pPr>
                <a:defRPr/>
              </a:pPr>
              <a:t>‹#›</a:t>
            </a:fld>
            <a:endParaRPr lang="zh-CN" altLang="en-US"/>
          </a:p>
        </p:txBody>
      </p:sp>
    </p:spTree>
    <p:extLst>
      <p:ext uri="{BB962C8B-B14F-4D97-AF65-F5344CB8AC3E}">
        <p14:creationId xmlns:p14="http://schemas.microsoft.com/office/powerpoint/2010/main" val="3678048242"/>
      </p:ext>
    </p:extLst>
  </p:cSld>
  <p:clrMapOvr>
    <a:masterClrMapping/>
  </p:clrMapOvr>
</p:sldLayout>
</file>

<file path=ppt/slideLayouts/slideLayout2857.xml><?xml version="1.0" encoding="utf-8"?>
<p:sldLayout xmlns:a="http://schemas.openxmlformats.org/drawingml/2006/main" xmlns:r="http://schemas.openxmlformats.org/officeDocument/2006/relationships" xmlns:p="http://schemas.openxmlformats.org/presentationml/2006/main" preserve="1" userDrawn="1">
  <p:cSld name="1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7722793"/>
      </p:ext>
    </p:extLst>
  </p:cSld>
  <p:clrMapOvr>
    <a:masterClrMapping/>
  </p:clrMapOvr>
</p:sldLayout>
</file>

<file path=ppt/slideLayouts/slideLayout2858.xml><?xml version="1.0" encoding="utf-8"?>
<p:sldLayout xmlns:a="http://schemas.openxmlformats.org/drawingml/2006/main" xmlns:r="http://schemas.openxmlformats.org/officeDocument/2006/relationships" xmlns:p="http://schemas.openxmlformats.org/presentationml/2006/main" userDrawn="1">
  <p:cSld name="4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0F0031AE-DD1F-4A24-AD33-AA18E5BD297E}"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8D98511-6C51-45DB-96B4-D1E0906250E0}" type="slidenum">
              <a:rPr lang="zh-CN" altLang="en-US"/>
              <a:pPr>
                <a:defRPr/>
              </a:pPr>
              <a:t>‹#›</a:t>
            </a:fld>
            <a:endParaRPr lang="zh-CN" altLang="en-US"/>
          </a:p>
        </p:txBody>
      </p:sp>
    </p:spTree>
    <p:extLst>
      <p:ext uri="{BB962C8B-B14F-4D97-AF65-F5344CB8AC3E}">
        <p14:creationId xmlns:p14="http://schemas.microsoft.com/office/powerpoint/2010/main" val="1778200561"/>
      </p:ext>
    </p:extLst>
  </p:cSld>
  <p:clrMapOvr>
    <a:masterClrMapping/>
  </p:clrMapOvr>
</p:sldLayout>
</file>

<file path=ppt/slideLayouts/slideLayout2859.xml><?xml version="1.0" encoding="utf-8"?>
<p:sldLayout xmlns:a="http://schemas.openxmlformats.org/drawingml/2006/main" xmlns:r="http://schemas.openxmlformats.org/officeDocument/2006/relationships" xmlns:p="http://schemas.openxmlformats.org/presentationml/2006/main" preserve="1" userDrawn="1">
  <p:cSld name="1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2315470"/>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userDrawn="1">
  <p:cSld name="8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3460085"/>
      </p:ext>
    </p:extLst>
  </p:cSld>
  <p:clrMapOvr>
    <a:masterClrMapping/>
  </p:clrMapOvr>
</p:sldLayout>
</file>

<file path=ppt/slideLayouts/slideLayout2860.xml><?xml version="1.0" encoding="utf-8"?>
<p:sldLayout xmlns:a="http://schemas.openxmlformats.org/drawingml/2006/main" xmlns:r="http://schemas.openxmlformats.org/officeDocument/2006/relationships" xmlns:p="http://schemas.openxmlformats.org/presentationml/2006/main" userDrawn="1">
  <p:cSld name="4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35556D60-55F4-4FE8-A400-B4CF0C4A2EF4}"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649AE48A-09EC-49CD-B7FA-DA333B04E7A9}" type="slidenum">
              <a:rPr lang="zh-CN" altLang="en-US"/>
              <a:pPr>
                <a:defRPr/>
              </a:pPr>
              <a:t>‹#›</a:t>
            </a:fld>
            <a:endParaRPr lang="zh-CN" altLang="en-US"/>
          </a:p>
        </p:txBody>
      </p:sp>
    </p:spTree>
    <p:extLst>
      <p:ext uri="{BB962C8B-B14F-4D97-AF65-F5344CB8AC3E}">
        <p14:creationId xmlns:p14="http://schemas.microsoft.com/office/powerpoint/2010/main" val="371853968"/>
      </p:ext>
    </p:extLst>
  </p:cSld>
  <p:clrMapOvr>
    <a:masterClrMapping/>
  </p:clrMapOvr>
</p:sldLayout>
</file>

<file path=ppt/slideLayouts/slideLayout2861.xml><?xml version="1.0" encoding="utf-8"?>
<p:sldLayout xmlns:a="http://schemas.openxmlformats.org/drawingml/2006/main" xmlns:r="http://schemas.openxmlformats.org/officeDocument/2006/relationships" xmlns:p="http://schemas.openxmlformats.org/presentationml/2006/main" preserve="1" userDrawn="1">
  <p:cSld name="1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6539959"/>
      </p:ext>
    </p:extLst>
  </p:cSld>
  <p:clrMapOvr>
    <a:masterClrMapping/>
  </p:clrMapOvr>
</p:sldLayout>
</file>

<file path=ppt/slideLayouts/slideLayout2862.xml><?xml version="1.0" encoding="utf-8"?>
<p:sldLayout xmlns:a="http://schemas.openxmlformats.org/drawingml/2006/main" xmlns:r="http://schemas.openxmlformats.org/officeDocument/2006/relationships" xmlns:p="http://schemas.openxmlformats.org/presentationml/2006/main" userDrawn="1">
  <p:cSld name="4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78F698BD-DDBD-48DC-AEB9-A7216085010D}"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3A899B8-56F7-42D4-99F2-ED967AD374D4}" type="slidenum">
              <a:rPr lang="zh-CN" altLang="en-US"/>
              <a:pPr>
                <a:defRPr/>
              </a:pPr>
              <a:t>‹#›</a:t>
            </a:fld>
            <a:endParaRPr lang="zh-CN" altLang="en-US"/>
          </a:p>
        </p:txBody>
      </p:sp>
    </p:spTree>
    <p:extLst>
      <p:ext uri="{BB962C8B-B14F-4D97-AF65-F5344CB8AC3E}">
        <p14:creationId xmlns:p14="http://schemas.microsoft.com/office/powerpoint/2010/main" val="3947949783"/>
      </p:ext>
    </p:extLst>
  </p:cSld>
  <p:clrMapOvr>
    <a:masterClrMapping/>
  </p:clrMapOvr>
</p:sldLayout>
</file>

<file path=ppt/slideLayouts/slideLayout2863.xml><?xml version="1.0" encoding="utf-8"?>
<p:sldLayout xmlns:a="http://schemas.openxmlformats.org/drawingml/2006/main" xmlns:r="http://schemas.openxmlformats.org/officeDocument/2006/relationships" xmlns:p="http://schemas.openxmlformats.org/presentationml/2006/main" preserve="1" userDrawn="1">
  <p:cSld name="1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4793990"/>
      </p:ext>
    </p:extLst>
  </p:cSld>
  <p:clrMapOvr>
    <a:masterClrMapping/>
  </p:clrMapOvr>
</p:sldLayout>
</file>

<file path=ppt/slideLayouts/slideLayout2864.xml><?xml version="1.0" encoding="utf-8"?>
<p:sldLayout xmlns:a="http://schemas.openxmlformats.org/drawingml/2006/main" xmlns:r="http://schemas.openxmlformats.org/officeDocument/2006/relationships" xmlns:p="http://schemas.openxmlformats.org/presentationml/2006/main" showMasterSp="0" preserve="1" userDrawn="1">
  <p:cSld name="4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5236389"/>
      </p:ext>
    </p:extLst>
  </p:cSld>
  <p:clrMapOvr>
    <a:masterClrMapping/>
  </p:clrMapOvr>
</p:sldLayout>
</file>

<file path=ppt/slideLayouts/slideLayout2865.xml><?xml version="1.0" encoding="utf-8"?>
<p:sldLayout xmlns:a="http://schemas.openxmlformats.org/drawingml/2006/main" xmlns:r="http://schemas.openxmlformats.org/officeDocument/2006/relationships" xmlns:p="http://schemas.openxmlformats.org/presentationml/2006/main" preserve="1" userDrawn="1">
  <p:cSld name="4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67"/>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19"/>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225281737"/>
      </p:ext>
    </p:extLst>
  </p:cSld>
  <p:clrMapOvr>
    <a:masterClrMapping/>
  </p:clrMapOvr>
</p:sldLayout>
</file>

<file path=ppt/slideLayouts/slideLayout2866.xml><?xml version="1.0" encoding="utf-8"?>
<p:sldLayout xmlns:a="http://schemas.openxmlformats.org/drawingml/2006/main" xmlns:r="http://schemas.openxmlformats.org/officeDocument/2006/relationships" xmlns:p="http://schemas.openxmlformats.org/presentationml/2006/main" preserve="1" userDrawn="1">
  <p:cSld name="4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059480694"/>
      </p:ext>
    </p:extLst>
  </p:cSld>
  <p:clrMapOvr>
    <a:masterClrMapping/>
  </p:clrMapOvr>
</p:sldLayout>
</file>

<file path=ppt/slideLayouts/slideLayout2867.xml><?xml version="1.0" encoding="utf-8"?>
<p:sldLayout xmlns:a="http://schemas.openxmlformats.org/drawingml/2006/main" xmlns:r="http://schemas.openxmlformats.org/officeDocument/2006/relationships" xmlns:p="http://schemas.openxmlformats.org/presentationml/2006/main" preserve="1" userDrawn="1">
  <p:cSld name="46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325373467"/>
      </p:ext>
    </p:extLst>
  </p:cSld>
  <p:clrMapOvr>
    <a:masterClrMapping/>
  </p:clrMapOvr>
</p:sldLayout>
</file>

<file path=ppt/slideLayouts/slideLayout2868.xml><?xml version="1.0" encoding="utf-8"?>
<p:sldLayout xmlns:a="http://schemas.openxmlformats.org/drawingml/2006/main" xmlns:r="http://schemas.openxmlformats.org/officeDocument/2006/relationships" xmlns:p="http://schemas.openxmlformats.org/presentationml/2006/main" preserve="1" userDrawn="1">
  <p:cSld name="47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05"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127842229"/>
      </p:ext>
    </p:extLst>
  </p:cSld>
  <p:clrMapOvr>
    <a:masterClrMapping/>
  </p:clrMapOvr>
</p:sldLayout>
</file>

<file path=ppt/slideLayouts/slideLayout2869.xml><?xml version="1.0" encoding="utf-8"?>
<p:sldLayout xmlns:a="http://schemas.openxmlformats.org/drawingml/2006/main" xmlns:r="http://schemas.openxmlformats.org/officeDocument/2006/relationships" xmlns:p="http://schemas.openxmlformats.org/presentationml/2006/main" preserve="1" userDrawn="1">
  <p:cSld name="4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7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7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34874351"/>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userDrawn="1">
  <p:cSld name="8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4110261"/>
      </p:ext>
    </p:extLst>
  </p:cSld>
  <p:clrMapOvr>
    <a:masterClrMapping/>
  </p:clrMapOvr>
</p:sldLayout>
</file>

<file path=ppt/slideLayouts/slideLayout2870.xml><?xml version="1.0" encoding="utf-8"?>
<p:sldLayout xmlns:a="http://schemas.openxmlformats.org/drawingml/2006/main" xmlns:r="http://schemas.openxmlformats.org/officeDocument/2006/relationships" xmlns:p="http://schemas.openxmlformats.org/presentationml/2006/main" preserve="1" userDrawn="1">
  <p:cSld name="49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260640092"/>
      </p:ext>
    </p:extLst>
  </p:cSld>
  <p:clrMapOvr>
    <a:masterClrMapping/>
  </p:clrMapOvr>
</p:sldLayout>
</file>

<file path=ppt/slideLayouts/slideLayout2871.xml><?xml version="1.0" encoding="utf-8"?>
<p:sldLayout xmlns:a="http://schemas.openxmlformats.org/drawingml/2006/main" xmlns:r="http://schemas.openxmlformats.org/officeDocument/2006/relationships" xmlns:p="http://schemas.openxmlformats.org/presentationml/2006/main" userDrawn="1">
  <p:cSld name="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072B4021-5C4D-4051-95B2-F152519675E5}"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419EC1F-16C4-447A-B8FE-B6087C8B7377}" type="slidenum">
              <a:rPr lang="zh-CN" altLang="en-US"/>
              <a:pPr>
                <a:defRPr/>
              </a:pPr>
              <a:t>‹#›</a:t>
            </a:fld>
            <a:endParaRPr lang="zh-CN" altLang="en-US"/>
          </a:p>
        </p:txBody>
      </p:sp>
    </p:spTree>
    <p:extLst>
      <p:ext uri="{BB962C8B-B14F-4D97-AF65-F5344CB8AC3E}">
        <p14:creationId xmlns:p14="http://schemas.microsoft.com/office/powerpoint/2010/main" val="338007747"/>
      </p:ext>
    </p:extLst>
  </p:cSld>
  <p:clrMapOvr>
    <a:masterClrMapping/>
  </p:clrMapOvr>
</p:sldLayout>
</file>

<file path=ppt/slideLayouts/slideLayout2872.xml><?xml version="1.0" encoding="utf-8"?>
<p:sldLayout xmlns:a="http://schemas.openxmlformats.org/drawingml/2006/main" xmlns:r="http://schemas.openxmlformats.org/officeDocument/2006/relationships" xmlns:p="http://schemas.openxmlformats.org/presentationml/2006/main" preserve="1" userDrawn="1">
  <p:cSld name="1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1735069"/>
      </p:ext>
    </p:extLst>
  </p:cSld>
  <p:clrMapOvr>
    <a:masterClrMapping/>
  </p:clrMapOvr>
</p:sldLayout>
</file>

<file path=ppt/slideLayouts/slideLayout2873.xml><?xml version="1.0" encoding="utf-8"?>
<p:sldLayout xmlns:a="http://schemas.openxmlformats.org/drawingml/2006/main" xmlns:r="http://schemas.openxmlformats.org/officeDocument/2006/relationships" xmlns:p="http://schemas.openxmlformats.org/presentationml/2006/main" userDrawn="1">
  <p:cSld name="5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2150E76-8920-4741-963C-667EF1F979C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30E10919-45DD-4A75-B35C-D6C3BB4E4B93}" type="slidenum">
              <a:rPr lang="zh-CN" altLang="en-US"/>
              <a:pPr>
                <a:defRPr/>
              </a:pPr>
              <a:t>‹#›</a:t>
            </a:fld>
            <a:endParaRPr lang="zh-CN" altLang="en-US"/>
          </a:p>
        </p:txBody>
      </p:sp>
    </p:spTree>
    <p:extLst>
      <p:ext uri="{BB962C8B-B14F-4D97-AF65-F5344CB8AC3E}">
        <p14:creationId xmlns:p14="http://schemas.microsoft.com/office/powerpoint/2010/main" val="428060401"/>
      </p:ext>
    </p:extLst>
  </p:cSld>
  <p:clrMapOvr>
    <a:masterClrMapping/>
  </p:clrMapOvr>
</p:sldLayout>
</file>

<file path=ppt/slideLayouts/slideLayout2874.xml><?xml version="1.0" encoding="utf-8"?>
<p:sldLayout xmlns:a="http://schemas.openxmlformats.org/drawingml/2006/main" xmlns:r="http://schemas.openxmlformats.org/officeDocument/2006/relationships" xmlns:p="http://schemas.openxmlformats.org/presentationml/2006/main" preserve="1" userDrawn="1">
  <p:cSld name="1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1763638"/>
      </p:ext>
    </p:extLst>
  </p:cSld>
  <p:clrMapOvr>
    <a:masterClrMapping/>
  </p:clrMapOvr>
</p:sldLayout>
</file>

<file path=ppt/slideLayouts/slideLayout2875.xml><?xml version="1.0" encoding="utf-8"?>
<p:sldLayout xmlns:a="http://schemas.openxmlformats.org/drawingml/2006/main" xmlns:r="http://schemas.openxmlformats.org/officeDocument/2006/relationships" xmlns:p="http://schemas.openxmlformats.org/presentationml/2006/main" userDrawn="1">
  <p:cSld name="5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299322A6-368E-444E-94A8-190E7C3D0D2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9F4CE8D-C0BD-41C5-8C0A-A27D46807D34}" type="slidenum">
              <a:rPr lang="zh-CN" altLang="en-US"/>
              <a:pPr>
                <a:defRPr/>
              </a:pPr>
              <a:t>‹#›</a:t>
            </a:fld>
            <a:endParaRPr lang="zh-CN" altLang="en-US"/>
          </a:p>
        </p:txBody>
      </p:sp>
    </p:spTree>
    <p:extLst>
      <p:ext uri="{BB962C8B-B14F-4D97-AF65-F5344CB8AC3E}">
        <p14:creationId xmlns:p14="http://schemas.microsoft.com/office/powerpoint/2010/main" val="999343165"/>
      </p:ext>
    </p:extLst>
  </p:cSld>
  <p:clrMapOvr>
    <a:masterClrMapping/>
  </p:clrMapOvr>
</p:sldLayout>
</file>

<file path=ppt/slideLayouts/slideLayout2876.xml><?xml version="1.0" encoding="utf-8"?>
<p:sldLayout xmlns:a="http://schemas.openxmlformats.org/drawingml/2006/main" xmlns:r="http://schemas.openxmlformats.org/officeDocument/2006/relationships" xmlns:p="http://schemas.openxmlformats.org/presentationml/2006/main" preserve="1" userDrawn="1">
  <p:cSld name="1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644428"/>
      </p:ext>
    </p:extLst>
  </p:cSld>
  <p:clrMapOvr>
    <a:masterClrMapping/>
  </p:clrMapOvr>
</p:sldLayout>
</file>

<file path=ppt/slideLayouts/slideLayout2877.xml><?xml version="1.0" encoding="utf-8"?>
<p:sldLayout xmlns:a="http://schemas.openxmlformats.org/drawingml/2006/main" xmlns:r="http://schemas.openxmlformats.org/officeDocument/2006/relationships" xmlns:p="http://schemas.openxmlformats.org/presentationml/2006/main" userDrawn="1">
  <p:cSld name="5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25B7853B-0588-4AD7-9A13-29A583082D5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29D328D-CE53-40CE-915F-B0805D95B9EB}" type="slidenum">
              <a:rPr lang="zh-CN" altLang="en-US"/>
              <a:pPr>
                <a:defRPr/>
              </a:pPr>
              <a:t>‹#›</a:t>
            </a:fld>
            <a:endParaRPr lang="zh-CN" altLang="en-US"/>
          </a:p>
        </p:txBody>
      </p:sp>
    </p:spTree>
    <p:extLst>
      <p:ext uri="{BB962C8B-B14F-4D97-AF65-F5344CB8AC3E}">
        <p14:creationId xmlns:p14="http://schemas.microsoft.com/office/powerpoint/2010/main" val="3422808839"/>
      </p:ext>
    </p:extLst>
  </p:cSld>
  <p:clrMapOvr>
    <a:masterClrMapping/>
  </p:clrMapOvr>
</p:sldLayout>
</file>

<file path=ppt/slideLayouts/slideLayout2878.xml><?xml version="1.0" encoding="utf-8"?>
<p:sldLayout xmlns:a="http://schemas.openxmlformats.org/drawingml/2006/main" xmlns:r="http://schemas.openxmlformats.org/officeDocument/2006/relationships" xmlns:p="http://schemas.openxmlformats.org/presentationml/2006/main" preserve="1" userDrawn="1">
  <p:cSld name="1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8693760"/>
      </p:ext>
    </p:extLst>
  </p:cSld>
  <p:clrMapOvr>
    <a:masterClrMapping/>
  </p:clrMapOvr>
</p:sldLayout>
</file>

<file path=ppt/slideLayouts/slideLayout2879.xml><?xml version="1.0" encoding="utf-8"?>
<p:sldLayout xmlns:a="http://schemas.openxmlformats.org/drawingml/2006/main" xmlns:r="http://schemas.openxmlformats.org/officeDocument/2006/relationships" xmlns:p="http://schemas.openxmlformats.org/presentationml/2006/main" userDrawn="1">
  <p:cSld name="5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6F082DF-045D-419C-AE13-DFA70D90CDC9}"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7F46F622-5FCE-43EF-8813-614C9FC9CEA2}" type="slidenum">
              <a:rPr lang="zh-CN" altLang="en-US"/>
              <a:pPr>
                <a:defRPr/>
              </a:pPr>
              <a:t>‹#›</a:t>
            </a:fld>
            <a:endParaRPr lang="zh-CN" altLang="en-US"/>
          </a:p>
        </p:txBody>
      </p:sp>
    </p:spTree>
    <p:extLst>
      <p:ext uri="{BB962C8B-B14F-4D97-AF65-F5344CB8AC3E}">
        <p14:creationId xmlns:p14="http://schemas.microsoft.com/office/powerpoint/2010/main" val="259102460"/>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userDrawn="1">
  <p:cSld name="8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8249916"/>
      </p:ext>
    </p:extLst>
  </p:cSld>
  <p:clrMapOvr>
    <a:masterClrMapping/>
  </p:clrMapOvr>
</p:sldLayout>
</file>

<file path=ppt/slideLayouts/slideLayout2880.xml><?xml version="1.0" encoding="utf-8"?>
<p:sldLayout xmlns:a="http://schemas.openxmlformats.org/drawingml/2006/main" xmlns:r="http://schemas.openxmlformats.org/officeDocument/2006/relationships" xmlns:p="http://schemas.openxmlformats.org/presentationml/2006/main" preserve="1" userDrawn="1">
  <p:cSld name="2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0803153"/>
      </p:ext>
    </p:extLst>
  </p:cSld>
  <p:clrMapOvr>
    <a:masterClrMapping/>
  </p:clrMapOvr>
</p:sldLayout>
</file>

<file path=ppt/slideLayouts/slideLayout2881.xml><?xml version="1.0" encoding="utf-8"?>
<p:sldLayout xmlns:a="http://schemas.openxmlformats.org/drawingml/2006/main" xmlns:r="http://schemas.openxmlformats.org/officeDocument/2006/relationships" xmlns:p="http://schemas.openxmlformats.org/presentationml/2006/main" userDrawn="1">
  <p:cSld name="5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BF517B2E-651F-4209-82CB-5A84C52D2E9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3A9865E-02B7-45B9-925C-337338D3119F}" type="slidenum">
              <a:rPr lang="zh-CN" altLang="en-US"/>
              <a:pPr>
                <a:defRPr/>
              </a:pPr>
              <a:t>‹#›</a:t>
            </a:fld>
            <a:endParaRPr lang="zh-CN" altLang="en-US"/>
          </a:p>
        </p:txBody>
      </p:sp>
    </p:spTree>
    <p:extLst>
      <p:ext uri="{BB962C8B-B14F-4D97-AF65-F5344CB8AC3E}">
        <p14:creationId xmlns:p14="http://schemas.microsoft.com/office/powerpoint/2010/main" val="722862448"/>
      </p:ext>
    </p:extLst>
  </p:cSld>
  <p:clrMapOvr>
    <a:masterClrMapping/>
  </p:clrMapOvr>
</p:sldLayout>
</file>

<file path=ppt/slideLayouts/slideLayout2882.xml><?xml version="1.0" encoding="utf-8"?>
<p:sldLayout xmlns:a="http://schemas.openxmlformats.org/drawingml/2006/main" xmlns:r="http://schemas.openxmlformats.org/officeDocument/2006/relationships" xmlns:p="http://schemas.openxmlformats.org/presentationml/2006/main" userDrawn="1">
  <p:cSld name="5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11D18512-D1F5-4B65-8CCF-A1DA335B5CA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78F1B6A4-1741-406D-B78F-7758789F09EC}" type="slidenum">
              <a:rPr lang="zh-CN" altLang="en-US"/>
              <a:pPr>
                <a:defRPr/>
              </a:pPr>
              <a:t>‹#›</a:t>
            </a:fld>
            <a:endParaRPr lang="zh-CN" altLang="en-US"/>
          </a:p>
        </p:txBody>
      </p:sp>
    </p:spTree>
    <p:extLst>
      <p:ext uri="{BB962C8B-B14F-4D97-AF65-F5344CB8AC3E}">
        <p14:creationId xmlns:p14="http://schemas.microsoft.com/office/powerpoint/2010/main" val="656048006"/>
      </p:ext>
    </p:extLst>
  </p:cSld>
  <p:clrMapOvr>
    <a:masterClrMapping/>
  </p:clrMapOvr>
</p:sldLayout>
</file>

<file path=ppt/slideLayouts/slideLayout2883.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5838135"/>
      </p:ext>
    </p:extLst>
  </p:cSld>
  <p:clrMapOvr>
    <a:masterClrMapping/>
  </p:clrMapOvr>
</p:sldLayout>
</file>

<file path=ppt/slideLayouts/slideLayout2884.xml><?xml version="1.0" encoding="utf-8"?>
<p:sldLayout xmlns:a="http://schemas.openxmlformats.org/drawingml/2006/main" xmlns:r="http://schemas.openxmlformats.org/officeDocument/2006/relationships" xmlns:p="http://schemas.openxmlformats.org/presentationml/2006/main" preserve="1" userDrawn="1">
  <p:cSld name="5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8205395"/>
      </p:ext>
    </p:extLst>
  </p:cSld>
  <p:clrMapOvr>
    <a:masterClrMapping/>
  </p:clrMapOvr>
</p:sldLayout>
</file>

<file path=ppt/slideLayouts/slideLayout2885.xml><?xml version="1.0" encoding="utf-8"?>
<p:sldLayout xmlns:a="http://schemas.openxmlformats.org/drawingml/2006/main" xmlns:r="http://schemas.openxmlformats.org/officeDocument/2006/relationships" xmlns:p="http://schemas.openxmlformats.org/presentationml/2006/main" preserve="1" userDrawn="1">
  <p:cSld name="4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4910004"/>
      </p:ext>
    </p:extLst>
  </p:cSld>
  <p:clrMapOvr>
    <a:masterClrMapping/>
  </p:clrMapOvr>
</p:sldLayout>
</file>

<file path=ppt/slideLayouts/slideLayout2886.xml><?xml version="1.0" encoding="utf-8"?>
<p:sldLayout xmlns:a="http://schemas.openxmlformats.org/drawingml/2006/main" xmlns:r="http://schemas.openxmlformats.org/officeDocument/2006/relationships" xmlns:p="http://schemas.openxmlformats.org/presentationml/2006/main" userDrawn="1">
  <p:cSld name="5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4D1BB9D2-D051-4666-BF1B-CFCA5A6F643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15DF19D4-D54D-46F4-AE96-96ED32B852A4}" type="slidenum">
              <a:rPr lang="zh-CN" altLang="en-US"/>
              <a:pPr>
                <a:defRPr/>
              </a:pPr>
              <a:t>‹#›</a:t>
            </a:fld>
            <a:endParaRPr lang="zh-CN" altLang="en-US"/>
          </a:p>
        </p:txBody>
      </p:sp>
    </p:spTree>
    <p:extLst>
      <p:ext uri="{BB962C8B-B14F-4D97-AF65-F5344CB8AC3E}">
        <p14:creationId xmlns:p14="http://schemas.microsoft.com/office/powerpoint/2010/main" val="946004503"/>
      </p:ext>
    </p:extLst>
  </p:cSld>
  <p:clrMapOvr>
    <a:masterClrMapping/>
  </p:clrMapOvr>
</p:sldLayout>
</file>

<file path=ppt/slideLayouts/slideLayout2887.xml><?xml version="1.0" encoding="utf-8"?>
<p:sldLayout xmlns:a="http://schemas.openxmlformats.org/drawingml/2006/main" xmlns:r="http://schemas.openxmlformats.org/officeDocument/2006/relationships" xmlns:p="http://schemas.openxmlformats.org/presentationml/2006/main" userDrawn="1">
  <p:cSld name="5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35ECA06-3FF0-46C3-95B6-64D0935091C2}"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3B740CD2-6162-4098-813D-4E7134CE6ACA}" type="slidenum">
              <a:rPr lang="zh-CN" altLang="en-US"/>
              <a:pPr>
                <a:defRPr/>
              </a:pPr>
              <a:t>‹#›</a:t>
            </a:fld>
            <a:endParaRPr lang="zh-CN" altLang="en-US"/>
          </a:p>
        </p:txBody>
      </p:sp>
    </p:spTree>
    <p:extLst>
      <p:ext uri="{BB962C8B-B14F-4D97-AF65-F5344CB8AC3E}">
        <p14:creationId xmlns:p14="http://schemas.microsoft.com/office/powerpoint/2010/main" val="777963238"/>
      </p:ext>
    </p:extLst>
  </p:cSld>
  <p:clrMapOvr>
    <a:masterClrMapping/>
  </p:clrMapOvr>
</p:sldLayout>
</file>

<file path=ppt/slideLayouts/slideLayout2888.xml><?xml version="1.0" encoding="utf-8"?>
<p:sldLayout xmlns:a="http://schemas.openxmlformats.org/drawingml/2006/main" xmlns:r="http://schemas.openxmlformats.org/officeDocument/2006/relationships" xmlns:p="http://schemas.openxmlformats.org/presentationml/2006/main" userDrawn="1">
  <p:cSld name="6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9423274"/>
      </p:ext>
    </p:extLst>
  </p:cSld>
  <p:clrMapOvr>
    <a:masterClrMapping/>
  </p:clrMapOvr>
  <p:transition spd="slow" advClick="0" advTm="0">
    <p:random/>
  </p:transition>
</p:sldLayout>
</file>

<file path=ppt/slideLayouts/slideLayout2889.xml><?xml version="1.0" encoding="utf-8"?>
<p:sldLayout xmlns:a="http://schemas.openxmlformats.org/drawingml/2006/main" xmlns:r="http://schemas.openxmlformats.org/officeDocument/2006/relationships" xmlns:p="http://schemas.openxmlformats.org/presentationml/2006/main" userDrawn="1">
  <p:cSld name="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1519C20-2B12-41A8-BFE0-032E8A12FE84}"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A3FAD3C-F3A1-4260-A3B3-305C2D392B7F}" type="slidenum">
              <a:rPr lang="zh-CN" altLang="en-US"/>
              <a:pPr>
                <a:defRPr/>
              </a:pPr>
              <a:t>‹#›</a:t>
            </a:fld>
            <a:endParaRPr lang="zh-CN" altLang="en-US"/>
          </a:p>
        </p:txBody>
      </p:sp>
    </p:spTree>
    <p:extLst>
      <p:ext uri="{BB962C8B-B14F-4D97-AF65-F5344CB8AC3E}">
        <p14:creationId xmlns:p14="http://schemas.microsoft.com/office/powerpoint/2010/main" val="3507531009"/>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userDrawn="1">
  <p:cSld name="8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8349889"/>
      </p:ext>
    </p:extLst>
  </p:cSld>
  <p:clrMapOvr>
    <a:masterClrMapping/>
  </p:clrMapOvr>
</p:sldLayout>
</file>

<file path=ppt/slideLayouts/slideLayout2890.xml><?xml version="1.0" encoding="utf-8"?>
<p:sldLayout xmlns:a="http://schemas.openxmlformats.org/drawingml/2006/main" xmlns:r="http://schemas.openxmlformats.org/officeDocument/2006/relationships" xmlns:p="http://schemas.openxmlformats.org/presentationml/2006/main" userDrawn="1">
  <p:cSld name="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73" y="6042076"/>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6DD4CE6-08F9-43C8-A022-38B8AD29906F}"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76"/>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76"/>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68699FD-CCB1-4EEC-A8A0-60980C6B45BD}" type="slidenum">
              <a:rPr lang="zh-CN" altLang="en-US"/>
              <a:pPr>
                <a:defRPr/>
              </a:pPr>
              <a:t>‹#›</a:t>
            </a:fld>
            <a:endParaRPr lang="zh-CN" altLang="en-US"/>
          </a:p>
        </p:txBody>
      </p:sp>
    </p:spTree>
    <p:extLst>
      <p:ext uri="{BB962C8B-B14F-4D97-AF65-F5344CB8AC3E}">
        <p14:creationId xmlns:p14="http://schemas.microsoft.com/office/powerpoint/2010/main" val="3486185633"/>
      </p:ext>
    </p:extLst>
  </p:cSld>
  <p:clrMapOvr>
    <a:masterClrMapping/>
  </p:clrMapOvr>
</p:sldLayout>
</file>

<file path=ppt/slideLayouts/slideLayout2891.xml><?xml version="1.0" encoding="utf-8"?>
<p:sldLayout xmlns:a="http://schemas.openxmlformats.org/drawingml/2006/main" xmlns:r="http://schemas.openxmlformats.org/officeDocument/2006/relationships" xmlns:p="http://schemas.openxmlformats.org/presentationml/2006/main" preserve="1" userDrawn="1">
  <p:cSld name="2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5420647"/>
      </p:ext>
    </p:extLst>
  </p:cSld>
  <p:clrMapOvr>
    <a:masterClrMapping/>
  </p:clrMapOvr>
</p:sldLayout>
</file>

<file path=ppt/slideLayouts/slideLayout2892.xml><?xml version="1.0" encoding="utf-8"?>
<p:sldLayout xmlns:a="http://schemas.openxmlformats.org/drawingml/2006/main" xmlns:r="http://schemas.openxmlformats.org/officeDocument/2006/relationships" xmlns:p="http://schemas.openxmlformats.org/presentationml/2006/main" userDrawn="1">
  <p:cSld name="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73" y="6042076"/>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24ED158C-8F83-4187-8260-B0CD82CC668F}"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76"/>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76"/>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8E3B7A6A-0946-4C2E-9B57-11352CEF98C2}" type="slidenum">
              <a:rPr lang="zh-CN" altLang="en-US"/>
              <a:pPr>
                <a:defRPr/>
              </a:pPr>
              <a:t>‹#›</a:t>
            </a:fld>
            <a:endParaRPr lang="zh-CN" altLang="en-US"/>
          </a:p>
        </p:txBody>
      </p:sp>
    </p:spTree>
    <p:extLst>
      <p:ext uri="{BB962C8B-B14F-4D97-AF65-F5344CB8AC3E}">
        <p14:creationId xmlns:p14="http://schemas.microsoft.com/office/powerpoint/2010/main" val="3145935010"/>
      </p:ext>
    </p:extLst>
  </p:cSld>
  <p:clrMapOvr>
    <a:masterClrMapping/>
  </p:clrMapOvr>
</p:sldLayout>
</file>

<file path=ppt/slideLayouts/slideLayout2893.xml><?xml version="1.0" encoding="utf-8"?>
<p:sldLayout xmlns:a="http://schemas.openxmlformats.org/drawingml/2006/main" xmlns:r="http://schemas.openxmlformats.org/officeDocument/2006/relationships" xmlns:p="http://schemas.openxmlformats.org/presentationml/2006/main" preserve="1" userDrawn="1">
  <p:cSld name="2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3937571"/>
      </p:ext>
    </p:extLst>
  </p:cSld>
  <p:clrMapOvr>
    <a:masterClrMapping/>
  </p:clrMapOvr>
</p:sldLayout>
</file>

<file path=ppt/slideLayouts/slideLayout2894.xml><?xml version="1.0" encoding="utf-8"?>
<p:sldLayout xmlns:a="http://schemas.openxmlformats.org/drawingml/2006/main" xmlns:r="http://schemas.openxmlformats.org/officeDocument/2006/relationships" xmlns:p="http://schemas.openxmlformats.org/presentationml/2006/main" userDrawn="1">
  <p:cSld name="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73" y="6042076"/>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56352166-2D65-4C5C-BF70-89CA72778ED5}"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76"/>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76"/>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A02736E5-0C12-4048-BA5B-0169DE6692B1}" type="slidenum">
              <a:rPr lang="zh-CN" altLang="en-US"/>
              <a:pPr>
                <a:defRPr/>
              </a:pPr>
              <a:t>‹#›</a:t>
            </a:fld>
            <a:endParaRPr lang="zh-CN" altLang="en-US"/>
          </a:p>
        </p:txBody>
      </p:sp>
    </p:spTree>
    <p:extLst>
      <p:ext uri="{BB962C8B-B14F-4D97-AF65-F5344CB8AC3E}">
        <p14:creationId xmlns:p14="http://schemas.microsoft.com/office/powerpoint/2010/main" val="2208204372"/>
      </p:ext>
    </p:extLst>
  </p:cSld>
  <p:clrMapOvr>
    <a:masterClrMapping/>
  </p:clrMapOvr>
</p:sldLayout>
</file>

<file path=ppt/slideLayouts/slideLayout2895.xml><?xml version="1.0" encoding="utf-8"?>
<p:sldLayout xmlns:a="http://schemas.openxmlformats.org/drawingml/2006/main" xmlns:r="http://schemas.openxmlformats.org/officeDocument/2006/relationships" xmlns:p="http://schemas.openxmlformats.org/presentationml/2006/main" preserve="1" userDrawn="1">
  <p:cSld name="2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1216807"/>
      </p:ext>
    </p:extLst>
  </p:cSld>
  <p:clrMapOvr>
    <a:masterClrMapping/>
  </p:clrMapOvr>
</p:sldLayout>
</file>

<file path=ppt/slideLayouts/slideLayout2896.xml><?xml version="1.0" encoding="utf-8"?>
<p:sldLayout xmlns:a="http://schemas.openxmlformats.org/drawingml/2006/main" xmlns:r="http://schemas.openxmlformats.org/officeDocument/2006/relationships" xmlns:p="http://schemas.openxmlformats.org/presentationml/2006/main" userDrawn="1">
  <p:cSld name="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73" y="6042076"/>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2D187BC4-4078-4A33-B656-578EB200C620}"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76"/>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76"/>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84E3607B-F68F-4093-9AD3-5FE6575FD910}" type="slidenum">
              <a:rPr lang="zh-CN" altLang="en-US"/>
              <a:pPr>
                <a:defRPr/>
              </a:pPr>
              <a:t>‹#›</a:t>
            </a:fld>
            <a:endParaRPr lang="zh-CN" altLang="en-US"/>
          </a:p>
        </p:txBody>
      </p:sp>
    </p:spTree>
    <p:extLst>
      <p:ext uri="{BB962C8B-B14F-4D97-AF65-F5344CB8AC3E}">
        <p14:creationId xmlns:p14="http://schemas.microsoft.com/office/powerpoint/2010/main" val="1075386110"/>
      </p:ext>
    </p:extLst>
  </p:cSld>
  <p:clrMapOvr>
    <a:masterClrMapping/>
  </p:clrMapOvr>
</p:sldLayout>
</file>

<file path=ppt/slideLayouts/slideLayout2897.xml><?xml version="1.0" encoding="utf-8"?>
<p:sldLayout xmlns:a="http://schemas.openxmlformats.org/drawingml/2006/main" xmlns:r="http://schemas.openxmlformats.org/officeDocument/2006/relationships" xmlns:p="http://schemas.openxmlformats.org/presentationml/2006/main" preserve="1" userDrawn="1">
  <p:cSld name="2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2991419"/>
      </p:ext>
    </p:extLst>
  </p:cSld>
  <p:clrMapOvr>
    <a:masterClrMapping/>
  </p:clrMapOvr>
</p:sldLayout>
</file>

<file path=ppt/slideLayouts/slideLayout2898.xml><?xml version="1.0" encoding="utf-8"?>
<p:sldLayout xmlns:a="http://schemas.openxmlformats.org/drawingml/2006/main" xmlns:r="http://schemas.openxmlformats.org/officeDocument/2006/relationships" xmlns:p="http://schemas.openxmlformats.org/presentationml/2006/main" userDrawn="1">
  <p:cSld name="6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73" y="6042076"/>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124470D6-E349-4E28-B2B6-7A9157E894AD}"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76"/>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76"/>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326560C3-8012-4427-BEDB-F19F4ACD9AC8}" type="slidenum">
              <a:rPr lang="zh-CN" altLang="en-US"/>
              <a:pPr>
                <a:defRPr/>
              </a:pPr>
              <a:t>‹#›</a:t>
            </a:fld>
            <a:endParaRPr lang="zh-CN" altLang="en-US"/>
          </a:p>
        </p:txBody>
      </p:sp>
    </p:spTree>
    <p:extLst>
      <p:ext uri="{BB962C8B-B14F-4D97-AF65-F5344CB8AC3E}">
        <p14:creationId xmlns:p14="http://schemas.microsoft.com/office/powerpoint/2010/main" val="2671886941"/>
      </p:ext>
    </p:extLst>
  </p:cSld>
  <p:clrMapOvr>
    <a:masterClrMapping/>
  </p:clrMapOvr>
</p:sldLayout>
</file>

<file path=ppt/slideLayouts/slideLayout2899.xml><?xml version="1.0" encoding="utf-8"?>
<p:sldLayout xmlns:a="http://schemas.openxmlformats.org/drawingml/2006/main" xmlns:r="http://schemas.openxmlformats.org/officeDocument/2006/relationships" xmlns:p="http://schemas.openxmlformats.org/presentationml/2006/main" preserve="1" userDrawn="1">
  <p:cSld name="2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923928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6796421"/>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userDrawn="1">
  <p:cSld name="8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99312740"/>
      </p:ext>
    </p:extLst>
  </p:cSld>
  <p:clrMapOvr>
    <a:masterClrMapping/>
  </p:clrMapOvr>
</p:sldLayout>
</file>

<file path=ppt/slideLayouts/slideLayout2900.xml><?xml version="1.0" encoding="utf-8"?>
<p:sldLayout xmlns:a="http://schemas.openxmlformats.org/drawingml/2006/main" xmlns:r="http://schemas.openxmlformats.org/officeDocument/2006/relationships" xmlns:p="http://schemas.openxmlformats.org/presentationml/2006/main" showMasterSp="0" preserve="1" userDrawn="1">
  <p:cSld name="6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779069165"/>
      </p:ext>
    </p:extLst>
  </p:cSld>
  <p:clrMapOvr>
    <a:masterClrMapping/>
  </p:clrMapOvr>
</p:sldLayout>
</file>

<file path=ppt/slideLayouts/slideLayout2901.xml><?xml version="1.0" encoding="utf-8"?>
<p:sldLayout xmlns:a="http://schemas.openxmlformats.org/drawingml/2006/main" xmlns:r="http://schemas.openxmlformats.org/officeDocument/2006/relationships" xmlns:p="http://schemas.openxmlformats.org/presentationml/2006/main" preserve="1" userDrawn="1">
  <p:cSld name="6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17"/>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434282032"/>
      </p:ext>
    </p:extLst>
  </p:cSld>
  <p:clrMapOvr>
    <a:masterClrMapping/>
  </p:clrMapOvr>
</p:sldLayout>
</file>

<file path=ppt/slideLayouts/slideLayout2902.xml><?xml version="1.0" encoding="utf-8"?>
<p:sldLayout xmlns:a="http://schemas.openxmlformats.org/drawingml/2006/main" xmlns:r="http://schemas.openxmlformats.org/officeDocument/2006/relationships" xmlns:p="http://schemas.openxmlformats.org/presentationml/2006/main" preserve="1" userDrawn="1">
  <p:cSld name="67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83218347"/>
      </p:ext>
    </p:extLst>
  </p:cSld>
  <p:clrMapOvr>
    <a:masterClrMapping/>
  </p:clrMapOvr>
</p:sldLayout>
</file>

<file path=ppt/slideLayouts/slideLayout2903.xml><?xml version="1.0" encoding="utf-8"?>
<p:sldLayout xmlns:a="http://schemas.openxmlformats.org/drawingml/2006/main" xmlns:r="http://schemas.openxmlformats.org/officeDocument/2006/relationships" xmlns:p="http://schemas.openxmlformats.org/presentationml/2006/main" preserve="1" userDrawn="1">
  <p:cSld name="68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085841782"/>
      </p:ext>
    </p:extLst>
  </p:cSld>
  <p:clrMapOvr>
    <a:masterClrMapping/>
  </p:clrMapOvr>
</p:sldLayout>
</file>

<file path=ppt/slideLayouts/slideLayout2904.xml><?xml version="1.0" encoding="utf-8"?>
<p:sldLayout xmlns:a="http://schemas.openxmlformats.org/drawingml/2006/main" xmlns:r="http://schemas.openxmlformats.org/officeDocument/2006/relationships" xmlns:p="http://schemas.openxmlformats.org/presentationml/2006/main" preserve="1" userDrawn="1">
  <p:cSld name="69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04"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281846498"/>
      </p:ext>
    </p:extLst>
  </p:cSld>
  <p:clrMapOvr>
    <a:masterClrMapping/>
  </p:clrMapOvr>
</p:sldLayout>
</file>

<file path=ppt/slideLayouts/slideLayout2905.xml><?xml version="1.0" encoding="utf-8"?>
<p:sldLayout xmlns:a="http://schemas.openxmlformats.org/drawingml/2006/main" xmlns:r="http://schemas.openxmlformats.org/officeDocument/2006/relationships" xmlns:p="http://schemas.openxmlformats.org/presentationml/2006/main" preserve="1" userDrawn="1">
  <p:cSld name="7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72"/>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72"/>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032664949"/>
      </p:ext>
    </p:extLst>
  </p:cSld>
  <p:clrMapOvr>
    <a:masterClrMapping/>
  </p:clrMapOvr>
</p:sldLayout>
</file>

<file path=ppt/slideLayouts/slideLayout2906.xml><?xml version="1.0" encoding="utf-8"?>
<p:sldLayout xmlns:a="http://schemas.openxmlformats.org/drawingml/2006/main" xmlns:r="http://schemas.openxmlformats.org/officeDocument/2006/relationships" xmlns:p="http://schemas.openxmlformats.org/presentationml/2006/main" preserve="1" userDrawn="1">
  <p:cSld name="7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567063116"/>
      </p:ext>
    </p:extLst>
  </p:cSld>
  <p:clrMapOvr>
    <a:masterClrMapping/>
  </p:clrMapOvr>
</p:sldLayout>
</file>

<file path=ppt/slideLayouts/slideLayout2907.xml><?xml version="1.0" encoding="utf-8"?>
<p:sldLayout xmlns:a="http://schemas.openxmlformats.org/drawingml/2006/main" xmlns:r="http://schemas.openxmlformats.org/officeDocument/2006/relationships" xmlns:p="http://schemas.openxmlformats.org/presentationml/2006/main" userDrawn="1">
  <p:cSld name="7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D3BE4B1-D8A7-4010-BAB6-E8DFB933EA6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D225F620-B679-4579-AFBB-91D796ABFCA8}" type="slidenum">
              <a:rPr lang="zh-CN" altLang="en-US"/>
              <a:pPr>
                <a:defRPr/>
              </a:pPr>
              <a:t>‹#›</a:t>
            </a:fld>
            <a:endParaRPr lang="zh-CN" altLang="en-US"/>
          </a:p>
        </p:txBody>
      </p:sp>
    </p:spTree>
    <p:extLst>
      <p:ext uri="{BB962C8B-B14F-4D97-AF65-F5344CB8AC3E}">
        <p14:creationId xmlns:p14="http://schemas.microsoft.com/office/powerpoint/2010/main" val="3523573156"/>
      </p:ext>
    </p:extLst>
  </p:cSld>
  <p:clrMapOvr>
    <a:masterClrMapping/>
  </p:clrMapOvr>
</p:sldLayout>
</file>

<file path=ppt/slideLayouts/slideLayout2908.xml><?xml version="1.0" encoding="utf-8"?>
<p:sldLayout xmlns:a="http://schemas.openxmlformats.org/drawingml/2006/main" xmlns:r="http://schemas.openxmlformats.org/officeDocument/2006/relationships" xmlns:p="http://schemas.openxmlformats.org/presentationml/2006/main" preserve="1" userDrawn="1">
  <p:cSld name="2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5085577"/>
      </p:ext>
    </p:extLst>
  </p:cSld>
  <p:clrMapOvr>
    <a:masterClrMapping/>
  </p:clrMapOvr>
</p:sldLayout>
</file>

<file path=ppt/slideLayouts/slideLayout2909.xml><?xml version="1.0" encoding="utf-8"?>
<p:sldLayout xmlns:a="http://schemas.openxmlformats.org/drawingml/2006/main" xmlns:r="http://schemas.openxmlformats.org/officeDocument/2006/relationships" xmlns:p="http://schemas.openxmlformats.org/presentationml/2006/main" userDrawn="1">
  <p:cSld name="7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DD4AEAE3-545E-439F-B412-EAB36F0F70D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691CC26-D6BD-422B-AC14-6C364DB17720}" type="slidenum">
              <a:rPr lang="zh-CN" altLang="en-US"/>
              <a:pPr>
                <a:defRPr/>
              </a:pPr>
              <a:t>‹#›</a:t>
            </a:fld>
            <a:endParaRPr lang="zh-CN" altLang="en-US"/>
          </a:p>
        </p:txBody>
      </p:sp>
    </p:spTree>
    <p:extLst>
      <p:ext uri="{BB962C8B-B14F-4D97-AF65-F5344CB8AC3E}">
        <p14:creationId xmlns:p14="http://schemas.microsoft.com/office/powerpoint/2010/main" val="1282109488"/>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userDrawn="1">
  <p:cSld name="8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782891"/>
      </p:ext>
    </p:extLst>
  </p:cSld>
  <p:clrMapOvr>
    <a:masterClrMapping/>
  </p:clrMapOvr>
</p:sldLayout>
</file>

<file path=ppt/slideLayouts/slideLayout2910.xml><?xml version="1.0" encoding="utf-8"?>
<p:sldLayout xmlns:a="http://schemas.openxmlformats.org/drawingml/2006/main" xmlns:r="http://schemas.openxmlformats.org/officeDocument/2006/relationships" xmlns:p="http://schemas.openxmlformats.org/presentationml/2006/main" preserve="1" userDrawn="1">
  <p:cSld name="2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4782891"/>
      </p:ext>
    </p:extLst>
  </p:cSld>
  <p:clrMapOvr>
    <a:masterClrMapping/>
  </p:clrMapOvr>
</p:sldLayout>
</file>

<file path=ppt/slideLayouts/slideLayout2911.xml><?xml version="1.0" encoding="utf-8"?>
<p:sldLayout xmlns:a="http://schemas.openxmlformats.org/drawingml/2006/main" xmlns:r="http://schemas.openxmlformats.org/officeDocument/2006/relationships" xmlns:p="http://schemas.openxmlformats.org/presentationml/2006/main" userDrawn="1">
  <p:cSld name="7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0E047125-3E74-4EE2-9721-81EE6906D1D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3C83D23D-70C3-4681-AE90-2E703DE6009C}" type="slidenum">
              <a:rPr lang="zh-CN" altLang="en-US"/>
              <a:pPr>
                <a:defRPr/>
              </a:pPr>
              <a:t>‹#›</a:t>
            </a:fld>
            <a:endParaRPr lang="zh-CN" altLang="en-US"/>
          </a:p>
        </p:txBody>
      </p:sp>
    </p:spTree>
    <p:extLst>
      <p:ext uri="{BB962C8B-B14F-4D97-AF65-F5344CB8AC3E}">
        <p14:creationId xmlns:p14="http://schemas.microsoft.com/office/powerpoint/2010/main" val="1071074656"/>
      </p:ext>
    </p:extLst>
  </p:cSld>
  <p:clrMapOvr>
    <a:masterClrMapping/>
  </p:clrMapOvr>
</p:sldLayout>
</file>

<file path=ppt/slideLayouts/slideLayout2912.xml><?xml version="1.0" encoding="utf-8"?>
<p:sldLayout xmlns:a="http://schemas.openxmlformats.org/drawingml/2006/main" xmlns:r="http://schemas.openxmlformats.org/officeDocument/2006/relationships" xmlns:p="http://schemas.openxmlformats.org/presentationml/2006/main" preserve="1" userDrawn="1">
  <p:cSld name="2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0540153"/>
      </p:ext>
    </p:extLst>
  </p:cSld>
  <p:clrMapOvr>
    <a:masterClrMapping/>
  </p:clrMapOvr>
</p:sldLayout>
</file>

<file path=ppt/slideLayouts/slideLayout2913.xml><?xml version="1.0" encoding="utf-8"?>
<p:sldLayout xmlns:a="http://schemas.openxmlformats.org/drawingml/2006/main" xmlns:r="http://schemas.openxmlformats.org/officeDocument/2006/relationships" xmlns:p="http://schemas.openxmlformats.org/presentationml/2006/main" userDrawn="1">
  <p:cSld name="7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54F6E2CF-C03F-4ECF-A9AF-36047ECB290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D3F664D-5EB9-4191-A4F0-3285F2D40437}" type="slidenum">
              <a:rPr lang="zh-CN" altLang="en-US"/>
              <a:pPr>
                <a:defRPr/>
              </a:pPr>
              <a:t>‹#›</a:t>
            </a:fld>
            <a:endParaRPr lang="zh-CN" altLang="en-US"/>
          </a:p>
        </p:txBody>
      </p:sp>
    </p:spTree>
    <p:extLst>
      <p:ext uri="{BB962C8B-B14F-4D97-AF65-F5344CB8AC3E}">
        <p14:creationId xmlns:p14="http://schemas.microsoft.com/office/powerpoint/2010/main" val="4174471061"/>
      </p:ext>
    </p:extLst>
  </p:cSld>
  <p:clrMapOvr>
    <a:masterClrMapping/>
  </p:clrMapOvr>
</p:sldLayout>
</file>

<file path=ppt/slideLayouts/slideLayout2914.xml><?xml version="1.0" encoding="utf-8"?>
<p:sldLayout xmlns:a="http://schemas.openxmlformats.org/drawingml/2006/main" xmlns:r="http://schemas.openxmlformats.org/officeDocument/2006/relationships" xmlns:p="http://schemas.openxmlformats.org/presentationml/2006/main" preserve="1" userDrawn="1">
  <p:cSld name="2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4202882"/>
      </p:ext>
    </p:extLst>
  </p:cSld>
  <p:clrMapOvr>
    <a:masterClrMapping/>
  </p:clrMapOvr>
</p:sldLayout>
</file>

<file path=ppt/slideLayouts/slideLayout2915.xml><?xml version="1.0" encoding="utf-8"?>
<p:sldLayout xmlns:a="http://schemas.openxmlformats.org/drawingml/2006/main" xmlns:r="http://schemas.openxmlformats.org/officeDocument/2006/relationships" xmlns:p="http://schemas.openxmlformats.org/presentationml/2006/main" userDrawn="1">
  <p:cSld name="7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61493FB9-158A-4237-B0C8-5E6D8C84476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26DD3325-59A9-4B1E-B18E-459B9B5AF6F7}" type="slidenum">
              <a:rPr lang="zh-CN" altLang="en-US"/>
              <a:pPr>
                <a:defRPr/>
              </a:pPr>
              <a:t>‹#›</a:t>
            </a:fld>
            <a:endParaRPr lang="zh-CN" altLang="en-US"/>
          </a:p>
        </p:txBody>
      </p:sp>
    </p:spTree>
    <p:extLst>
      <p:ext uri="{BB962C8B-B14F-4D97-AF65-F5344CB8AC3E}">
        <p14:creationId xmlns:p14="http://schemas.microsoft.com/office/powerpoint/2010/main" val="2845440970"/>
      </p:ext>
    </p:extLst>
  </p:cSld>
  <p:clrMapOvr>
    <a:masterClrMapping/>
  </p:clrMapOvr>
</p:sldLayout>
</file>

<file path=ppt/slideLayouts/slideLayout2916.xml><?xml version="1.0" encoding="utf-8"?>
<p:sldLayout xmlns:a="http://schemas.openxmlformats.org/drawingml/2006/main" xmlns:r="http://schemas.openxmlformats.org/officeDocument/2006/relationships" xmlns:p="http://schemas.openxmlformats.org/presentationml/2006/main" preserve="1" userDrawn="1">
  <p:cSld name="3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7985339"/>
      </p:ext>
    </p:extLst>
  </p:cSld>
  <p:clrMapOvr>
    <a:masterClrMapping/>
  </p:clrMapOvr>
</p:sldLayout>
</file>

<file path=ppt/slideLayouts/slideLayout2917.xml><?xml version="1.0" encoding="utf-8"?>
<p:sldLayout xmlns:a="http://schemas.openxmlformats.org/drawingml/2006/main" xmlns:r="http://schemas.openxmlformats.org/officeDocument/2006/relationships" xmlns:p="http://schemas.openxmlformats.org/presentationml/2006/main" showMasterSp="0" preserve="1" userDrawn="1">
  <p:cSld name="77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8796118"/>
      </p:ext>
    </p:extLst>
  </p:cSld>
  <p:clrMapOvr>
    <a:masterClrMapping/>
  </p:clrMapOvr>
</p:sldLayout>
</file>

<file path=ppt/slideLayouts/slideLayout2918.xml><?xml version="1.0" encoding="utf-8"?>
<p:sldLayout xmlns:a="http://schemas.openxmlformats.org/drawingml/2006/main" xmlns:r="http://schemas.openxmlformats.org/officeDocument/2006/relationships" xmlns:p="http://schemas.openxmlformats.org/presentationml/2006/main" preserve="1" userDrawn="1">
  <p:cSld name="7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17"/>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449182603"/>
      </p:ext>
    </p:extLst>
  </p:cSld>
  <p:clrMapOvr>
    <a:masterClrMapping/>
  </p:clrMapOvr>
</p:sldLayout>
</file>

<file path=ppt/slideLayouts/slideLayout2919.xml><?xml version="1.0" encoding="utf-8"?>
<p:sldLayout xmlns:a="http://schemas.openxmlformats.org/drawingml/2006/main" xmlns:r="http://schemas.openxmlformats.org/officeDocument/2006/relationships" xmlns:p="http://schemas.openxmlformats.org/presentationml/2006/main" preserve="1" userDrawn="1">
  <p:cSld name="79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16637836"/>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userDrawn="1">
  <p:cSld name="9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302" y="6042134"/>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A727892B-DAC4-4E01-8B90-5D10477D06A6}"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34"/>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34"/>
            <a:ext cx="51315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BCA09FAE-D452-42AD-AE32-B89DFB3257CB}" type="slidenum">
              <a:rPr lang="zh-CN" altLang="en-US"/>
              <a:pPr>
                <a:defRPr/>
              </a:pPr>
              <a:t>‹#›</a:t>
            </a:fld>
            <a:endParaRPr lang="zh-CN" altLang="en-US"/>
          </a:p>
        </p:txBody>
      </p:sp>
    </p:spTree>
    <p:extLst>
      <p:ext uri="{BB962C8B-B14F-4D97-AF65-F5344CB8AC3E}">
        <p14:creationId xmlns:p14="http://schemas.microsoft.com/office/powerpoint/2010/main" val="3729190853"/>
      </p:ext>
    </p:extLst>
  </p:cSld>
  <p:clrMapOvr>
    <a:masterClrMapping/>
  </p:clrMapOvr>
</p:sldLayout>
</file>

<file path=ppt/slideLayouts/slideLayout2920.xml><?xml version="1.0" encoding="utf-8"?>
<p:sldLayout xmlns:a="http://schemas.openxmlformats.org/drawingml/2006/main" xmlns:r="http://schemas.openxmlformats.org/officeDocument/2006/relationships" xmlns:p="http://schemas.openxmlformats.org/presentationml/2006/main" preserve="1" userDrawn="1">
  <p:cSld name="80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966611379"/>
      </p:ext>
    </p:extLst>
  </p:cSld>
  <p:clrMapOvr>
    <a:masterClrMapping/>
  </p:clrMapOvr>
</p:sldLayout>
</file>

<file path=ppt/slideLayouts/slideLayout2921.xml><?xml version="1.0" encoding="utf-8"?>
<p:sldLayout xmlns:a="http://schemas.openxmlformats.org/drawingml/2006/main" xmlns:r="http://schemas.openxmlformats.org/officeDocument/2006/relationships" xmlns:p="http://schemas.openxmlformats.org/presentationml/2006/main" preserve="1" userDrawn="1">
  <p:cSld name="81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04"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92164587"/>
      </p:ext>
    </p:extLst>
  </p:cSld>
  <p:clrMapOvr>
    <a:masterClrMapping/>
  </p:clrMapOvr>
</p:sldLayout>
</file>

<file path=ppt/slideLayouts/slideLayout2922.xml><?xml version="1.0" encoding="utf-8"?>
<p:sldLayout xmlns:a="http://schemas.openxmlformats.org/drawingml/2006/main" xmlns:r="http://schemas.openxmlformats.org/officeDocument/2006/relationships" xmlns:p="http://schemas.openxmlformats.org/presentationml/2006/main" preserve="1" userDrawn="1">
  <p:cSld name="8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72"/>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72"/>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051680575"/>
      </p:ext>
    </p:extLst>
  </p:cSld>
  <p:clrMapOvr>
    <a:masterClrMapping/>
  </p:clrMapOvr>
</p:sldLayout>
</file>

<file path=ppt/slideLayouts/slideLayout2923.xml><?xml version="1.0" encoding="utf-8"?>
<p:sldLayout xmlns:a="http://schemas.openxmlformats.org/drawingml/2006/main" xmlns:r="http://schemas.openxmlformats.org/officeDocument/2006/relationships" xmlns:p="http://schemas.openxmlformats.org/presentationml/2006/main" preserve="1" userDrawn="1">
  <p:cSld name="83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019993234"/>
      </p:ext>
    </p:extLst>
  </p:cSld>
  <p:clrMapOvr>
    <a:masterClrMapping/>
  </p:clrMapOvr>
</p:sldLayout>
</file>

<file path=ppt/slideLayouts/slideLayout2924.xml><?xml version="1.0" encoding="utf-8"?>
<p:sldLayout xmlns:a="http://schemas.openxmlformats.org/drawingml/2006/main" xmlns:r="http://schemas.openxmlformats.org/officeDocument/2006/relationships" xmlns:p="http://schemas.openxmlformats.org/presentationml/2006/main" userDrawn="1">
  <p:cSld name="8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743244E7-2F42-4F2D-8BC3-4CD316896F2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CBEAEC77-AB62-4EE7-819A-34C8F54D5765}" type="slidenum">
              <a:rPr lang="zh-CN" altLang="en-US"/>
              <a:pPr>
                <a:defRPr/>
              </a:pPr>
              <a:t>‹#›</a:t>
            </a:fld>
            <a:endParaRPr lang="zh-CN" altLang="en-US"/>
          </a:p>
        </p:txBody>
      </p:sp>
    </p:spTree>
    <p:extLst>
      <p:ext uri="{BB962C8B-B14F-4D97-AF65-F5344CB8AC3E}">
        <p14:creationId xmlns:p14="http://schemas.microsoft.com/office/powerpoint/2010/main" val="2259979492"/>
      </p:ext>
    </p:extLst>
  </p:cSld>
  <p:clrMapOvr>
    <a:masterClrMapping/>
  </p:clrMapOvr>
</p:sldLayout>
</file>

<file path=ppt/slideLayouts/slideLayout2925.xml><?xml version="1.0" encoding="utf-8"?>
<p:sldLayout xmlns:a="http://schemas.openxmlformats.org/drawingml/2006/main" xmlns:r="http://schemas.openxmlformats.org/officeDocument/2006/relationships" xmlns:p="http://schemas.openxmlformats.org/presentationml/2006/main" preserve="1" userDrawn="1">
  <p:cSld name="3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8934671"/>
      </p:ext>
    </p:extLst>
  </p:cSld>
  <p:clrMapOvr>
    <a:masterClrMapping/>
  </p:clrMapOvr>
</p:sldLayout>
</file>

<file path=ppt/slideLayouts/slideLayout2926.xml><?xml version="1.0" encoding="utf-8"?>
<p:sldLayout xmlns:a="http://schemas.openxmlformats.org/drawingml/2006/main" xmlns:r="http://schemas.openxmlformats.org/officeDocument/2006/relationships" xmlns:p="http://schemas.openxmlformats.org/presentationml/2006/main" userDrawn="1">
  <p:cSld name="8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68D91A39-D5C4-4E6C-8CCB-352C62A1EC45}"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5ADDD241-2A16-4AD2-B9D7-F08EBE03A083}" type="slidenum">
              <a:rPr lang="zh-CN" altLang="en-US"/>
              <a:pPr>
                <a:defRPr/>
              </a:pPr>
              <a:t>‹#›</a:t>
            </a:fld>
            <a:endParaRPr lang="zh-CN" altLang="en-US"/>
          </a:p>
        </p:txBody>
      </p:sp>
    </p:spTree>
    <p:extLst>
      <p:ext uri="{BB962C8B-B14F-4D97-AF65-F5344CB8AC3E}">
        <p14:creationId xmlns:p14="http://schemas.microsoft.com/office/powerpoint/2010/main" val="3295812239"/>
      </p:ext>
    </p:extLst>
  </p:cSld>
  <p:clrMapOvr>
    <a:masterClrMapping/>
  </p:clrMapOvr>
</p:sldLayout>
</file>

<file path=ppt/slideLayouts/slideLayout2927.xml><?xml version="1.0" encoding="utf-8"?>
<p:sldLayout xmlns:a="http://schemas.openxmlformats.org/drawingml/2006/main" xmlns:r="http://schemas.openxmlformats.org/officeDocument/2006/relationships" xmlns:p="http://schemas.openxmlformats.org/presentationml/2006/main" preserve="1" userDrawn="1">
  <p:cSld name="3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9944302"/>
      </p:ext>
    </p:extLst>
  </p:cSld>
  <p:clrMapOvr>
    <a:masterClrMapping/>
  </p:clrMapOvr>
</p:sldLayout>
</file>

<file path=ppt/slideLayouts/slideLayout2928.xml><?xml version="1.0" encoding="utf-8"?>
<p:sldLayout xmlns:a="http://schemas.openxmlformats.org/drawingml/2006/main" xmlns:r="http://schemas.openxmlformats.org/officeDocument/2006/relationships" xmlns:p="http://schemas.openxmlformats.org/presentationml/2006/main" userDrawn="1">
  <p:cSld name="8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A53C917-DFDA-4899-A359-298FAC94E609}"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56AB1D65-A53A-4568-BE8E-230E731B18A7}" type="slidenum">
              <a:rPr lang="zh-CN" altLang="en-US"/>
              <a:pPr>
                <a:defRPr/>
              </a:pPr>
              <a:t>‹#›</a:t>
            </a:fld>
            <a:endParaRPr lang="zh-CN" altLang="en-US"/>
          </a:p>
        </p:txBody>
      </p:sp>
    </p:spTree>
    <p:extLst>
      <p:ext uri="{BB962C8B-B14F-4D97-AF65-F5344CB8AC3E}">
        <p14:creationId xmlns:p14="http://schemas.microsoft.com/office/powerpoint/2010/main" val="2280071685"/>
      </p:ext>
    </p:extLst>
  </p:cSld>
  <p:clrMapOvr>
    <a:masterClrMapping/>
  </p:clrMapOvr>
</p:sldLayout>
</file>

<file path=ppt/slideLayouts/slideLayout2929.xml><?xml version="1.0" encoding="utf-8"?>
<p:sldLayout xmlns:a="http://schemas.openxmlformats.org/drawingml/2006/main" xmlns:r="http://schemas.openxmlformats.org/officeDocument/2006/relationships" xmlns:p="http://schemas.openxmlformats.org/presentationml/2006/main" preserve="1" userDrawn="1">
  <p:cSld name="3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5509791"/>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userDrawn="1">
  <p:cSld name="9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5338833"/>
      </p:ext>
    </p:extLst>
  </p:cSld>
  <p:clrMapOvr>
    <a:masterClrMapping/>
  </p:clrMapOvr>
  <p:transition spd="slow" advClick="0" advTm="4000">
    <p:comb/>
  </p:transition>
</p:sldLayout>
</file>

<file path=ppt/slideLayouts/slideLayout2930.xml><?xml version="1.0" encoding="utf-8"?>
<p:sldLayout xmlns:a="http://schemas.openxmlformats.org/drawingml/2006/main" xmlns:r="http://schemas.openxmlformats.org/officeDocument/2006/relationships" xmlns:p="http://schemas.openxmlformats.org/presentationml/2006/main" userDrawn="1">
  <p:cSld name="8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9E3A98B6-E887-4E42-9B1F-B310B18E63A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674CC6CE-A755-4B87-B052-911A53C204E0}" type="slidenum">
              <a:rPr lang="zh-CN" altLang="en-US"/>
              <a:pPr>
                <a:defRPr/>
              </a:pPr>
              <a:t>‹#›</a:t>
            </a:fld>
            <a:endParaRPr lang="zh-CN" altLang="en-US"/>
          </a:p>
        </p:txBody>
      </p:sp>
    </p:spTree>
    <p:extLst>
      <p:ext uri="{BB962C8B-B14F-4D97-AF65-F5344CB8AC3E}">
        <p14:creationId xmlns:p14="http://schemas.microsoft.com/office/powerpoint/2010/main" val="3356611388"/>
      </p:ext>
    </p:extLst>
  </p:cSld>
  <p:clrMapOvr>
    <a:masterClrMapping/>
  </p:clrMapOvr>
</p:sldLayout>
</file>

<file path=ppt/slideLayouts/slideLayout2931.xml><?xml version="1.0" encoding="utf-8"?>
<p:sldLayout xmlns:a="http://schemas.openxmlformats.org/drawingml/2006/main" xmlns:r="http://schemas.openxmlformats.org/officeDocument/2006/relationships" xmlns:p="http://schemas.openxmlformats.org/presentationml/2006/main" preserve="1" userDrawn="1">
  <p:cSld name="3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8462132"/>
      </p:ext>
    </p:extLst>
  </p:cSld>
  <p:clrMapOvr>
    <a:masterClrMapping/>
  </p:clrMapOvr>
</p:sldLayout>
</file>

<file path=ppt/slideLayouts/slideLayout2932.xml><?xml version="1.0" encoding="utf-8"?>
<p:sldLayout xmlns:a="http://schemas.openxmlformats.org/drawingml/2006/main" xmlns:r="http://schemas.openxmlformats.org/officeDocument/2006/relationships" xmlns:p="http://schemas.openxmlformats.org/presentationml/2006/main" userDrawn="1">
  <p:cSld name="8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20F36DF4-5119-4B4D-B357-198026BC1EE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139FA3C1-5DA0-40EC-9132-6005C3B2B533}" type="slidenum">
              <a:rPr lang="zh-CN" altLang="en-US"/>
              <a:pPr>
                <a:defRPr/>
              </a:pPr>
              <a:t>‹#›</a:t>
            </a:fld>
            <a:endParaRPr lang="zh-CN" altLang="en-US"/>
          </a:p>
        </p:txBody>
      </p:sp>
    </p:spTree>
    <p:extLst>
      <p:ext uri="{BB962C8B-B14F-4D97-AF65-F5344CB8AC3E}">
        <p14:creationId xmlns:p14="http://schemas.microsoft.com/office/powerpoint/2010/main" val="3424377196"/>
      </p:ext>
    </p:extLst>
  </p:cSld>
  <p:clrMapOvr>
    <a:masterClrMapping/>
  </p:clrMapOvr>
</p:sldLayout>
</file>

<file path=ppt/slideLayouts/slideLayout2933.xml><?xml version="1.0" encoding="utf-8"?>
<p:sldLayout xmlns:a="http://schemas.openxmlformats.org/drawingml/2006/main" xmlns:r="http://schemas.openxmlformats.org/officeDocument/2006/relationships" xmlns:p="http://schemas.openxmlformats.org/presentationml/2006/main" preserve="1" userDrawn="1">
  <p:cSld name="3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5635728"/>
      </p:ext>
    </p:extLst>
  </p:cSld>
  <p:clrMapOvr>
    <a:masterClrMapping/>
  </p:clrMapOvr>
</p:sldLayout>
</file>

<file path=ppt/slideLayouts/slideLayout2934.xml><?xml version="1.0" encoding="utf-8"?>
<p:sldLayout xmlns:a="http://schemas.openxmlformats.org/drawingml/2006/main" xmlns:r="http://schemas.openxmlformats.org/officeDocument/2006/relationships" xmlns:p="http://schemas.openxmlformats.org/presentationml/2006/main" userDrawn="1">
  <p:cSld name="8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7BF64594-FDE0-4141-9CE1-83FA40D9B94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4716D2B6-B7D8-4D1E-9E45-FA711CA3483E}" type="slidenum">
              <a:rPr lang="zh-CN" altLang="en-US"/>
              <a:pPr>
                <a:defRPr/>
              </a:pPr>
              <a:t>‹#›</a:t>
            </a:fld>
            <a:endParaRPr lang="zh-CN" altLang="en-US"/>
          </a:p>
        </p:txBody>
      </p:sp>
    </p:spTree>
    <p:extLst>
      <p:ext uri="{BB962C8B-B14F-4D97-AF65-F5344CB8AC3E}">
        <p14:creationId xmlns:p14="http://schemas.microsoft.com/office/powerpoint/2010/main" val="2303448386"/>
      </p:ext>
    </p:extLst>
  </p:cSld>
  <p:clrMapOvr>
    <a:masterClrMapping/>
  </p:clrMapOvr>
</p:sldLayout>
</file>

<file path=ppt/slideLayouts/slideLayout2935.xml><?xml version="1.0" encoding="utf-8"?>
<p:sldLayout xmlns:a="http://schemas.openxmlformats.org/drawingml/2006/main" xmlns:r="http://schemas.openxmlformats.org/officeDocument/2006/relationships" xmlns:p="http://schemas.openxmlformats.org/presentationml/2006/main" userDrawn="1">
  <p:cSld name="9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mn-cs"/>
              </a:defRPr>
            </a:lvl1pPr>
          </a:lstStyle>
          <a:p>
            <a:pPr>
              <a:defRPr/>
            </a:pPr>
            <a:fld id="{B1BE6115-60E1-49B8-B072-938582F32656}"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mn-cs"/>
              </a:defRPr>
            </a:lvl1pPr>
          </a:lstStyle>
          <a:p>
            <a:pPr>
              <a:defRPr/>
            </a:pPr>
            <a:fld id="{8C4B8C66-8FEC-43D6-9F37-11342F2E6180}" type="slidenum">
              <a:rPr lang="zh-CN" altLang="en-US"/>
              <a:pPr>
                <a:defRPr/>
              </a:pPr>
              <a:t>‹#›</a:t>
            </a:fld>
            <a:endParaRPr lang="zh-CN" altLang="en-US"/>
          </a:p>
        </p:txBody>
      </p:sp>
    </p:spTree>
    <p:extLst>
      <p:ext uri="{BB962C8B-B14F-4D97-AF65-F5344CB8AC3E}">
        <p14:creationId xmlns:p14="http://schemas.microsoft.com/office/powerpoint/2010/main" val="635320217"/>
      </p:ext>
    </p:extLst>
  </p:cSld>
  <p:clrMapOvr>
    <a:masterClrMapping/>
  </p:clrMapOvr>
</p:sldLayout>
</file>

<file path=ppt/slideLayouts/slideLayout2936.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8288440"/>
      </p:ext>
    </p:extLst>
  </p:cSld>
  <p:clrMapOvr>
    <a:masterClrMapping/>
  </p:clrMapOvr>
</p:sldLayout>
</file>

<file path=ppt/slideLayouts/slideLayout2937.xml><?xml version="1.0" encoding="utf-8"?>
<p:sldLayout xmlns:a="http://schemas.openxmlformats.org/drawingml/2006/main" xmlns:r="http://schemas.openxmlformats.org/officeDocument/2006/relationships" xmlns:p="http://schemas.openxmlformats.org/presentationml/2006/main" preserve="1" userDrawn="1">
  <p:cSld name="7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6418164"/>
      </p:ext>
    </p:extLst>
  </p:cSld>
  <p:clrMapOvr>
    <a:masterClrMapping/>
  </p:clrMapOvr>
</p:sldLayout>
</file>

<file path=ppt/slideLayouts/slideLayout2938.xml><?xml version="1.0" encoding="utf-8"?>
<p:sldLayout xmlns:a="http://schemas.openxmlformats.org/drawingml/2006/main" xmlns:r="http://schemas.openxmlformats.org/officeDocument/2006/relationships" xmlns:p="http://schemas.openxmlformats.org/presentationml/2006/main" preserve="1" userDrawn="1">
  <p:cSld name="5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03745860"/>
      </p:ext>
    </p:extLst>
  </p:cSld>
  <p:clrMapOvr>
    <a:masterClrMapping/>
  </p:clrMapOvr>
</p:sldLayout>
</file>

<file path=ppt/slideLayouts/slideLayout2939.xml><?xml version="1.0" encoding="utf-8"?>
<p:sldLayout xmlns:a="http://schemas.openxmlformats.org/drawingml/2006/main" xmlns:r="http://schemas.openxmlformats.org/officeDocument/2006/relationships" xmlns:p="http://schemas.openxmlformats.org/presentationml/2006/main" userDrawn="1">
  <p:cSld name="9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D417C4E6-EC5E-4ADC-9106-3CAC04AAE92D}"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69AD82C9-4A79-4005-A503-60EC32706C68}" type="slidenum">
              <a:rPr lang="zh-CN" altLang="en-US"/>
              <a:pPr>
                <a:defRPr/>
              </a:pPr>
              <a:t>‹#›</a:t>
            </a:fld>
            <a:endParaRPr lang="zh-CN" altLang="en-US"/>
          </a:p>
        </p:txBody>
      </p:sp>
    </p:spTree>
    <p:extLst>
      <p:ext uri="{BB962C8B-B14F-4D97-AF65-F5344CB8AC3E}">
        <p14:creationId xmlns:p14="http://schemas.microsoft.com/office/powerpoint/2010/main" val="1048035370"/>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9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3656077"/>
      </p:ext>
    </p:extLst>
  </p:cSld>
  <p:clrMapOvr>
    <a:masterClrMapping/>
  </p:clrMapOvr>
  <p:transition spd="slow"/>
</p:sldLayout>
</file>

<file path=ppt/slideLayouts/slideLayout2940.xml><?xml version="1.0" encoding="utf-8"?>
<p:sldLayout xmlns:a="http://schemas.openxmlformats.org/drawingml/2006/main" xmlns:r="http://schemas.openxmlformats.org/officeDocument/2006/relationships" xmlns:p="http://schemas.openxmlformats.org/presentationml/2006/main" userDrawn="1">
  <p:cSld name="9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0CC3765C-A009-45FA-A589-886F372DBAEE}"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4D505D95-CC14-4EC0-AE4E-427018A591F9}" type="slidenum">
              <a:rPr lang="zh-CN" altLang="en-US"/>
              <a:pPr>
                <a:defRPr/>
              </a:pPr>
              <a:t>‹#›</a:t>
            </a:fld>
            <a:endParaRPr lang="zh-CN" altLang="en-US"/>
          </a:p>
        </p:txBody>
      </p:sp>
    </p:spTree>
    <p:extLst>
      <p:ext uri="{BB962C8B-B14F-4D97-AF65-F5344CB8AC3E}">
        <p14:creationId xmlns:p14="http://schemas.microsoft.com/office/powerpoint/2010/main" val="1955915400"/>
      </p:ext>
    </p:extLst>
  </p:cSld>
  <p:clrMapOvr>
    <a:masterClrMapping/>
  </p:clrMapOvr>
</p:sldLayout>
</file>

<file path=ppt/slideLayouts/slideLayout2941.xml><?xml version="1.0" encoding="utf-8"?>
<p:sldLayout xmlns:a="http://schemas.openxmlformats.org/drawingml/2006/main" xmlns:r="http://schemas.openxmlformats.org/officeDocument/2006/relationships" xmlns:p="http://schemas.openxmlformats.org/presentationml/2006/main" userDrawn="1">
  <p:cSld name="8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5411301"/>
      </p:ext>
    </p:extLst>
  </p:cSld>
  <p:clrMapOvr>
    <a:masterClrMapping/>
  </p:clrMapOvr>
  <p:transition spd="slow" advClick="0" advTm="0">
    <p:random/>
  </p:transition>
</p:sldLayout>
</file>

<file path=ppt/slideLayouts/slideLayout2942.xml><?xml version="1.0" encoding="utf-8"?>
<p:sldLayout xmlns:a="http://schemas.openxmlformats.org/drawingml/2006/main" xmlns:r="http://schemas.openxmlformats.org/officeDocument/2006/relationships" xmlns:p="http://schemas.openxmlformats.org/presentationml/2006/main" userDrawn="1">
  <p:cSld name="9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72AA8DE9-CBE1-4E5E-B595-8DDDD7DF2E88}"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0B8EF88D-2013-4A9E-BA96-6E7BE168C67A}" type="slidenum">
              <a:rPr lang="zh-CN" altLang="en-US"/>
              <a:pPr>
                <a:defRPr/>
              </a:pPr>
              <a:t>‹#›</a:t>
            </a:fld>
            <a:endParaRPr lang="zh-CN" altLang="en-US"/>
          </a:p>
        </p:txBody>
      </p:sp>
    </p:spTree>
    <p:extLst>
      <p:ext uri="{BB962C8B-B14F-4D97-AF65-F5344CB8AC3E}">
        <p14:creationId xmlns:p14="http://schemas.microsoft.com/office/powerpoint/2010/main" val="2274837190"/>
      </p:ext>
    </p:extLst>
  </p:cSld>
  <p:clrMapOvr>
    <a:masterClrMapping/>
  </p:clrMapOvr>
</p:sldLayout>
</file>

<file path=ppt/slideLayouts/slideLayout2943.xml><?xml version="1.0" encoding="utf-8"?>
<p:sldLayout xmlns:a="http://schemas.openxmlformats.org/drawingml/2006/main" xmlns:r="http://schemas.openxmlformats.org/officeDocument/2006/relationships" xmlns:p="http://schemas.openxmlformats.org/presentationml/2006/main" preserve="1" userDrawn="1">
  <p:cSld name="3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8269211"/>
      </p:ext>
    </p:extLst>
  </p:cSld>
  <p:clrMapOvr>
    <a:masterClrMapping/>
  </p:clrMapOvr>
</p:sldLayout>
</file>

<file path=ppt/slideLayouts/slideLayout2944.xml><?xml version="1.0" encoding="utf-8"?>
<p:sldLayout xmlns:a="http://schemas.openxmlformats.org/drawingml/2006/main" xmlns:r="http://schemas.openxmlformats.org/officeDocument/2006/relationships" xmlns:p="http://schemas.openxmlformats.org/presentationml/2006/main" userDrawn="1">
  <p:cSld name="9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73" y="6042076"/>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0680EA20-E02C-4E08-80C7-299C9F7CE419}"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076"/>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076"/>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E4BEFC50-AF79-413A-8EBC-118D41A25FAC}" type="slidenum">
              <a:rPr lang="zh-CN" altLang="en-US"/>
              <a:pPr>
                <a:defRPr/>
              </a:pPr>
              <a:t>‹#›</a:t>
            </a:fld>
            <a:endParaRPr lang="zh-CN" altLang="en-US"/>
          </a:p>
        </p:txBody>
      </p:sp>
    </p:spTree>
    <p:extLst>
      <p:ext uri="{BB962C8B-B14F-4D97-AF65-F5344CB8AC3E}">
        <p14:creationId xmlns:p14="http://schemas.microsoft.com/office/powerpoint/2010/main" val="3315661735"/>
      </p:ext>
    </p:extLst>
  </p:cSld>
  <p:clrMapOvr>
    <a:masterClrMapping/>
  </p:clrMapOvr>
  <p:transition spd="slow" advTm="3000">
    <p:random/>
  </p:transition>
</p:sldLayout>
</file>

<file path=ppt/slideLayouts/slideLayout2945.xml><?xml version="1.0" encoding="utf-8"?>
<p:sldLayout xmlns:a="http://schemas.openxmlformats.org/drawingml/2006/main" xmlns:r="http://schemas.openxmlformats.org/officeDocument/2006/relationships" xmlns:p="http://schemas.openxmlformats.org/presentationml/2006/main" userDrawn="1">
  <p:cSld name="2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153076"/>
      </p:ext>
    </p:extLst>
  </p:cSld>
  <p:clrMapOvr>
    <a:masterClrMapping/>
  </p:clrMapOvr>
</p:sldLayout>
</file>

<file path=ppt/slideLayouts/slideLayout2946.xml><?xml version="1.0" encoding="utf-8"?>
<p:sldLayout xmlns:a="http://schemas.openxmlformats.org/drawingml/2006/main" xmlns:r="http://schemas.openxmlformats.org/officeDocument/2006/relationships" xmlns:p="http://schemas.openxmlformats.org/presentationml/2006/main" userDrawn="1">
  <p:cSld name="2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9564111"/>
      </p:ext>
    </p:extLst>
  </p:cSld>
  <p:clrMapOvr>
    <a:masterClrMapping/>
  </p:clrMapOvr>
</p:sldLayout>
</file>

<file path=ppt/slideLayouts/slideLayout2947.xml><?xml version="1.0" encoding="utf-8"?>
<p:sldLayout xmlns:a="http://schemas.openxmlformats.org/drawingml/2006/main" xmlns:r="http://schemas.openxmlformats.org/officeDocument/2006/relationships" xmlns:p="http://schemas.openxmlformats.org/presentationml/2006/main" userDrawn="1">
  <p:cSld name="2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3963700"/>
      </p:ext>
    </p:extLst>
  </p:cSld>
  <p:clrMapOvr>
    <a:masterClrMapping/>
  </p:clrMapOvr>
</p:sldLayout>
</file>

<file path=ppt/slideLayouts/slideLayout2948.xml><?xml version="1.0" encoding="utf-8"?>
<p:sldLayout xmlns:a="http://schemas.openxmlformats.org/drawingml/2006/main" xmlns:r="http://schemas.openxmlformats.org/officeDocument/2006/relationships" xmlns:p="http://schemas.openxmlformats.org/presentationml/2006/main" userDrawn="1">
  <p:cSld name="2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38658184"/>
      </p:ext>
    </p:extLst>
  </p:cSld>
  <p:clrMapOvr>
    <a:masterClrMapping/>
  </p:clrMapOvr>
</p:sldLayout>
</file>

<file path=ppt/slideLayouts/slideLayout2949.xml><?xml version="1.0" encoding="utf-8"?>
<p:sldLayout xmlns:a="http://schemas.openxmlformats.org/drawingml/2006/main" xmlns:r="http://schemas.openxmlformats.org/officeDocument/2006/relationships" xmlns:p="http://schemas.openxmlformats.org/presentationml/2006/main" userDrawn="1">
  <p:cSld name="2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79587533"/>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20_标题和内容">
    <p:spTree>
      <p:nvGrpSpPr>
        <p:cNvPr id="1" name=""/>
        <p:cNvGrpSpPr/>
        <p:nvPr/>
      </p:nvGrpSpPr>
      <p:grpSpPr>
        <a:xfrm>
          <a:off x="0" y="0"/>
          <a:ext cx="0" cy="0"/>
          <a:chOff x="0" y="0"/>
          <a:chExt cx="0" cy="0"/>
        </a:xfrm>
      </p:grpSpPr>
      <p:sp>
        <p:nvSpPr>
          <p:cNvPr id="2" name="菱形 6"/>
          <p:cNvSpPr/>
          <p:nvPr userDrawn="1"/>
        </p:nvSpPr>
        <p:spPr>
          <a:xfrm>
            <a:off x="95286" y="136525"/>
            <a:ext cx="404813"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
        <p:nvSpPr>
          <p:cNvPr id="3" name="菱形 2"/>
          <p:cNvSpPr/>
          <p:nvPr userDrawn="1"/>
        </p:nvSpPr>
        <p:spPr>
          <a:xfrm>
            <a:off x="142908" y="136525"/>
            <a:ext cx="404813"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Tree>
    <p:extLst>
      <p:ext uri="{BB962C8B-B14F-4D97-AF65-F5344CB8AC3E}">
        <p14:creationId xmlns:p14="http://schemas.microsoft.com/office/powerpoint/2010/main" val="3117997446"/>
      </p:ext>
    </p:extLst>
  </p:cSld>
  <p:clrMapOvr>
    <a:masterClrMapping/>
  </p:clrMapOvr>
  <p:transition spd="slow"/>
</p:sldLayout>
</file>

<file path=ppt/slideLayouts/slideLayout2950.xml><?xml version="1.0" encoding="utf-8"?>
<p:sldLayout xmlns:a="http://schemas.openxmlformats.org/drawingml/2006/main" xmlns:r="http://schemas.openxmlformats.org/officeDocument/2006/relationships" xmlns:p="http://schemas.openxmlformats.org/presentationml/2006/main" userDrawn="1">
  <p:cSld name="2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5943164"/>
      </p:ext>
    </p:extLst>
  </p:cSld>
  <p:clrMapOvr>
    <a:masterClrMapping/>
  </p:clrMapOvr>
</p:sldLayout>
</file>

<file path=ppt/slideLayouts/slideLayout2951.xml><?xml version="1.0" encoding="utf-8"?>
<p:sldLayout xmlns:a="http://schemas.openxmlformats.org/drawingml/2006/main" xmlns:r="http://schemas.openxmlformats.org/officeDocument/2006/relationships" xmlns:p="http://schemas.openxmlformats.org/presentationml/2006/main" userDrawn="1">
  <p:cSld name="2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5271773"/>
      </p:ext>
    </p:extLst>
  </p:cSld>
  <p:clrMapOvr>
    <a:masterClrMapping/>
  </p:clrMapOvr>
</p:sldLayout>
</file>

<file path=ppt/slideLayouts/slideLayout2952.xml><?xml version="1.0" encoding="utf-8"?>
<p:sldLayout xmlns:a="http://schemas.openxmlformats.org/drawingml/2006/main" xmlns:r="http://schemas.openxmlformats.org/officeDocument/2006/relationships" xmlns:p="http://schemas.openxmlformats.org/presentationml/2006/main" userDrawn="1">
  <p:cSld name="2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8903787"/>
      </p:ext>
    </p:extLst>
  </p:cSld>
  <p:clrMapOvr>
    <a:masterClrMapping/>
  </p:clrMapOvr>
</p:sldLayout>
</file>

<file path=ppt/slideLayouts/slideLayout2953.xml><?xml version="1.0" encoding="utf-8"?>
<p:sldLayout xmlns:a="http://schemas.openxmlformats.org/drawingml/2006/main" xmlns:r="http://schemas.openxmlformats.org/officeDocument/2006/relationships" xmlns:p="http://schemas.openxmlformats.org/presentationml/2006/main" userDrawn="1">
  <p:cSld name="10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73" y="6042076"/>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7329B466-B004-44B5-83C9-0273791B89F7}"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076"/>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076"/>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DEB1669C-BD15-4F84-BA3B-0D6F7A5BEA08}" type="slidenum">
              <a:rPr lang="zh-CN" altLang="en-US"/>
              <a:pPr>
                <a:defRPr/>
              </a:pPr>
              <a:t>‹#›</a:t>
            </a:fld>
            <a:endParaRPr lang="zh-CN" altLang="en-US"/>
          </a:p>
        </p:txBody>
      </p:sp>
    </p:spTree>
    <p:extLst>
      <p:ext uri="{BB962C8B-B14F-4D97-AF65-F5344CB8AC3E}">
        <p14:creationId xmlns:p14="http://schemas.microsoft.com/office/powerpoint/2010/main" val="2648702739"/>
      </p:ext>
    </p:extLst>
  </p:cSld>
  <p:clrMapOvr>
    <a:masterClrMapping/>
  </p:clrMapOvr>
  <p:transition spd="slow" advTm="3000">
    <p:random/>
  </p:transition>
</p:sldLayout>
</file>

<file path=ppt/slideLayouts/slideLayout2954.xml><?xml version="1.0" encoding="utf-8"?>
<p:sldLayout xmlns:a="http://schemas.openxmlformats.org/drawingml/2006/main" xmlns:r="http://schemas.openxmlformats.org/officeDocument/2006/relationships" xmlns:p="http://schemas.openxmlformats.org/presentationml/2006/main" userDrawn="1">
  <p:cSld name="3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4986142"/>
      </p:ext>
    </p:extLst>
  </p:cSld>
  <p:clrMapOvr>
    <a:masterClrMapping/>
  </p:clrMapOvr>
</p:sldLayout>
</file>

<file path=ppt/slideLayouts/slideLayout2955.xml><?xml version="1.0" encoding="utf-8"?>
<p:sldLayout xmlns:a="http://schemas.openxmlformats.org/drawingml/2006/main" xmlns:r="http://schemas.openxmlformats.org/officeDocument/2006/relationships" xmlns:p="http://schemas.openxmlformats.org/presentationml/2006/main" userDrawn="1">
  <p:cSld name="3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7586414"/>
      </p:ext>
    </p:extLst>
  </p:cSld>
  <p:clrMapOvr>
    <a:masterClrMapping/>
  </p:clrMapOvr>
</p:sldLayout>
</file>

<file path=ppt/slideLayouts/slideLayout2956.xml><?xml version="1.0" encoding="utf-8"?>
<p:sldLayout xmlns:a="http://schemas.openxmlformats.org/drawingml/2006/main" xmlns:r="http://schemas.openxmlformats.org/officeDocument/2006/relationships" xmlns:p="http://schemas.openxmlformats.org/presentationml/2006/main" userDrawn="1">
  <p:cSld name="3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6533043"/>
      </p:ext>
    </p:extLst>
  </p:cSld>
  <p:clrMapOvr>
    <a:masterClrMapping/>
  </p:clrMapOvr>
</p:sldLayout>
</file>

<file path=ppt/slideLayouts/slideLayout2957.xml><?xml version="1.0" encoding="utf-8"?>
<p:sldLayout xmlns:a="http://schemas.openxmlformats.org/drawingml/2006/main" xmlns:r="http://schemas.openxmlformats.org/officeDocument/2006/relationships" xmlns:p="http://schemas.openxmlformats.org/presentationml/2006/main" userDrawn="1">
  <p:cSld name="3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8041734"/>
      </p:ext>
    </p:extLst>
  </p:cSld>
  <p:clrMapOvr>
    <a:masterClrMapping/>
  </p:clrMapOvr>
</p:sldLayout>
</file>

<file path=ppt/slideLayouts/slideLayout2958.xml><?xml version="1.0" encoding="utf-8"?>
<p:sldLayout xmlns:a="http://schemas.openxmlformats.org/drawingml/2006/main" xmlns:r="http://schemas.openxmlformats.org/officeDocument/2006/relationships" xmlns:p="http://schemas.openxmlformats.org/presentationml/2006/main" userDrawn="1">
  <p:cSld name="3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9687519"/>
      </p:ext>
    </p:extLst>
  </p:cSld>
  <p:clrMapOvr>
    <a:masterClrMapping/>
  </p:clrMapOvr>
</p:sldLayout>
</file>

<file path=ppt/slideLayouts/slideLayout2959.xml><?xml version="1.0" encoding="utf-8"?>
<p:sldLayout xmlns:a="http://schemas.openxmlformats.org/drawingml/2006/main" xmlns:r="http://schemas.openxmlformats.org/officeDocument/2006/relationships" xmlns:p="http://schemas.openxmlformats.org/presentationml/2006/main" userDrawn="1">
  <p:cSld name="3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635919"/>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userDrawn="1">
  <p:cSld name="9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302" y="6042134"/>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BF34FF71-9800-4F7E-B6EA-4784AF50463E}"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34"/>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34"/>
            <a:ext cx="51315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68C98D01-ACC2-4A54-9272-3D6429132DA0}" type="slidenum">
              <a:rPr lang="zh-CN" altLang="en-US"/>
              <a:pPr>
                <a:defRPr/>
              </a:pPr>
              <a:t>‹#›</a:t>
            </a:fld>
            <a:endParaRPr lang="zh-CN" altLang="en-US"/>
          </a:p>
        </p:txBody>
      </p:sp>
    </p:spTree>
    <p:extLst>
      <p:ext uri="{BB962C8B-B14F-4D97-AF65-F5344CB8AC3E}">
        <p14:creationId xmlns:p14="http://schemas.microsoft.com/office/powerpoint/2010/main" val="3605896775"/>
      </p:ext>
    </p:extLst>
  </p:cSld>
  <p:clrMapOvr>
    <a:masterClrMapping/>
  </p:clrMapOvr>
</p:sldLayout>
</file>

<file path=ppt/slideLayouts/slideLayout2960.xml><?xml version="1.0" encoding="utf-8"?>
<p:sldLayout xmlns:a="http://schemas.openxmlformats.org/drawingml/2006/main" xmlns:r="http://schemas.openxmlformats.org/officeDocument/2006/relationships" xmlns:p="http://schemas.openxmlformats.org/presentationml/2006/main" userDrawn="1">
  <p:cSld name="3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3491140"/>
      </p:ext>
    </p:extLst>
  </p:cSld>
  <p:clrMapOvr>
    <a:masterClrMapping/>
  </p:clrMapOvr>
</p:sldLayout>
</file>

<file path=ppt/slideLayouts/slideLayout2961.xml><?xml version="1.0" encoding="utf-8"?>
<p:sldLayout xmlns:a="http://schemas.openxmlformats.org/drawingml/2006/main" xmlns:r="http://schemas.openxmlformats.org/officeDocument/2006/relationships" xmlns:p="http://schemas.openxmlformats.org/presentationml/2006/main" userDrawn="1">
  <p:cSld name="3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8337116"/>
      </p:ext>
    </p:extLst>
  </p:cSld>
  <p:clrMapOvr>
    <a:masterClrMapping/>
  </p:clrMapOvr>
</p:sldLayout>
</file>

<file path=ppt/slideLayouts/slideLayout2962.xml><?xml version="1.0" encoding="utf-8"?>
<p:sldLayout xmlns:a="http://schemas.openxmlformats.org/drawingml/2006/main" xmlns:r="http://schemas.openxmlformats.org/officeDocument/2006/relationships" xmlns:p="http://schemas.openxmlformats.org/presentationml/2006/main" userDrawn="1">
  <p:cSld name="9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73" y="6042076"/>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AAEC7E0B-4FC0-4491-BC80-5631C078F1E5}"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76"/>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76"/>
            <a:ext cx="51315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B5AB834C-0A63-414D-A22C-C67CA0ADA09E}" type="slidenum">
              <a:rPr lang="zh-CN" altLang="en-US"/>
              <a:pPr>
                <a:defRPr/>
              </a:pPr>
              <a:t>‹#›</a:t>
            </a:fld>
            <a:endParaRPr lang="zh-CN" altLang="en-US"/>
          </a:p>
        </p:txBody>
      </p:sp>
    </p:spTree>
    <p:extLst>
      <p:ext uri="{BB962C8B-B14F-4D97-AF65-F5344CB8AC3E}">
        <p14:creationId xmlns:p14="http://schemas.microsoft.com/office/powerpoint/2010/main" val="929061919"/>
      </p:ext>
    </p:extLst>
  </p:cSld>
  <p:clrMapOvr>
    <a:masterClrMapping/>
  </p:clrMapOvr>
</p:sldLayout>
</file>

<file path=ppt/slideLayouts/slideLayout2963.xml><?xml version="1.0" encoding="utf-8"?>
<p:sldLayout xmlns:a="http://schemas.openxmlformats.org/drawingml/2006/main" xmlns:r="http://schemas.openxmlformats.org/officeDocument/2006/relationships" xmlns:p="http://schemas.openxmlformats.org/presentationml/2006/main" userDrawn="1">
  <p:cSld name="6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8070968"/>
      </p:ext>
    </p:extLst>
  </p:cSld>
  <p:clrMapOvr>
    <a:masterClrMapping/>
  </p:clrMapOvr>
  <p:transition spd="slow" advClick="0" advTm="4000">
    <p:comb/>
  </p:transition>
</p:sldLayout>
</file>

<file path=ppt/slideLayouts/slideLayout2964.xml><?xml version="1.0" encoding="utf-8"?>
<p:sldLayout xmlns:a="http://schemas.openxmlformats.org/drawingml/2006/main" xmlns:r="http://schemas.openxmlformats.org/officeDocument/2006/relationships" xmlns:p="http://schemas.openxmlformats.org/presentationml/2006/main" preserve="1" userDrawn="1">
  <p:cSld name="6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985236"/>
      </p:ext>
    </p:extLst>
  </p:cSld>
  <p:clrMapOvr>
    <a:masterClrMapping/>
  </p:clrMapOvr>
  <p:transition spd="slow"/>
</p:sldLayout>
</file>

<file path=ppt/slideLayouts/slideLayout2965.xml><?xml version="1.0" encoding="utf-8"?>
<p:sldLayout xmlns:a="http://schemas.openxmlformats.org/drawingml/2006/main" xmlns:r="http://schemas.openxmlformats.org/officeDocument/2006/relationships" xmlns:p="http://schemas.openxmlformats.org/presentationml/2006/main" preserve="1" userDrawn="1">
  <p:cSld name="11_标题和内容">
    <p:spTree>
      <p:nvGrpSpPr>
        <p:cNvPr id="1" name=""/>
        <p:cNvGrpSpPr/>
        <p:nvPr/>
      </p:nvGrpSpPr>
      <p:grpSpPr>
        <a:xfrm>
          <a:off x="0" y="0"/>
          <a:ext cx="0" cy="0"/>
          <a:chOff x="0" y="0"/>
          <a:chExt cx="0" cy="0"/>
        </a:xfrm>
      </p:grpSpPr>
      <p:sp>
        <p:nvSpPr>
          <p:cNvPr id="2" name="菱形 6"/>
          <p:cNvSpPr/>
          <p:nvPr userDrawn="1"/>
        </p:nvSpPr>
        <p:spPr>
          <a:xfrm>
            <a:off x="95275" y="136525"/>
            <a:ext cx="404813"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
        <p:nvSpPr>
          <p:cNvPr id="3" name="菱形 2"/>
          <p:cNvSpPr/>
          <p:nvPr userDrawn="1"/>
        </p:nvSpPr>
        <p:spPr>
          <a:xfrm>
            <a:off x="142900" y="136525"/>
            <a:ext cx="404813"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Tree>
    <p:extLst>
      <p:ext uri="{BB962C8B-B14F-4D97-AF65-F5344CB8AC3E}">
        <p14:creationId xmlns:p14="http://schemas.microsoft.com/office/powerpoint/2010/main" val="1388000741"/>
      </p:ext>
    </p:extLst>
  </p:cSld>
  <p:clrMapOvr>
    <a:masterClrMapping/>
  </p:clrMapOvr>
  <p:transition spd="slow"/>
</p:sldLayout>
</file>

<file path=ppt/slideLayouts/slideLayout2966.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8188603"/>
      </p:ext>
    </p:extLst>
  </p:cSld>
  <p:clrMapOvr>
    <a:masterClrMapping/>
  </p:clrMapOvr>
</p:sldLayout>
</file>

<file path=ppt/slideLayouts/slideLayout2967.xml><?xml version="1.0" encoding="utf-8"?>
<p:sldLayout xmlns:a="http://schemas.openxmlformats.org/drawingml/2006/main" xmlns:r="http://schemas.openxmlformats.org/officeDocument/2006/relationships" xmlns:p="http://schemas.openxmlformats.org/presentationml/2006/main" preserve="1" userDrawn="1">
  <p:cSld name="3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685169"/>
      </p:ext>
    </p:extLst>
  </p:cSld>
  <p:clrMapOvr>
    <a:masterClrMapping/>
  </p:clrMapOvr>
</p:sldLayout>
</file>

<file path=ppt/slideLayouts/slideLayout2968.xml><?xml version="1.0" encoding="utf-8"?>
<p:sldLayout xmlns:a="http://schemas.openxmlformats.org/drawingml/2006/main" xmlns:r="http://schemas.openxmlformats.org/officeDocument/2006/relationships" xmlns:p="http://schemas.openxmlformats.org/presentationml/2006/main" userDrawn="1">
  <p:cSld name="12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73" y="6042076"/>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42380935-F749-439E-9B16-99BD4C13A544}"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076"/>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076"/>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B9285552-87F4-44D2-A352-8ECE9D496214}" type="slidenum">
              <a:rPr lang="zh-CN" altLang="en-US"/>
              <a:pPr>
                <a:defRPr/>
              </a:pPr>
              <a:t>‹#›</a:t>
            </a:fld>
            <a:endParaRPr lang="zh-CN" altLang="en-US"/>
          </a:p>
        </p:txBody>
      </p:sp>
    </p:spTree>
    <p:extLst>
      <p:ext uri="{BB962C8B-B14F-4D97-AF65-F5344CB8AC3E}">
        <p14:creationId xmlns:p14="http://schemas.microsoft.com/office/powerpoint/2010/main" val="1585564378"/>
      </p:ext>
    </p:extLst>
  </p:cSld>
  <p:clrMapOvr>
    <a:masterClrMapping/>
  </p:clrMapOvr>
  <p:transition spd="slow" advTm="3000">
    <p:random/>
  </p:transition>
</p:sldLayout>
</file>

<file path=ppt/slideLayouts/slideLayout2969.xml><?xml version="1.0" encoding="utf-8"?>
<p:sldLayout xmlns:a="http://schemas.openxmlformats.org/drawingml/2006/main" xmlns:r="http://schemas.openxmlformats.org/officeDocument/2006/relationships" xmlns:p="http://schemas.openxmlformats.org/presentationml/2006/main" userDrawn="1">
  <p:cSld name="3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5648756"/>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4322503"/>
      </p:ext>
    </p:extLst>
  </p:cSld>
  <p:clrMapOvr>
    <a:masterClrMapping/>
  </p:clrMapOvr>
</p:sldLayout>
</file>

<file path=ppt/slideLayouts/slideLayout2970.xml><?xml version="1.0" encoding="utf-8"?>
<p:sldLayout xmlns:a="http://schemas.openxmlformats.org/drawingml/2006/main" xmlns:r="http://schemas.openxmlformats.org/officeDocument/2006/relationships" xmlns:p="http://schemas.openxmlformats.org/presentationml/2006/main" userDrawn="1">
  <p:cSld name="3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7463283"/>
      </p:ext>
    </p:extLst>
  </p:cSld>
  <p:clrMapOvr>
    <a:masterClrMapping/>
  </p:clrMapOvr>
</p:sldLayout>
</file>

<file path=ppt/slideLayouts/slideLayout2971.xml><?xml version="1.0" encoding="utf-8"?>
<p:sldLayout xmlns:a="http://schemas.openxmlformats.org/drawingml/2006/main" xmlns:r="http://schemas.openxmlformats.org/officeDocument/2006/relationships" xmlns:p="http://schemas.openxmlformats.org/presentationml/2006/main" userDrawn="1">
  <p:cSld name="4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8116076"/>
      </p:ext>
    </p:extLst>
  </p:cSld>
  <p:clrMapOvr>
    <a:masterClrMapping/>
  </p:clrMapOvr>
</p:sldLayout>
</file>

<file path=ppt/slideLayouts/slideLayout2972.xml><?xml version="1.0" encoding="utf-8"?>
<p:sldLayout xmlns:a="http://schemas.openxmlformats.org/drawingml/2006/main" xmlns:r="http://schemas.openxmlformats.org/officeDocument/2006/relationships" xmlns:p="http://schemas.openxmlformats.org/presentationml/2006/main" userDrawn="1">
  <p:cSld name="4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4693356"/>
      </p:ext>
    </p:extLst>
  </p:cSld>
  <p:clrMapOvr>
    <a:masterClrMapping/>
  </p:clrMapOvr>
</p:sldLayout>
</file>

<file path=ppt/slideLayouts/slideLayout2973.xml><?xml version="1.0" encoding="utf-8"?>
<p:sldLayout xmlns:a="http://schemas.openxmlformats.org/drawingml/2006/main" xmlns:r="http://schemas.openxmlformats.org/officeDocument/2006/relationships" xmlns:p="http://schemas.openxmlformats.org/presentationml/2006/main" userDrawn="1">
  <p:cSld name="4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7636544"/>
      </p:ext>
    </p:extLst>
  </p:cSld>
  <p:clrMapOvr>
    <a:masterClrMapping/>
  </p:clrMapOvr>
</p:sldLayout>
</file>

<file path=ppt/slideLayouts/slideLayout2974.xml><?xml version="1.0" encoding="utf-8"?>
<p:sldLayout xmlns:a="http://schemas.openxmlformats.org/drawingml/2006/main" xmlns:r="http://schemas.openxmlformats.org/officeDocument/2006/relationships" xmlns:p="http://schemas.openxmlformats.org/presentationml/2006/main" userDrawn="1">
  <p:cSld name="4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18089952"/>
      </p:ext>
    </p:extLst>
  </p:cSld>
  <p:clrMapOvr>
    <a:masterClrMapping/>
  </p:clrMapOvr>
</p:sldLayout>
</file>

<file path=ppt/slideLayouts/slideLayout2975.xml><?xml version="1.0" encoding="utf-8"?>
<p:sldLayout xmlns:a="http://schemas.openxmlformats.org/drawingml/2006/main" xmlns:r="http://schemas.openxmlformats.org/officeDocument/2006/relationships" xmlns:p="http://schemas.openxmlformats.org/presentationml/2006/main" userDrawn="1">
  <p:cSld name="4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2047650"/>
      </p:ext>
    </p:extLst>
  </p:cSld>
  <p:clrMapOvr>
    <a:masterClrMapping/>
  </p:clrMapOvr>
</p:sldLayout>
</file>

<file path=ppt/slideLayouts/slideLayout2976.xml><?xml version="1.0" encoding="utf-8"?>
<p:sldLayout xmlns:a="http://schemas.openxmlformats.org/drawingml/2006/main" xmlns:r="http://schemas.openxmlformats.org/officeDocument/2006/relationships" xmlns:p="http://schemas.openxmlformats.org/presentationml/2006/main" userDrawn="1">
  <p:cSld name="4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718795"/>
      </p:ext>
    </p:extLst>
  </p:cSld>
  <p:clrMapOvr>
    <a:masterClrMapping/>
  </p:clrMapOvr>
</p:sldLayout>
</file>

<file path=ppt/slideLayouts/slideLayout2977.xml><?xml version="1.0" encoding="utf-8"?>
<p:sldLayout xmlns:a="http://schemas.openxmlformats.org/drawingml/2006/main" xmlns:r="http://schemas.openxmlformats.org/officeDocument/2006/relationships" xmlns:p="http://schemas.openxmlformats.org/presentationml/2006/main" userDrawn="1">
  <p:cSld name="13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73" y="6042076"/>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2D05E782-81B2-4E09-9194-AF5BC5BF3175}"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076"/>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076"/>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7EB80D38-C9FC-43FF-A1C5-A808FB32CA48}" type="slidenum">
              <a:rPr lang="zh-CN" altLang="en-US"/>
              <a:pPr>
                <a:defRPr/>
              </a:pPr>
              <a:t>‹#›</a:t>
            </a:fld>
            <a:endParaRPr lang="zh-CN" altLang="en-US"/>
          </a:p>
        </p:txBody>
      </p:sp>
    </p:spTree>
    <p:extLst>
      <p:ext uri="{BB962C8B-B14F-4D97-AF65-F5344CB8AC3E}">
        <p14:creationId xmlns:p14="http://schemas.microsoft.com/office/powerpoint/2010/main" val="828199429"/>
      </p:ext>
    </p:extLst>
  </p:cSld>
  <p:clrMapOvr>
    <a:masterClrMapping/>
  </p:clrMapOvr>
  <p:transition spd="slow" advTm="3000">
    <p:random/>
  </p:transition>
</p:sldLayout>
</file>

<file path=ppt/slideLayouts/slideLayout2978.xml><?xml version="1.0" encoding="utf-8"?>
<p:sldLayout xmlns:a="http://schemas.openxmlformats.org/drawingml/2006/main" xmlns:r="http://schemas.openxmlformats.org/officeDocument/2006/relationships" xmlns:p="http://schemas.openxmlformats.org/presentationml/2006/main" userDrawn="1">
  <p:cSld name="4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0571939"/>
      </p:ext>
    </p:extLst>
  </p:cSld>
  <p:clrMapOvr>
    <a:masterClrMapping/>
  </p:clrMapOvr>
</p:sldLayout>
</file>

<file path=ppt/slideLayouts/slideLayout2979.xml><?xml version="1.0" encoding="utf-8"?>
<p:sldLayout xmlns:a="http://schemas.openxmlformats.org/drawingml/2006/main" xmlns:r="http://schemas.openxmlformats.org/officeDocument/2006/relationships" xmlns:p="http://schemas.openxmlformats.org/presentationml/2006/main" userDrawn="1">
  <p:cSld name="4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3346758"/>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0313943"/>
      </p:ext>
    </p:extLst>
  </p:cSld>
  <p:clrMapOvr>
    <a:masterClrMapping/>
  </p:clrMapOvr>
</p:sldLayout>
</file>

<file path=ppt/slideLayouts/slideLayout2980.xml><?xml version="1.0" encoding="utf-8"?>
<p:sldLayout xmlns:a="http://schemas.openxmlformats.org/drawingml/2006/main" xmlns:r="http://schemas.openxmlformats.org/officeDocument/2006/relationships" xmlns:p="http://schemas.openxmlformats.org/presentationml/2006/main" userDrawn="1">
  <p:cSld name="4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1095072"/>
      </p:ext>
    </p:extLst>
  </p:cSld>
  <p:clrMapOvr>
    <a:masterClrMapping/>
  </p:clrMapOvr>
</p:sldLayout>
</file>

<file path=ppt/slideLayouts/slideLayout2981.xml><?xml version="1.0" encoding="utf-8"?>
<p:sldLayout xmlns:a="http://schemas.openxmlformats.org/drawingml/2006/main" xmlns:r="http://schemas.openxmlformats.org/officeDocument/2006/relationships" xmlns:p="http://schemas.openxmlformats.org/presentationml/2006/main" userDrawn="1">
  <p:cSld name="4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4715631"/>
      </p:ext>
    </p:extLst>
  </p:cSld>
  <p:clrMapOvr>
    <a:masterClrMapping/>
  </p:clrMapOvr>
</p:sldLayout>
</file>

<file path=ppt/slideLayouts/slideLayout2982.xml><?xml version="1.0" encoding="utf-8"?>
<p:sldLayout xmlns:a="http://schemas.openxmlformats.org/drawingml/2006/main" xmlns:r="http://schemas.openxmlformats.org/officeDocument/2006/relationships" xmlns:p="http://schemas.openxmlformats.org/presentationml/2006/main" userDrawn="1">
  <p:cSld name="5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2134300"/>
      </p:ext>
    </p:extLst>
  </p:cSld>
  <p:clrMapOvr>
    <a:masterClrMapping/>
  </p:clrMapOvr>
</p:sldLayout>
</file>

<file path=ppt/slideLayouts/slideLayout2983.xml><?xml version="1.0" encoding="utf-8"?>
<p:sldLayout xmlns:a="http://schemas.openxmlformats.org/drawingml/2006/main" xmlns:r="http://schemas.openxmlformats.org/officeDocument/2006/relationships" xmlns:p="http://schemas.openxmlformats.org/presentationml/2006/main" userDrawn="1">
  <p:cSld name="5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8065195"/>
      </p:ext>
    </p:extLst>
  </p:cSld>
  <p:clrMapOvr>
    <a:masterClrMapping/>
  </p:clrMapOvr>
</p:sldLayout>
</file>

<file path=ppt/slideLayouts/slideLayout2984.xml><?xml version="1.0" encoding="utf-8"?>
<p:sldLayout xmlns:a="http://schemas.openxmlformats.org/drawingml/2006/main" xmlns:r="http://schemas.openxmlformats.org/officeDocument/2006/relationships" xmlns:p="http://schemas.openxmlformats.org/presentationml/2006/main" userDrawn="1">
  <p:cSld name="5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699573"/>
      </p:ext>
    </p:extLst>
  </p:cSld>
  <p:clrMapOvr>
    <a:masterClrMapping/>
  </p:clrMapOvr>
</p:sldLayout>
</file>

<file path=ppt/slideLayouts/slideLayout2985.xml><?xml version="1.0" encoding="utf-8"?>
<p:sldLayout xmlns:a="http://schemas.openxmlformats.org/drawingml/2006/main" xmlns:r="http://schemas.openxmlformats.org/officeDocument/2006/relationships" xmlns:p="http://schemas.openxmlformats.org/presentationml/2006/main" userDrawn="1">
  <p:cSld name="5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6222055"/>
      </p:ext>
    </p:extLst>
  </p:cSld>
  <p:clrMapOvr>
    <a:masterClrMapping/>
  </p:clrMapOvr>
</p:sldLayout>
</file>

<file path=ppt/slideLayouts/slideLayout2986.xml><?xml version="1.0" encoding="utf-8"?>
<p:sldLayout xmlns:a="http://schemas.openxmlformats.org/drawingml/2006/main" xmlns:r="http://schemas.openxmlformats.org/officeDocument/2006/relationships" xmlns:p="http://schemas.openxmlformats.org/presentationml/2006/main" userDrawn="1">
  <p:cSld name="9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73" y="6042076"/>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D0E31E12-4D90-44F3-817F-029EB2C5305F}"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76"/>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76"/>
            <a:ext cx="51315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0F36F1F5-5721-4975-BB38-6198D10483F6}" type="slidenum">
              <a:rPr lang="zh-CN" altLang="en-US"/>
              <a:pPr>
                <a:defRPr/>
              </a:pPr>
              <a:t>‹#›</a:t>
            </a:fld>
            <a:endParaRPr lang="zh-CN" altLang="en-US"/>
          </a:p>
        </p:txBody>
      </p:sp>
    </p:spTree>
    <p:extLst>
      <p:ext uri="{BB962C8B-B14F-4D97-AF65-F5344CB8AC3E}">
        <p14:creationId xmlns:p14="http://schemas.microsoft.com/office/powerpoint/2010/main" val="2648044017"/>
      </p:ext>
    </p:extLst>
  </p:cSld>
  <p:clrMapOvr>
    <a:masterClrMapping/>
  </p:clrMapOvr>
</p:sldLayout>
</file>

<file path=ppt/slideLayouts/slideLayout2987.xml><?xml version="1.0" encoding="utf-8"?>
<p:sldLayout xmlns:a="http://schemas.openxmlformats.org/drawingml/2006/main" xmlns:r="http://schemas.openxmlformats.org/officeDocument/2006/relationships" xmlns:p="http://schemas.openxmlformats.org/presentationml/2006/main" userDrawn="1">
  <p:cSld name="7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689664693"/>
      </p:ext>
    </p:extLst>
  </p:cSld>
  <p:clrMapOvr>
    <a:masterClrMapping/>
  </p:clrMapOvr>
  <p:transition spd="slow" advClick="0" advTm="4000">
    <p:comb/>
  </p:transition>
</p:sldLayout>
</file>

<file path=ppt/slideLayouts/slideLayout2988.xml><?xml version="1.0" encoding="utf-8"?>
<p:sldLayout xmlns:a="http://schemas.openxmlformats.org/drawingml/2006/main" xmlns:r="http://schemas.openxmlformats.org/officeDocument/2006/relationships" xmlns:p="http://schemas.openxmlformats.org/presentationml/2006/main" preserve="1" userDrawn="1">
  <p:cSld name="7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121186"/>
      </p:ext>
    </p:extLst>
  </p:cSld>
  <p:clrMapOvr>
    <a:masterClrMapping/>
  </p:clrMapOvr>
  <p:transition spd="slow"/>
</p:sldLayout>
</file>

<file path=ppt/slideLayouts/slideLayout2989.xml><?xml version="1.0" encoding="utf-8"?>
<p:sldLayout xmlns:a="http://schemas.openxmlformats.org/drawingml/2006/main" xmlns:r="http://schemas.openxmlformats.org/officeDocument/2006/relationships" xmlns:p="http://schemas.openxmlformats.org/presentationml/2006/main" preserve="1" userDrawn="1">
  <p:cSld name="14_标题和内容">
    <p:spTree>
      <p:nvGrpSpPr>
        <p:cNvPr id="1" name=""/>
        <p:cNvGrpSpPr/>
        <p:nvPr/>
      </p:nvGrpSpPr>
      <p:grpSpPr>
        <a:xfrm>
          <a:off x="0" y="0"/>
          <a:ext cx="0" cy="0"/>
          <a:chOff x="0" y="0"/>
          <a:chExt cx="0" cy="0"/>
        </a:xfrm>
      </p:grpSpPr>
      <p:sp>
        <p:nvSpPr>
          <p:cNvPr id="2" name="菱形 6"/>
          <p:cNvSpPr/>
          <p:nvPr userDrawn="1"/>
        </p:nvSpPr>
        <p:spPr>
          <a:xfrm>
            <a:off x="95275" y="136525"/>
            <a:ext cx="404813"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
        <p:nvSpPr>
          <p:cNvPr id="3" name="菱形 2"/>
          <p:cNvSpPr/>
          <p:nvPr userDrawn="1"/>
        </p:nvSpPr>
        <p:spPr>
          <a:xfrm>
            <a:off x="142900" y="136525"/>
            <a:ext cx="404813"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Tree>
    <p:extLst>
      <p:ext uri="{BB962C8B-B14F-4D97-AF65-F5344CB8AC3E}">
        <p14:creationId xmlns:p14="http://schemas.microsoft.com/office/powerpoint/2010/main" val="2282561028"/>
      </p:ext>
    </p:extLst>
  </p:cSld>
  <p:clrMapOvr>
    <a:masterClrMapping/>
  </p:clrMapOvr>
  <p:transition spd="slow"/>
</p:sldLayout>
</file>

<file path=ppt/slideLayouts/slideLayout299.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6414100"/>
      </p:ext>
    </p:extLst>
  </p:cSld>
  <p:clrMapOvr>
    <a:masterClrMapping/>
  </p:clrMapOvr>
</p:sldLayout>
</file>

<file path=ppt/slideLayouts/slideLayout2990.xml><?xml version="1.0" encoding="utf-8"?>
<p:sldLayout xmlns:a="http://schemas.openxmlformats.org/drawingml/2006/main" xmlns:r="http://schemas.openxmlformats.org/officeDocument/2006/relationships" xmlns:p="http://schemas.openxmlformats.org/presentationml/2006/main" preserve="1" userDrawn="1">
  <p:cSld name="3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9293322"/>
      </p:ext>
    </p:extLst>
  </p:cSld>
  <p:clrMapOvr>
    <a:masterClrMapping/>
  </p:clrMapOvr>
</p:sldLayout>
</file>

<file path=ppt/slideLayouts/slideLayout2991.xml><?xml version="1.0" encoding="utf-8"?>
<p:sldLayout xmlns:a="http://schemas.openxmlformats.org/drawingml/2006/main" xmlns:r="http://schemas.openxmlformats.org/officeDocument/2006/relationships" xmlns:p="http://schemas.openxmlformats.org/presentationml/2006/main" userDrawn="1">
  <p:cSld name="15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73" y="6042076"/>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2886925E-FC36-4D83-A43B-4F084C27355C}"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076"/>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076"/>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36032A4D-3B56-427B-9606-99291F376DCB}" type="slidenum">
              <a:rPr lang="zh-CN" altLang="en-US"/>
              <a:pPr>
                <a:defRPr/>
              </a:pPr>
              <a:t>‹#›</a:t>
            </a:fld>
            <a:endParaRPr lang="zh-CN" altLang="en-US"/>
          </a:p>
        </p:txBody>
      </p:sp>
    </p:spTree>
    <p:extLst>
      <p:ext uri="{BB962C8B-B14F-4D97-AF65-F5344CB8AC3E}">
        <p14:creationId xmlns:p14="http://schemas.microsoft.com/office/powerpoint/2010/main" val="2063039404"/>
      </p:ext>
    </p:extLst>
  </p:cSld>
  <p:clrMapOvr>
    <a:masterClrMapping/>
  </p:clrMapOvr>
  <p:transition spd="slow" advTm="3000">
    <p:random/>
  </p:transition>
</p:sldLayout>
</file>

<file path=ppt/slideLayouts/slideLayout2992.xml><?xml version="1.0" encoding="utf-8"?>
<p:sldLayout xmlns:a="http://schemas.openxmlformats.org/drawingml/2006/main" xmlns:r="http://schemas.openxmlformats.org/officeDocument/2006/relationships" xmlns:p="http://schemas.openxmlformats.org/presentationml/2006/main" userDrawn="1">
  <p:cSld name="5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3160498"/>
      </p:ext>
    </p:extLst>
  </p:cSld>
  <p:clrMapOvr>
    <a:masterClrMapping/>
  </p:clrMapOvr>
</p:sldLayout>
</file>

<file path=ppt/slideLayouts/slideLayout2993.xml><?xml version="1.0" encoding="utf-8"?>
<p:sldLayout xmlns:a="http://schemas.openxmlformats.org/drawingml/2006/main" xmlns:r="http://schemas.openxmlformats.org/officeDocument/2006/relationships" xmlns:p="http://schemas.openxmlformats.org/presentationml/2006/main" userDrawn="1">
  <p:cSld name="5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657244"/>
      </p:ext>
    </p:extLst>
  </p:cSld>
  <p:clrMapOvr>
    <a:masterClrMapping/>
  </p:clrMapOvr>
</p:sldLayout>
</file>

<file path=ppt/slideLayouts/slideLayout2994.xml><?xml version="1.0" encoding="utf-8"?>
<p:sldLayout xmlns:a="http://schemas.openxmlformats.org/drawingml/2006/main" xmlns:r="http://schemas.openxmlformats.org/officeDocument/2006/relationships" xmlns:p="http://schemas.openxmlformats.org/presentationml/2006/main" userDrawn="1">
  <p:cSld name="5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68434211"/>
      </p:ext>
    </p:extLst>
  </p:cSld>
  <p:clrMapOvr>
    <a:masterClrMapping/>
  </p:clrMapOvr>
</p:sldLayout>
</file>

<file path=ppt/slideLayouts/slideLayout2995.xml><?xml version="1.0" encoding="utf-8"?>
<p:sldLayout xmlns:a="http://schemas.openxmlformats.org/drawingml/2006/main" xmlns:r="http://schemas.openxmlformats.org/officeDocument/2006/relationships" xmlns:p="http://schemas.openxmlformats.org/presentationml/2006/main" userDrawn="1">
  <p:cSld name="5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68453714"/>
      </p:ext>
    </p:extLst>
  </p:cSld>
  <p:clrMapOvr>
    <a:masterClrMapping/>
  </p:clrMapOvr>
</p:sldLayout>
</file>

<file path=ppt/slideLayouts/slideLayout2996.xml><?xml version="1.0" encoding="utf-8"?>
<p:sldLayout xmlns:a="http://schemas.openxmlformats.org/drawingml/2006/main" xmlns:r="http://schemas.openxmlformats.org/officeDocument/2006/relationships" xmlns:p="http://schemas.openxmlformats.org/presentationml/2006/main" userDrawn="1">
  <p:cSld name="5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8328198"/>
      </p:ext>
    </p:extLst>
  </p:cSld>
  <p:clrMapOvr>
    <a:masterClrMapping/>
  </p:clrMapOvr>
</p:sldLayout>
</file>

<file path=ppt/slideLayouts/slideLayout2997.xml><?xml version="1.0" encoding="utf-8"?>
<p:sldLayout xmlns:a="http://schemas.openxmlformats.org/drawingml/2006/main" xmlns:r="http://schemas.openxmlformats.org/officeDocument/2006/relationships" xmlns:p="http://schemas.openxmlformats.org/presentationml/2006/main" userDrawn="1">
  <p:cSld name="5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2593211"/>
      </p:ext>
    </p:extLst>
  </p:cSld>
  <p:clrMapOvr>
    <a:masterClrMapping/>
  </p:clrMapOvr>
</p:sldLayout>
</file>

<file path=ppt/slideLayouts/slideLayout2998.xml><?xml version="1.0" encoding="utf-8"?>
<p:sldLayout xmlns:a="http://schemas.openxmlformats.org/drawingml/2006/main" xmlns:r="http://schemas.openxmlformats.org/officeDocument/2006/relationships" xmlns:p="http://schemas.openxmlformats.org/presentationml/2006/main" userDrawn="1">
  <p:cSld name="6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2073179"/>
      </p:ext>
    </p:extLst>
  </p:cSld>
  <p:clrMapOvr>
    <a:masterClrMapping/>
  </p:clrMapOvr>
</p:sldLayout>
</file>

<file path=ppt/slideLayouts/slideLayout2999.xml><?xml version="1.0" encoding="utf-8"?>
<p:sldLayout xmlns:a="http://schemas.openxmlformats.org/drawingml/2006/main" xmlns:r="http://schemas.openxmlformats.org/officeDocument/2006/relationships" xmlns:p="http://schemas.openxmlformats.org/presentationml/2006/main" userDrawn="1">
  <p:cSld name="6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7687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3"/>
        <p:cNvGrpSpPr/>
        <p:nvPr/>
      </p:nvGrpSpPr>
      <p:grpSpPr>
        <a:xfrm>
          <a:off x="0" y="0"/>
          <a:ext cx="0" cy="0"/>
          <a:chOff x="0" y="0"/>
          <a:chExt cx="0" cy="0"/>
        </a:xfrm>
      </p:grpSpPr>
      <p:sp>
        <p:nvSpPr>
          <p:cNvPr id="24" name="Google Shape;24;p14"/>
          <p:cNvSpPr txBox="1">
            <a:spLocks noGrp="1"/>
          </p:cNvSpPr>
          <p:nvPr>
            <p:ph type="title"/>
          </p:nvPr>
        </p:nvSpPr>
        <p:spPr>
          <a:xfrm>
            <a:off x="623888" y="1709847"/>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4"/>
          <p:cNvSpPr txBox="1">
            <a:spLocks noGrp="1"/>
          </p:cNvSpPr>
          <p:nvPr>
            <p:ph type="body" idx="1"/>
          </p:nvPr>
        </p:nvSpPr>
        <p:spPr>
          <a:xfrm>
            <a:off x="623888" y="4589572"/>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14"/>
          <p:cNvSpPr txBox="1">
            <a:spLocks noGrp="1"/>
          </p:cNvSpPr>
          <p:nvPr>
            <p:ph type="dt" idx="10"/>
          </p:nvPr>
        </p:nvSpPr>
        <p:spPr>
          <a:xfrm>
            <a:off x="628650" y="6356459"/>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4"/>
          <p:cNvSpPr txBox="1">
            <a:spLocks noGrp="1"/>
          </p:cNvSpPr>
          <p:nvPr>
            <p:ph type="ftr" idx="11"/>
          </p:nvPr>
        </p:nvSpPr>
        <p:spPr>
          <a:xfrm>
            <a:off x="3028950" y="6356459"/>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4"/>
          <p:cNvSpPr txBox="1">
            <a:spLocks noGrp="1"/>
          </p:cNvSpPr>
          <p:nvPr>
            <p:ph type="sldNum" idx="12"/>
          </p:nvPr>
        </p:nvSpPr>
        <p:spPr>
          <a:xfrm>
            <a:off x="6457950" y="6356459"/>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306223742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673684"/>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590870996"/>
      </p:ext>
    </p:extLst>
  </p:cSld>
  <p:clrMapOvr>
    <a:masterClrMapping/>
  </p:clrMapOvr>
</p:sldLayout>
</file>

<file path=ppt/slideLayouts/slideLayout3000.xml><?xml version="1.0" encoding="utf-8"?>
<p:sldLayout xmlns:a="http://schemas.openxmlformats.org/drawingml/2006/main" xmlns:r="http://schemas.openxmlformats.org/officeDocument/2006/relationships" xmlns:p="http://schemas.openxmlformats.org/presentationml/2006/main" userDrawn="1">
  <p:cSld name="16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73" y="6042076"/>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3F36594D-9161-4B7E-83E4-5115E05B0E28}"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076"/>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076"/>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07243231-02BA-4847-BDFF-F8BF20153F49}" type="slidenum">
              <a:rPr lang="zh-CN" altLang="en-US"/>
              <a:pPr>
                <a:defRPr/>
              </a:pPr>
              <a:t>‹#›</a:t>
            </a:fld>
            <a:endParaRPr lang="zh-CN" altLang="en-US"/>
          </a:p>
        </p:txBody>
      </p:sp>
    </p:spTree>
    <p:extLst>
      <p:ext uri="{BB962C8B-B14F-4D97-AF65-F5344CB8AC3E}">
        <p14:creationId xmlns:p14="http://schemas.microsoft.com/office/powerpoint/2010/main" val="2125341373"/>
      </p:ext>
    </p:extLst>
  </p:cSld>
  <p:clrMapOvr>
    <a:masterClrMapping/>
  </p:clrMapOvr>
  <p:transition spd="slow" advTm="3000">
    <p:random/>
  </p:transition>
</p:sldLayout>
</file>

<file path=ppt/slideLayouts/slideLayout3001.xml><?xml version="1.0" encoding="utf-8"?>
<p:sldLayout xmlns:a="http://schemas.openxmlformats.org/drawingml/2006/main" xmlns:r="http://schemas.openxmlformats.org/officeDocument/2006/relationships" xmlns:p="http://schemas.openxmlformats.org/presentationml/2006/main" userDrawn="1">
  <p:cSld name="6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4098378"/>
      </p:ext>
    </p:extLst>
  </p:cSld>
  <p:clrMapOvr>
    <a:masterClrMapping/>
  </p:clrMapOvr>
</p:sldLayout>
</file>

<file path=ppt/slideLayouts/slideLayout3002.xml><?xml version="1.0" encoding="utf-8"?>
<p:sldLayout xmlns:a="http://schemas.openxmlformats.org/drawingml/2006/main" xmlns:r="http://schemas.openxmlformats.org/officeDocument/2006/relationships" xmlns:p="http://schemas.openxmlformats.org/presentationml/2006/main" userDrawn="1">
  <p:cSld name="6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3899980"/>
      </p:ext>
    </p:extLst>
  </p:cSld>
  <p:clrMapOvr>
    <a:masterClrMapping/>
  </p:clrMapOvr>
</p:sldLayout>
</file>

<file path=ppt/slideLayouts/slideLayout3003.xml><?xml version="1.0" encoding="utf-8"?>
<p:sldLayout xmlns:a="http://schemas.openxmlformats.org/drawingml/2006/main" xmlns:r="http://schemas.openxmlformats.org/officeDocument/2006/relationships" xmlns:p="http://schemas.openxmlformats.org/presentationml/2006/main" userDrawn="1">
  <p:cSld name="6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7080474"/>
      </p:ext>
    </p:extLst>
  </p:cSld>
  <p:clrMapOvr>
    <a:masterClrMapping/>
  </p:clrMapOvr>
</p:sldLayout>
</file>

<file path=ppt/slideLayouts/slideLayout3004.xml><?xml version="1.0" encoding="utf-8"?>
<p:sldLayout xmlns:a="http://schemas.openxmlformats.org/drawingml/2006/main" xmlns:r="http://schemas.openxmlformats.org/officeDocument/2006/relationships" xmlns:p="http://schemas.openxmlformats.org/presentationml/2006/main" userDrawn="1">
  <p:cSld name="6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7397565"/>
      </p:ext>
    </p:extLst>
  </p:cSld>
  <p:clrMapOvr>
    <a:masterClrMapping/>
  </p:clrMapOvr>
</p:sldLayout>
</file>

<file path=ppt/slideLayouts/slideLayout3005.xml><?xml version="1.0" encoding="utf-8"?>
<p:sldLayout xmlns:a="http://schemas.openxmlformats.org/drawingml/2006/main" xmlns:r="http://schemas.openxmlformats.org/officeDocument/2006/relationships" xmlns:p="http://schemas.openxmlformats.org/presentationml/2006/main" userDrawn="1">
  <p:cSld name="6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6621316"/>
      </p:ext>
    </p:extLst>
  </p:cSld>
  <p:clrMapOvr>
    <a:masterClrMapping/>
  </p:clrMapOvr>
</p:sldLayout>
</file>

<file path=ppt/slideLayouts/slideLayout3006.xml><?xml version="1.0" encoding="utf-8"?>
<p:sldLayout xmlns:a="http://schemas.openxmlformats.org/drawingml/2006/main" xmlns:r="http://schemas.openxmlformats.org/officeDocument/2006/relationships" xmlns:p="http://schemas.openxmlformats.org/presentationml/2006/main" userDrawn="1">
  <p:cSld name="6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2306099"/>
      </p:ext>
    </p:extLst>
  </p:cSld>
  <p:clrMapOvr>
    <a:masterClrMapping/>
  </p:clrMapOvr>
</p:sldLayout>
</file>

<file path=ppt/slideLayouts/slideLayout3007.xml><?xml version="1.0" encoding="utf-8"?>
<p:sldLayout xmlns:a="http://schemas.openxmlformats.org/drawingml/2006/main" xmlns:r="http://schemas.openxmlformats.org/officeDocument/2006/relationships" xmlns:p="http://schemas.openxmlformats.org/presentationml/2006/main" userDrawn="1">
  <p:cSld name="6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6683317"/>
      </p:ext>
    </p:extLst>
  </p:cSld>
  <p:clrMapOvr>
    <a:masterClrMapping/>
  </p:clrMapOvr>
</p:sldLayout>
</file>

<file path=ppt/slideLayouts/slideLayout3008.xml><?xml version="1.0" encoding="utf-8"?>
<p:sldLayout xmlns:a="http://schemas.openxmlformats.org/drawingml/2006/main" xmlns:r="http://schemas.openxmlformats.org/officeDocument/2006/relationships" xmlns:p="http://schemas.openxmlformats.org/presentationml/2006/main" userDrawn="1">
  <p:cSld name="6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1049902"/>
      </p:ext>
    </p:extLst>
  </p:cSld>
  <p:clrMapOvr>
    <a:masterClrMapping/>
  </p:clrMapOvr>
</p:sldLayout>
</file>

<file path=ppt/slideLayouts/slideLayout3009.xml><?xml version="1.0" encoding="utf-8"?>
<p:sldLayout xmlns:a="http://schemas.openxmlformats.org/drawingml/2006/main" xmlns:r="http://schemas.openxmlformats.org/officeDocument/2006/relationships" xmlns:p="http://schemas.openxmlformats.org/presentationml/2006/main" userDrawn="1">
  <p:cSld name="9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73" y="6042076"/>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F0E9179B-1862-48B3-BED6-83696E79C925}"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76"/>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76"/>
            <a:ext cx="51315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55D8F71C-F482-47F1-9C0D-D002A483135E}" type="slidenum">
              <a:rPr lang="zh-CN" altLang="en-US"/>
              <a:pPr>
                <a:defRPr/>
              </a:pPr>
              <a:t>‹#›</a:t>
            </a:fld>
            <a:endParaRPr lang="zh-CN" altLang="en-US"/>
          </a:p>
        </p:txBody>
      </p:sp>
    </p:spTree>
    <p:extLst>
      <p:ext uri="{BB962C8B-B14F-4D97-AF65-F5344CB8AC3E}">
        <p14:creationId xmlns:p14="http://schemas.microsoft.com/office/powerpoint/2010/main" val="2908436148"/>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3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3477043"/>
      </p:ext>
    </p:extLst>
  </p:cSld>
  <p:clrMapOvr>
    <a:masterClrMapping/>
  </p:clrMapOvr>
</p:sldLayout>
</file>

<file path=ppt/slideLayouts/slideLayout3010.xml><?xml version="1.0" encoding="utf-8"?>
<p:sldLayout xmlns:a="http://schemas.openxmlformats.org/drawingml/2006/main" xmlns:r="http://schemas.openxmlformats.org/officeDocument/2006/relationships" xmlns:p="http://schemas.openxmlformats.org/presentationml/2006/main" userDrawn="1">
  <p:cSld name="8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677365"/>
      </p:ext>
    </p:extLst>
  </p:cSld>
  <p:clrMapOvr>
    <a:masterClrMapping/>
  </p:clrMapOvr>
  <p:transition spd="slow" advClick="0" advTm="4000">
    <p:comb/>
  </p:transition>
</p:sldLayout>
</file>

<file path=ppt/slideLayouts/slideLayout3011.xml><?xml version="1.0" encoding="utf-8"?>
<p:sldLayout xmlns:a="http://schemas.openxmlformats.org/drawingml/2006/main" xmlns:r="http://schemas.openxmlformats.org/officeDocument/2006/relationships" xmlns:p="http://schemas.openxmlformats.org/presentationml/2006/main" preserve="1" userDrawn="1">
  <p:cSld name="8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1494847"/>
      </p:ext>
    </p:extLst>
  </p:cSld>
  <p:clrMapOvr>
    <a:masterClrMapping/>
  </p:clrMapOvr>
  <p:transition spd="slow"/>
</p:sldLayout>
</file>

<file path=ppt/slideLayouts/slideLayout3012.xml><?xml version="1.0" encoding="utf-8"?>
<p:sldLayout xmlns:a="http://schemas.openxmlformats.org/drawingml/2006/main" xmlns:r="http://schemas.openxmlformats.org/officeDocument/2006/relationships" xmlns:p="http://schemas.openxmlformats.org/presentationml/2006/main" preserve="1" userDrawn="1">
  <p:cSld name="17_标题和内容">
    <p:spTree>
      <p:nvGrpSpPr>
        <p:cNvPr id="1" name=""/>
        <p:cNvGrpSpPr/>
        <p:nvPr/>
      </p:nvGrpSpPr>
      <p:grpSpPr>
        <a:xfrm>
          <a:off x="0" y="0"/>
          <a:ext cx="0" cy="0"/>
          <a:chOff x="0" y="0"/>
          <a:chExt cx="0" cy="0"/>
        </a:xfrm>
      </p:grpSpPr>
      <p:sp>
        <p:nvSpPr>
          <p:cNvPr id="2" name="菱形 6"/>
          <p:cNvSpPr/>
          <p:nvPr userDrawn="1"/>
        </p:nvSpPr>
        <p:spPr>
          <a:xfrm>
            <a:off x="95275" y="136525"/>
            <a:ext cx="404813"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
        <p:nvSpPr>
          <p:cNvPr id="3" name="菱形 2"/>
          <p:cNvSpPr/>
          <p:nvPr userDrawn="1"/>
        </p:nvSpPr>
        <p:spPr>
          <a:xfrm>
            <a:off x="142900" y="136525"/>
            <a:ext cx="404813"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Tree>
    <p:extLst>
      <p:ext uri="{BB962C8B-B14F-4D97-AF65-F5344CB8AC3E}">
        <p14:creationId xmlns:p14="http://schemas.microsoft.com/office/powerpoint/2010/main" val="934564617"/>
      </p:ext>
    </p:extLst>
  </p:cSld>
  <p:clrMapOvr>
    <a:masterClrMapping/>
  </p:clrMapOvr>
  <p:transition spd="slow"/>
</p:sldLayout>
</file>

<file path=ppt/slideLayouts/slideLayout3013.xml><?xml version="1.0" encoding="utf-8"?>
<p:sldLayout xmlns:a="http://schemas.openxmlformats.org/drawingml/2006/main" xmlns:r="http://schemas.openxmlformats.org/officeDocument/2006/relationships" xmlns:p="http://schemas.openxmlformats.org/presentationml/2006/main" preserve="1" userDrawn="1">
  <p:cSld name="3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179782"/>
      </p:ext>
    </p:extLst>
  </p:cSld>
  <p:clrMapOvr>
    <a:masterClrMapping/>
  </p:clrMapOvr>
</p:sldLayout>
</file>

<file path=ppt/slideLayouts/slideLayout3014.xml><?xml version="1.0" encoding="utf-8"?>
<p:sldLayout xmlns:a="http://schemas.openxmlformats.org/drawingml/2006/main" xmlns:r="http://schemas.openxmlformats.org/officeDocument/2006/relationships" xmlns:p="http://schemas.openxmlformats.org/presentationml/2006/main" userDrawn="1">
  <p:cSld name="18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73" y="6042076"/>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7EB03615-169D-442A-96D4-7ED684C902F9}"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076"/>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076"/>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4F4E4247-2D4B-4302-83E8-C3EAE84DB854}" type="slidenum">
              <a:rPr lang="zh-CN" altLang="en-US"/>
              <a:pPr>
                <a:defRPr/>
              </a:pPr>
              <a:t>‹#›</a:t>
            </a:fld>
            <a:endParaRPr lang="zh-CN" altLang="en-US"/>
          </a:p>
        </p:txBody>
      </p:sp>
    </p:spTree>
    <p:extLst>
      <p:ext uri="{BB962C8B-B14F-4D97-AF65-F5344CB8AC3E}">
        <p14:creationId xmlns:p14="http://schemas.microsoft.com/office/powerpoint/2010/main" val="1334088106"/>
      </p:ext>
    </p:extLst>
  </p:cSld>
  <p:clrMapOvr>
    <a:masterClrMapping/>
  </p:clrMapOvr>
  <p:transition spd="slow" advTm="3000">
    <p:random/>
  </p:transition>
</p:sldLayout>
</file>

<file path=ppt/slideLayouts/slideLayout3015.xml><?xml version="1.0" encoding="utf-8"?>
<p:sldLayout xmlns:a="http://schemas.openxmlformats.org/drawingml/2006/main" xmlns:r="http://schemas.openxmlformats.org/officeDocument/2006/relationships" xmlns:p="http://schemas.openxmlformats.org/presentationml/2006/main" userDrawn="1">
  <p:cSld name="7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2677548"/>
      </p:ext>
    </p:extLst>
  </p:cSld>
  <p:clrMapOvr>
    <a:masterClrMapping/>
  </p:clrMapOvr>
</p:sldLayout>
</file>

<file path=ppt/slideLayouts/slideLayout3016.xml><?xml version="1.0" encoding="utf-8"?>
<p:sldLayout xmlns:a="http://schemas.openxmlformats.org/drawingml/2006/main" xmlns:r="http://schemas.openxmlformats.org/officeDocument/2006/relationships" xmlns:p="http://schemas.openxmlformats.org/presentationml/2006/main" userDrawn="1">
  <p:cSld name="7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4712284"/>
      </p:ext>
    </p:extLst>
  </p:cSld>
  <p:clrMapOvr>
    <a:masterClrMapping/>
  </p:clrMapOvr>
</p:sldLayout>
</file>

<file path=ppt/slideLayouts/slideLayout3017.xml><?xml version="1.0" encoding="utf-8"?>
<p:sldLayout xmlns:a="http://schemas.openxmlformats.org/drawingml/2006/main" xmlns:r="http://schemas.openxmlformats.org/officeDocument/2006/relationships" xmlns:p="http://schemas.openxmlformats.org/presentationml/2006/main" userDrawn="1">
  <p:cSld name="7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1013518"/>
      </p:ext>
    </p:extLst>
  </p:cSld>
  <p:clrMapOvr>
    <a:masterClrMapping/>
  </p:clrMapOvr>
</p:sldLayout>
</file>

<file path=ppt/slideLayouts/slideLayout3018.xml><?xml version="1.0" encoding="utf-8"?>
<p:sldLayout xmlns:a="http://schemas.openxmlformats.org/drawingml/2006/main" xmlns:r="http://schemas.openxmlformats.org/officeDocument/2006/relationships" xmlns:p="http://schemas.openxmlformats.org/presentationml/2006/main" userDrawn="1">
  <p:cSld name="7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3163922"/>
      </p:ext>
    </p:extLst>
  </p:cSld>
  <p:clrMapOvr>
    <a:masterClrMapping/>
  </p:clrMapOvr>
</p:sldLayout>
</file>

<file path=ppt/slideLayouts/slideLayout3019.xml><?xml version="1.0" encoding="utf-8"?>
<p:sldLayout xmlns:a="http://schemas.openxmlformats.org/drawingml/2006/main" xmlns:r="http://schemas.openxmlformats.org/officeDocument/2006/relationships" xmlns:p="http://schemas.openxmlformats.org/presentationml/2006/main" userDrawn="1">
  <p:cSld name="7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0638705"/>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8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4965716"/>
      </p:ext>
    </p:extLst>
  </p:cSld>
  <p:clrMapOvr>
    <a:masterClrMapping/>
  </p:clrMapOvr>
</p:sldLayout>
</file>

<file path=ppt/slideLayouts/slideLayout3020.xml><?xml version="1.0" encoding="utf-8"?>
<p:sldLayout xmlns:a="http://schemas.openxmlformats.org/drawingml/2006/main" xmlns:r="http://schemas.openxmlformats.org/officeDocument/2006/relationships" xmlns:p="http://schemas.openxmlformats.org/presentationml/2006/main" userDrawn="1">
  <p:cSld name="7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2871004"/>
      </p:ext>
    </p:extLst>
  </p:cSld>
  <p:clrMapOvr>
    <a:masterClrMapping/>
  </p:clrMapOvr>
</p:sldLayout>
</file>

<file path=ppt/slideLayouts/slideLayout3021.xml><?xml version="1.0" encoding="utf-8"?>
<p:sldLayout xmlns:a="http://schemas.openxmlformats.org/drawingml/2006/main" xmlns:r="http://schemas.openxmlformats.org/officeDocument/2006/relationships" xmlns:p="http://schemas.openxmlformats.org/presentationml/2006/main" userDrawn="1">
  <p:cSld name="7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0207298"/>
      </p:ext>
    </p:extLst>
  </p:cSld>
  <p:clrMapOvr>
    <a:masterClrMapping/>
  </p:clrMapOvr>
</p:sldLayout>
</file>

<file path=ppt/slideLayouts/slideLayout3022.xml><?xml version="1.0" encoding="utf-8"?>
<p:sldLayout xmlns:a="http://schemas.openxmlformats.org/drawingml/2006/main" xmlns:r="http://schemas.openxmlformats.org/officeDocument/2006/relationships" xmlns:p="http://schemas.openxmlformats.org/presentationml/2006/main" userDrawn="1">
  <p:cSld name="7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0721767"/>
      </p:ext>
    </p:extLst>
  </p:cSld>
  <p:clrMapOvr>
    <a:masterClrMapping/>
  </p:clrMapOvr>
</p:sldLayout>
</file>

<file path=ppt/slideLayouts/slideLayout3023.xml><?xml version="1.0" encoding="utf-8"?>
<p:sldLayout xmlns:a="http://schemas.openxmlformats.org/drawingml/2006/main" xmlns:r="http://schemas.openxmlformats.org/officeDocument/2006/relationships" xmlns:p="http://schemas.openxmlformats.org/presentationml/2006/main" userDrawn="1">
  <p:cSld name="19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73" y="6042076"/>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7E325612-6C78-440A-A6A4-547E56CBF339}"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076"/>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076"/>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D1522E20-F71E-4856-8C2B-5816B9B6B818}" type="slidenum">
              <a:rPr lang="zh-CN" altLang="en-US"/>
              <a:pPr>
                <a:defRPr/>
              </a:pPr>
              <a:t>‹#›</a:t>
            </a:fld>
            <a:endParaRPr lang="zh-CN" altLang="en-US"/>
          </a:p>
        </p:txBody>
      </p:sp>
    </p:spTree>
    <p:extLst>
      <p:ext uri="{BB962C8B-B14F-4D97-AF65-F5344CB8AC3E}">
        <p14:creationId xmlns:p14="http://schemas.microsoft.com/office/powerpoint/2010/main" val="352128207"/>
      </p:ext>
    </p:extLst>
  </p:cSld>
  <p:clrMapOvr>
    <a:masterClrMapping/>
  </p:clrMapOvr>
  <p:transition spd="slow" advTm="3000">
    <p:random/>
  </p:transition>
</p:sldLayout>
</file>

<file path=ppt/slideLayouts/slideLayout3024.xml><?xml version="1.0" encoding="utf-8"?>
<p:sldLayout xmlns:a="http://schemas.openxmlformats.org/drawingml/2006/main" xmlns:r="http://schemas.openxmlformats.org/officeDocument/2006/relationships" xmlns:p="http://schemas.openxmlformats.org/presentationml/2006/main" userDrawn="1">
  <p:cSld name="7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6969605"/>
      </p:ext>
    </p:extLst>
  </p:cSld>
  <p:clrMapOvr>
    <a:masterClrMapping/>
  </p:clrMapOvr>
</p:sldLayout>
</file>

<file path=ppt/slideLayouts/slideLayout3025.xml><?xml version="1.0" encoding="utf-8"?>
<p:sldLayout xmlns:a="http://schemas.openxmlformats.org/drawingml/2006/main" xmlns:r="http://schemas.openxmlformats.org/officeDocument/2006/relationships" xmlns:p="http://schemas.openxmlformats.org/presentationml/2006/main" userDrawn="1">
  <p:cSld name="7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7851484"/>
      </p:ext>
    </p:extLst>
  </p:cSld>
  <p:clrMapOvr>
    <a:masterClrMapping/>
  </p:clrMapOvr>
</p:sldLayout>
</file>

<file path=ppt/slideLayouts/slideLayout3026.xml><?xml version="1.0" encoding="utf-8"?>
<p:sldLayout xmlns:a="http://schemas.openxmlformats.org/drawingml/2006/main" xmlns:r="http://schemas.openxmlformats.org/officeDocument/2006/relationships" xmlns:p="http://schemas.openxmlformats.org/presentationml/2006/main" userDrawn="1">
  <p:cSld name="8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35633574"/>
      </p:ext>
    </p:extLst>
  </p:cSld>
  <p:clrMapOvr>
    <a:masterClrMapping/>
  </p:clrMapOvr>
</p:sldLayout>
</file>

<file path=ppt/slideLayouts/slideLayout3027.xml><?xml version="1.0" encoding="utf-8"?>
<p:sldLayout xmlns:a="http://schemas.openxmlformats.org/drawingml/2006/main" xmlns:r="http://schemas.openxmlformats.org/officeDocument/2006/relationships" xmlns:p="http://schemas.openxmlformats.org/presentationml/2006/main" userDrawn="1">
  <p:cSld name="8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1033598"/>
      </p:ext>
    </p:extLst>
  </p:cSld>
  <p:clrMapOvr>
    <a:masterClrMapping/>
  </p:clrMapOvr>
</p:sldLayout>
</file>

<file path=ppt/slideLayouts/slideLayout3028.xml><?xml version="1.0" encoding="utf-8"?>
<p:sldLayout xmlns:a="http://schemas.openxmlformats.org/drawingml/2006/main" xmlns:r="http://schemas.openxmlformats.org/officeDocument/2006/relationships" xmlns:p="http://schemas.openxmlformats.org/presentationml/2006/main" userDrawn="1">
  <p:cSld name="8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5732186"/>
      </p:ext>
    </p:extLst>
  </p:cSld>
  <p:clrMapOvr>
    <a:masterClrMapping/>
  </p:clrMapOvr>
</p:sldLayout>
</file>

<file path=ppt/slideLayouts/slideLayout3029.xml><?xml version="1.0" encoding="utf-8"?>
<p:sldLayout xmlns:a="http://schemas.openxmlformats.org/drawingml/2006/main" xmlns:r="http://schemas.openxmlformats.org/officeDocument/2006/relationships" xmlns:p="http://schemas.openxmlformats.org/presentationml/2006/main" userDrawn="1">
  <p:cSld name="8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82893853"/>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8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7083016"/>
      </p:ext>
    </p:extLst>
  </p:cSld>
  <p:clrMapOvr>
    <a:masterClrMapping/>
  </p:clrMapOvr>
</p:sldLayout>
</file>

<file path=ppt/slideLayouts/slideLayout3030.xml><?xml version="1.0" encoding="utf-8"?>
<p:sldLayout xmlns:a="http://schemas.openxmlformats.org/drawingml/2006/main" xmlns:r="http://schemas.openxmlformats.org/officeDocument/2006/relationships" xmlns:p="http://schemas.openxmlformats.org/presentationml/2006/main" userDrawn="1">
  <p:cSld name="8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8898989"/>
      </p:ext>
    </p:extLst>
  </p:cSld>
  <p:clrMapOvr>
    <a:masterClrMapping/>
  </p:clrMapOvr>
</p:sldLayout>
</file>

<file path=ppt/slideLayouts/slideLayout3031.xml><?xml version="1.0" encoding="utf-8"?>
<p:sldLayout xmlns:a="http://schemas.openxmlformats.org/drawingml/2006/main" xmlns:r="http://schemas.openxmlformats.org/officeDocument/2006/relationships" xmlns:p="http://schemas.openxmlformats.org/presentationml/2006/main" userDrawn="1">
  <p:cSld name="8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9655268"/>
      </p:ext>
    </p:extLst>
  </p:cSld>
  <p:clrMapOvr>
    <a:masterClrMapping/>
  </p:clrMapOvr>
</p:sldLayout>
</file>

<file path=ppt/slideLayouts/slideLayout3032.xml><?xml version="1.0" encoding="utf-8"?>
<p:sldLayout xmlns:a="http://schemas.openxmlformats.org/drawingml/2006/main" xmlns:r="http://schemas.openxmlformats.org/officeDocument/2006/relationships" xmlns:p="http://schemas.openxmlformats.org/presentationml/2006/main" userDrawn="1">
  <p:cSld name="9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73" y="6042076"/>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A727892B-DAC4-4E01-8B90-5D10477D06A6}"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76"/>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76"/>
            <a:ext cx="51315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BCA09FAE-D452-42AD-AE32-B89DFB3257CB}" type="slidenum">
              <a:rPr lang="zh-CN" altLang="en-US"/>
              <a:pPr>
                <a:defRPr/>
              </a:pPr>
              <a:t>‹#›</a:t>
            </a:fld>
            <a:endParaRPr lang="zh-CN" altLang="en-US"/>
          </a:p>
        </p:txBody>
      </p:sp>
    </p:spTree>
    <p:extLst>
      <p:ext uri="{BB962C8B-B14F-4D97-AF65-F5344CB8AC3E}">
        <p14:creationId xmlns:p14="http://schemas.microsoft.com/office/powerpoint/2010/main" val="3695903047"/>
      </p:ext>
    </p:extLst>
  </p:cSld>
  <p:clrMapOvr>
    <a:masterClrMapping/>
  </p:clrMapOvr>
</p:sldLayout>
</file>

<file path=ppt/slideLayouts/slideLayout3033.xml><?xml version="1.0" encoding="utf-8"?>
<p:sldLayout xmlns:a="http://schemas.openxmlformats.org/drawingml/2006/main" xmlns:r="http://schemas.openxmlformats.org/officeDocument/2006/relationships" xmlns:p="http://schemas.openxmlformats.org/presentationml/2006/main" userDrawn="1">
  <p:cSld name="9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3718613"/>
      </p:ext>
    </p:extLst>
  </p:cSld>
  <p:clrMapOvr>
    <a:masterClrMapping/>
  </p:clrMapOvr>
  <p:transition spd="slow" advClick="0" advTm="4000">
    <p:comb/>
  </p:transition>
</p:sldLayout>
</file>

<file path=ppt/slideLayouts/slideLayout3034.xml><?xml version="1.0" encoding="utf-8"?>
<p:sldLayout xmlns:a="http://schemas.openxmlformats.org/drawingml/2006/main" xmlns:r="http://schemas.openxmlformats.org/officeDocument/2006/relationships" xmlns:p="http://schemas.openxmlformats.org/presentationml/2006/main" preserve="1" userDrawn="1">
  <p:cSld name="9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5269440"/>
      </p:ext>
    </p:extLst>
  </p:cSld>
  <p:clrMapOvr>
    <a:masterClrMapping/>
  </p:clrMapOvr>
  <p:transition spd="slow"/>
</p:sldLayout>
</file>

<file path=ppt/slideLayouts/slideLayout3035.xml><?xml version="1.0" encoding="utf-8"?>
<p:sldLayout xmlns:a="http://schemas.openxmlformats.org/drawingml/2006/main" xmlns:r="http://schemas.openxmlformats.org/officeDocument/2006/relationships" xmlns:p="http://schemas.openxmlformats.org/presentationml/2006/main" preserve="1" userDrawn="1">
  <p:cSld name="20_标题和内容">
    <p:spTree>
      <p:nvGrpSpPr>
        <p:cNvPr id="1" name=""/>
        <p:cNvGrpSpPr/>
        <p:nvPr/>
      </p:nvGrpSpPr>
      <p:grpSpPr>
        <a:xfrm>
          <a:off x="0" y="0"/>
          <a:ext cx="0" cy="0"/>
          <a:chOff x="0" y="0"/>
          <a:chExt cx="0" cy="0"/>
        </a:xfrm>
      </p:grpSpPr>
      <p:sp>
        <p:nvSpPr>
          <p:cNvPr id="2" name="菱形 6"/>
          <p:cNvSpPr/>
          <p:nvPr userDrawn="1"/>
        </p:nvSpPr>
        <p:spPr>
          <a:xfrm>
            <a:off x="95275" y="136525"/>
            <a:ext cx="404813"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
        <p:nvSpPr>
          <p:cNvPr id="3" name="菱形 2"/>
          <p:cNvSpPr/>
          <p:nvPr userDrawn="1"/>
        </p:nvSpPr>
        <p:spPr>
          <a:xfrm>
            <a:off x="142900" y="136525"/>
            <a:ext cx="404813"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Tree>
    <p:extLst>
      <p:ext uri="{BB962C8B-B14F-4D97-AF65-F5344CB8AC3E}">
        <p14:creationId xmlns:p14="http://schemas.microsoft.com/office/powerpoint/2010/main" val="3880922818"/>
      </p:ext>
    </p:extLst>
  </p:cSld>
  <p:clrMapOvr>
    <a:masterClrMapping/>
  </p:clrMapOvr>
  <p:transition spd="slow"/>
</p:sldLayout>
</file>

<file path=ppt/slideLayouts/slideLayout3036.xml><?xml version="1.0" encoding="utf-8"?>
<p:sldLayout xmlns:a="http://schemas.openxmlformats.org/drawingml/2006/main" xmlns:r="http://schemas.openxmlformats.org/officeDocument/2006/relationships" xmlns:p="http://schemas.openxmlformats.org/presentationml/2006/main" userDrawn="1">
  <p:cSld name="9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73" y="6042076"/>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BF34FF71-9800-4F7E-B6EA-4784AF50463E}"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76"/>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76"/>
            <a:ext cx="51315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68C98D01-ACC2-4A54-9272-3D6429132DA0}" type="slidenum">
              <a:rPr lang="zh-CN" altLang="en-US"/>
              <a:pPr>
                <a:defRPr/>
              </a:pPr>
              <a:t>‹#›</a:t>
            </a:fld>
            <a:endParaRPr lang="zh-CN" altLang="en-US"/>
          </a:p>
        </p:txBody>
      </p:sp>
    </p:spTree>
    <p:extLst>
      <p:ext uri="{BB962C8B-B14F-4D97-AF65-F5344CB8AC3E}">
        <p14:creationId xmlns:p14="http://schemas.microsoft.com/office/powerpoint/2010/main" val="2594341480"/>
      </p:ext>
    </p:extLst>
  </p:cSld>
  <p:clrMapOvr>
    <a:masterClrMapping/>
  </p:clrMapOvr>
</p:sldLayout>
</file>

<file path=ppt/slideLayouts/slideLayout3037.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2269543"/>
      </p:ext>
    </p:extLst>
  </p:cSld>
  <p:clrMapOvr>
    <a:masterClrMapping/>
  </p:clrMapOvr>
</p:sldLayout>
</file>

<file path=ppt/slideLayouts/slideLayout3038.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5553362"/>
      </p:ext>
    </p:extLst>
  </p:cSld>
  <p:clrMapOvr>
    <a:masterClrMapping/>
  </p:clrMapOvr>
</p:sldLayout>
</file>

<file path=ppt/slideLayouts/slideLayout3039.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733874598"/>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8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06659067"/>
      </p:ext>
    </p:extLst>
  </p:cSld>
  <p:clrMapOvr>
    <a:masterClrMapping/>
  </p:clrMapOvr>
</p:sldLayout>
</file>

<file path=ppt/slideLayouts/slideLayout3040.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5486270"/>
      </p:ext>
    </p:extLst>
  </p:cSld>
  <p:clrMapOvr>
    <a:masterClrMapping/>
  </p:clrMapOvr>
</p:sldLayout>
</file>

<file path=ppt/slideLayouts/slideLayout3041.xml><?xml version="1.0" encoding="utf-8"?>
<p:sldLayout xmlns:a="http://schemas.openxmlformats.org/drawingml/2006/main" xmlns:r="http://schemas.openxmlformats.org/officeDocument/2006/relationships" xmlns:p="http://schemas.openxmlformats.org/presentationml/2006/main" preserve="1" userDrawn="1">
  <p:cSld name="3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4892781"/>
      </p:ext>
    </p:extLst>
  </p:cSld>
  <p:clrMapOvr>
    <a:masterClrMapping/>
  </p:clrMapOvr>
</p:sldLayout>
</file>

<file path=ppt/slideLayouts/slideLayout3042.xml><?xml version="1.0" encoding="utf-8"?>
<p:sldLayout xmlns:a="http://schemas.openxmlformats.org/drawingml/2006/main" xmlns:r="http://schemas.openxmlformats.org/officeDocument/2006/relationships" xmlns:p="http://schemas.openxmlformats.org/presentationml/2006/main" preserve="1" userDrawn="1">
  <p:cSld name="8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4803295"/>
      </p:ext>
    </p:extLst>
  </p:cSld>
  <p:clrMapOvr>
    <a:masterClrMapping/>
  </p:clrMapOvr>
</p:sldLayout>
</file>

<file path=ppt/slideLayouts/slideLayout3043.xml><?xml version="1.0" encoding="utf-8"?>
<p:sldLayout xmlns:a="http://schemas.openxmlformats.org/drawingml/2006/main" xmlns:r="http://schemas.openxmlformats.org/officeDocument/2006/relationships" xmlns:p="http://schemas.openxmlformats.org/presentationml/2006/main" preserve="1" userDrawn="1">
  <p:cSld name="8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8937311"/>
      </p:ext>
    </p:extLst>
  </p:cSld>
  <p:clrMapOvr>
    <a:masterClrMapping/>
  </p:clrMapOvr>
</p:sldLayout>
</file>

<file path=ppt/slideLayouts/slideLayout3044.xml><?xml version="1.0" encoding="utf-8"?>
<p:sldLayout xmlns:a="http://schemas.openxmlformats.org/drawingml/2006/main" xmlns:r="http://schemas.openxmlformats.org/officeDocument/2006/relationships" xmlns:p="http://schemas.openxmlformats.org/presentationml/2006/main" preserve="1" userDrawn="1">
  <p:cSld name="8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63637091"/>
      </p:ext>
    </p:extLst>
  </p:cSld>
  <p:clrMapOvr>
    <a:masterClrMapping/>
  </p:clrMapOvr>
</p:sldLayout>
</file>

<file path=ppt/slideLayouts/slideLayout3045.xml><?xml version="1.0" encoding="utf-8"?>
<p:sldLayout xmlns:a="http://schemas.openxmlformats.org/drawingml/2006/main" xmlns:r="http://schemas.openxmlformats.org/officeDocument/2006/relationships" xmlns:p="http://schemas.openxmlformats.org/presentationml/2006/main" preserve="1" userDrawn="1">
  <p:cSld name="3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3671426"/>
      </p:ext>
    </p:extLst>
  </p:cSld>
  <p:clrMapOvr>
    <a:masterClrMapping/>
  </p:clrMapOvr>
</p:sldLayout>
</file>

<file path=ppt/slideLayouts/slideLayout3046.xml><?xml version="1.0" encoding="utf-8"?>
<p:sldLayout xmlns:a="http://schemas.openxmlformats.org/drawingml/2006/main" xmlns:r="http://schemas.openxmlformats.org/officeDocument/2006/relationships" xmlns:p="http://schemas.openxmlformats.org/presentationml/2006/main" preserve="1" userDrawn="1">
  <p:cSld name="3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7705137"/>
      </p:ext>
    </p:extLst>
  </p:cSld>
  <p:clrMapOvr>
    <a:masterClrMapping/>
  </p:clrMapOvr>
</p:sldLayout>
</file>

<file path=ppt/slideLayouts/slideLayout3047.xml><?xml version="1.0" encoding="utf-8"?>
<p:sldLayout xmlns:a="http://schemas.openxmlformats.org/drawingml/2006/main" xmlns:r="http://schemas.openxmlformats.org/officeDocument/2006/relationships" xmlns:p="http://schemas.openxmlformats.org/presentationml/2006/main" preserve="1" userDrawn="1">
  <p:cSld name="3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0648933"/>
      </p:ext>
    </p:extLst>
  </p:cSld>
  <p:clrMapOvr>
    <a:masterClrMapping/>
  </p:clrMapOvr>
</p:sldLayout>
</file>

<file path=ppt/slideLayouts/slideLayout3048.xml><?xml version="1.0" encoding="utf-8"?>
<p:sldLayout xmlns:a="http://schemas.openxmlformats.org/drawingml/2006/main" xmlns:r="http://schemas.openxmlformats.org/officeDocument/2006/relationships" xmlns:p="http://schemas.openxmlformats.org/presentationml/2006/main" preserve="1" userDrawn="1">
  <p:cSld name="3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306867"/>
      </p:ext>
    </p:extLst>
  </p:cSld>
  <p:clrMapOvr>
    <a:masterClrMapping/>
  </p:clrMapOvr>
</p:sldLayout>
</file>

<file path=ppt/slideLayouts/slideLayout3049.xml><?xml version="1.0" encoding="utf-8"?>
<p:sldLayout xmlns:a="http://schemas.openxmlformats.org/drawingml/2006/main" xmlns:r="http://schemas.openxmlformats.org/officeDocument/2006/relationships" xmlns:p="http://schemas.openxmlformats.org/presentationml/2006/main" userDrawn="1">
  <p:cSld name="8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6109904"/>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userDrawn="1">
  <p:cSld name="3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1481513"/>
      </p:ext>
    </p:extLst>
  </p:cSld>
  <p:clrMapOvr>
    <a:masterClrMapping/>
  </p:clrMapOvr>
</p:sldLayout>
</file>

<file path=ppt/slideLayouts/slideLayout3050.xml><?xml version="1.0" encoding="utf-8"?>
<p:sldLayout xmlns:a="http://schemas.openxmlformats.org/drawingml/2006/main" xmlns:r="http://schemas.openxmlformats.org/officeDocument/2006/relationships" xmlns:p="http://schemas.openxmlformats.org/presentationml/2006/main" userDrawn="1">
  <p:cSld name="9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2998365"/>
      </p:ext>
    </p:extLst>
  </p:cSld>
  <p:clrMapOvr>
    <a:masterClrMapping/>
  </p:clrMapOvr>
</p:sldLayout>
</file>

<file path=ppt/slideLayouts/slideLayout3051.xml><?xml version="1.0" encoding="utf-8"?>
<p:sldLayout xmlns:a="http://schemas.openxmlformats.org/drawingml/2006/main" xmlns:r="http://schemas.openxmlformats.org/officeDocument/2006/relationships" xmlns:p="http://schemas.openxmlformats.org/presentationml/2006/main" userDrawn="1">
  <p:cSld name="9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4778224"/>
      </p:ext>
    </p:extLst>
  </p:cSld>
  <p:clrMapOvr>
    <a:masterClrMapping/>
  </p:clrMapOvr>
</p:sldLayout>
</file>

<file path=ppt/slideLayouts/slideLayout3052.xml><?xml version="1.0" encoding="utf-8"?>
<p:sldLayout xmlns:a="http://schemas.openxmlformats.org/drawingml/2006/main" xmlns:r="http://schemas.openxmlformats.org/officeDocument/2006/relationships" xmlns:p="http://schemas.openxmlformats.org/presentationml/2006/main" userDrawn="1">
  <p:cSld name="9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89339294"/>
      </p:ext>
    </p:extLst>
  </p:cSld>
  <p:clrMapOvr>
    <a:masterClrMapping/>
  </p:clrMapOvr>
</p:sldLayout>
</file>

<file path=ppt/slideLayouts/slideLayout3053.xml><?xml version="1.0" encoding="utf-8"?>
<p:sldLayout xmlns:a="http://schemas.openxmlformats.org/drawingml/2006/main" xmlns:r="http://schemas.openxmlformats.org/officeDocument/2006/relationships" xmlns:p="http://schemas.openxmlformats.org/presentationml/2006/main" userDrawn="1">
  <p:cSld name="9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4951634"/>
      </p:ext>
    </p:extLst>
  </p:cSld>
  <p:clrMapOvr>
    <a:masterClrMapping/>
  </p:clrMapOvr>
</p:sldLayout>
</file>

<file path=ppt/slideLayouts/slideLayout3054.xml><?xml version="1.0" encoding="utf-8"?>
<p:sldLayout xmlns:a="http://schemas.openxmlformats.org/drawingml/2006/main" xmlns:r="http://schemas.openxmlformats.org/officeDocument/2006/relationships" xmlns:p="http://schemas.openxmlformats.org/presentationml/2006/main" userDrawn="1">
  <p:cSld name="9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12793791"/>
      </p:ext>
    </p:extLst>
  </p:cSld>
  <p:clrMapOvr>
    <a:masterClrMapping/>
  </p:clrMapOvr>
</p:sldLayout>
</file>

<file path=ppt/slideLayouts/slideLayout3055.xml><?xml version="1.0" encoding="utf-8"?>
<p:sldLayout xmlns:a="http://schemas.openxmlformats.org/drawingml/2006/main" xmlns:r="http://schemas.openxmlformats.org/officeDocument/2006/relationships" xmlns:p="http://schemas.openxmlformats.org/presentationml/2006/main" userDrawn="1">
  <p:cSld name="9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3801783"/>
      </p:ext>
    </p:extLst>
  </p:cSld>
  <p:clrMapOvr>
    <a:masterClrMapping/>
  </p:clrMapOvr>
</p:sldLayout>
</file>

<file path=ppt/slideLayouts/slideLayout3056.xml><?xml version="1.0" encoding="utf-8"?>
<p:sldLayout xmlns:a="http://schemas.openxmlformats.org/drawingml/2006/main" xmlns:r="http://schemas.openxmlformats.org/officeDocument/2006/relationships" xmlns:p="http://schemas.openxmlformats.org/presentationml/2006/main" userDrawn="1">
  <p:cSld name="9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8053614"/>
      </p:ext>
    </p:extLst>
  </p:cSld>
  <p:clrMapOvr>
    <a:masterClrMapping/>
  </p:clrMapOvr>
</p:sldLayout>
</file>

<file path=ppt/slideLayouts/slideLayout3057.xml><?xml version="1.0" encoding="utf-8"?>
<p:sldLayout xmlns:a="http://schemas.openxmlformats.org/drawingml/2006/main" xmlns:r="http://schemas.openxmlformats.org/officeDocument/2006/relationships" xmlns:p="http://schemas.openxmlformats.org/presentationml/2006/main" showMasterSp="0" preserve="1" userDrawn="1">
  <p:cSld name="99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0666292"/>
      </p:ext>
    </p:extLst>
  </p:cSld>
  <p:clrMapOvr>
    <a:masterClrMapping/>
  </p:clrMapOvr>
</p:sldLayout>
</file>

<file path=ppt/slideLayouts/slideLayout3058.xml><?xml version="1.0" encoding="utf-8"?>
<p:sldLayout xmlns:a="http://schemas.openxmlformats.org/drawingml/2006/main" xmlns:r="http://schemas.openxmlformats.org/officeDocument/2006/relationships" xmlns:p="http://schemas.openxmlformats.org/presentationml/2006/main" preserve="1" userDrawn="1">
  <p:cSld name="10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67"/>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19"/>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592524300"/>
      </p:ext>
    </p:extLst>
  </p:cSld>
  <p:clrMapOvr>
    <a:masterClrMapping/>
  </p:clrMapOvr>
</p:sldLayout>
</file>

<file path=ppt/slideLayouts/slideLayout3059.xml><?xml version="1.0" encoding="utf-8"?>
<p:sldLayout xmlns:a="http://schemas.openxmlformats.org/drawingml/2006/main" xmlns:r="http://schemas.openxmlformats.org/officeDocument/2006/relationships" xmlns:p="http://schemas.openxmlformats.org/presentationml/2006/main" preserve="1" userDrawn="1">
  <p:cSld name="101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907206422"/>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userDrawn="1">
  <p:cSld name="3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0611530"/>
      </p:ext>
    </p:extLst>
  </p:cSld>
  <p:clrMapOvr>
    <a:masterClrMapping/>
  </p:clrMapOvr>
</p:sldLayout>
</file>

<file path=ppt/slideLayouts/slideLayout3060.xml><?xml version="1.0" encoding="utf-8"?>
<p:sldLayout xmlns:a="http://schemas.openxmlformats.org/drawingml/2006/main" xmlns:r="http://schemas.openxmlformats.org/officeDocument/2006/relationships" xmlns:p="http://schemas.openxmlformats.org/presentationml/2006/main" preserve="1" userDrawn="1">
  <p:cSld name="102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121237207"/>
      </p:ext>
    </p:extLst>
  </p:cSld>
  <p:clrMapOvr>
    <a:masterClrMapping/>
  </p:clrMapOvr>
</p:sldLayout>
</file>

<file path=ppt/slideLayouts/slideLayout3061.xml><?xml version="1.0" encoding="utf-8"?>
<p:sldLayout xmlns:a="http://schemas.openxmlformats.org/drawingml/2006/main" xmlns:r="http://schemas.openxmlformats.org/officeDocument/2006/relationships" xmlns:p="http://schemas.openxmlformats.org/presentationml/2006/main" preserve="1" userDrawn="1">
  <p:cSld name="10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05"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215859723"/>
      </p:ext>
    </p:extLst>
  </p:cSld>
  <p:clrMapOvr>
    <a:masterClrMapping/>
  </p:clrMapOvr>
</p:sldLayout>
</file>

<file path=ppt/slideLayouts/slideLayout3062.xml><?xml version="1.0" encoding="utf-8"?>
<p:sldLayout xmlns:a="http://schemas.openxmlformats.org/drawingml/2006/main" xmlns:r="http://schemas.openxmlformats.org/officeDocument/2006/relationships" xmlns:p="http://schemas.openxmlformats.org/presentationml/2006/main" preserve="1" userDrawn="1">
  <p:cSld name="10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7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7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82705167"/>
      </p:ext>
    </p:extLst>
  </p:cSld>
  <p:clrMapOvr>
    <a:masterClrMapping/>
  </p:clrMapOvr>
</p:sldLayout>
</file>

<file path=ppt/slideLayouts/slideLayout3063.xml><?xml version="1.0" encoding="utf-8"?>
<p:sldLayout xmlns:a="http://schemas.openxmlformats.org/drawingml/2006/main" xmlns:r="http://schemas.openxmlformats.org/officeDocument/2006/relationships" xmlns:p="http://schemas.openxmlformats.org/presentationml/2006/main" preserve="1" userDrawn="1">
  <p:cSld name="105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618947095"/>
      </p:ext>
    </p:extLst>
  </p:cSld>
  <p:clrMapOvr>
    <a:masterClrMapping/>
  </p:clrMapOvr>
</p:sldLayout>
</file>

<file path=ppt/slideLayouts/slideLayout3064.xml><?xml version="1.0" encoding="utf-8"?>
<p:sldLayout xmlns:a="http://schemas.openxmlformats.org/drawingml/2006/main" xmlns:r="http://schemas.openxmlformats.org/officeDocument/2006/relationships" xmlns:p="http://schemas.openxmlformats.org/presentationml/2006/main" userDrawn="1">
  <p:cSld name="10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D095C19C-1673-4589-9811-8E9F95F9549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27CBE572-6B50-4DA3-ADAF-17EEAF38FC95}" type="slidenum">
              <a:rPr lang="zh-CN" altLang="en-US"/>
              <a:pPr>
                <a:defRPr/>
              </a:pPr>
              <a:t>‹#›</a:t>
            </a:fld>
            <a:endParaRPr lang="zh-CN" altLang="en-US"/>
          </a:p>
        </p:txBody>
      </p:sp>
    </p:spTree>
    <p:extLst>
      <p:ext uri="{BB962C8B-B14F-4D97-AF65-F5344CB8AC3E}">
        <p14:creationId xmlns:p14="http://schemas.microsoft.com/office/powerpoint/2010/main" val="2070125078"/>
      </p:ext>
    </p:extLst>
  </p:cSld>
  <p:clrMapOvr>
    <a:masterClrMapping/>
  </p:clrMapOvr>
</p:sldLayout>
</file>

<file path=ppt/slideLayouts/slideLayout3065.xml><?xml version="1.0" encoding="utf-8"?>
<p:sldLayout xmlns:a="http://schemas.openxmlformats.org/drawingml/2006/main" xmlns:r="http://schemas.openxmlformats.org/officeDocument/2006/relationships" xmlns:p="http://schemas.openxmlformats.org/presentationml/2006/main" preserve="1" userDrawn="1">
  <p:cSld name="4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7254640"/>
      </p:ext>
    </p:extLst>
  </p:cSld>
  <p:clrMapOvr>
    <a:masterClrMapping/>
  </p:clrMapOvr>
</p:sldLayout>
</file>

<file path=ppt/slideLayouts/slideLayout3066.xml><?xml version="1.0" encoding="utf-8"?>
<p:sldLayout xmlns:a="http://schemas.openxmlformats.org/drawingml/2006/main" xmlns:r="http://schemas.openxmlformats.org/officeDocument/2006/relationships" xmlns:p="http://schemas.openxmlformats.org/presentationml/2006/main" userDrawn="1">
  <p:cSld name="10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28A437C7-88AE-4E59-8AFD-01A2DFD12E2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3B88DAD2-D76F-4EC3-8128-84EE4808DB12}" type="slidenum">
              <a:rPr lang="zh-CN" altLang="en-US"/>
              <a:pPr>
                <a:defRPr/>
              </a:pPr>
              <a:t>‹#›</a:t>
            </a:fld>
            <a:endParaRPr lang="zh-CN" altLang="en-US"/>
          </a:p>
        </p:txBody>
      </p:sp>
    </p:spTree>
    <p:extLst>
      <p:ext uri="{BB962C8B-B14F-4D97-AF65-F5344CB8AC3E}">
        <p14:creationId xmlns:p14="http://schemas.microsoft.com/office/powerpoint/2010/main" val="560352535"/>
      </p:ext>
    </p:extLst>
  </p:cSld>
  <p:clrMapOvr>
    <a:masterClrMapping/>
  </p:clrMapOvr>
</p:sldLayout>
</file>

<file path=ppt/slideLayouts/slideLayout3067.xml><?xml version="1.0" encoding="utf-8"?>
<p:sldLayout xmlns:a="http://schemas.openxmlformats.org/drawingml/2006/main" xmlns:r="http://schemas.openxmlformats.org/officeDocument/2006/relationships" xmlns:p="http://schemas.openxmlformats.org/presentationml/2006/main" preserve="1" userDrawn="1">
  <p:cSld name="4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8750443"/>
      </p:ext>
    </p:extLst>
  </p:cSld>
  <p:clrMapOvr>
    <a:masterClrMapping/>
  </p:clrMapOvr>
</p:sldLayout>
</file>

<file path=ppt/slideLayouts/slideLayout3068.xml><?xml version="1.0" encoding="utf-8"?>
<p:sldLayout xmlns:a="http://schemas.openxmlformats.org/drawingml/2006/main" xmlns:r="http://schemas.openxmlformats.org/officeDocument/2006/relationships" xmlns:p="http://schemas.openxmlformats.org/presentationml/2006/main" userDrawn="1">
  <p:cSld name="10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E86297C-EF62-4B0A-A91C-CC02FAB7EAFA}"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7CE7723-642D-4C2A-8F88-C39CC271E245}" type="slidenum">
              <a:rPr lang="zh-CN" altLang="en-US"/>
              <a:pPr>
                <a:defRPr/>
              </a:pPr>
              <a:t>‹#›</a:t>
            </a:fld>
            <a:endParaRPr lang="zh-CN" altLang="en-US"/>
          </a:p>
        </p:txBody>
      </p:sp>
    </p:spTree>
    <p:extLst>
      <p:ext uri="{BB962C8B-B14F-4D97-AF65-F5344CB8AC3E}">
        <p14:creationId xmlns:p14="http://schemas.microsoft.com/office/powerpoint/2010/main" val="318407914"/>
      </p:ext>
    </p:extLst>
  </p:cSld>
  <p:clrMapOvr>
    <a:masterClrMapping/>
  </p:clrMapOvr>
</p:sldLayout>
</file>

<file path=ppt/slideLayouts/slideLayout3069.xml><?xml version="1.0" encoding="utf-8"?>
<p:sldLayout xmlns:a="http://schemas.openxmlformats.org/drawingml/2006/main" xmlns:r="http://schemas.openxmlformats.org/officeDocument/2006/relationships" xmlns:p="http://schemas.openxmlformats.org/presentationml/2006/main" preserve="1" userDrawn="1">
  <p:cSld name="4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8978220"/>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userDrawn="1">
  <p:cSld name="3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70361711"/>
      </p:ext>
    </p:extLst>
  </p:cSld>
  <p:clrMapOvr>
    <a:masterClrMapping/>
  </p:clrMapOvr>
</p:sldLayout>
</file>

<file path=ppt/slideLayouts/slideLayout3070.xml><?xml version="1.0" encoding="utf-8"?>
<p:sldLayout xmlns:a="http://schemas.openxmlformats.org/drawingml/2006/main" xmlns:r="http://schemas.openxmlformats.org/officeDocument/2006/relationships" xmlns:p="http://schemas.openxmlformats.org/presentationml/2006/main" userDrawn="1">
  <p:cSld name="10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3DDC803-CB34-4AC3-BF38-E7814FBEE63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B871DCD5-6040-4A80-9FAA-BA40400A7C8A}" type="slidenum">
              <a:rPr lang="zh-CN" altLang="en-US"/>
              <a:pPr>
                <a:defRPr/>
              </a:pPr>
              <a:t>‹#›</a:t>
            </a:fld>
            <a:endParaRPr lang="zh-CN" altLang="en-US"/>
          </a:p>
        </p:txBody>
      </p:sp>
    </p:spTree>
    <p:extLst>
      <p:ext uri="{BB962C8B-B14F-4D97-AF65-F5344CB8AC3E}">
        <p14:creationId xmlns:p14="http://schemas.microsoft.com/office/powerpoint/2010/main" val="2458795155"/>
      </p:ext>
    </p:extLst>
  </p:cSld>
  <p:clrMapOvr>
    <a:masterClrMapping/>
  </p:clrMapOvr>
</p:sldLayout>
</file>

<file path=ppt/slideLayouts/slideLayout3071.xml><?xml version="1.0" encoding="utf-8"?>
<p:sldLayout xmlns:a="http://schemas.openxmlformats.org/drawingml/2006/main" xmlns:r="http://schemas.openxmlformats.org/officeDocument/2006/relationships" xmlns:p="http://schemas.openxmlformats.org/presentationml/2006/main" preserve="1" userDrawn="1">
  <p:cSld name="4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680784"/>
      </p:ext>
    </p:extLst>
  </p:cSld>
  <p:clrMapOvr>
    <a:masterClrMapping/>
  </p:clrMapOvr>
</p:sldLayout>
</file>

<file path=ppt/slideLayouts/slideLayout3072.xml><?xml version="1.0" encoding="utf-8"?>
<p:sldLayout xmlns:a="http://schemas.openxmlformats.org/drawingml/2006/main" xmlns:r="http://schemas.openxmlformats.org/officeDocument/2006/relationships" xmlns:p="http://schemas.openxmlformats.org/presentationml/2006/main" userDrawn="1">
  <p:cSld name="11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F2A7324-C0DE-43F7-893A-132679DA968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64D15F0-F6A5-4B99-AF3A-DD2D703B13D9}" type="slidenum">
              <a:rPr lang="zh-CN" altLang="en-US"/>
              <a:pPr>
                <a:defRPr/>
              </a:pPr>
              <a:t>‹#›</a:t>
            </a:fld>
            <a:endParaRPr lang="zh-CN" altLang="en-US"/>
          </a:p>
        </p:txBody>
      </p:sp>
    </p:spTree>
    <p:extLst>
      <p:ext uri="{BB962C8B-B14F-4D97-AF65-F5344CB8AC3E}">
        <p14:creationId xmlns:p14="http://schemas.microsoft.com/office/powerpoint/2010/main" val="2347368145"/>
      </p:ext>
    </p:extLst>
  </p:cSld>
  <p:clrMapOvr>
    <a:masterClrMapping/>
  </p:clrMapOvr>
</p:sldLayout>
</file>

<file path=ppt/slideLayouts/slideLayout3073.xml><?xml version="1.0" encoding="utf-8"?>
<p:sldLayout xmlns:a="http://schemas.openxmlformats.org/drawingml/2006/main" xmlns:r="http://schemas.openxmlformats.org/officeDocument/2006/relationships" xmlns:p="http://schemas.openxmlformats.org/presentationml/2006/main" preserve="1" userDrawn="1">
  <p:cSld name="4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3619980"/>
      </p:ext>
    </p:extLst>
  </p:cSld>
  <p:clrMapOvr>
    <a:masterClrMapping/>
  </p:clrMapOvr>
</p:sldLayout>
</file>

<file path=ppt/slideLayouts/slideLayout3074.xml><?xml version="1.0" encoding="utf-8"?>
<p:sldLayout xmlns:a="http://schemas.openxmlformats.org/drawingml/2006/main" xmlns:r="http://schemas.openxmlformats.org/officeDocument/2006/relationships" xmlns:p="http://schemas.openxmlformats.org/presentationml/2006/main" showMasterSp="0" preserve="1" userDrawn="1">
  <p:cSld name="11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8965441"/>
      </p:ext>
    </p:extLst>
  </p:cSld>
  <p:clrMapOvr>
    <a:masterClrMapping/>
  </p:clrMapOvr>
</p:sldLayout>
</file>

<file path=ppt/slideLayouts/slideLayout3075.xml><?xml version="1.0" encoding="utf-8"?>
<p:sldLayout xmlns:a="http://schemas.openxmlformats.org/drawingml/2006/main" xmlns:r="http://schemas.openxmlformats.org/officeDocument/2006/relationships" xmlns:p="http://schemas.openxmlformats.org/presentationml/2006/main" preserve="1" userDrawn="1">
  <p:cSld name="11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67"/>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19"/>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430585639"/>
      </p:ext>
    </p:extLst>
  </p:cSld>
  <p:clrMapOvr>
    <a:masterClrMapping/>
  </p:clrMapOvr>
</p:sldLayout>
</file>

<file path=ppt/slideLayouts/slideLayout3076.xml><?xml version="1.0" encoding="utf-8"?>
<p:sldLayout xmlns:a="http://schemas.openxmlformats.org/drawingml/2006/main" xmlns:r="http://schemas.openxmlformats.org/officeDocument/2006/relationships" xmlns:p="http://schemas.openxmlformats.org/presentationml/2006/main" preserve="1" userDrawn="1">
  <p:cSld name="113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959167758"/>
      </p:ext>
    </p:extLst>
  </p:cSld>
  <p:clrMapOvr>
    <a:masterClrMapping/>
  </p:clrMapOvr>
</p:sldLayout>
</file>

<file path=ppt/slideLayouts/slideLayout3077.xml><?xml version="1.0" encoding="utf-8"?>
<p:sldLayout xmlns:a="http://schemas.openxmlformats.org/drawingml/2006/main" xmlns:r="http://schemas.openxmlformats.org/officeDocument/2006/relationships" xmlns:p="http://schemas.openxmlformats.org/presentationml/2006/main" preserve="1" userDrawn="1">
  <p:cSld name="11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034229077"/>
      </p:ext>
    </p:extLst>
  </p:cSld>
  <p:clrMapOvr>
    <a:masterClrMapping/>
  </p:clrMapOvr>
</p:sldLayout>
</file>

<file path=ppt/slideLayouts/slideLayout3078.xml><?xml version="1.0" encoding="utf-8"?>
<p:sldLayout xmlns:a="http://schemas.openxmlformats.org/drawingml/2006/main" xmlns:r="http://schemas.openxmlformats.org/officeDocument/2006/relationships" xmlns:p="http://schemas.openxmlformats.org/presentationml/2006/main" preserve="1" userDrawn="1">
  <p:cSld name="115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05"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960981215"/>
      </p:ext>
    </p:extLst>
  </p:cSld>
  <p:clrMapOvr>
    <a:masterClrMapping/>
  </p:clrMapOvr>
</p:sldLayout>
</file>

<file path=ppt/slideLayouts/slideLayout3079.xml><?xml version="1.0" encoding="utf-8"?>
<p:sldLayout xmlns:a="http://schemas.openxmlformats.org/drawingml/2006/main" xmlns:r="http://schemas.openxmlformats.org/officeDocument/2006/relationships" xmlns:p="http://schemas.openxmlformats.org/presentationml/2006/main" preserve="1" userDrawn="1">
  <p:cSld name="11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7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7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33710793"/>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userDrawn="1">
  <p:cSld name="3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0324144"/>
      </p:ext>
    </p:extLst>
  </p:cSld>
  <p:clrMapOvr>
    <a:masterClrMapping/>
  </p:clrMapOvr>
</p:sldLayout>
</file>

<file path=ppt/slideLayouts/slideLayout3080.xml><?xml version="1.0" encoding="utf-8"?>
<p:sldLayout xmlns:a="http://schemas.openxmlformats.org/drawingml/2006/main" xmlns:r="http://schemas.openxmlformats.org/officeDocument/2006/relationships" xmlns:p="http://schemas.openxmlformats.org/presentationml/2006/main" preserve="1" userDrawn="1">
  <p:cSld name="117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929167625"/>
      </p:ext>
    </p:extLst>
  </p:cSld>
  <p:clrMapOvr>
    <a:masterClrMapping/>
  </p:clrMapOvr>
</p:sldLayout>
</file>

<file path=ppt/slideLayouts/slideLayout3081.xml><?xml version="1.0" encoding="utf-8"?>
<p:sldLayout xmlns:a="http://schemas.openxmlformats.org/drawingml/2006/main" xmlns:r="http://schemas.openxmlformats.org/officeDocument/2006/relationships" xmlns:p="http://schemas.openxmlformats.org/presentationml/2006/main" userDrawn="1">
  <p:cSld name="11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CE61F6D0-8110-4194-8ACB-42B71AF17BF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1B2B8DF5-4769-4E6A-959B-201B45D4896C}" type="slidenum">
              <a:rPr lang="zh-CN" altLang="en-US"/>
              <a:pPr>
                <a:defRPr/>
              </a:pPr>
              <a:t>‹#›</a:t>
            </a:fld>
            <a:endParaRPr lang="zh-CN" altLang="en-US"/>
          </a:p>
        </p:txBody>
      </p:sp>
    </p:spTree>
    <p:extLst>
      <p:ext uri="{BB962C8B-B14F-4D97-AF65-F5344CB8AC3E}">
        <p14:creationId xmlns:p14="http://schemas.microsoft.com/office/powerpoint/2010/main" val="3200742867"/>
      </p:ext>
    </p:extLst>
  </p:cSld>
  <p:clrMapOvr>
    <a:masterClrMapping/>
  </p:clrMapOvr>
</p:sldLayout>
</file>

<file path=ppt/slideLayouts/slideLayout3082.xml><?xml version="1.0" encoding="utf-8"?>
<p:sldLayout xmlns:a="http://schemas.openxmlformats.org/drawingml/2006/main" xmlns:r="http://schemas.openxmlformats.org/officeDocument/2006/relationships" xmlns:p="http://schemas.openxmlformats.org/presentationml/2006/main" preserve="1" userDrawn="1">
  <p:cSld name="4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1480273"/>
      </p:ext>
    </p:extLst>
  </p:cSld>
  <p:clrMapOvr>
    <a:masterClrMapping/>
  </p:clrMapOvr>
</p:sldLayout>
</file>

<file path=ppt/slideLayouts/slideLayout3083.xml><?xml version="1.0" encoding="utf-8"?>
<p:sldLayout xmlns:a="http://schemas.openxmlformats.org/drawingml/2006/main" xmlns:r="http://schemas.openxmlformats.org/officeDocument/2006/relationships" xmlns:p="http://schemas.openxmlformats.org/presentationml/2006/main" userDrawn="1">
  <p:cSld name="1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CE4234F7-7072-401F-9116-BD6DAB26D35A}"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BCE75BF8-E47E-4D39-ACBA-64F166590D9C}" type="slidenum">
              <a:rPr lang="zh-CN" altLang="en-US"/>
              <a:pPr>
                <a:defRPr/>
              </a:pPr>
              <a:t>‹#›</a:t>
            </a:fld>
            <a:endParaRPr lang="zh-CN" altLang="en-US"/>
          </a:p>
        </p:txBody>
      </p:sp>
    </p:spTree>
    <p:extLst>
      <p:ext uri="{BB962C8B-B14F-4D97-AF65-F5344CB8AC3E}">
        <p14:creationId xmlns:p14="http://schemas.microsoft.com/office/powerpoint/2010/main" val="1796667448"/>
      </p:ext>
    </p:extLst>
  </p:cSld>
  <p:clrMapOvr>
    <a:masterClrMapping/>
  </p:clrMapOvr>
</p:sldLayout>
</file>

<file path=ppt/slideLayouts/slideLayout3084.xml><?xml version="1.0" encoding="utf-8"?>
<p:sldLayout xmlns:a="http://schemas.openxmlformats.org/drawingml/2006/main" xmlns:r="http://schemas.openxmlformats.org/officeDocument/2006/relationships" xmlns:p="http://schemas.openxmlformats.org/presentationml/2006/main" preserve="1" userDrawn="1">
  <p:cSld name="4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7719535"/>
      </p:ext>
    </p:extLst>
  </p:cSld>
  <p:clrMapOvr>
    <a:masterClrMapping/>
  </p:clrMapOvr>
</p:sldLayout>
</file>

<file path=ppt/slideLayouts/slideLayout3085.xml><?xml version="1.0" encoding="utf-8"?>
<p:sldLayout xmlns:a="http://schemas.openxmlformats.org/drawingml/2006/main" xmlns:r="http://schemas.openxmlformats.org/officeDocument/2006/relationships" xmlns:p="http://schemas.openxmlformats.org/presentationml/2006/main" userDrawn="1">
  <p:cSld name="1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9EFEB77-3D84-4ABA-B16B-935DEC25523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C1AE0AD-960D-4BBC-B223-3C91747DD68D}" type="slidenum">
              <a:rPr lang="zh-CN" altLang="en-US"/>
              <a:pPr>
                <a:defRPr/>
              </a:pPr>
              <a:t>‹#›</a:t>
            </a:fld>
            <a:endParaRPr lang="zh-CN" altLang="en-US"/>
          </a:p>
        </p:txBody>
      </p:sp>
    </p:spTree>
    <p:extLst>
      <p:ext uri="{BB962C8B-B14F-4D97-AF65-F5344CB8AC3E}">
        <p14:creationId xmlns:p14="http://schemas.microsoft.com/office/powerpoint/2010/main" val="2668707398"/>
      </p:ext>
    </p:extLst>
  </p:cSld>
  <p:clrMapOvr>
    <a:masterClrMapping/>
  </p:clrMapOvr>
</p:sldLayout>
</file>

<file path=ppt/slideLayouts/slideLayout3086.xml><?xml version="1.0" encoding="utf-8"?>
<p:sldLayout xmlns:a="http://schemas.openxmlformats.org/drawingml/2006/main" xmlns:r="http://schemas.openxmlformats.org/officeDocument/2006/relationships" xmlns:p="http://schemas.openxmlformats.org/presentationml/2006/main" preserve="1" userDrawn="1">
  <p:cSld name="4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44342687"/>
      </p:ext>
    </p:extLst>
  </p:cSld>
  <p:clrMapOvr>
    <a:masterClrMapping/>
  </p:clrMapOvr>
</p:sldLayout>
</file>

<file path=ppt/slideLayouts/slideLayout3087.xml><?xml version="1.0" encoding="utf-8"?>
<p:sldLayout xmlns:a="http://schemas.openxmlformats.org/drawingml/2006/main" xmlns:r="http://schemas.openxmlformats.org/officeDocument/2006/relationships" xmlns:p="http://schemas.openxmlformats.org/presentationml/2006/main" userDrawn="1">
  <p:cSld name="1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71EFFC4-86A1-4567-A769-9C43854D9AE5}"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B36D763-E018-4511-B003-98E98AC29ABB}" type="slidenum">
              <a:rPr lang="zh-CN" altLang="en-US"/>
              <a:pPr>
                <a:defRPr/>
              </a:pPr>
              <a:t>‹#›</a:t>
            </a:fld>
            <a:endParaRPr lang="zh-CN" altLang="en-US"/>
          </a:p>
        </p:txBody>
      </p:sp>
    </p:spTree>
    <p:extLst>
      <p:ext uri="{BB962C8B-B14F-4D97-AF65-F5344CB8AC3E}">
        <p14:creationId xmlns:p14="http://schemas.microsoft.com/office/powerpoint/2010/main" val="1411150209"/>
      </p:ext>
    </p:extLst>
  </p:cSld>
  <p:clrMapOvr>
    <a:masterClrMapping/>
  </p:clrMapOvr>
</p:sldLayout>
</file>

<file path=ppt/slideLayouts/slideLayout3088.xml><?xml version="1.0" encoding="utf-8"?>
<p:sldLayout xmlns:a="http://schemas.openxmlformats.org/drawingml/2006/main" xmlns:r="http://schemas.openxmlformats.org/officeDocument/2006/relationships" xmlns:p="http://schemas.openxmlformats.org/presentationml/2006/main" preserve="1" userDrawn="1">
  <p:cSld name="4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2330597"/>
      </p:ext>
    </p:extLst>
  </p:cSld>
  <p:clrMapOvr>
    <a:masterClrMapping/>
  </p:clrMapOvr>
</p:sldLayout>
</file>

<file path=ppt/slideLayouts/slideLayout3089.xml><?xml version="1.0" encoding="utf-8"?>
<p:sldLayout xmlns:a="http://schemas.openxmlformats.org/drawingml/2006/main" xmlns:r="http://schemas.openxmlformats.org/officeDocument/2006/relationships" xmlns:p="http://schemas.openxmlformats.org/presentationml/2006/main" userDrawn="1">
  <p:cSld name="1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908A9FC8-A5C4-4346-A668-5F0979AC2EAA}"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9350A7DD-9705-4DD4-AE9E-A956340A53B1}" type="slidenum">
              <a:rPr lang="zh-CN" altLang="en-US"/>
              <a:pPr>
                <a:defRPr/>
              </a:pPr>
              <a:t>‹#›</a:t>
            </a:fld>
            <a:endParaRPr lang="zh-CN" altLang="en-US"/>
          </a:p>
        </p:txBody>
      </p:sp>
    </p:spTree>
    <p:extLst>
      <p:ext uri="{BB962C8B-B14F-4D97-AF65-F5344CB8AC3E}">
        <p14:creationId xmlns:p14="http://schemas.microsoft.com/office/powerpoint/2010/main" val="1656246966"/>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userDrawn="1">
  <p:cSld name="8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66778586"/>
      </p:ext>
    </p:extLst>
  </p:cSld>
  <p:clrMapOvr>
    <a:masterClrMapping/>
  </p:clrMapOvr>
</p:sldLayout>
</file>

<file path=ppt/slideLayouts/slideLayout3090.xml><?xml version="1.0" encoding="utf-8"?>
<p:sldLayout xmlns:a="http://schemas.openxmlformats.org/drawingml/2006/main" xmlns:r="http://schemas.openxmlformats.org/officeDocument/2006/relationships" xmlns:p="http://schemas.openxmlformats.org/presentationml/2006/main" preserve="1" userDrawn="1">
  <p:cSld name="4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0660786"/>
      </p:ext>
    </p:extLst>
  </p:cSld>
  <p:clrMapOvr>
    <a:masterClrMapping/>
  </p:clrMapOvr>
</p:sldLayout>
</file>

<file path=ppt/slideLayouts/slideLayout3091.xml><?xml version="1.0" encoding="utf-8"?>
<p:sldLayout xmlns:a="http://schemas.openxmlformats.org/drawingml/2006/main" xmlns:r="http://schemas.openxmlformats.org/officeDocument/2006/relationships" xmlns:p="http://schemas.openxmlformats.org/presentationml/2006/main" userDrawn="1">
  <p:cSld name="1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2ABC943B-4347-497F-BD82-DDD78402DFE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879F7A46-E674-45F0-8525-710930B8AA18}" type="slidenum">
              <a:rPr lang="zh-CN" altLang="en-US"/>
              <a:pPr>
                <a:defRPr/>
              </a:pPr>
              <a:t>‹#›</a:t>
            </a:fld>
            <a:endParaRPr lang="zh-CN" altLang="en-US"/>
          </a:p>
        </p:txBody>
      </p:sp>
    </p:spTree>
    <p:extLst>
      <p:ext uri="{BB962C8B-B14F-4D97-AF65-F5344CB8AC3E}">
        <p14:creationId xmlns:p14="http://schemas.microsoft.com/office/powerpoint/2010/main" val="188516321"/>
      </p:ext>
    </p:extLst>
  </p:cSld>
  <p:clrMapOvr>
    <a:masterClrMapping/>
  </p:clrMapOvr>
</p:sldLayout>
</file>

<file path=ppt/slideLayouts/slideLayout3092.xml><?xml version="1.0" encoding="utf-8"?>
<p:sldLayout xmlns:a="http://schemas.openxmlformats.org/drawingml/2006/main" xmlns:r="http://schemas.openxmlformats.org/officeDocument/2006/relationships" xmlns:p="http://schemas.openxmlformats.org/presentationml/2006/main" userDrawn="1">
  <p:cSld name="1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CF8FDBAD-EDED-4992-9184-F4C41B5AEBE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D9B52D98-7BF3-4ED4-AA3B-31F4E12FF074}" type="slidenum">
              <a:rPr lang="zh-CN" altLang="en-US"/>
              <a:pPr>
                <a:defRPr/>
              </a:pPr>
              <a:t>‹#›</a:t>
            </a:fld>
            <a:endParaRPr lang="zh-CN" altLang="en-US"/>
          </a:p>
        </p:txBody>
      </p:sp>
    </p:spTree>
    <p:extLst>
      <p:ext uri="{BB962C8B-B14F-4D97-AF65-F5344CB8AC3E}">
        <p14:creationId xmlns:p14="http://schemas.microsoft.com/office/powerpoint/2010/main" val="940850612"/>
      </p:ext>
    </p:extLst>
  </p:cSld>
  <p:clrMapOvr>
    <a:masterClrMapping/>
  </p:clrMapOvr>
</p:sldLayout>
</file>

<file path=ppt/slideLayouts/slideLayout3093.xml><?xml version="1.0" encoding="utf-8"?>
<p:sldLayout xmlns:a="http://schemas.openxmlformats.org/drawingml/2006/main" xmlns:r="http://schemas.openxmlformats.org/officeDocument/2006/relationships" xmlns:p="http://schemas.openxmlformats.org/presentationml/2006/main" preserve="1" userDrawn="1">
  <p:cSld name="10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6219866"/>
      </p:ext>
    </p:extLst>
  </p:cSld>
  <p:clrMapOvr>
    <a:masterClrMapping/>
  </p:clrMapOvr>
</p:sldLayout>
</file>

<file path=ppt/slideLayouts/slideLayout3094.xml><?xml version="1.0" encoding="utf-8"?>
<p:sldLayout xmlns:a="http://schemas.openxmlformats.org/drawingml/2006/main" xmlns:r="http://schemas.openxmlformats.org/officeDocument/2006/relationships" xmlns:p="http://schemas.openxmlformats.org/presentationml/2006/main" preserve="1" userDrawn="1">
  <p:cSld name="21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9713996"/>
      </p:ext>
    </p:extLst>
  </p:cSld>
  <p:clrMapOvr>
    <a:masterClrMapping/>
  </p:clrMapOvr>
</p:sldLayout>
</file>

<file path=ppt/slideLayouts/slideLayout3095.xml><?xml version="1.0" encoding="utf-8"?>
<p:sldLayout xmlns:a="http://schemas.openxmlformats.org/drawingml/2006/main" xmlns:r="http://schemas.openxmlformats.org/officeDocument/2006/relationships" xmlns:p="http://schemas.openxmlformats.org/presentationml/2006/main" preserve="1" userDrawn="1">
  <p:cSld name="10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52057084"/>
      </p:ext>
    </p:extLst>
  </p:cSld>
  <p:clrMapOvr>
    <a:masterClrMapping/>
  </p:clrMapOvr>
</p:sldLayout>
</file>

<file path=ppt/slideLayouts/slideLayout3096.xml><?xml version="1.0" encoding="utf-8"?>
<p:sldLayout xmlns:a="http://schemas.openxmlformats.org/drawingml/2006/main" xmlns:r="http://schemas.openxmlformats.org/officeDocument/2006/relationships" xmlns:p="http://schemas.openxmlformats.org/presentationml/2006/main" userDrawn="1">
  <p:cSld name="1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C9BFBC2-2B51-4E2D-A2A9-6FA339892CC8}"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249ABCFA-707A-484B-B7B0-19331F005530}" type="slidenum">
              <a:rPr lang="zh-CN" altLang="en-US"/>
              <a:pPr>
                <a:defRPr/>
              </a:pPr>
              <a:t>‹#›</a:t>
            </a:fld>
            <a:endParaRPr lang="zh-CN" altLang="en-US"/>
          </a:p>
        </p:txBody>
      </p:sp>
    </p:spTree>
    <p:extLst>
      <p:ext uri="{BB962C8B-B14F-4D97-AF65-F5344CB8AC3E}">
        <p14:creationId xmlns:p14="http://schemas.microsoft.com/office/powerpoint/2010/main" val="255488188"/>
      </p:ext>
    </p:extLst>
  </p:cSld>
  <p:clrMapOvr>
    <a:masterClrMapping/>
  </p:clrMapOvr>
</p:sldLayout>
</file>

<file path=ppt/slideLayouts/slideLayout3097.xml><?xml version="1.0" encoding="utf-8"?>
<p:sldLayout xmlns:a="http://schemas.openxmlformats.org/drawingml/2006/main" xmlns:r="http://schemas.openxmlformats.org/officeDocument/2006/relationships" xmlns:p="http://schemas.openxmlformats.org/presentationml/2006/main" userDrawn="1">
  <p:cSld name="1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C8817D16-8558-4CE5-8836-66E7606C8EAD}"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0F9D43D-05C1-4590-8F0E-2FDE7E035F52}" type="slidenum">
              <a:rPr lang="zh-CN" altLang="en-US"/>
              <a:pPr>
                <a:defRPr/>
              </a:pPr>
              <a:t>‹#›</a:t>
            </a:fld>
            <a:endParaRPr lang="zh-CN" altLang="en-US"/>
          </a:p>
        </p:txBody>
      </p:sp>
    </p:spTree>
    <p:extLst>
      <p:ext uri="{BB962C8B-B14F-4D97-AF65-F5344CB8AC3E}">
        <p14:creationId xmlns:p14="http://schemas.microsoft.com/office/powerpoint/2010/main" val="1316873189"/>
      </p:ext>
    </p:extLst>
  </p:cSld>
  <p:clrMapOvr>
    <a:masterClrMapping/>
  </p:clrMapOvr>
</p:sldLayout>
</file>

<file path=ppt/slideLayouts/slideLayout3098.xml><?xml version="1.0" encoding="utf-8"?>
<p:sldLayout xmlns:a="http://schemas.openxmlformats.org/drawingml/2006/main" xmlns:r="http://schemas.openxmlformats.org/officeDocument/2006/relationships" xmlns:p="http://schemas.openxmlformats.org/presentationml/2006/main" userDrawn="1">
  <p:cSld name="2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7293095"/>
      </p:ext>
    </p:extLst>
  </p:cSld>
  <p:clrMapOvr>
    <a:masterClrMapping/>
  </p:clrMapOvr>
  <p:transition spd="slow" advClick="0" advTm="0">
    <p:random/>
  </p:transition>
</p:sldLayout>
</file>

<file path=ppt/slideLayouts/slideLayout3099.xml><?xml version="1.0" encoding="utf-8"?>
<p:sldLayout xmlns:a="http://schemas.openxmlformats.org/drawingml/2006/main" xmlns:r="http://schemas.openxmlformats.org/officeDocument/2006/relationships" xmlns:p="http://schemas.openxmlformats.org/presentationml/2006/main" userDrawn="1">
  <p:cSld name="1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E53B1A55-0916-4570-A4C4-C594FE0AACF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3D1B7C4-32FC-4AB3-97D9-91F739791075}" type="slidenum">
              <a:rPr lang="zh-CN" altLang="en-US"/>
              <a:pPr>
                <a:defRPr/>
              </a:pPr>
              <a:t>‹#›</a:t>
            </a:fld>
            <a:endParaRPr lang="zh-CN" altLang="en-US"/>
          </a:p>
        </p:txBody>
      </p:sp>
    </p:spTree>
    <p:extLst>
      <p:ext uri="{BB962C8B-B14F-4D97-AF65-F5344CB8AC3E}">
        <p14:creationId xmlns:p14="http://schemas.microsoft.com/office/powerpoint/2010/main" val="34455640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4374771"/>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userDrawn="1">
  <p:cSld name="9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1179951"/>
      </p:ext>
    </p:extLst>
  </p:cSld>
  <p:clrMapOvr>
    <a:masterClrMapping/>
  </p:clrMapOvr>
</p:sldLayout>
</file>

<file path=ppt/slideLayouts/slideLayout3100.xml><?xml version="1.0" encoding="utf-8"?>
<p:sldLayout xmlns:a="http://schemas.openxmlformats.org/drawingml/2006/main" xmlns:r="http://schemas.openxmlformats.org/officeDocument/2006/relationships" xmlns:p="http://schemas.openxmlformats.org/presentationml/2006/main" preserve="1" userDrawn="1">
  <p:cSld name="11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54934219"/>
      </p:ext>
    </p:extLst>
  </p:cSld>
  <p:clrMapOvr>
    <a:masterClrMapping/>
  </p:clrMapOvr>
</p:sldLayout>
</file>

<file path=ppt/slideLayouts/slideLayout3101.xml><?xml version="1.0" encoding="utf-8"?>
<p:sldLayout xmlns:a="http://schemas.openxmlformats.org/drawingml/2006/main" xmlns:r="http://schemas.openxmlformats.org/officeDocument/2006/relationships" xmlns:p="http://schemas.openxmlformats.org/presentationml/2006/main" preserve="1" userDrawn="1">
  <p:cSld name="23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5785008"/>
      </p:ext>
    </p:extLst>
  </p:cSld>
  <p:clrMapOvr>
    <a:masterClrMapping/>
  </p:clrMapOvr>
</p:sldLayout>
</file>

<file path=ppt/slideLayouts/slideLayout3102.xml><?xml version="1.0" encoding="utf-8"?>
<p:sldLayout xmlns:a="http://schemas.openxmlformats.org/drawingml/2006/main" xmlns:r="http://schemas.openxmlformats.org/officeDocument/2006/relationships" xmlns:p="http://schemas.openxmlformats.org/presentationml/2006/main" preserve="1" userDrawn="1">
  <p:cSld name="11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3306167"/>
      </p:ext>
    </p:extLst>
  </p:cSld>
  <p:clrMapOvr>
    <a:masterClrMapping/>
  </p:clrMapOvr>
</p:sldLayout>
</file>

<file path=ppt/slideLayouts/slideLayout3103.xml><?xml version="1.0" encoding="utf-8"?>
<p:sldLayout xmlns:a="http://schemas.openxmlformats.org/drawingml/2006/main" xmlns:r="http://schemas.openxmlformats.org/officeDocument/2006/relationships" xmlns:p="http://schemas.openxmlformats.org/presentationml/2006/main" preserve="1" userDrawn="1">
  <p:cSld name="12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5374933"/>
      </p:ext>
    </p:extLst>
  </p:cSld>
  <p:clrMapOvr>
    <a:masterClrMapping/>
  </p:clrMapOvr>
</p:sldLayout>
</file>

<file path=ppt/slideLayouts/slideLayout3104.xml><?xml version="1.0" encoding="utf-8"?>
<p:sldLayout xmlns:a="http://schemas.openxmlformats.org/drawingml/2006/main" xmlns:r="http://schemas.openxmlformats.org/officeDocument/2006/relationships" xmlns:p="http://schemas.openxmlformats.org/presentationml/2006/main" preserve="1" userDrawn="1">
  <p:cSld name="2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5335271"/>
      </p:ext>
    </p:extLst>
  </p:cSld>
  <p:clrMapOvr>
    <a:masterClrMapping/>
  </p:clrMapOvr>
</p:sldLayout>
</file>

<file path=ppt/slideLayouts/slideLayout3105.xml><?xml version="1.0" encoding="utf-8"?>
<p:sldLayout xmlns:a="http://schemas.openxmlformats.org/drawingml/2006/main" xmlns:r="http://schemas.openxmlformats.org/officeDocument/2006/relationships" xmlns:p="http://schemas.openxmlformats.org/presentationml/2006/main" preserve="1" userDrawn="1">
  <p:cSld name="12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1737557"/>
      </p:ext>
    </p:extLst>
  </p:cSld>
  <p:clrMapOvr>
    <a:masterClrMapping/>
  </p:clrMapOvr>
</p:sldLayout>
</file>

<file path=ppt/slideLayouts/slideLayout3106.xml><?xml version="1.0" encoding="utf-8"?>
<p:sldLayout xmlns:a="http://schemas.openxmlformats.org/drawingml/2006/main" xmlns:r="http://schemas.openxmlformats.org/officeDocument/2006/relationships" xmlns:p="http://schemas.openxmlformats.org/presentationml/2006/main" userDrawn="1">
  <p:cSld name="1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73" y="6042076"/>
            <a:ext cx="683419" cy="365125"/>
          </a:xfrm>
        </p:spPr>
        <p:txBody>
          <a:bodyPr/>
          <a:lstStyle>
            <a:lvl1pPr eaLnBrk="0" fontAlgn="auto" hangingPunct="0">
              <a:spcBef>
                <a:spcPct val="0"/>
              </a:spcBef>
              <a:spcAft>
                <a:spcPts val="0"/>
              </a:spcAft>
              <a:defRPr sz="1350" smtClean="0">
                <a:solidFill>
                  <a:prstClr val="black">
                    <a:tint val="75000"/>
                  </a:prstClr>
                </a:solidFill>
                <a:latin typeface="Arial" panose="020B0604020202020204" pitchFamily="34" charset="0"/>
              </a:defRPr>
            </a:lvl1pPr>
          </a:lstStyle>
          <a:p>
            <a:pPr>
              <a:defRPr/>
            </a:pPr>
            <a:fld id="{4B15D9F9-7E75-4691-9BC8-D556526A05A0}"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76"/>
            <a:ext cx="4723209" cy="365125"/>
          </a:xfrm>
        </p:spPr>
        <p:txBody>
          <a:bodyPr/>
          <a:lstStyle>
            <a:lvl1pPr algn="l" eaLnBrk="0" fontAlgn="auto" hangingPunct="0">
              <a:spcBef>
                <a:spcPct val="0"/>
              </a:spcBef>
              <a:spcAft>
                <a:spcPts val="0"/>
              </a:spcAft>
              <a:defRPr sz="1350">
                <a:solidFill>
                  <a:prstClr val="black">
                    <a:tint val="75000"/>
                  </a:prstClr>
                </a:solidFill>
                <a:latin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76"/>
            <a:ext cx="513159" cy="365125"/>
          </a:xfrm>
        </p:spPr>
        <p:txBody>
          <a:bodyPr/>
          <a:lstStyle>
            <a:lvl1pPr algn="l" eaLnBrk="0" fontAlgn="auto" hangingPunct="0">
              <a:spcBef>
                <a:spcPct val="0"/>
              </a:spcBef>
              <a:spcAft>
                <a:spcPts val="0"/>
              </a:spcAft>
              <a:defRPr sz="1350" smtClean="0">
                <a:solidFill>
                  <a:prstClr val="black">
                    <a:tint val="75000"/>
                  </a:prstClr>
                </a:solidFill>
                <a:latin typeface="Arial" panose="020B0604020202020204" pitchFamily="34" charset="0"/>
              </a:defRPr>
            </a:lvl1pPr>
          </a:lstStyle>
          <a:p>
            <a:pPr>
              <a:defRPr/>
            </a:pPr>
            <a:fld id="{AEA5DE8A-2B46-4B88-B4A2-428A45A9F21D}" type="slidenum">
              <a:rPr lang="zh-CN" altLang="en-US"/>
              <a:pPr>
                <a:defRPr/>
              </a:pPr>
              <a:t>‹#›</a:t>
            </a:fld>
            <a:endParaRPr lang="zh-CN" altLang="en-US"/>
          </a:p>
        </p:txBody>
      </p:sp>
    </p:spTree>
    <p:extLst>
      <p:ext uri="{BB962C8B-B14F-4D97-AF65-F5344CB8AC3E}">
        <p14:creationId xmlns:p14="http://schemas.microsoft.com/office/powerpoint/2010/main" val="1511911930"/>
      </p:ext>
    </p:extLst>
  </p:cSld>
  <p:clrMapOvr>
    <a:masterClrMapping/>
  </p:clrMapOvr>
</p:sldLayout>
</file>

<file path=ppt/slideLayouts/slideLayout3107.xml><?xml version="1.0" encoding="utf-8"?>
<p:sldLayout xmlns:a="http://schemas.openxmlformats.org/drawingml/2006/main" xmlns:r="http://schemas.openxmlformats.org/officeDocument/2006/relationships" xmlns:p="http://schemas.openxmlformats.org/presentationml/2006/main" userDrawn="1">
  <p:cSld name="1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73" y="6042076"/>
            <a:ext cx="683419" cy="365125"/>
          </a:xfrm>
        </p:spPr>
        <p:txBody>
          <a:bodyPr/>
          <a:lstStyle>
            <a:lvl1pPr eaLnBrk="0" fontAlgn="auto" hangingPunct="0">
              <a:spcBef>
                <a:spcPct val="0"/>
              </a:spcBef>
              <a:spcAft>
                <a:spcPts val="0"/>
              </a:spcAft>
              <a:defRPr sz="1350" smtClean="0">
                <a:solidFill>
                  <a:prstClr val="black">
                    <a:tint val="75000"/>
                  </a:prstClr>
                </a:solidFill>
                <a:latin typeface="Arial" panose="020B0604020202020204" pitchFamily="34" charset="0"/>
              </a:defRPr>
            </a:lvl1pPr>
          </a:lstStyle>
          <a:p>
            <a:pPr>
              <a:defRPr/>
            </a:pPr>
            <a:fld id="{A119B26E-0C74-48B3-A8A5-9C5B1E57BB90}"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76"/>
            <a:ext cx="4723209" cy="365125"/>
          </a:xfrm>
        </p:spPr>
        <p:txBody>
          <a:bodyPr/>
          <a:lstStyle>
            <a:lvl1pPr algn="l" eaLnBrk="0" fontAlgn="auto" hangingPunct="0">
              <a:spcBef>
                <a:spcPct val="0"/>
              </a:spcBef>
              <a:spcAft>
                <a:spcPts val="0"/>
              </a:spcAft>
              <a:defRPr sz="1350">
                <a:solidFill>
                  <a:prstClr val="black">
                    <a:tint val="75000"/>
                  </a:prstClr>
                </a:solidFill>
                <a:latin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76"/>
            <a:ext cx="513159" cy="365125"/>
          </a:xfrm>
        </p:spPr>
        <p:txBody>
          <a:bodyPr/>
          <a:lstStyle>
            <a:lvl1pPr algn="l" eaLnBrk="0" fontAlgn="auto" hangingPunct="0">
              <a:spcBef>
                <a:spcPct val="0"/>
              </a:spcBef>
              <a:spcAft>
                <a:spcPts val="0"/>
              </a:spcAft>
              <a:defRPr sz="1350" smtClean="0">
                <a:solidFill>
                  <a:prstClr val="black">
                    <a:tint val="75000"/>
                  </a:prstClr>
                </a:solidFill>
                <a:latin typeface="Arial" panose="020B0604020202020204" pitchFamily="34" charset="0"/>
              </a:defRPr>
            </a:lvl1pPr>
          </a:lstStyle>
          <a:p>
            <a:pPr>
              <a:defRPr/>
            </a:pPr>
            <a:fld id="{FDBDC2CA-9A9B-4CB1-AC2B-2CA72B39F3C8}" type="slidenum">
              <a:rPr lang="zh-CN" altLang="en-US"/>
              <a:pPr>
                <a:defRPr/>
              </a:pPr>
              <a:t>‹#›</a:t>
            </a:fld>
            <a:endParaRPr lang="zh-CN" altLang="en-US"/>
          </a:p>
        </p:txBody>
      </p:sp>
    </p:spTree>
    <p:extLst>
      <p:ext uri="{BB962C8B-B14F-4D97-AF65-F5344CB8AC3E}">
        <p14:creationId xmlns:p14="http://schemas.microsoft.com/office/powerpoint/2010/main" val="3581630174"/>
      </p:ext>
    </p:extLst>
  </p:cSld>
  <p:clrMapOvr>
    <a:masterClrMapping/>
  </p:clrMapOvr>
</p:sldLayout>
</file>

<file path=ppt/slideLayouts/slideLayout3108.xml><?xml version="1.0" encoding="utf-8"?>
<p:sldLayout xmlns:a="http://schemas.openxmlformats.org/drawingml/2006/main" xmlns:r="http://schemas.openxmlformats.org/officeDocument/2006/relationships" xmlns:p="http://schemas.openxmlformats.org/presentationml/2006/main" preserve="1" userDrawn="1">
  <p:cSld name="13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71363973"/>
      </p:ext>
    </p:extLst>
  </p:cSld>
  <p:clrMapOvr>
    <a:masterClrMapping/>
  </p:clrMapOvr>
</p:sldLayout>
</file>

<file path=ppt/slideLayouts/slideLayout3109.xml><?xml version="1.0" encoding="utf-8"?>
<p:sldLayout xmlns:a="http://schemas.openxmlformats.org/drawingml/2006/main" xmlns:r="http://schemas.openxmlformats.org/officeDocument/2006/relationships" xmlns:p="http://schemas.openxmlformats.org/presentationml/2006/main" preserve="1" userDrawn="1">
  <p:cSld name="25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3568002"/>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userDrawn="1">
  <p:cSld name="9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4330919"/>
      </p:ext>
    </p:extLst>
  </p:cSld>
  <p:clrMapOvr>
    <a:masterClrMapping/>
  </p:clrMapOvr>
</p:sldLayout>
</file>

<file path=ppt/slideLayouts/slideLayout3110.xml><?xml version="1.0" encoding="utf-8"?>
<p:sldLayout xmlns:a="http://schemas.openxmlformats.org/drawingml/2006/main" xmlns:r="http://schemas.openxmlformats.org/officeDocument/2006/relationships" xmlns:p="http://schemas.openxmlformats.org/presentationml/2006/main" preserve="1" userDrawn="1">
  <p:cSld name="13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8557909"/>
      </p:ext>
    </p:extLst>
  </p:cSld>
  <p:clrMapOvr>
    <a:masterClrMapping/>
  </p:clrMapOvr>
</p:sldLayout>
</file>

<file path=ppt/slideLayouts/slideLayout3111.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8365093"/>
      </p:ext>
    </p:extLst>
  </p:cSld>
  <p:clrMapOvr>
    <a:masterClrMapping/>
  </p:clrMapOvr>
</p:sldLayout>
</file>

<file path=ppt/slideLayouts/slideLayout3112.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1989939"/>
      </p:ext>
    </p:extLst>
  </p:cSld>
  <p:clrMapOvr>
    <a:masterClrMapping/>
  </p:clrMapOvr>
</p:sldLayout>
</file>

<file path=ppt/slideLayouts/slideLayout3113.xml><?xml version="1.0" encoding="utf-8"?>
<p:sldLayout xmlns:a="http://schemas.openxmlformats.org/drawingml/2006/main" xmlns:r="http://schemas.openxmlformats.org/officeDocument/2006/relationships" xmlns:p="http://schemas.openxmlformats.org/presentationml/2006/main" preserve="1" userDrawn="1">
  <p:cSld name="4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3766640"/>
      </p:ext>
    </p:extLst>
  </p:cSld>
  <p:clrMapOvr>
    <a:masterClrMapping/>
  </p:clrMapOvr>
</p:sldLayout>
</file>

<file path=ppt/slideLayouts/slideLayout3114.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5930648"/>
      </p:ext>
    </p:extLst>
  </p:cSld>
  <p:clrMapOvr>
    <a:masterClrMapping/>
  </p:clrMapOvr>
</p:sldLayout>
</file>

<file path=ppt/slideLayouts/slideLayout3115.xml><?xml version="1.0" encoding="utf-8"?>
<p:sldLayout xmlns:a="http://schemas.openxmlformats.org/drawingml/2006/main" xmlns:r="http://schemas.openxmlformats.org/officeDocument/2006/relationships" xmlns:p="http://schemas.openxmlformats.org/presentationml/2006/main" preserve="1" userDrawn="1">
  <p:cSld name="4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4659403"/>
      </p:ext>
    </p:extLst>
  </p:cSld>
  <p:clrMapOvr>
    <a:masterClrMapping/>
  </p:clrMapOvr>
</p:sldLayout>
</file>

<file path=ppt/slideLayouts/slideLayout3116.xml><?xml version="1.0" encoding="utf-8"?>
<p:sldLayout xmlns:a="http://schemas.openxmlformats.org/drawingml/2006/main" xmlns:r="http://schemas.openxmlformats.org/officeDocument/2006/relationships" xmlns:p="http://schemas.openxmlformats.org/presentationml/2006/main" preserve="1" userDrawn="1">
  <p:cSld name="9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2250796"/>
      </p:ext>
    </p:extLst>
  </p:cSld>
  <p:clrMapOvr>
    <a:masterClrMapping/>
  </p:clrMapOvr>
</p:sldLayout>
</file>

<file path=ppt/slideLayouts/slideLayout3117.xml><?xml version="1.0" encoding="utf-8"?>
<p:sldLayout xmlns:a="http://schemas.openxmlformats.org/drawingml/2006/main" xmlns:r="http://schemas.openxmlformats.org/officeDocument/2006/relationships" xmlns:p="http://schemas.openxmlformats.org/presentationml/2006/main" preserve="1" userDrawn="1">
  <p:cSld name="9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4799522"/>
      </p:ext>
    </p:extLst>
  </p:cSld>
  <p:clrMapOvr>
    <a:masterClrMapping/>
  </p:clrMapOvr>
</p:sldLayout>
</file>

<file path=ppt/slideLayouts/slideLayout3118.xml><?xml version="1.0" encoding="utf-8"?>
<p:sldLayout xmlns:a="http://schemas.openxmlformats.org/drawingml/2006/main" xmlns:r="http://schemas.openxmlformats.org/officeDocument/2006/relationships" xmlns:p="http://schemas.openxmlformats.org/presentationml/2006/main" preserve="1" userDrawn="1">
  <p:cSld name="9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6751153"/>
      </p:ext>
    </p:extLst>
  </p:cSld>
  <p:clrMapOvr>
    <a:masterClrMapping/>
  </p:clrMapOvr>
</p:sldLayout>
</file>

<file path=ppt/slideLayouts/slideLayout3119.xml><?xml version="1.0" encoding="utf-8"?>
<p:sldLayout xmlns:a="http://schemas.openxmlformats.org/drawingml/2006/main" xmlns:r="http://schemas.openxmlformats.org/officeDocument/2006/relationships" xmlns:p="http://schemas.openxmlformats.org/presentationml/2006/main" preserve="1" userDrawn="1">
  <p:cSld name="4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8429381"/>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userDrawn="1">
  <p:cSld name="9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8458443"/>
      </p:ext>
    </p:extLst>
  </p:cSld>
  <p:clrMapOvr>
    <a:masterClrMapping/>
  </p:clrMapOvr>
</p:sldLayout>
</file>

<file path=ppt/slideLayouts/slideLayout3120.xml><?xml version="1.0" encoding="utf-8"?>
<p:sldLayout xmlns:a="http://schemas.openxmlformats.org/drawingml/2006/main" xmlns:r="http://schemas.openxmlformats.org/officeDocument/2006/relationships" xmlns:p="http://schemas.openxmlformats.org/presentationml/2006/main" preserve="1" userDrawn="1">
  <p:cSld name="4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508710"/>
      </p:ext>
    </p:extLst>
  </p:cSld>
  <p:clrMapOvr>
    <a:masterClrMapping/>
  </p:clrMapOvr>
</p:sldLayout>
</file>

<file path=ppt/slideLayouts/slideLayout3121.xml><?xml version="1.0" encoding="utf-8"?>
<p:sldLayout xmlns:a="http://schemas.openxmlformats.org/drawingml/2006/main" xmlns:r="http://schemas.openxmlformats.org/officeDocument/2006/relationships" xmlns:p="http://schemas.openxmlformats.org/presentationml/2006/main" preserve="1" userDrawn="1">
  <p:cSld name="4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4534872"/>
      </p:ext>
    </p:extLst>
  </p:cSld>
  <p:clrMapOvr>
    <a:masterClrMapping/>
  </p:clrMapOvr>
</p:sldLayout>
</file>

<file path=ppt/slideLayouts/slideLayout3122.xml><?xml version="1.0" encoding="utf-8"?>
<p:sldLayout xmlns:a="http://schemas.openxmlformats.org/drawingml/2006/main" xmlns:r="http://schemas.openxmlformats.org/officeDocument/2006/relationships" xmlns:p="http://schemas.openxmlformats.org/presentationml/2006/main" preserve="1" userDrawn="1">
  <p:cSld name="4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0067336"/>
      </p:ext>
    </p:extLst>
  </p:cSld>
  <p:clrMapOvr>
    <a:masterClrMapping/>
  </p:clrMapOvr>
</p:sldLayout>
</file>

<file path=ppt/slideLayouts/slideLayout3123.xml><?xml version="1.0" encoding="utf-8"?>
<p:sldLayout xmlns:a="http://schemas.openxmlformats.org/drawingml/2006/main" xmlns:r="http://schemas.openxmlformats.org/officeDocument/2006/relationships" xmlns:p="http://schemas.openxmlformats.org/presentationml/2006/main" userDrawn="1">
  <p:cSld name="10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9027118"/>
      </p:ext>
    </p:extLst>
  </p:cSld>
  <p:clrMapOvr>
    <a:masterClrMapping/>
  </p:clrMapOvr>
</p:sldLayout>
</file>

<file path=ppt/slideLayouts/slideLayout3124.xml><?xml version="1.0" encoding="utf-8"?>
<p:sldLayout xmlns:a="http://schemas.openxmlformats.org/drawingml/2006/main" xmlns:r="http://schemas.openxmlformats.org/officeDocument/2006/relationships" xmlns:p="http://schemas.openxmlformats.org/presentationml/2006/main" userDrawn="1">
  <p:cSld name="10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6188800"/>
      </p:ext>
    </p:extLst>
  </p:cSld>
  <p:clrMapOvr>
    <a:masterClrMapping/>
  </p:clrMapOvr>
</p:sldLayout>
</file>

<file path=ppt/slideLayouts/slideLayout3125.xml><?xml version="1.0" encoding="utf-8"?>
<p:sldLayout xmlns:a="http://schemas.openxmlformats.org/drawingml/2006/main" xmlns:r="http://schemas.openxmlformats.org/officeDocument/2006/relationships" xmlns:p="http://schemas.openxmlformats.org/presentationml/2006/main" userDrawn="1">
  <p:cSld name="10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6617436"/>
      </p:ext>
    </p:extLst>
  </p:cSld>
  <p:clrMapOvr>
    <a:masterClrMapping/>
  </p:clrMapOvr>
</p:sldLayout>
</file>

<file path=ppt/slideLayouts/slideLayout3126.xml><?xml version="1.0" encoding="utf-8"?>
<p:sldLayout xmlns:a="http://schemas.openxmlformats.org/drawingml/2006/main" xmlns:r="http://schemas.openxmlformats.org/officeDocument/2006/relationships" xmlns:p="http://schemas.openxmlformats.org/presentationml/2006/main" userDrawn="1">
  <p:cSld name="10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598286"/>
      </p:ext>
    </p:extLst>
  </p:cSld>
  <p:clrMapOvr>
    <a:masterClrMapping/>
  </p:clrMapOvr>
</p:sldLayout>
</file>

<file path=ppt/slideLayouts/slideLayout3127.xml><?xml version="1.0" encoding="utf-8"?>
<p:sldLayout xmlns:a="http://schemas.openxmlformats.org/drawingml/2006/main" xmlns:r="http://schemas.openxmlformats.org/officeDocument/2006/relationships" xmlns:p="http://schemas.openxmlformats.org/presentationml/2006/main" userDrawn="1">
  <p:cSld name="10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67795946"/>
      </p:ext>
    </p:extLst>
  </p:cSld>
  <p:clrMapOvr>
    <a:masterClrMapping/>
  </p:clrMapOvr>
</p:sldLayout>
</file>

<file path=ppt/slideLayouts/slideLayout3128.xml><?xml version="1.0" encoding="utf-8"?>
<p:sldLayout xmlns:a="http://schemas.openxmlformats.org/drawingml/2006/main" xmlns:r="http://schemas.openxmlformats.org/officeDocument/2006/relationships" xmlns:p="http://schemas.openxmlformats.org/presentationml/2006/main" userDrawn="1">
  <p:cSld name="10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88533776"/>
      </p:ext>
    </p:extLst>
  </p:cSld>
  <p:clrMapOvr>
    <a:masterClrMapping/>
  </p:clrMapOvr>
</p:sldLayout>
</file>

<file path=ppt/slideLayouts/slideLayout3129.xml><?xml version="1.0" encoding="utf-8"?>
<p:sldLayout xmlns:a="http://schemas.openxmlformats.org/drawingml/2006/main" xmlns:r="http://schemas.openxmlformats.org/officeDocument/2006/relationships" xmlns:p="http://schemas.openxmlformats.org/presentationml/2006/main" userDrawn="1">
  <p:cSld name="10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5818357"/>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userDrawn="1">
  <p:cSld name="9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5502972"/>
      </p:ext>
    </p:extLst>
  </p:cSld>
  <p:clrMapOvr>
    <a:masterClrMapping/>
  </p:clrMapOvr>
</p:sldLayout>
</file>

<file path=ppt/slideLayouts/slideLayout3130.xml><?xml version="1.0" encoding="utf-8"?>
<p:sldLayout xmlns:a="http://schemas.openxmlformats.org/drawingml/2006/main" xmlns:r="http://schemas.openxmlformats.org/officeDocument/2006/relationships" xmlns:p="http://schemas.openxmlformats.org/presentationml/2006/main" userDrawn="1">
  <p:cSld name="10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3886294"/>
      </p:ext>
    </p:extLst>
  </p:cSld>
  <p:clrMapOvr>
    <a:masterClrMapping/>
  </p:clrMapOvr>
</p:sldLayout>
</file>

<file path=ppt/slideLayouts/slideLayout3131.xml><?xml version="1.0" encoding="utf-8"?>
<p:sldLayout xmlns:a="http://schemas.openxmlformats.org/drawingml/2006/main" xmlns:r="http://schemas.openxmlformats.org/officeDocument/2006/relationships" xmlns:p="http://schemas.openxmlformats.org/presentationml/2006/main" showMasterSp="0" preserve="1" userDrawn="1">
  <p:cSld name="130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7234258"/>
      </p:ext>
    </p:extLst>
  </p:cSld>
  <p:clrMapOvr>
    <a:masterClrMapping/>
  </p:clrMapOvr>
</p:sldLayout>
</file>

<file path=ppt/slideLayouts/slideLayout3132.xml><?xml version="1.0" encoding="utf-8"?>
<p:sldLayout xmlns:a="http://schemas.openxmlformats.org/drawingml/2006/main" xmlns:r="http://schemas.openxmlformats.org/officeDocument/2006/relationships" xmlns:p="http://schemas.openxmlformats.org/presentationml/2006/main" preserve="1" userDrawn="1">
  <p:cSld name="131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67"/>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19"/>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139720047"/>
      </p:ext>
    </p:extLst>
  </p:cSld>
  <p:clrMapOvr>
    <a:masterClrMapping/>
  </p:clrMapOvr>
</p:sldLayout>
</file>

<file path=ppt/slideLayouts/slideLayout3133.xml><?xml version="1.0" encoding="utf-8"?>
<p:sldLayout xmlns:a="http://schemas.openxmlformats.org/drawingml/2006/main" xmlns:r="http://schemas.openxmlformats.org/officeDocument/2006/relationships" xmlns:p="http://schemas.openxmlformats.org/presentationml/2006/main" preserve="1" userDrawn="1">
  <p:cSld name="132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320443613"/>
      </p:ext>
    </p:extLst>
  </p:cSld>
  <p:clrMapOvr>
    <a:masterClrMapping/>
  </p:clrMapOvr>
</p:sldLayout>
</file>

<file path=ppt/slideLayouts/slideLayout3134.xml><?xml version="1.0" encoding="utf-8"?>
<p:sldLayout xmlns:a="http://schemas.openxmlformats.org/drawingml/2006/main" xmlns:r="http://schemas.openxmlformats.org/officeDocument/2006/relationships" xmlns:p="http://schemas.openxmlformats.org/presentationml/2006/main" preserve="1" userDrawn="1">
  <p:cSld name="133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795745332"/>
      </p:ext>
    </p:extLst>
  </p:cSld>
  <p:clrMapOvr>
    <a:masterClrMapping/>
  </p:clrMapOvr>
</p:sldLayout>
</file>

<file path=ppt/slideLayouts/slideLayout3135.xml><?xml version="1.0" encoding="utf-8"?>
<p:sldLayout xmlns:a="http://schemas.openxmlformats.org/drawingml/2006/main" xmlns:r="http://schemas.openxmlformats.org/officeDocument/2006/relationships" xmlns:p="http://schemas.openxmlformats.org/presentationml/2006/main" preserve="1" userDrawn="1">
  <p:cSld name="134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05"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622948555"/>
      </p:ext>
    </p:extLst>
  </p:cSld>
  <p:clrMapOvr>
    <a:masterClrMapping/>
  </p:clrMapOvr>
</p:sldLayout>
</file>

<file path=ppt/slideLayouts/slideLayout3136.xml><?xml version="1.0" encoding="utf-8"?>
<p:sldLayout xmlns:a="http://schemas.openxmlformats.org/drawingml/2006/main" xmlns:r="http://schemas.openxmlformats.org/officeDocument/2006/relationships" xmlns:p="http://schemas.openxmlformats.org/presentationml/2006/main" preserve="1" userDrawn="1">
  <p:cSld name="135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7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7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759816924"/>
      </p:ext>
    </p:extLst>
  </p:cSld>
  <p:clrMapOvr>
    <a:masterClrMapping/>
  </p:clrMapOvr>
</p:sldLayout>
</file>

<file path=ppt/slideLayouts/slideLayout3137.xml><?xml version="1.0" encoding="utf-8"?>
<p:sldLayout xmlns:a="http://schemas.openxmlformats.org/drawingml/2006/main" xmlns:r="http://schemas.openxmlformats.org/officeDocument/2006/relationships" xmlns:p="http://schemas.openxmlformats.org/presentationml/2006/main" preserve="1" userDrawn="1">
  <p:cSld name="136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162174257"/>
      </p:ext>
    </p:extLst>
  </p:cSld>
  <p:clrMapOvr>
    <a:masterClrMapping/>
  </p:clrMapOvr>
</p:sldLayout>
</file>

<file path=ppt/slideLayouts/slideLayout3138.xml><?xml version="1.0" encoding="utf-8"?>
<p:sldLayout xmlns:a="http://schemas.openxmlformats.org/drawingml/2006/main" xmlns:r="http://schemas.openxmlformats.org/officeDocument/2006/relationships" xmlns:p="http://schemas.openxmlformats.org/presentationml/2006/main" userDrawn="1">
  <p:cSld name="13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D9211090-4300-4B02-8EAF-B0C80EA901A5}"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AC2944A8-7C4C-47E2-8E7A-3A675320363C}" type="slidenum">
              <a:rPr lang="zh-CN" altLang="en-US"/>
              <a:pPr>
                <a:defRPr/>
              </a:pPr>
              <a:t>‹#›</a:t>
            </a:fld>
            <a:endParaRPr lang="zh-CN" altLang="en-US"/>
          </a:p>
        </p:txBody>
      </p:sp>
    </p:spTree>
    <p:extLst>
      <p:ext uri="{BB962C8B-B14F-4D97-AF65-F5344CB8AC3E}">
        <p14:creationId xmlns:p14="http://schemas.microsoft.com/office/powerpoint/2010/main" val="2629857336"/>
      </p:ext>
    </p:extLst>
  </p:cSld>
  <p:clrMapOvr>
    <a:masterClrMapping/>
  </p:clrMapOvr>
</p:sldLayout>
</file>

<file path=ppt/slideLayouts/slideLayout3139.xml><?xml version="1.0" encoding="utf-8"?>
<p:sldLayout xmlns:a="http://schemas.openxmlformats.org/drawingml/2006/main" xmlns:r="http://schemas.openxmlformats.org/officeDocument/2006/relationships" xmlns:p="http://schemas.openxmlformats.org/presentationml/2006/main" preserve="1" userDrawn="1">
  <p:cSld name="5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1485257"/>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userDrawn="1">
  <p:cSld name="9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84081391"/>
      </p:ext>
    </p:extLst>
  </p:cSld>
  <p:clrMapOvr>
    <a:masterClrMapping/>
  </p:clrMapOvr>
</p:sldLayout>
</file>

<file path=ppt/slideLayouts/slideLayout3140.xml><?xml version="1.0" encoding="utf-8"?>
<p:sldLayout xmlns:a="http://schemas.openxmlformats.org/drawingml/2006/main" xmlns:r="http://schemas.openxmlformats.org/officeDocument/2006/relationships" xmlns:p="http://schemas.openxmlformats.org/presentationml/2006/main" userDrawn="1">
  <p:cSld name="1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B2E9A0D0-1912-4B63-BC63-C49AFE9DC9EA}"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BEFB558-86E2-4C41-AE6B-CB093B994A7C}" type="slidenum">
              <a:rPr lang="zh-CN" altLang="en-US"/>
              <a:pPr>
                <a:defRPr/>
              </a:pPr>
              <a:t>‹#›</a:t>
            </a:fld>
            <a:endParaRPr lang="zh-CN" altLang="en-US"/>
          </a:p>
        </p:txBody>
      </p:sp>
    </p:spTree>
    <p:extLst>
      <p:ext uri="{BB962C8B-B14F-4D97-AF65-F5344CB8AC3E}">
        <p14:creationId xmlns:p14="http://schemas.microsoft.com/office/powerpoint/2010/main" val="3397014414"/>
      </p:ext>
    </p:extLst>
  </p:cSld>
  <p:clrMapOvr>
    <a:masterClrMapping/>
  </p:clrMapOvr>
</p:sldLayout>
</file>

<file path=ppt/slideLayouts/slideLayout3141.xml><?xml version="1.0" encoding="utf-8"?>
<p:sldLayout xmlns:a="http://schemas.openxmlformats.org/drawingml/2006/main" xmlns:r="http://schemas.openxmlformats.org/officeDocument/2006/relationships" xmlns:p="http://schemas.openxmlformats.org/presentationml/2006/main" preserve="1" userDrawn="1">
  <p:cSld name="5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0573756"/>
      </p:ext>
    </p:extLst>
  </p:cSld>
  <p:clrMapOvr>
    <a:masterClrMapping/>
  </p:clrMapOvr>
</p:sldLayout>
</file>

<file path=ppt/slideLayouts/slideLayout3142.xml><?xml version="1.0" encoding="utf-8"?>
<p:sldLayout xmlns:a="http://schemas.openxmlformats.org/drawingml/2006/main" xmlns:r="http://schemas.openxmlformats.org/officeDocument/2006/relationships" xmlns:p="http://schemas.openxmlformats.org/presentationml/2006/main" userDrawn="1">
  <p:cSld name="13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F2CBEE8D-EA8A-4C81-8AC3-1E22C3CA7348}"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9BC4DB86-459D-459B-9F60-77A910608C1D}" type="slidenum">
              <a:rPr lang="zh-CN" altLang="en-US"/>
              <a:pPr>
                <a:defRPr/>
              </a:pPr>
              <a:t>‹#›</a:t>
            </a:fld>
            <a:endParaRPr lang="zh-CN" altLang="en-US"/>
          </a:p>
        </p:txBody>
      </p:sp>
    </p:spTree>
    <p:extLst>
      <p:ext uri="{BB962C8B-B14F-4D97-AF65-F5344CB8AC3E}">
        <p14:creationId xmlns:p14="http://schemas.microsoft.com/office/powerpoint/2010/main" val="4005585335"/>
      </p:ext>
    </p:extLst>
  </p:cSld>
  <p:clrMapOvr>
    <a:masterClrMapping/>
  </p:clrMapOvr>
</p:sldLayout>
</file>

<file path=ppt/slideLayouts/slideLayout3143.xml><?xml version="1.0" encoding="utf-8"?>
<p:sldLayout xmlns:a="http://schemas.openxmlformats.org/drawingml/2006/main" xmlns:r="http://schemas.openxmlformats.org/officeDocument/2006/relationships" xmlns:p="http://schemas.openxmlformats.org/presentationml/2006/main" preserve="1" userDrawn="1">
  <p:cSld name="5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609702786"/>
      </p:ext>
    </p:extLst>
  </p:cSld>
  <p:clrMapOvr>
    <a:masterClrMapping/>
  </p:clrMapOvr>
</p:sldLayout>
</file>

<file path=ppt/slideLayouts/slideLayout3144.xml><?xml version="1.0" encoding="utf-8"?>
<p:sldLayout xmlns:a="http://schemas.openxmlformats.org/drawingml/2006/main" xmlns:r="http://schemas.openxmlformats.org/officeDocument/2006/relationships" xmlns:p="http://schemas.openxmlformats.org/presentationml/2006/main" userDrawn="1">
  <p:cSld name="14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49C8B078-C6BC-4E60-A3A7-3B58F65B983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34DE967A-ED93-4AD8-AF5F-27178B5C3C02}" type="slidenum">
              <a:rPr lang="zh-CN" altLang="en-US"/>
              <a:pPr>
                <a:defRPr/>
              </a:pPr>
              <a:t>‹#›</a:t>
            </a:fld>
            <a:endParaRPr lang="zh-CN" altLang="en-US"/>
          </a:p>
        </p:txBody>
      </p:sp>
    </p:spTree>
    <p:extLst>
      <p:ext uri="{BB962C8B-B14F-4D97-AF65-F5344CB8AC3E}">
        <p14:creationId xmlns:p14="http://schemas.microsoft.com/office/powerpoint/2010/main" val="1895571134"/>
      </p:ext>
    </p:extLst>
  </p:cSld>
  <p:clrMapOvr>
    <a:masterClrMapping/>
  </p:clrMapOvr>
</p:sldLayout>
</file>

<file path=ppt/slideLayouts/slideLayout3145.xml><?xml version="1.0" encoding="utf-8"?>
<p:sldLayout xmlns:a="http://schemas.openxmlformats.org/drawingml/2006/main" xmlns:r="http://schemas.openxmlformats.org/officeDocument/2006/relationships" xmlns:p="http://schemas.openxmlformats.org/presentationml/2006/main" preserve="1" userDrawn="1">
  <p:cSld name="5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66595197"/>
      </p:ext>
    </p:extLst>
  </p:cSld>
  <p:clrMapOvr>
    <a:masterClrMapping/>
  </p:clrMapOvr>
</p:sldLayout>
</file>

<file path=ppt/slideLayouts/slideLayout3146.xml><?xml version="1.0" encoding="utf-8"?>
<p:sldLayout xmlns:a="http://schemas.openxmlformats.org/drawingml/2006/main" xmlns:r="http://schemas.openxmlformats.org/officeDocument/2006/relationships" xmlns:p="http://schemas.openxmlformats.org/presentationml/2006/main" userDrawn="1">
  <p:cSld name="14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AF32C3C7-61DD-4C62-BD92-5B9C4C974714}"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4EFD081-0DD6-4BBC-A0FC-B1FCC49FE232}" type="slidenum">
              <a:rPr lang="zh-CN" altLang="en-US"/>
              <a:pPr>
                <a:defRPr/>
              </a:pPr>
              <a:t>‹#›</a:t>
            </a:fld>
            <a:endParaRPr lang="zh-CN" altLang="en-US"/>
          </a:p>
        </p:txBody>
      </p:sp>
    </p:spTree>
    <p:extLst>
      <p:ext uri="{BB962C8B-B14F-4D97-AF65-F5344CB8AC3E}">
        <p14:creationId xmlns:p14="http://schemas.microsoft.com/office/powerpoint/2010/main" val="3866802267"/>
      </p:ext>
    </p:extLst>
  </p:cSld>
  <p:clrMapOvr>
    <a:masterClrMapping/>
  </p:clrMapOvr>
</p:sldLayout>
</file>

<file path=ppt/slideLayouts/slideLayout3147.xml><?xml version="1.0" encoding="utf-8"?>
<p:sldLayout xmlns:a="http://schemas.openxmlformats.org/drawingml/2006/main" xmlns:r="http://schemas.openxmlformats.org/officeDocument/2006/relationships" xmlns:p="http://schemas.openxmlformats.org/presentationml/2006/main" preserve="1" userDrawn="1">
  <p:cSld name="5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7404400"/>
      </p:ext>
    </p:extLst>
  </p:cSld>
  <p:clrMapOvr>
    <a:masterClrMapping/>
  </p:clrMapOvr>
</p:sldLayout>
</file>

<file path=ppt/slideLayouts/slideLayout3148.xml><?xml version="1.0" encoding="utf-8"?>
<p:sldLayout xmlns:a="http://schemas.openxmlformats.org/drawingml/2006/main" xmlns:r="http://schemas.openxmlformats.org/officeDocument/2006/relationships" xmlns:p="http://schemas.openxmlformats.org/presentationml/2006/main" showMasterSp="0" preserve="1" userDrawn="1">
  <p:cSld name="14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90082353"/>
      </p:ext>
    </p:extLst>
  </p:cSld>
  <p:clrMapOvr>
    <a:masterClrMapping/>
  </p:clrMapOvr>
</p:sldLayout>
</file>

<file path=ppt/slideLayouts/slideLayout3149.xml><?xml version="1.0" encoding="utf-8"?>
<p:sldLayout xmlns:a="http://schemas.openxmlformats.org/drawingml/2006/main" xmlns:r="http://schemas.openxmlformats.org/officeDocument/2006/relationships" xmlns:p="http://schemas.openxmlformats.org/presentationml/2006/main" preserve="1" userDrawn="1">
  <p:cSld name="143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67"/>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19"/>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120132662"/>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userDrawn="1">
  <p:cSld name="9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82829868"/>
      </p:ext>
    </p:extLst>
  </p:cSld>
  <p:clrMapOvr>
    <a:masterClrMapping/>
  </p:clrMapOvr>
</p:sldLayout>
</file>

<file path=ppt/slideLayouts/slideLayout3150.xml><?xml version="1.0" encoding="utf-8"?>
<p:sldLayout xmlns:a="http://schemas.openxmlformats.org/drawingml/2006/main" xmlns:r="http://schemas.openxmlformats.org/officeDocument/2006/relationships" xmlns:p="http://schemas.openxmlformats.org/presentationml/2006/main" preserve="1" userDrawn="1">
  <p:cSld name="144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921963546"/>
      </p:ext>
    </p:extLst>
  </p:cSld>
  <p:clrMapOvr>
    <a:masterClrMapping/>
  </p:clrMapOvr>
</p:sldLayout>
</file>

<file path=ppt/slideLayouts/slideLayout3151.xml><?xml version="1.0" encoding="utf-8"?>
<p:sldLayout xmlns:a="http://schemas.openxmlformats.org/drawingml/2006/main" xmlns:r="http://schemas.openxmlformats.org/officeDocument/2006/relationships" xmlns:p="http://schemas.openxmlformats.org/presentationml/2006/main" preserve="1" userDrawn="1">
  <p:cSld name="145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06208680"/>
      </p:ext>
    </p:extLst>
  </p:cSld>
  <p:clrMapOvr>
    <a:masterClrMapping/>
  </p:clrMapOvr>
</p:sldLayout>
</file>

<file path=ppt/slideLayouts/slideLayout3152.xml><?xml version="1.0" encoding="utf-8"?>
<p:sldLayout xmlns:a="http://schemas.openxmlformats.org/drawingml/2006/main" xmlns:r="http://schemas.openxmlformats.org/officeDocument/2006/relationships" xmlns:p="http://schemas.openxmlformats.org/presentationml/2006/main" preserve="1" userDrawn="1">
  <p:cSld name="146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05"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899842802"/>
      </p:ext>
    </p:extLst>
  </p:cSld>
  <p:clrMapOvr>
    <a:masterClrMapping/>
  </p:clrMapOvr>
</p:sldLayout>
</file>

<file path=ppt/slideLayouts/slideLayout3153.xml><?xml version="1.0" encoding="utf-8"?>
<p:sldLayout xmlns:a="http://schemas.openxmlformats.org/drawingml/2006/main" xmlns:r="http://schemas.openxmlformats.org/officeDocument/2006/relationships" xmlns:p="http://schemas.openxmlformats.org/presentationml/2006/main" preserve="1" userDrawn="1">
  <p:cSld name="14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7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7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256124012"/>
      </p:ext>
    </p:extLst>
  </p:cSld>
  <p:clrMapOvr>
    <a:masterClrMapping/>
  </p:clrMapOvr>
</p:sldLayout>
</file>

<file path=ppt/slideLayouts/slideLayout3154.xml><?xml version="1.0" encoding="utf-8"?>
<p:sldLayout xmlns:a="http://schemas.openxmlformats.org/drawingml/2006/main" xmlns:r="http://schemas.openxmlformats.org/officeDocument/2006/relationships" xmlns:p="http://schemas.openxmlformats.org/presentationml/2006/main" preserve="1" userDrawn="1">
  <p:cSld name="148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61051427"/>
      </p:ext>
    </p:extLst>
  </p:cSld>
  <p:clrMapOvr>
    <a:masterClrMapping/>
  </p:clrMapOvr>
</p:sldLayout>
</file>

<file path=ppt/slideLayouts/slideLayout3155.xml><?xml version="1.0" encoding="utf-8"?>
<p:sldLayout xmlns:a="http://schemas.openxmlformats.org/drawingml/2006/main" xmlns:r="http://schemas.openxmlformats.org/officeDocument/2006/relationships" xmlns:p="http://schemas.openxmlformats.org/presentationml/2006/main" userDrawn="1">
  <p:cSld name="14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ED44A45-4359-412A-B8E7-D7C33963112E}"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479427D6-2132-44B9-AC34-134A09D11799}" type="slidenum">
              <a:rPr lang="zh-CN" altLang="en-US"/>
              <a:pPr>
                <a:defRPr/>
              </a:pPr>
              <a:t>‹#›</a:t>
            </a:fld>
            <a:endParaRPr lang="zh-CN" altLang="en-US"/>
          </a:p>
        </p:txBody>
      </p:sp>
    </p:spTree>
    <p:extLst>
      <p:ext uri="{BB962C8B-B14F-4D97-AF65-F5344CB8AC3E}">
        <p14:creationId xmlns:p14="http://schemas.microsoft.com/office/powerpoint/2010/main" val="3817724297"/>
      </p:ext>
    </p:extLst>
  </p:cSld>
  <p:clrMapOvr>
    <a:masterClrMapping/>
  </p:clrMapOvr>
</p:sldLayout>
</file>

<file path=ppt/slideLayouts/slideLayout3156.xml><?xml version="1.0" encoding="utf-8"?>
<p:sldLayout xmlns:a="http://schemas.openxmlformats.org/drawingml/2006/main" xmlns:r="http://schemas.openxmlformats.org/officeDocument/2006/relationships" xmlns:p="http://schemas.openxmlformats.org/presentationml/2006/main" preserve="1" userDrawn="1">
  <p:cSld name="5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0332245"/>
      </p:ext>
    </p:extLst>
  </p:cSld>
  <p:clrMapOvr>
    <a:masterClrMapping/>
  </p:clrMapOvr>
</p:sldLayout>
</file>

<file path=ppt/slideLayouts/slideLayout3157.xml><?xml version="1.0" encoding="utf-8"?>
<p:sldLayout xmlns:a="http://schemas.openxmlformats.org/drawingml/2006/main" xmlns:r="http://schemas.openxmlformats.org/officeDocument/2006/relationships" xmlns:p="http://schemas.openxmlformats.org/presentationml/2006/main" userDrawn="1">
  <p:cSld name="1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F322373E-94DA-4FAD-8445-2DC9FAF8E99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EF013778-57A3-42C7-8434-42A77F100B0B}" type="slidenum">
              <a:rPr lang="zh-CN" altLang="en-US"/>
              <a:pPr>
                <a:defRPr/>
              </a:pPr>
              <a:t>‹#›</a:t>
            </a:fld>
            <a:endParaRPr lang="zh-CN" altLang="en-US"/>
          </a:p>
        </p:txBody>
      </p:sp>
    </p:spTree>
    <p:extLst>
      <p:ext uri="{BB962C8B-B14F-4D97-AF65-F5344CB8AC3E}">
        <p14:creationId xmlns:p14="http://schemas.microsoft.com/office/powerpoint/2010/main" val="455995928"/>
      </p:ext>
    </p:extLst>
  </p:cSld>
  <p:clrMapOvr>
    <a:masterClrMapping/>
  </p:clrMapOvr>
</p:sldLayout>
</file>

<file path=ppt/slideLayouts/slideLayout3158.xml><?xml version="1.0" encoding="utf-8"?>
<p:sldLayout xmlns:a="http://schemas.openxmlformats.org/drawingml/2006/main" xmlns:r="http://schemas.openxmlformats.org/officeDocument/2006/relationships" xmlns:p="http://schemas.openxmlformats.org/presentationml/2006/main" preserve="1" userDrawn="1">
  <p:cSld name="5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3705855"/>
      </p:ext>
    </p:extLst>
  </p:cSld>
  <p:clrMapOvr>
    <a:masterClrMapping/>
  </p:clrMapOvr>
</p:sldLayout>
</file>

<file path=ppt/slideLayouts/slideLayout3159.xml><?xml version="1.0" encoding="utf-8"?>
<p:sldLayout xmlns:a="http://schemas.openxmlformats.org/drawingml/2006/main" xmlns:r="http://schemas.openxmlformats.org/officeDocument/2006/relationships" xmlns:p="http://schemas.openxmlformats.org/presentationml/2006/main" userDrawn="1">
  <p:cSld name="15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CF46E60-554B-42EB-BB30-45A391BC32B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DBC383BC-B267-4704-A8FA-A15E8FD53514}" type="slidenum">
              <a:rPr lang="zh-CN" altLang="en-US"/>
              <a:pPr>
                <a:defRPr/>
              </a:pPr>
              <a:t>‹#›</a:t>
            </a:fld>
            <a:endParaRPr lang="zh-CN" altLang="en-US"/>
          </a:p>
        </p:txBody>
      </p:sp>
    </p:spTree>
    <p:extLst>
      <p:ext uri="{BB962C8B-B14F-4D97-AF65-F5344CB8AC3E}">
        <p14:creationId xmlns:p14="http://schemas.microsoft.com/office/powerpoint/2010/main" val="159188729"/>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userDrawn="1">
  <p:cSld name="9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15464782"/>
      </p:ext>
    </p:extLst>
  </p:cSld>
  <p:clrMapOvr>
    <a:masterClrMapping/>
  </p:clrMapOvr>
</p:sldLayout>
</file>

<file path=ppt/slideLayouts/slideLayout3160.xml><?xml version="1.0" encoding="utf-8"?>
<p:sldLayout xmlns:a="http://schemas.openxmlformats.org/drawingml/2006/main" xmlns:r="http://schemas.openxmlformats.org/officeDocument/2006/relationships" xmlns:p="http://schemas.openxmlformats.org/presentationml/2006/main" preserve="1" userDrawn="1">
  <p:cSld name="5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8519613"/>
      </p:ext>
    </p:extLst>
  </p:cSld>
  <p:clrMapOvr>
    <a:masterClrMapping/>
  </p:clrMapOvr>
</p:sldLayout>
</file>

<file path=ppt/slideLayouts/slideLayout3161.xml><?xml version="1.0" encoding="utf-8"?>
<p:sldLayout xmlns:a="http://schemas.openxmlformats.org/drawingml/2006/main" xmlns:r="http://schemas.openxmlformats.org/officeDocument/2006/relationships" xmlns:p="http://schemas.openxmlformats.org/presentationml/2006/main" userDrawn="1">
  <p:cSld name="15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56CE616D-4822-4F34-9036-10F4202CEECE}"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8F1C9607-C50E-44C5-A590-9539F87731AC}" type="slidenum">
              <a:rPr lang="zh-CN" altLang="en-US"/>
              <a:pPr>
                <a:defRPr/>
              </a:pPr>
              <a:t>‹#›</a:t>
            </a:fld>
            <a:endParaRPr lang="zh-CN" altLang="en-US"/>
          </a:p>
        </p:txBody>
      </p:sp>
    </p:spTree>
    <p:extLst>
      <p:ext uri="{BB962C8B-B14F-4D97-AF65-F5344CB8AC3E}">
        <p14:creationId xmlns:p14="http://schemas.microsoft.com/office/powerpoint/2010/main" val="166278008"/>
      </p:ext>
    </p:extLst>
  </p:cSld>
  <p:clrMapOvr>
    <a:masterClrMapping/>
  </p:clrMapOvr>
</p:sldLayout>
</file>

<file path=ppt/slideLayouts/slideLayout3162.xml><?xml version="1.0" encoding="utf-8"?>
<p:sldLayout xmlns:a="http://schemas.openxmlformats.org/drawingml/2006/main" xmlns:r="http://schemas.openxmlformats.org/officeDocument/2006/relationships" xmlns:p="http://schemas.openxmlformats.org/presentationml/2006/main" preserve="1" userDrawn="1">
  <p:cSld name="5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6968405"/>
      </p:ext>
    </p:extLst>
  </p:cSld>
  <p:clrMapOvr>
    <a:masterClrMapping/>
  </p:clrMapOvr>
</p:sldLayout>
</file>

<file path=ppt/slideLayouts/slideLayout3163.xml><?xml version="1.0" encoding="utf-8"?>
<p:sldLayout xmlns:a="http://schemas.openxmlformats.org/drawingml/2006/main" xmlns:r="http://schemas.openxmlformats.org/officeDocument/2006/relationships" xmlns:p="http://schemas.openxmlformats.org/presentationml/2006/main" userDrawn="1">
  <p:cSld name="15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3117A66C-FC79-4CC7-90E0-DFC9C678FE49}"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8F496C39-F30C-4426-91CD-F129EE40DEA7}" type="slidenum">
              <a:rPr lang="zh-CN" altLang="en-US"/>
              <a:pPr>
                <a:defRPr/>
              </a:pPr>
              <a:t>‹#›</a:t>
            </a:fld>
            <a:endParaRPr lang="zh-CN" altLang="en-US"/>
          </a:p>
        </p:txBody>
      </p:sp>
    </p:spTree>
    <p:extLst>
      <p:ext uri="{BB962C8B-B14F-4D97-AF65-F5344CB8AC3E}">
        <p14:creationId xmlns:p14="http://schemas.microsoft.com/office/powerpoint/2010/main" val="3232437990"/>
      </p:ext>
    </p:extLst>
  </p:cSld>
  <p:clrMapOvr>
    <a:masterClrMapping/>
  </p:clrMapOvr>
</p:sldLayout>
</file>

<file path=ppt/slideLayouts/slideLayout3164.xml><?xml version="1.0" encoding="utf-8"?>
<p:sldLayout xmlns:a="http://schemas.openxmlformats.org/drawingml/2006/main" xmlns:r="http://schemas.openxmlformats.org/officeDocument/2006/relationships" xmlns:p="http://schemas.openxmlformats.org/presentationml/2006/main" preserve="1" userDrawn="1">
  <p:cSld name="5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8356975"/>
      </p:ext>
    </p:extLst>
  </p:cSld>
  <p:clrMapOvr>
    <a:masterClrMapping/>
  </p:clrMapOvr>
</p:sldLayout>
</file>

<file path=ppt/slideLayouts/slideLayout3165.xml><?xml version="1.0" encoding="utf-8"?>
<p:sldLayout xmlns:a="http://schemas.openxmlformats.org/drawingml/2006/main" xmlns:r="http://schemas.openxmlformats.org/officeDocument/2006/relationships" xmlns:p="http://schemas.openxmlformats.org/presentationml/2006/main" userDrawn="1">
  <p:cSld name="15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AA561FC5-CA0C-4699-B462-0A5A5E5979A9}"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5EA16809-4D85-4174-BD8D-1A58CED1ABB5}" type="slidenum">
              <a:rPr lang="zh-CN" altLang="en-US"/>
              <a:pPr>
                <a:defRPr/>
              </a:pPr>
              <a:t>‹#›</a:t>
            </a:fld>
            <a:endParaRPr lang="zh-CN" altLang="en-US"/>
          </a:p>
        </p:txBody>
      </p:sp>
    </p:spTree>
    <p:extLst>
      <p:ext uri="{BB962C8B-B14F-4D97-AF65-F5344CB8AC3E}">
        <p14:creationId xmlns:p14="http://schemas.microsoft.com/office/powerpoint/2010/main" val="135684003"/>
      </p:ext>
    </p:extLst>
  </p:cSld>
  <p:clrMapOvr>
    <a:masterClrMapping/>
  </p:clrMapOvr>
</p:sldLayout>
</file>

<file path=ppt/slideLayouts/slideLayout3166.xml><?xml version="1.0" encoding="utf-8"?>
<p:sldLayout xmlns:a="http://schemas.openxmlformats.org/drawingml/2006/main" xmlns:r="http://schemas.openxmlformats.org/officeDocument/2006/relationships" xmlns:p="http://schemas.openxmlformats.org/presentationml/2006/main" userDrawn="1">
  <p:cSld name="15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5B3DAAB5-7B15-45D5-AD0A-A8E948FDB9C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BC994593-116F-4F1E-9CA6-E38422B329AA}" type="slidenum">
              <a:rPr lang="zh-CN" altLang="en-US"/>
              <a:pPr>
                <a:defRPr/>
              </a:pPr>
              <a:t>‹#›</a:t>
            </a:fld>
            <a:endParaRPr lang="zh-CN" altLang="en-US"/>
          </a:p>
        </p:txBody>
      </p:sp>
    </p:spTree>
    <p:extLst>
      <p:ext uri="{BB962C8B-B14F-4D97-AF65-F5344CB8AC3E}">
        <p14:creationId xmlns:p14="http://schemas.microsoft.com/office/powerpoint/2010/main" val="1156493773"/>
      </p:ext>
    </p:extLst>
  </p:cSld>
  <p:clrMapOvr>
    <a:masterClrMapping/>
  </p:clrMapOvr>
</p:sldLayout>
</file>

<file path=ppt/slideLayouts/slideLayout3167.xml><?xml version="1.0" encoding="utf-8"?>
<p:sldLayout xmlns:a="http://schemas.openxmlformats.org/drawingml/2006/main" xmlns:r="http://schemas.openxmlformats.org/officeDocument/2006/relationships" xmlns:p="http://schemas.openxmlformats.org/presentationml/2006/main" preserve="1" userDrawn="1">
  <p:cSld name="14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785209"/>
      </p:ext>
    </p:extLst>
  </p:cSld>
  <p:clrMapOvr>
    <a:masterClrMapping/>
  </p:clrMapOvr>
</p:sldLayout>
</file>

<file path=ppt/slideLayouts/slideLayout3168.xml><?xml version="1.0" encoding="utf-8"?>
<p:sldLayout xmlns:a="http://schemas.openxmlformats.org/drawingml/2006/main" xmlns:r="http://schemas.openxmlformats.org/officeDocument/2006/relationships" xmlns:p="http://schemas.openxmlformats.org/presentationml/2006/main" preserve="1" userDrawn="1">
  <p:cSld name="26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5463942"/>
      </p:ext>
    </p:extLst>
  </p:cSld>
  <p:clrMapOvr>
    <a:masterClrMapping/>
  </p:clrMapOvr>
</p:sldLayout>
</file>

<file path=ppt/slideLayouts/slideLayout3169.xml><?xml version="1.0" encoding="utf-8"?>
<p:sldLayout xmlns:a="http://schemas.openxmlformats.org/drawingml/2006/main" xmlns:r="http://schemas.openxmlformats.org/officeDocument/2006/relationships" xmlns:p="http://schemas.openxmlformats.org/presentationml/2006/main" preserve="1" userDrawn="1">
  <p:cSld name="14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5802066"/>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showMasterSp="0" preserve="1" userDrawn="1">
  <p:cSld name="99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13784"/>
      </p:ext>
    </p:extLst>
  </p:cSld>
  <p:clrMapOvr>
    <a:masterClrMapping/>
  </p:clrMapOvr>
</p:sldLayout>
</file>

<file path=ppt/slideLayouts/slideLayout3170.xml><?xml version="1.0" encoding="utf-8"?>
<p:sldLayout xmlns:a="http://schemas.openxmlformats.org/drawingml/2006/main" xmlns:r="http://schemas.openxmlformats.org/officeDocument/2006/relationships" xmlns:p="http://schemas.openxmlformats.org/presentationml/2006/main" userDrawn="1">
  <p:cSld name="15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CBFE901-A6C8-4AE0-9314-5B60BBAFCE99}"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5336066-8B7F-4207-846D-6DA0CD97083D}" type="slidenum">
              <a:rPr lang="zh-CN" altLang="en-US"/>
              <a:pPr>
                <a:defRPr/>
              </a:pPr>
              <a:t>‹#›</a:t>
            </a:fld>
            <a:endParaRPr lang="zh-CN" altLang="en-US"/>
          </a:p>
        </p:txBody>
      </p:sp>
    </p:spTree>
    <p:extLst>
      <p:ext uri="{BB962C8B-B14F-4D97-AF65-F5344CB8AC3E}">
        <p14:creationId xmlns:p14="http://schemas.microsoft.com/office/powerpoint/2010/main" val="230316104"/>
      </p:ext>
    </p:extLst>
  </p:cSld>
  <p:clrMapOvr>
    <a:masterClrMapping/>
  </p:clrMapOvr>
</p:sldLayout>
</file>

<file path=ppt/slideLayouts/slideLayout3171.xml><?xml version="1.0" encoding="utf-8"?>
<p:sldLayout xmlns:a="http://schemas.openxmlformats.org/drawingml/2006/main" xmlns:r="http://schemas.openxmlformats.org/officeDocument/2006/relationships" xmlns:p="http://schemas.openxmlformats.org/presentationml/2006/main" userDrawn="1">
  <p:cSld name="15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C1D04D92-0D63-4D43-91FB-9C1E2C44C13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FD083D41-FDB5-4C9D-B086-3427C86D9E2A}" type="slidenum">
              <a:rPr lang="zh-CN" altLang="en-US"/>
              <a:pPr>
                <a:defRPr/>
              </a:pPr>
              <a:t>‹#›</a:t>
            </a:fld>
            <a:endParaRPr lang="zh-CN" altLang="en-US"/>
          </a:p>
        </p:txBody>
      </p:sp>
    </p:spTree>
    <p:extLst>
      <p:ext uri="{BB962C8B-B14F-4D97-AF65-F5344CB8AC3E}">
        <p14:creationId xmlns:p14="http://schemas.microsoft.com/office/powerpoint/2010/main" val="1319124891"/>
      </p:ext>
    </p:extLst>
  </p:cSld>
  <p:clrMapOvr>
    <a:masterClrMapping/>
  </p:clrMapOvr>
</p:sldLayout>
</file>

<file path=ppt/slideLayouts/slideLayout3172.xml><?xml version="1.0" encoding="utf-8"?>
<p:sldLayout xmlns:a="http://schemas.openxmlformats.org/drawingml/2006/main" xmlns:r="http://schemas.openxmlformats.org/officeDocument/2006/relationships" xmlns:p="http://schemas.openxmlformats.org/presentationml/2006/main" userDrawn="1">
  <p:cSld name="27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40376"/>
      </p:ext>
    </p:extLst>
  </p:cSld>
  <p:clrMapOvr>
    <a:masterClrMapping/>
  </p:clrMapOvr>
  <p:transition spd="slow" advClick="0" advTm="0">
    <p:random/>
  </p:transition>
</p:sldLayout>
</file>

<file path=ppt/slideLayouts/slideLayout3173.xml><?xml version="1.0" encoding="utf-8"?>
<p:sldLayout xmlns:a="http://schemas.openxmlformats.org/drawingml/2006/main" xmlns:r="http://schemas.openxmlformats.org/officeDocument/2006/relationships" xmlns:p="http://schemas.openxmlformats.org/presentationml/2006/main" userDrawn="1">
  <p:cSld name="15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C03D8E8-EE22-4330-8E6D-C17D5ECA998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D6AB6F0-0755-4395-93CB-63D068D074C5}" type="slidenum">
              <a:rPr lang="zh-CN" altLang="en-US"/>
              <a:pPr>
                <a:defRPr/>
              </a:pPr>
              <a:t>‹#›</a:t>
            </a:fld>
            <a:endParaRPr lang="zh-CN" altLang="en-US"/>
          </a:p>
        </p:txBody>
      </p:sp>
    </p:spTree>
    <p:extLst>
      <p:ext uri="{BB962C8B-B14F-4D97-AF65-F5344CB8AC3E}">
        <p14:creationId xmlns:p14="http://schemas.microsoft.com/office/powerpoint/2010/main" val="4117535866"/>
      </p:ext>
    </p:extLst>
  </p:cSld>
  <p:clrMapOvr>
    <a:masterClrMapping/>
  </p:clrMapOvr>
</p:sldLayout>
</file>

<file path=ppt/slideLayouts/slideLayout3174.xml><?xml version="1.0" encoding="utf-8"?>
<p:sldLayout xmlns:a="http://schemas.openxmlformats.org/drawingml/2006/main" xmlns:r="http://schemas.openxmlformats.org/officeDocument/2006/relationships" xmlns:p="http://schemas.openxmlformats.org/presentationml/2006/main" userDrawn="1">
  <p:cSld name="1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73" y="6042076"/>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6B4A5048-8F72-4F58-BB13-3ED563E29575}"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76"/>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6442472" y="6042076"/>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0A6CE63B-AC3A-43B0-91A9-51B9EFE8CFB8}" type="slidenum">
              <a:rPr lang="zh-CN" altLang="en-US"/>
              <a:pPr>
                <a:defRPr/>
              </a:pPr>
              <a:t>‹#›</a:t>
            </a:fld>
            <a:endParaRPr lang="zh-CN" altLang="en-US"/>
          </a:p>
        </p:txBody>
      </p:sp>
    </p:spTree>
    <p:extLst>
      <p:ext uri="{BB962C8B-B14F-4D97-AF65-F5344CB8AC3E}">
        <p14:creationId xmlns:p14="http://schemas.microsoft.com/office/powerpoint/2010/main" val="799412670"/>
      </p:ext>
    </p:extLst>
  </p:cSld>
  <p:clrMapOvr>
    <a:masterClrMapping/>
  </p:clrMapOvr>
</p:sldLayout>
</file>

<file path=ppt/slideLayouts/slideLayout3175.xml><?xml version="1.0" encoding="utf-8"?>
<p:sldLayout xmlns:a="http://schemas.openxmlformats.org/drawingml/2006/main" xmlns:r="http://schemas.openxmlformats.org/officeDocument/2006/relationships" xmlns:p="http://schemas.openxmlformats.org/presentationml/2006/main" preserve="1" userDrawn="1">
  <p:cSld name="6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537861"/>
      </p:ext>
    </p:extLst>
  </p:cSld>
  <p:clrMapOvr>
    <a:masterClrMapping/>
  </p:clrMapOvr>
</p:sldLayout>
</file>

<file path=ppt/slideLayouts/slideLayout3176.xml><?xml version="1.0" encoding="utf-8"?>
<p:sldLayout xmlns:a="http://schemas.openxmlformats.org/drawingml/2006/main" xmlns:r="http://schemas.openxmlformats.org/officeDocument/2006/relationships" xmlns:p="http://schemas.openxmlformats.org/presentationml/2006/main" userDrawn="1">
  <p:cSld name="1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73" y="6042076"/>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8007136F-80AE-47C1-B44A-939BBC59FF19}"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76"/>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6442472" y="6042076"/>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F1C3C941-8BE1-4209-B5F4-37BF95D4C3D9}" type="slidenum">
              <a:rPr lang="zh-CN" altLang="en-US"/>
              <a:pPr>
                <a:defRPr/>
              </a:pPr>
              <a:t>‹#›</a:t>
            </a:fld>
            <a:endParaRPr lang="zh-CN" altLang="en-US"/>
          </a:p>
        </p:txBody>
      </p:sp>
    </p:spTree>
    <p:extLst>
      <p:ext uri="{BB962C8B-B14F-4D97-AF65-F5344CB8AC3E}">
        <p14:creationId xmlns:p14="http://schemas.microsoft.com/office/powerpoint/2010/main" val="1564123269"/>
      </p:ext>
    </p:extLst>
  </p:cSld>
  <p:clrMapOvr>
    <a:masterClrMapping/>
  </p:clrMapOvr>
</p:sldLayout>
</file>

<file path=ppt/slideLayouts/slideLayout3177.xml><?xml version="1.0" encoding="utf-8"?>
<p:sldLayout xmlns:a="http://schemas.openxmlformats.org/drawingml/2006/main" xmlns:r="http://schemas.openxmlformats.org/officeDocument/2006/relationships" xmlns:p="http://schemas.openxmlformats.org/presentationml/2006/main" preserve="1" userDrawn="1">
  <p:cSld name="6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6616373"/>
      </p:ext>
    </p:extLst>
  </p:cSld>
  <p:clrMapOvr>
    <a:masterClrMapping/>
  </p:clrMapOvr>
</p:sldLayout>
</file>

<file path=ppt/slideLayouts/slideLayout3178.xml><?xml version="1.0" encoding="utf-8"?>
<p:sldLayout xmlns:a="http://schemas.openxmlformats.org/drawingml/2006/main" xmlns:r="http://schemas.openxmlformats.org/officeDocument/2006/relationships" xmlns:p="http://schemas.openxmlformats.org/presentationml/2006/main" userDrawn="1">
  <p:cSld name="1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73" y="6042076"/>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AF4961DB-1D9B-4230-BBFE-6F1F3F78E95A}"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76"/>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6442472" y="6042076"/>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0A2D2621-AB55-4F63-A3BF-7640BB6980A7}" type="slidenum">
              <a:rPr lang="zh-CN" altLang="en-US"/>
              <a:pPr>
                <a:defRPr/>
              </a:pPr>
              <a:t>‹#›</a:t>
            </a:fld>
            <a:endParaRPr lang="zh-CN" altLang="en-US"/>
          </a:p>
        </p:txBody>
      </p:sp>
    </p:spTree>
    <p:extLst>
      <p:ext uri="{BB962C8B-B14F-4D97-AF65-F5344CB8AC3E}">
        <p14:creationId xmlns:p14="http://schemas.microsoft.com/office/powerpoint/2010/main" val="597770991"/>
      </p:ext>
    </p:extLst>
  </p:cSld>
  <p:clrMapOvr>
    <a:masterClrMapping/>
  </p:clrMapOvr>
</p:sldLayout>
</file>

<file path=ppt/slideLayouts/slideLayout3179.xml><?xml version="1.0" encoding="utf-8"?>
<p:sldLayout xmlns:a="http://schemas.openxmlformats.org/drawingml/2006/main" xmlns:r="http://schemas.openxmlformats.org/officeDocument/2006/relationships" xmlns:p="http://schemas.openxmlformats.org/presentationml/2006/main" preserve="1" userDrawn="1">
  <p:cSld name="6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4614827"/>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10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925"/>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77"/>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952261838"/>
      </p:ext>
    </p:extLst>
  </p:cSld>
  <p:clrMapOvr>
    <a:masterClrMapping/>
  </p:clrMapOvr>
</p:sldLayout>
</file>

<file path=ppt/slideLayouts/slideLayout3180.xml><?xml version="1.0" encoding="utf-8"?>
<p:sldLayout xmlns:a="http://schemas.openxmlformats.org/drawingml/2006/main" xmlns:r="http://schemas.openxmlformats.org/officeDocument/2006/relationships" xmlns:p="http://schemas.openxmlformats.org/presentationml/2006/main" userDrawn="1">
  <p:cSld name="1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73" y="6042076"/>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5DD1A05C-AA07-4221-8434-D2C4A5F1A127}"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76"/>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6442472" y="6042076"/>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87B4784E-6CE7-4E63-95E0-B8631E5A4D5B}" type="slidenum">
              <a:rPr lang="zh-CN" altLang="en-US"/>
              <a:pPr>
                <a:defRPr/>
              </a:pPr>
              <a:t>‹#›</a:t>
            </a:fld>
            <a:endParaRPr lang="zh-CN" altLang="en-US"/>
          </a:p>
        </p:txBody>
      </p:sp>
    </p:spTree>
    <p:extLst>
      <p:ext uri="{BB962C8B-B14F-4D97-AF65-F5344CB8AC3E}">
        <p14:creationId xmlns:p14="http://schemas.microsoft.com/office/powerpoint/2010/main" val="2347309025"/>
      </p:ext>
    </p:extLst>
  </p:cSld>
  <p:clrMapOvr>
    <a:masterClrMapping/>
  </p:clrMapOvr>
</p:sldLayout>
</file>

<file path=ppt/slideLayouts/slideLayout3181.xml><?xml version="1.0" encoding="utf-8"?>
<p:sldLayout xmlns:a="http://schemas.openxmlformats.org/drawingml/2006/main" xmlns:r="http://schemas.openxmlformats.org/officeDocument/2006/relationships" xmlns:p="http://schemas.openxmlformats.org/presentationml/2006/main" preserve="1" userDrawn="1">
  <p:cSld name="6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3679752"/>
      </p:ext>
    </p:extLst>
  </p:cSld>
  <p:clrMapOvr>
    <a:masterClrMapping/>
  </p:clrMapOvr>
</p:sldLayout>
</file>

<file path=ppt/slideLayouts/slideLayout3182.xml><?xml version="1.0" encoding="utf-8"?>
<p:sldLayout xmlns:a="http://schemas.openxmlformats.org/drawingml/2006/main" xmlns:r="http://schemas.openxmlformats.org/officeDocument/2006/relationships" xmlns:p="http://schemas.openxmlformats.org/presentationml/2006/main" userDrawn="1">
  <p:cSld name="1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73" y="6042076"/>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F67A7CA9-11EE-4638-A464-8C3770156D4A}"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76"/>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6442472" y="6042076"/>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A3DA6ADC-6831-4563-9A44-0EC4960D46B7}" type="slidenum">
              <a:rPr lang="zh-CN" altLang="en-US"/>
              <a:pPr>
                <a:defRPr/>
              </a:pPr>
              <a:t>‹#›</a:t>
            </a:fld>
            <a:endParaRPr lang="zh-CN" altLang="en-US"/>
          </a:p>
        </p:txBody>
      </p:sp>
    </p:spTree>
    <p:extLst>
      <p:ext uri="{BB962C8B-B14F-4D97-AF65-F5344CB8AC3E}">
        <p14:creationId xmlns:p14="http://schemas.microsoft.com/office/powerpoint/2010/main" val="900067918"/>
      </p:ext>
    </p:extLst>
  </p:cSld>
  <p:clrMapOvr>
    <a:masterClrMapping/>
  </p:clrMapOvr>
</p:sldLayout>
</file>

<file path=ppt/slideLayouts/slideLayout3183.xml><?xml version="1.0" encoding="utf-8"?>
<p:sldLayout xmlns:a="http://schemas.openxmlformats.org/drawingml/2006/main" xmlns:r="http://schemas.openxmlformats.org/officeDocument/2006/relationships" xmlns:p="http://schemas.openxmlformats.org/presentationml/2006/main" preserve="1" userDrawn="1">
  <p:cSld name="6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0606344"/>
      </p:ext>
    </p:extLst>
  </p:cSld>
  <p:clrMapOvr>
    <a:masterClrMapping/>
  </p:clrMapOvr>
</p:sldLayout>
</file>

<file path=ppt/slideLayouts/slideLayout3184.xml><?xml version="1.0" encoding="utf-8"?>
<p:sldLayout xmlns:a="http://schemas.openxmlformats.org/drawingml/2006/main" xmlns:r="http://schemas.openxmlformats.org/officeDocument/2006/relationships" xmlns:p="http://schemas.openxmlformats.org/presentationml/2006/main" showMasterSp="0" preserve="1" userDrawn="1">
  <p:cSld name="164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6798417"/>
      </p:ext>
    </p:extLst>
  </p:cSld>
  <p:clrMapOvr>
    <a:masterClrMapping/>
  </p:clrMapOvr>
</p:sldLayout>
</file>

<file path=ppt/slideLayouts/slideLayout3185.xml><?xml version="1.0" encoding="utf-8"?>
<p:sldLayout xmlns:a="http://schemas.openxmlformats.org/drawingml/2006/main" xmlns:r="http://schemas.openxmlformats.org/officeDocument/2006/relationships" xmlns:p="http://schemas.openxmlformats.org/presentationml/2006/main" preserve="1" userDrawn="1">
  <p:cSld name="165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17"/>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05659896"/>
      </p:ext>
    </p:extLst>
  </p:cSld>
  <p:clrMapOvr>
    <a:masterClrMapping/>
  </p:clrMapOvr>
</p:sldLayout>
</file>

<file path=ppt/slideLayouts/slideLayout3186.xml><?xml version="1.0" encoding="utf-8"?>
<p:sldLayout xmlns:a="http://schemas.openxmlformats.org/drawingml/2006/main" xmlns:r="http://schemas.openxmlformats.org/officeDocument/2006/relationships" xmlns:p="http://schemas.openxmlformats.org/presentationml/2006/main" preserve="1" userDrawn="1">
  <p:cSld name="166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848483952"/>
      </p:ext>
    </p:extLst>
  </p:cSld>
  <p:clrMapOvr>
    <a:masterClrMapping/>
  </p:clrMapOvr>
</p:sldLayout>
</file>

<file path=ppt/slideLayouts/slideLayout3187.xml><?xml version="1.0" encoding="utf-8"?>
<p:sldLayout xmlns:a="http://schemas.openxmlformats.org/drawingml/2006/main" xmlns:r="http://schemas.openxmlformats.org/officeDocument/2006/relationships" xmlns:p="http://schemas.openxmlformats.org/presentationml/2006/main" preserve="1" userDrawn="1">
  <p:cSld name="167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891659166"/>
      </p:ext>
    </p:extLst>
  </p:cSld>
  <p:clrMapOvr>
    <a:masterClrMapping/>
  </p:clrMapOvr>
</p:sldLayout>
</file>

<file path=ppt/slideLayouts/slideLayout3188.xml><?xml version="1.0" encoding="utf-8"?>
<p:sldLayout xmlns:a="http://schemas.openxmlformats.org/drawingml/2006/main" xmlns:r="http://schemas.openxmlformats.org/officeDocument/2006/relationships" xmlns:p="http://schemas.openxmlformats.org/presentationml/2006/main" preserve="1" userDrawn="1">
  <p:cSld name="168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04"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170694216"/>
      </p:ext>
    </p:extLst>
  </p:cSld>
  <p:clrMapOvr>
    <a:masterClrMapping/>
  </p:clrMapOvr>
</p:sldLayout>
</file>

<file path=ppt/slideLayouts/slideLayout3189.xml><?xml version="1.0" encoding="utf-8"?>
<p:sldLayout xmlns:a="http://schemas.openxmlformats.org/drawingml/2006/main" xmlns:r="http://schemas.openxmlformats.org/officeDocument/2006/relationships" xmlns:p="http://schemas.openxmlformats.org/presentationml/2006/main" preserve="1" userDrawn="1">
  <p:cSld name="169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72"/>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72"/>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112813327"/>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101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806689886"/>
      </p:ext>
    </p:extLst>
  </p:cSld>
  <p:clrMapOvr>
    <a:masterClrMapping/>
  </p:clrMapOvr>
</p:sldLayout>
</file>

<file path=ppt/slideLayouts/slideLayout3190.xml><?xml version="1.0" encoding="utf-8"?>
<p:sldLayout xmlns:a="http://schemas.openxmlformats.org/drawingml/2006/main" xmlns:r="http://schemas.openxmlformats.org/officeDocument/2006/relationships" xmlns:p="http://schemas.openxmlformats.org/presentationml/2006/main" preserve="1" userDrawn="1">
  <p:cSld name="170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771294916"/>
      </p:ext>
    </p:extLst>
  </p:cSld>
  <p:clrMapOvr>
    <a:masterClrMapping/>
  </p:clrMapOvr>
</p:sldLayout>
</file>

<file path=ppt/slideLayouts/slideLayout3191.xml><?xml version="1.0" encoding="utf-8"?>
<p:sldLayout xmlns:a="http://schemas.openxmlformats.org/drawingml/2006/main" xmlns:r="http://schemas.openxmlformats.org/officeDocument/2006/relationships" xmlns:p="http://schemas.openxmlformats.org/presentationml/2006/main" userDrawn="1">
  <p:cSld name="17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247539C4-D70C-4630-AA58-C082AAEA8E9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0780038D-AF7D-4634-8412-E5F3735E129F}" type="slidenum">
              <a:rPr lang="zh-CN" altLang="en-US"/>
              <a:pPr>
                <a:defRPr/>
              </a:pPr>
              <a:t>‹#›</a:t>
            </a:fld>
            <a:endParaRPr lang="zh-CN" altLang="en-US"/>
          </a:p>
        </p:txBody>
      </p:sp>
    </p:spTree>
    <p:extLst>
      <p:ext uri="{BB962C8B-B14F-4D97-AF65-F5344CB8AC3E}">
        <p14:creationId xmlns:p14="http://schemas.microsoft.com/office/powerpoint/2010/main" val="2265613504"/>
      </p:ext>
    </p:extLst>
  </p:cSld>
  <p:clrMapOvr>
    <a:masterClrMapping/>
  </p:clrMapOvr>
</p:sldLayout>
</file>

<file path=ppt/slideLayouts/slideLayout3192.xml><?xml version="1.0" encoding="utf-8"?>
<p:sldLayout xmlns:a="http://schemas.openxmlformats.org/drawingml/2006/main" xmlns:r="http://schemas.openxmlformats.org/officeDocument/2006/relationships" xmlns:p="http://schemas.openxmlformats.org/presentationml/2006/main" preserve="1" userDrawn="1">
  <p:cSld name="6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3649371"/>
      </p:ext>
    </p:extLst>
  </p:cSld>
  <p:clrMapOvr>
    <a:masterClrMapping/>
  </p:clrMapOvr>
</p:sldLayout>
</file>

<file path=ppt/slideLayouts/slideLayout3193.xml><?xml version="1.0" encoding="utf-8"?>
<p:sldLayout xmlns:a="http://schemas.openxmlformats.org/drawingml/2006/main" xmlns:r="http://schemas.openxmlformats.org/officeDocument/2006/relationships" xmlns:p="http://schemas.openxmlformats.org/presentationml/2006/main" userDrawn="1">
  <p:cSld name="17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FABED47A-6B14-4027-A470-41206F676C7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0964A10E-9449-4C4D-BFAD-DF6CAFCF389E}" type="slidenum">
              <a:rPr lang="zh-CN" altLang="en-US"/>
              <a:pPr>
                <a:defRPr/>
              </a:pPr>
              <a:t>‹#›</a:t>
            </a:fld>
            <a:endParaRPr lang="zh-CN" altLang="en-US"/>
          </a:p>
        </p:txBody>
      </p:sp>
    </p:spTree>
    <p:extLst>
      <p:ext uri="{BB962C8B-B14F-4D97-AF65-F5344CB8AC3E}">
        <p14:creationId xmlns:p14="http://schemas.microsoft.com/office/powerpoint/2010/main" val="1069684204"/>
      </p:ext>
    </p:extLst>
  </p:cSld>
  <p:clrMapOvr>
    <a:masterClrMapping/>
  </p:clrMapOvr>
</p:sldLayout>
</file>

<file path=ppt/slideLayouts/slideLayout3194.xml><?xml version="1.0" encoding="utf-8"?>
<p:sldLayout xmlns:a="http://schemas.openxmlformats.org/drawingml/2006/main" xmlns:r="http://schemas.openxmlformats.org/officeDocument/2006/relationships" xmlns:p="http://schemas.openxmlformats.org/presentationml/2006/main" preserve="1" userDrawn="1">
  <p:cSld name="6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3072453"/>
      </p:ext>
    </p:extLst>
  </p:cSld>
  <p:clrMapOvr>
    <a:masterClrMapping/>
  </p:clrMapOvr>
</p:sldLayout>
</file>

<file path=ppt/slideLayouts/slideLayout3195.xml><?xml version="1.0" encoding="utf-8"?>
<p:sldLayout xmlns:a="http://schemas.openxmlformats.org/drawingml/2006/main" xmlns:r="http://schemas.openxmlformats.org/officeDocument/2006/relationships" xmlns:p="http://schemas.openxmlformats.org/presentationml/2006/main" userDrawn="1">
  <p:cSld name="17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6F81430B-351B-4C2C-8DB2-D09B42D96E9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AFA4A0DB-D1B6-4BCD-A9A5-38E4F44768BF}" type="slidenum">
              <a:rPr lang="zh-CN" altLang="en-US"/>
              <a:pPr>
                <a:defRPr/>
              </a:pPr>
              <a:t>‹#›</a:t>
            </a:fld>
            <a:endParaRPr lang="zh-CN" altLang="en-US"/>
          </a:p>
        </p:txBody>
      </p:sp>
    </p:spTree>
    <p:extLst>
      <p:ext uri="{BB962C8B-B14F-4D97-AF65-F5344CB8AC3E}">
        <p14:creationId xmlns:p14="http://schemas.microsoft.com/office/powerpoint/2010/main" val="540248904"/>
      </p:ext>
    </p:extLst>
  </p:cSld>
  <p:clrMapOvr>
    <a:masterClrMapping/>
  </p:clrMapOvr>
</p:sldLayout>
</file>

<file path=ppt/slideLayouts/slideLayout3196.xml><?xml version="1.0" encoding="utf-8"?>
<p:sldLayout xmlns:a="http://schemas.openxmlformats.org/drawingml/2006/main" xmlns:r="http://schemas.openxmlformats.org/officeDocument/2006/relationships" xmlns:p="http://schemas.openxmlformats.org/presentationml/2006/main" preserve="1" userDrawn="1">
  <p:cSld name="6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7887009"/>
      </p:ext>
    </p:extLst>
  </p:cSld>
  <p:clrMapOvr>
    <a:masterClrMapping/>
  </p:clrMapOvr>
</p:sldLayout>
</file>

<file path=ppt/slideLayouts/slideLayout3197.xml><?xml version="1.0" encoding="utf-8"?>
<p:sldLayout xmlns:a="http://schemas.openxmlformats.org/drawingml/2006/main" xmlns:r="http://schemas.openxmlformats.org/officeDocument/2006/relationships" xmlns:p="http://schemas.openxmlformats.org/presentationml/2006/main" userDrawn="1">
  <p:cSld name="17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9A438110-BA18-4089-AAD4-EF47638B1F7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E509B937-B37F-45F3-BC28-0CB261DF841D}" type="slidenum">
              <a:rPr lang="zh-CN" altLang="en-US"/>
              <a:pPr>
                <a:defRPr/>
              </a:pPr>
              <a:t>‹#›</a:t>
            </a:fld>
            <a:endParaRPr lang="zh-CN" altLang="en-US"/>
          </a:p>
        </p:txBody>
      </p:sp>
    </p:spTree>
    <p:extLst>
      <p:ext uri="{BB962C8B-B14F-4D97-AF65-F5344CB8AC3E}">
        <p14:creationId xmlns:p14="http://schemas.microsoft.com/office/powerpoint/2010/main" val="4097659581"/>
      </p:ext>
    </p:extLst>
  </p:cSld>
  <p:clrMapOvr>
    <a:masterClrMapping/>
  </p:clrMapOvr>
</p:sldLayout>
</file>

<file path=ppt/slideLayouts/slideLayout3198.xml><?xml version="1.0" encoding="utf-8"?>
<p:sldLayout xmlns:a="http://schemas.openxmlformats.org/drawingml/2006/main" xmlns:r="http://schemas.openxmlformats.org/officeDocument/2006/relationships" xmlns:p="http://schemas.openxmlformats.org/presentationml/2006/main" preserve="1" userDrawn="1">
  <p:cSld name="6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61586367"/>
      </p:ext>
    </p:extLst>
  </p:cSld>
  <p:clrMapOvr>
    <a:masterClrMapping/>
  </p:clrMapOvr>
</p:sldLayout>
</file>

<file path=ppt/slideLayouts/slideLayout3199.xml><?xml version="1.0" encoding="utf-8"?>
<p:sldLayout xmlns:a="http://schemas.openxmlformats.org/drawingml/2006/main" xmlns:r="http://schemas.openxmlformats.org/officeDocument/2006/relationships" xmlns:p="http://schemas.openxmlformats.org/presentationml/2006/main" userDrawn="1">
  <p:cSld name="17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DD991893-B633-4234-A261-5B9C485F4A9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6DD2AFEA-0691-4FB6-9C82-95EA3BE74A7B}" type="slidenum">
              <a:rPr lang="zh-CN" altLang="en-US"/>
              <a:pPr>
                <a:defRPr/>
              </a:pPr>
              <a:t>‹#›</a:t>
            </a:fld>
            <a:endParaRPr lang="zh-CN" altLang="en-US"/>
          </a:p>
        </p:txBody>
      </p:sp>
    </p:spTree>
    <p:extLst>
      <p:ext uri="{BB962C8B-B14F-4D97-AF65-F5344CB8AC3E}">
        <p14:creationId xmlns:p14="http://schemas.microsoft.com/office/powerpoint/2010/main" val="183096473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1197073"/>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102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11769735"/>
      </p:ext>
    </p:extLst>
  </p:cSld>
  <p:clrMapOvr>
    <a:masterClrMapping/>
  </p:clrMapOvr>
</p:sldLayout>
</file>

<file path=ppt/slideLayouts/slideLayout3200.xml><?xml version="1.0" encoding="utf-8"?>
<p:sldLayout xmlns:a="http://schemas.openxmlformats.org/drawingml/2006/main" xmlns:r="http://schemas.openxmlformats.org/officeDocument/2006/relationships" xmlns:p="http://schemas.openxmlformats.org/presentationml/2006/main" preserve="1" userDrawn="1">
  <p:cSld name="6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3128176"/>
      </p:ext>
    </p:extLst>
  </p:cSld>
  <p:clrMapOvr>
    <a:masterClrMapping/>
  </p:clrMapOvr>
</p:sldLayout>
</file>

<file path=ppt/slideLayouts/slideLayout3201.xml><?xml version="1.0" encoding="utf-8"?>
<p:sldLayout xmlns:a="http://schemas.openxmlformats.org/drawingml/2006/main" xmlns:r="http://schemas.openxmlformats.org/officeDocument/2006/relationships" xmlns:p="http://schemas.openxmlformats.org/presentationml/2006/main" showMasterSp="0" preserve="1" userDrawn="1">
  <p:cSld name="176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807678"/>
      </p:ext>
    </p:extLst>
  </p:cSld>
  <p:clrMapOvr>
    <a:masterClrMapping/>
  </p:clrMapOvr>
</p:sldLayout>
</file>

<file path=ppt/slideLayouts/slideLayout3202.xml><?xml version="1.0" encoding="utf-8"?>
<p:sldLayout xmlns:a="http://schemas.openxmlformats.org/drawingml/2006/main" xmlns:r="http://schemas.openxmlformats.org/officeDocument/2006/relationships" xmlns:p="http://schemas.openxmlformats.org/presentationml/2006/main" preserve="1" userDrawn="1">
  <p:cSld name="17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17"/>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700049046"/>
      </p:ext>
    </p:extLst>
  </p:cSld>
  <p:clrMapOvr>
    <a:masterClrMapping/>
  </p:clrMapOvr>
</p:sldLayout>
</file>

<file path=ppt/slideLayouts/slideLayout3203.xml><?xml version="1.0" encoding="utf-8"?>
<p:sldLayout xmlns:a="http://schemas.openxmlformats.org/drawingml/2006/main" xmlns:r="http://schemas.openxmlformats.org/officeDocument/2006/relationships" xmlns:p="http://schemas.openxmlformats.org/presentationml/2006/main" preserve="1" userDrawn="1">
  <p:cSld name="178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31860649"/>
      </p:ext>
    </p:extLst>
  </p:cSld>
  <p:clrMapOvr>
    <a:masterClrMapping/>
  </p:clrMapOvr>
</p:sldLayout>
</file>

<file path=ppt/slideLayouts/slideLayout3204.xml><?xml version="1.0" encoding="utf-8"?>
<p:sldLayout xmlns:a="http://schemas.openxmlformats.org/drawingml/2006/main" xmlns:r="http://schemas.openxmlformats.org/officeDocument/2006/relationships" xmlns:p="http://schemas.openxmlformats.org/presentationml/2006/main" preserve="1" userDrawn="1">
  <p:cSld name="179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088048268"/>
      </p:ext>
    </p:extLst>
  </p:cSld>
  <p:clrMapOvr>
    <a:masterClrMapping/>
  </p:clrMapOvr>
</p:sldLayout>
</file>

<file path=ppt/slideLayouts/slideLayout3205.xml><?xml version="1.0" encoding="utf-8"?>
<p:sldLayout xmlns:a="http://schemas.openxmlformats.org/drawingml/2006/main" xmlns:r="http://schemas.openxmlformats.org/officeDocument/2006/relationships" xmlns:p="http://schemas.openxmlformats.org/presentationml/2006/main" preserve="1" userDrawn="1">
  <p:cSld name="180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04"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747357848"/>
      </p:ext>
    </p:extLst>
  </p:cSld>
  <p:clrMapOvr>
    <a:masterClrMapping/>
  </p:clrMapOvr>
</p:sldLayout>
</file>

<file path=ppt/slideLayouts/slideLayout3206.xml><?xml version="1.0" encoding="utf-8"?>
<p:sldLayout xmlns:a="http://schemas.openxmlformats.org/drawingml/2006/main" xmlns:r="http://schemas.openxmlformats.org/officeDocument/2006/relationships" xmlns:p="http://schemas.openxmlformats.org/presentationml/2006/main" preserve="1" userDrawn="1">
  <p:cSld name="181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72"/>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72"/>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146630942"/>
      </p:ext>
    </p:extLst>
  </p:cSld>
  <p:clrMapOvr>
    <a:masterClrMapping/>
  </p:clrMapOvr>
</p:sldLayout>
</file>

<file path=ppt/slideLayouts/slideLayout3207.xml><?xml version="1.0" encoding="utf-8"?>
<p:sldLayout xmlns:a="http://schemas.openxmlformats.org/drawingml/2006/main" xmlns:r="http://schemas.openxmlformats.org/officeDocument/2006/relationships" xmlns:p="http://schemas.openxmlformats.org/presentationml/2006/main" preserve="1" userDrawn="1">
  <p:cSld name="182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36425432"/>
      </p:ext>
    </p:extLst>
  </p:cSld>
  <p:clrMapOvr>
    <a:masterClrMapping/>
  </p:clrMapOvr>
</p:sldLayout>
</file>

<file path=ppt/slideLayouts/slideLayout3208.xml><?xml version="1.0" encoding="utf-8"?>
<p:sldLayout xmlns:a="http://schemas.openxmlformats.org/drawingml/2006/main" xmlns:r="http://schemas.openxmlformats.org/officeDocument/2006/relationships" xmlns:p="http://schemas.openxmlformats.org/presentationml/2006/main" userDrawn="1">
  <p:cSld name="18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AFD7E473-398A-4DFE-A0E4-B1F0F4F9CA6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451182DC-0E43-49F4-A8C9-40463D44255B}" type="slidenum">
              <a:rPr lang="zh-CN" altLang="en-US"/>
              <a:pPr>
                <a:defRPr/>
              </a:pPr>
              <a:t>‹#›</a:t>
            </a:fld>
            <a:endParaRPr lang="zh-CN" altLang="en-US"/>
          </a:p>
        </p:txBody>
      </p:sp>
    </p:spTree>
    <p:extLst>
      <p:ext uri="{BB962C8B-B14F-4D97-AF65-F5344CB8AC3E}">
        <p14:creationId xmlns:p14="http://schemas.microsoft.com/office/powerpoint/2010/main" val="2205261974"/>
      </p:ext>
    </p:extLst>
  </p:cSld>
  <p:clrMapOvr>
    <a:masterClrMapping/>
  </p:clrMapOvr>
</p:sldLayout>
</file>

<file path=ppt/slideLayouts/slideLayout3209.xml><?xml version="1.0" encoding="utf-8"?>
<p:sldLayout xmlns:a="http://schemas.openxmlformats.org/drawingml/2006/main" xmlns:r="http://schemas.openxmlformats.org/officeDocument/2006/relationships" xmlns:p="http://schemas.openxmlformats.org/presentationml/2006/main" preserve="1" userDrawn="1">
  <p:cSld name="7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3400816"/>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10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21"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471168670"/>
      </p:ext>
    </p:extLst>
  </p:cSld>
  <p:clrMapOvr>
    <a:masterClrMapping/>
  </p:clrMapOvr>
</p:sldLayout>
</file>

<file path=ppt/slideLayouts/slideLayout3210.xml><?xml version="1.0" encoding="utf-8"?>
<p:sldLayout xmlns:a="http://schemas.openxmlformats.org/drawingml/2006/main" xmlns:r="http://schemas.openxmlformats.org/officeDocument/2006/relationships" xmlns:p="http://schemas.openxmlformats.org/presentationml/2006/main" userDrawn="1">
  <p:cSld name="18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9B1790CB-61C4-486C-9910-483BEF301E29}"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D293BA14-1832-408A-B0C4-DCAF74A6AE57}" type="slidenum">
              <a:rPr lang="zh-CN" altLang="en-US"/>
              <a:pPr>
                <a:defRPr/>
              </a:pPr>
              <a:t>‹#›</a:t>
            </a:fld>
            <a:endParaRPr lang="zh-CN" altLang="en-US"/>
          </a:p>
        </p:txBody>
      </p:sp>
    </p:spTree>
    <p:extLst>
      <p:ext uri="{BB962C8B-B14F-4D97-AF65-F5344CB8AC3E}">
        <p14:creationId xmlns:p14="http://schemas.microsoft.com/office/powerpoint/2010/main" val="3872455126"/>
      </p:ext>
    </p:extLst>
  </p:cSld>
  <p:clrMapOvr>
    <a:masterClrMapping/>
  </p:clrMapOvr>
</p:sldLayout>
</file>

<file path=ppt/slideLayouts/slideLayout3211.xml><?xml version="1.0" encoding="utf-8"?>
<p:sldLayout xmlns:a="http://schemas.openxmlformats.org/drawingml/2006/main" xmlns:r="http://schemas.openxmlformats.org/officeDocument/2006/relationships" xmlns:p="http://schemas.openxmlformats.org/presentationml/2006/main" preserve="1" userDrawn="1">
  <p:cSld name="7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0490695"/>
      </p:ext>
    </p:extLst>
  </p:cSld>
  <p:clrMapOvr>
    <a:masterClrMapping/>
  </p:clrMapOvr>
</p:sldLayout>
</file>

<file path=ppt/slideLayouts/slideLayout3212.xml><?xml version="1.0" encoding="utf-8"?>
<p:sldLayout xmlns:a="http://schemas.openxmlformats.org/drawingml/2006/main" xmlns:r="http://schemas.openxmlformats.org/officeDocument/2006/relationships" xmlns:p="http://schemas.openxmlformats.org/presentationml/2006/main" userDrawn="1">
  <p:cSld name="18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25444DA1-BC56-437E-BACB-12980E4F64B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1DFA290C-F945-48BD-A17E-FDF459AB623A}" type="slidenum">
              <a:rPr lang="zh-CN" altLang="en-US"/>
              <a:pPr>
                <a:defRPr/>
              </a:pPr>
              <a:t>‹#›</a:t>
            </a:fld>
            <a:endParaRPr lang="zh-CN" altLang="en-US"/>
          </a:p>
        </p:txBody>
      </p:sp>
    </p:spTree>
    <p:extLst>
      <p:ext uri="{BB962C8B-B14F-4D97-AF65-F5344CB8AC3E}">
        <p14:creationId xmlns:p14="http://schemas.microsoft.com/office/powerpoint/2010/main" val="3495855915"/>
      </p:ext>
    </p:extLst>
  </p:cSld>
  <p:clrMapOvr>
    <a:masterClrMapping/>
  </p:clrMapOvr>
</p:sldLayout>
</file>

<file path=ppt/slideLayouts/slideLayout3213.xml><?xml version="1.0" encoding="utf-8"?>
<p:sldLayout xmlns:a="http://schemas.openxmlformats.org/drawingml/2006/main" xmlns:r="http://schemas.openxmlformats.org/officeDocument/2006/relationships" xmlns:p="http://schemas.openxmlformats.org/presentationml/2006/main" preserve="1" userDrawn="1">
  <p:cSld name="7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5275197"/>
      </p:ext>
    </p:extLst>
  </p:cSld>
  <p:clrMapOvr>
    <a:masterClrMapping/>
  </p:clrMapOvr>
</p:sldLayout>
</file>

<file path=ppt/slideLayouts/slideLayout3214.xml><?xml version="1.0" encoding="utf-8"?>
<p:sldLayout xmlns:a="http://schemas.openxmlformats.org/drawingml/2006/main" xmlns:r="http://schemas.openxmlformats.org/officeDocument/2006/relationships" xmlns:p="http://schemas.openxmlformats.org/presentationml/2006/main" userDrawn="1">
  <p:cSld name="18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731AE815-1F01-4F2E-848C-2B06DDD06E9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9E2BCA8C-0EA2-45C6-A4DD-9340BBF17EDF}" type="slidenum">
              <a:rPr lang="zh-CN" altLang="en-US"/>
              <a:pPr>
                <a:defRPr/>
              </a:pPr>
              <a:t>‹#›</a:t>
            </a:fld>
            <a:endParaRPr lang="zh-CN" altLang="en-US"/>
          </a:p>
        </p:txBody>
      </p:sp>
    </p:spTree>
    <p:extLst>
      <p:ext uri="{BB962C8B-B14F-4D97-AF65-F5344CB8AC3E}">
        <p14:creationId xmlns:p14="http://schemas.microsoft.com/office/powerpoint/2010/main" val="4126303730"/>
      </p:ext>
    </p:extLst>
  </p:cSld>
  <p:clrMapOvr>
    <a:masterClrMapping/>
  </p:clrMapOvr>
</p:sldLayout>
</file>

<file path=ppt/slideLayouts/slideLayout3215.xml><?xml version="1.0" encoding="utf-8"?>
<p:sldLayout xmlns:a="http://schemas.openxmlformats.org/drawingml/2006/main" xmlns:r="http://schemas.openxmlformats.org/officeDocument/2006/relationships" xmlns:p="http://schemas.openxmlformats.org/presentationml/2006/main" preserve="1" userDrawn="1">
  <p:cSld name="7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4435280"/>
      </p:ext>
    </p:extLst>
  </p:cSld>
  <p:clrMapOvr>
    <a:masterClrMapping/>
  </p:clrMapOvr>
</p:sldLayout>
</file>

<file path=ppt/slideLayouts/slideLayout3216.xml><?xml version="1.0" encoding="utf-8"?>
<p:sldLayout xmlns:a="http://schemas.openxmlformats.org/drawingml/2006/main" xmlns:r="http://schemas.openxmlformats.org/officeDocument/2006/relationships" xmlns:p="http://schemas.openxmlformats.org/presentationml/2006/main" userDrawn="1">
  <p:cSld name="18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1C21A483-6399-4232-A36A-1B63E841D60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12ECFD8A-48E1-453B-9691-E2AC56BEAEAC}" type="slidenum">
              <a:rPr lang="zh-CN" altLang="en-US"/>
              <a:pPr>
                <a:defRPr/>
              </a:pPr>
              <a:t>‹#›</a:t>
            </a:fld>
            <a:endParaRPr lang="zh-CN" altLang="en-US"/>
          </a:p>
        </p:txBody>
      </p:sp>
    </p:spTree>
    <p:extLst>
      <p:ext uri="{BB962C8B-B14F-4D97-AF65-F5344CB8AC3E}">
        <p14:creationId xmlns:p14="http://schemas.microsoft.com/office/powerpoint/2010/main" val="2553141003"/>
      </p:ext>
    </p:extLst>
  </p:cSld>
  <p:clrMapOvr>
    <a:masterClrMapping/>
  </p:clrMapOvr>
</p:sldLayout>
</file>

<file path=ppt/slideLayouts/slideLayout3217.xml><?xml version="1.0" encoding="utf-8"?>
<p:sldLayout xmlns:a="http://schemas.openxmlformats.org/drawingml/2006/main" xmlns:r="http://schemas.openxmlformats.org/officeDocument/2006/relationships" xmlns:p="http://schemas.openxmlformats.org/presentationml/2006/main" preserve="1" userDrawn="1">
  <p:cSld name="7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91750866"/>
      </p:ext>
    </p:extLst>
  </p:cSld>
  <p:clrMapOvr>
    <a:masterClrMapping/>
  </p:clrMapOvr>
</p:sldLayout>
</file>

<file path=ppt/slideLayouts/slideLayout3218.xml><?xml version="1.0" encoding="utf-8"?>
<p:sldLayout xmlns:a="http://schemas.openxmlformats.org/drawingml/2006/main" xmlns:r="http://schemas.openxmlformats.org/officeDocument/2006/relationships" xmlns:p="http://schemas.openxmlformats.org/presentationml/2006/main" userDrawn="1">
  <p:cSld name="18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99065DA4-83CF-4C71-B018-ED34FB8DCECD}"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B1729043-A2A2-4240-9B72-34E6247114AC}" type="slidenum">
              <a:rPr lang="zh-CN" altLang="en-US"/>
              <a:pPr>
                <a:defRPr/>
              </a:pPr>
              <a:t>‹#›</a:t>
            </a:fld>
            <a:endParaRPr lang="zh-CN" altLang="en-US"/>
          </a:p>
        </p:txBody>
      </p:sp>
    </p:spTree>
    <p:extLst>
      <p:ext uri="{BB962C8B-B14F-4D97-AF65-F5344CB8AC3E}">
        <p14:creationId xmlns:p14="http://schemas.microsoft.com/office/powerpoint/2010/main" val="2345032268"/>
      </p:ext>
    </p:extLst>
  </p:cSld>
  <p:clrMapOvr>
    <a:masterClrMapping/>
  </p:clrMapOvr>
</p:sldLayout>
</file>

<file path=ppt/slideLayouts/slideLayout3219.xml><?xml version="1.0" encoding="utf-8"?>
<p:sldLayout xmlns:a="http://schemas.openxmlformats.org/drawingml/2006/main" xmlns:r="http://schemas.openxmlformats.org/officeDocument/2006/relationships" xmlns:p="http://schemas.openxmlformats.org/presentationml/2006/main" userDrawn="1">
  <p:cSld name="18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mn-cs"/>
              </a:defRPr>
            </a:lvl1pPr>
          </a:lstStyle>
          <a:p>
            <a:pPr>
              <a:defRPr/>
            </a:pPr>
            <a:fld id="{9F17D434-5674-43C8-834B-3D62663D36C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mn-cs"/>
              </a:defRPr>
            </a:lvl1pPr>
          </a:lstStyle>
          <a:p>
            <a:pPr>
              <a:defRPr/>
            </a:pPr>
            <a:fld id="{BCD97893-1BF7-45CE-8BA4-402F58F5DEE0}" type="slidenum">
              <a:rPr lang="zh-CN" altLang="en-US"/>
              <a:pPr>
                <a:defRPr/>
              </a:pPr>
              <a:t>‹#›</a:t>
            </a:fld>
            <a:endParaRPr lang="zh-CN" altLang="en-US"/>
          </a:p>
        </p:txBody>
      </p:sp>
    </p:spTree>
    <p:extLst>
      <p:ext uri="{BB962C8B-B14F-4D97-AF65-F5344CB8AC3E}">
        <p14:creationId xmlns:p14="http://schemas.microsoft.com/office/powerpoint/2010/main" val="294180212"/>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10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632"/>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632"/>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937145962"/>
      </p:ext>
    </p:extLst>
  </p:cSld>
  <p:clrMapOvr>
    <a:masterClrMapping/>
  </p:clrMapOvr>
</p:sldLayout>
</file>

<file path=ppt/slideLayouts/slideLayout3220.xml><?xml version="1.0" encoding="utf-8"?>
<p:sldLayout xmlns:a="http://schemas.openxmlformats.org/drawingml/2006/main" xmlns:r="http://schemas.openxmlformats.org/officeDocument/2006/relationships" xmlns:p="http://schemas.openxmlformats.org/presentationml/2006/main" preserve="1" userDrawn="1">
  <p:cSld name="15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8131048"/>
      </p:ext>
    </p:extLst>
  </p:cSld>
  <p:clrMapOvr>
    <a:masterClrMapping/>
  </p:clrMapOvr>
</p:sldLayout>
</file>

<file path=ppt/slideLayouts/slideLayout3221.xml><?xml version="1.0" encoding="utf-8"?>
<p:sldLayout xmlns:a="http://schemas.openxmlformats.org/drawingml/2006/main" xmlns:r="http://schemas.openxmlformats.org/officeDocument/2006/relationships" xmlns:p="http://schemas.openxmlformats.org/presentationml/2006/main" preserve="1" userDrawn="1">
  <p:cSld name="28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45014914"/>
      </p:ext>
    </p:extLst>
  </p:cSld>
  <p:clrMapOvr>
    <a:masterClrMapping/>
  </p:clrMapOvr>
</p:sldLayout>
</file>

<file path=ppt/slideLayouts/slideLayout3222.xml><?xml version="1.0" encoding="utf-8"?>
<p:sldLayout xmlns:a="http://schemas.openxmlformats.org/drawingml/2006/main" xmlns:r="http://schemas.openxmlformats.org/officeDocument/2006/relationships" xmlns:p="http://schemas.openxmlformats.org/presentationml/2006/main" preserve="1" userDrawn="1">
  <p:cSld name="15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2783321"/>
      </p:ext>
    </p:extLst>
  </p:cSld>
  <p:clrMapOvr>
    <a:masterClrMapping/>
  </p:clrMapOvr>
</p:sldLayout>
</file>

<file path=ppt/slideLayouts/slideLayout3223.xml><?xml version="1.0" encoding="utf-8"?>
<p:sldLayout xmlns:a="http://schemas.openxmlformats.org/drawingml/2006/main" xmlns:r="http://schemas.openxmlformats.org/officeDocument/2006/relationships" xmlns:p="http://schemas.openxmlformats.org/presentationml/2006/main" userDrawn="1">
  <p:cSld name="19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AD4D2DC2-BD19-4482-BB64-CDD2A8219E04}"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CB1D224E-4F6C-42FE-A61A-E10C820B83AC}" type="slidenum">
              <a:rPr lang="zh-CN" altLang="en-US"/>
              <a:pPr>
                <a:defRPr/>
              </a:pPr>
              <a:t>‹#›</a:t>
            </a:fld>
            <a:endParaRPr lang="zh-CN" altLang="en-US"/>
          </a:p>
        </p:txBody>
      </p:sp>
    </p:spTree>
    <p:extLst>
      <p:ext uri="{BB962C8B-B14F-4D97-AF65-F5344CB8AC3E}">
        <p14:creationId xmlns:p14="http://schemas.microsoft.com/office/powerpoint/2010/main" val="2490617601"/>
      </p:ext>
    </p:extLst>
  </p:cSld>
  <p:clrMapOvr>
    <a:masterClrMapping/>
  </p:clrMapOvr>
</p:sldLayout>
</file>

<file path=ppt/slideLayouts/slideLayout3224.xml><?xml version="1.0" encoding="utf-8"?>
<p:sldLayout xmlns:a="http://schemas.openxmlformats.org/drawingml/2006/main" xmlns:r="http://schemas.openxmlformats.org/officeDocument/2006/relationships" xmlns:p="http://schemas.openxmlformats.org/presentationml/2006/main" userDrawn="1">
  <p:cSld name="19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0693481E-FB43-4F8A-9E29-EFF39CF55F28}"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2C0023E5-E67B-42E8-934F-8225EB7A67D1}" type="slidenum">
              <a:rPr lang="zh-CN" altLang="en-US"/>
              <a:pPr>
                <a:defRPr/>
              </a:pPr>
              <a:t>‹#›</a:t>
            </a:fld>
            <a:endParaRPr lang="zh-CN" altLang="en-US"/>
          </a:p>
        </p:txBody>
      </p:sp>
    </p:spTree>
    <p:extLst>
      <p:ext uri="{BB962C8B-B14F-4D97-AF65-F5344CB8AC3E}">
        <p14:creationId xmlns:p14="http://schemas.microsoft.com/office/powerpoint/2010/main" val="1158583584"/>
      </p:ext>
    </p:extLst>
  </p:cSld>
  <p:clrMapOvr>
    <a:masterClrMapping/>
  </p:clrMapOvr>
</p:sldLayout>
</file>

<file path=ppt/slideLayouts/slideLayout3225.xml><?xml version="1.0" encoding="utf-8"?>
<p:sldLayout xmlns:a="http://schemas.openxmlformats.org/drawingml/2006/main" xmlns:r="http://schemas.openxmlformats.org/officeDocument/2006/relationships" xmlns:p="http://schemas.openxmlformats.org/presentationml/2006/main" userDrawn="1">
  <p:cSld name="29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376194"/>
      </p:ext>
    </p:extLst>
  </p:cSld>
  <p:clrMapOvr>
    <a:masterClrMapping/>
  </p:clrMapOvr>
  <p:transition spd="slow" advClick="0" advTm="0">
    <p:random/>
  </p:transition>
</p:sldLayout>
</file>

<file path=ppt/slideLayouts/slideLayout3226.xml><?xml version="1.0" encoding="utf-8"?>
<p:sldLayout xmlns:a="http://schemas.openxmlformats.org/drawingml/2006/main" xmlns:r="http://schemas.openxmlformats.org/officeDocument/2006/relationships" xmlns:p="http://schemas.openxmlformats.org/presentationml/2006/main" userDrawn="1">
  <p:cSld name="19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2ABA0AC4-8295-4BBD-9065-64C8636E53F8}"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1EA787EF-9FB3-4A56-A5DE-E009B3138C06}" type="slidenum">
              <a:rPr lang="zh-CN" altLang="en-US"/>
              <a:pPr>
                <a:defRPr/>
              </a:pPr>
              <a:t>‹#›</a:t>
            </a:fld>
            <a:endParaRPr lang="zh-CN" altLang="en-US"/>
          </a:p>
        </p:txBody>
      </p:sp>
    </p:spTree>
    <p:extLst>
      <p:ext uri="{BB962C8B-B14F-4D97-AF65-F5344CB8AC3E}">
        <p14:creationId xmlns:p14="http://schemas.microsoft.com/office/powerpoint/2010/main" val="3315020846"/>
      </p:ext>
    </p:extLst>
  </p:cSld>
  <p:clrMapOvr>
    <a:masterClrMapping/>
  </p:clrMapOvr>
</p:sldLayout>
</file>

<file path=ppt/slideLayouts/slideLayout3227.xml><?xml version="1.0" encoding="utf-8"?>
<p:sldLayout xmlns:a="http://schemas.openxmlformats.org/drawingml/2006/main" xmlns:r="http://schemas.openxmlformats.org/officeDocument/2006/relationships" xmlns:p="http://schemas.openxmlformats.org/presentationml/2006/main" showMasterSp="0" preserve="1" userDrawn="1">
  <p:cSld name="19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9477247"/>
      </p:ext>
    </p:extLst>
  </p:cSld>
  <p:clrMapOvr>
    <a:masterClrMapping/>
  </p:clrMapOvr>
</p:sldLayout>
</file>

<file path=ppt/slideLayouts/slideLayout3228.xml><?xml version="1.0" encoding="utf-8"?>
<p:sldLayout xmlns:a="http://schemas.openxmlformats.org/drawingml/2006/main" xmlns:r="http://schemas.openxmlformats.org/officeDocument/2006/relationships" xmlns:p="http://schemas.openxmlformats.org/presentationml/2006/main" preserve="1" userDrawn="1">
  <p:cSld name="19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17"/>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70857036"/>
      </p:ext>
    </p:extLst>
  </p:cSld>
  <p:clrMapOvr>
    <a:masterClrMapping/>
  </p:clrMapOvr>
</p:sldLayout>
</file>

<file path=ppt/slideLayouts/slideLayout3229.xml><?xml version="1.0" encoding="utf-8"?>
<p:sldLayout xmlns:a="http://schemas.openxmlformats.org/drawingml/2006/main" xmlns:r="http://schemas.openxmlformats.org/officeDocument/2006/relationships" xmlns:p="http://schemas.openxmlformats.org/presentationml/2006/main" preserve="1" userDrawn="1">
  <p:cSld name="19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61047332"/>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105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754992688"/>
      </p:ext>
    </p:extLst>
  </p:cSld>
  <p:clrMapOvr>
    <a:masterClrMapping/>
  </p:clrMapOvr>
</p:sldLayout>
</file>

<file path=ppt/slideLayouts/slideLayout3230.xml><?xml version="1.0" encoding="utf-8"?>
<p:sldLayout xmlns:a="http://schemas.openxmlformats.org/drawingml/2006/main" xmlns:r="http://schemas.openxmlformats.org/officeDocument/2006/relationships" xmlns:p="http://schemas.openxmlformats.org/presentationml/2006/main" preserve="1" userDrawn="1">
  <p:cSld name="196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628348638"/>
      </p:ext>
    </p:extLst>
  </p:cSld>
  <p:clrMapOvr>
    <a:masterClrMapping/>
  </p:clrMapOvr>
</p:sldLayout>
</file>

<file path=ppt/slideLayouts/slideLayout3231.xml><?xml version="1.0" encoding="utf-8"?>
<p:sldLayout xmlns:a="http://schemas.openxmlformats.org/drawingml/2006/main" xmlns:r="http://schemas.openxmlformats.org/officeDocument/2006/relationships" xmlns:p="http://schemas.openxmlformats.org/presentationml/2006/main" preserve="1" userDrawn="1">
  <p:cSld name="197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04"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019506470"/>
      </p:ext>
    </p:extLst>
  </p:cSld>
  <p:clrMapOvr>
    <a:masterClrMapping/>
  </p:clrMapOvr>
</p:sldLayout>
</file>

<file path=ppt/slideLayouts/slideLayout3232.xml><?xml version="1.0" encoding="utf-8"?>
<p:sldLayout xmlns:a="http://schemas.openxmlformats.org/drawingml/2006/main" xmlns:r="http://schemas.openxmlformats.org/officeDocument/2006/relationships" xmlns:p="http://schemas.openxmlformats.org/presentationml/2006/main" preserve="1" userDrawn="1">
  <p:cSld name="19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72"/>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72"/>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80179486"/>
      </p:ext>
    </p:extLst>
  </p:cSld>
  <p:clrMapOvr>
    <a:masterClrMapping/>
  </p:clrMapOvr>
</p:sldLayout>
</file>

<file path=ppt/slideLayouts/slideLayout3233.xml><?xml version="1.0" encoding="utf-8"?>
<p:sldLayout xmlns:a="http://schemas.openxmlformats.org/drawingml/2006/main" xmlns:r="http://schemas.openxmlformats.org/officeDocument/2006/relationships" xmlns:p="http://schemas.openxmlformats.org/presentationml/2006/main" preserve="1" userDrawn="1">
  <p:cSld name="199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99887943"/>
      </p:ext>
    </p:extLst>
  </p:cSld>
  <p:clrMapOvr>
    <a:masterClrMapping/>
  </p:clrMapOvr>
</p:sldLayout>
</file>

<file path=ppt/slideLayouts/slideLayout3234.xml><?xml version="1.0" encoding="utf-8"?>
<p:sldLayout xmlns:a="http://schemas.openxmlformats.org/drawingml/2006/main" xmlns:r="http://schemas.openxmlformats.org/officeDocument/2006/relationships" xmlns:p="http://schemas.openxmlformats.org/presentationml/2006/main" userDrawn="1">
  <p:cSld name="20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753DC4E4-31C9-4A56-B396-D6EFA034B8A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0E68D0F8-18A8-429C-AF77-7DA6473DFB3D}" type="slidenum">
              <a:rPr lang="zh-CN" altLang="en-US"/>
              <a:pPr>
                <a:defRPr/>
              </a:pPr>
              <a:t>‹#›</a:t>
            </a:fld>
            <a:endParaRPr lang="zh-CN" altLang="en-US"/>
          </a:p>
        </p:txBody>
      </p:sp>
    </p:spTree>
    <p:extLst>
      <p:ext uri="{BB962C8B-B14F-4D97-AF65-F5344CB8AC3E}">
        <p14:creationId xmlns:p14="http://schemas.microsoft.com/office/powerpoint/2010/main" val="2207349969"/>
      </p:ext>
    </p:extLst>
  </p:cSld>
  <p:clrMapOvr>
    <a:masterClrMapping/>
  </p:clrMapOvr>
</p:sldLayout>
</file>

<file path=ppt/slideLayouts/slideLayout3235.xml><?xml version="1.0" encoding="utf-8"?>
<p:sldLayout xmlns:a="http://schemas.openxmlformats.org/drawingml/2006/main" xmlns:r="http://schemas.openxmlformats.org/officeDocument/2006/relationships" xmlns:p="http://schemas.openxmlformats.org/presentationml/2006/main" preserve="1" userDrawn="1">
  <p:cSld name="7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6733998"/>
      </p:ext>
    </p:extLst>
  </p:cSld>
  <p:clrMapOvr>
    <a:masterClrMapping/>
  </p:clrMapOvr>
</p:sldLayout>
</file>

<file path=ppt/slideLayouts/slideLayout3236.xml><?xml version="1.0" encoding="utf-8"?>
<p:sldLayout xmlns:a="http://schemas.openxmlformats.org/drawingml/2006/main" xmlns:r="http://schemas.openxmlformats.org/officeDocument/2006/relationships" xmlns:p="http://schemas.openxmlformats.org/presentationml/2006/main" userDrawn="1">
  <p:cSld name="20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E09B93E8-E100-4CB0-91B0-8991A6093A7A}"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9E7A1005-2331-4CFE-B53D-FFCE8D90C92B}" type="slidenum">
              <a:rPr lang="zh-CN" altLang="en-US"/>
              <a:pPr>
                <a:defRPr/>
              </a:pPr>
              <a:t>‹#›</a:t>
            </a:fld>
            <a:endParaRPr lang="zh-CN" altLang="en-US"/>
          </a:p>
        </p:txBody>
      </p:sp>
    </p:spTree>
    <p:extLst>
      <p:ext uri="{BB962C8B-B14F-4D97-AF65-F5344CB8AC3E}">
        <p14:creationId xmlns:p14="http://schemas.microsoft.com/office/powerpoint/2010/main" val="1760969240"/>
      </p:ext>
    </p:extLst>
  </p:cSld>
  <p:clrMapOvr>
    <a:masterClrMapping/>
  </p:clrMapOvr>
</p:sldLayout>
</file>

<file path=ppt/slideLayouts/slideLayout3237.xml><?xml version="1.0" encoding="utf-8"?>
<p:sldLayout xmlns:a="http://schemas.openxmlformats.org/drawingml/2006/main" xmlns:r="http://schemas.openxmlformats.org/officeDocument/2006/relationships" xmlns:p="http://schemas.openxmlformats.org/presentationml/2006/main" preserve="1" userDrawn="1">
  <p:cSld name="7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0291401"/>
      </p:ext>
    </p:extLst>
  </p:cSld>
  <p:clrMapOvr>
    <a:masterClrMapping/>
  </p:clrMapOvr>
</p:sldLayout>
</file>

<file path=ppt/slideLayouts/slideLayout3238.xml><?xml version="1.0" encoding="utf-8"?>
<p:sldLayout xmlns:a="http://schemas.openxmlformats.org/drawingml/2006/main" xmlns:r="http://schemas.openxmlformats.org/officeDocument/2006/relationships" xmlns:p="http://schemas.openxmlformats.org/presentationml/2006/main" userDrawn="1">
  <p:cSld name="20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CDCCCC1D-8146-48FA-9644-C1195768B246}"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B34FB047-2913-4C99-81EB-E2B375081D4E}" type="slidenum">
              <a:rPr lang="zh-CN" altLang="en-US"/>
              <a:pPr>
                <a:defRPr/>
              </a:pPr>
              <a:t>‹#›</a:t>
            </a:fld>
            <a:endParaRPr lang="zh-CN" altLang="en-US"/>
          </a:p>
        </p:txBody>
      </p:sp>
    </p:spTree>
    <p:extLst>
      <p:ext uri="{BB962C8B-B14F-4D97-AF65-F5344CB8AC3E}">
        <p14:creationId xmlns:p14="http://schemas.microsoft.com/office/powerpoint/2010/main" val="2499069074"/>
      </p:ext>
    </p:extLst>
  </p:cSld>
  <p:clrMapOvr>
    <a:masterClrMapping/>
  </p:clrMapOvr>
</p:sldLayout>
</file>

<file path=ppt/slideLayouts/slideLayout3239.xml><?xml version="1.0" encoding="utf-8"?>
<p:sldLayout xmlns:a="http://schemas.openxmlformats.org/drawingml/2006/main" xmlns:r="http://schemas.openxmlformats.org/officeDocument/2006/relationships" xmlns:p="http://schemas.openxmlformats.org/presentationml/2006/main" preserve="1" userDrawn="1">
  <p:cSld name="7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2595235"/>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userDrawn="1">
  <p:cSld name="10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D095C19C-1673-4589-9811-8E9F95F9549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27CBE572-6B50-4DA3-ADAF-17EEAF38FC95}" type="slidenum">
              <a:rPr lang="zh-CN" altLang="en-US"/>
              <a:pPr>
                <a:defRPr/>
              </a:pPr>
              <a:t>‹#›</a:t>
            </a:fld>
            <a:endParaRPr lang="zh-CN" altLang="en-US"/>
          </a:p>
        </p:txBody>
      </p:sp>
    </p:spTree>
    <p:extLst>
      <p:ext uri="{BB962C8B-B14F-4D97-AF65-F5344CB8AC3E}">
        <p14:creationId xmlns:p14="http://schemas.microsoft.com/office/powerpoint/2010/main" val="1519578441"/>
      </p:ext>
    </p:extLst>
  </p:cSld>
  <p:clrMapOvr>
    <a:masterClrMapping/>
  </p:clrMapOvr>
</p:sldLayout>
</file>

<file path=ppt/slideLayouts/slideLayout3240.xml><?xml version="1.0" encoding="utf-8"?>
<p:sldLayout xmlns:a="http://schemas.openxmlformats.org/drawingml/2006/main" xmlns:r="http://schemas.openxmlformats.org/officeDocument/2006/relationships" xmlns:p="http://schemas.openxmlformats.org/presentationml/2006/main" userDrawn="1">
  <p:cSld name="20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758B7A40-2C4E-4404-B2F9-06F9365FE50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D4573D5B-FA01-45D0-BCE8-5770A61E0BEA}" type="slidenum">
              <a:rPr lang="zh-CN" altLang="en-US"/>
              <a:pPr>
                <a:defRPr/>
              </a:pPr>
              <a:t>‹#›</a:t>
            </a:fld>
            <a:endParaRPr lang="zh-CN" altLang="en-US"/>
          </a:p>
        </p:txBody>
      </p:sp>
    </p:spTree>
    <p:extLst>
      <p:ext uri="{BB962C8B-B14F-4D97-AF65-F5344CB8AC3E}">
        <p14:creationId xmlns:p14="http://schemas.microsoft.com/office/powerpoint/2010/main" val="2668915233"/>
      </p:ext>
    </p:extLst>
  </p:cSld>
  <p:clrMapOvr>
    <a:masterClrMapping/>
  </p:clrMapOvr>
</p:sldLayout>
</file>

<file path=ppt/slideLayouts/slideLayout3241.xml><?xml version="1.0" encoding="utf-8"?>
<p:sldLayout xmlns:a="http://schemas.openxmlformats.org/drawingml/2006/main" xmlns:r="http://schemas.openxmlformats.org/officeDocument/2006/relationships" xmlns:p="http://schemas.openxmlformats.org/presentationml/2006/main" preserve="1" userDrawn="1">
  <p:cSld name="7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9259636"/>
      </p:ext>
    </p:extLst>
  </p:cSld>
  <p:clrMapOvr>
    <a:masterClrMapping/>
  </p:clrMapOvr>
</p:sldLayout>
</file>

<file path=ppt/slideLayouts/slideLayout3242.xml><?xml version="1.0" encoding="utf-8"?>
<p:sldLayout xmlns:a="http://schemas.openxmlformats.org/drawingml/2006/main" xmlns:r="http://schemas.openxmlformats.org/officeDocument/2006/relationships" xmlns:p="http://schemas.openxmlformats.org/presentationml/2006/main" userDrawn="1">
  <p:cSld name="20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96763400-4961-432D-A081-194D132B4E9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73DBB484-8FFE-47FA-A1C2-221BDEBE0451}" type="slidenum">
              <a:rPr lang="zh-CN" altLang="en-US"/>
              <a:pPr>
                <a:defRPr/>
              </a:pPr>
              <a:t>‹#›</a:t>
            </a:fld>
            <a:endParaRPr lang="zh-CN" altLang="en-US"/>
          </a:p>
        </p:txBody>
      </p:sp>
    </p:spTree>
    <p:extLst>
      <p:ext uri="{BB962C8B-B14F-4D97-AF65-F5344CB8AC3E}">
        <p14:creationId xmlns:p14="http://schemas.microsoft.com/office/powerpoint/2010/main" val="2970974707"/>
      </p:ext>
    </p:extLst>
  </p:cSld>
  <p:clrMapOvr>
    <a:masterClrMapping/>
  </p:clrMapOvr>
</p:sldLayout>
</file>

<file path=ppt/slideLayouts/slideLayout3243.xml><?xml version="1.0" encoding="utf-8"?>
<p:sldLayout xmlns:a="http://schemas.openxmlformats.org/drawingml/2006/main" xmlns:r="http://schemas.openxmlformats.org/officeDocument/2006/relationships" xmlns:p="http://schemas.openxmlformats.org/presentationml/2006/main" preserve="1" userDrawn="1">
  <p:cSld name="7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0402027"/>
      </p:ext>
    </p:extLst>
  </p:cSld>
  <p:clrMapOvr>
    <a:masterClrMapping/>
  </p:clrMapOvr>
</p:sldLayout>
</file>

<file path=ppt/slideLayouts/slideLayout3244.xml><?xml version="1.0" encoding="utf-8"?>
<p:sldLayout xmlns:a="http://schemas.openxmlformats.org/drawingml/2006/main" xmlns:r="http://schemas.openxmlformats.org/officeDocument/2006/relationships" xmlns:p="http://schemas.openxmlformats.org/presentationml/2006/main" showMasterSp="0" preserve="1" userDrawn="1">
  <p:cSld name="20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4492793"/>
      </p:ext>
    </p:extLst>
  </p:cSld>
  <p:clrMapOvr>
    <a:masterClrMapping/>
  </p:clrMapOvr>
</p:sldLayout>
</file>

<file path=ppt/slideLayouts/slideLayout3245.xml><?xml version="1.0" encoding="utf-8"?>
<p:sldLayout xmlns:a="http://schemas.openxmlformats.org/drawingml/2006/main" xmlns:r="http://schemas.openxmlformats.org/officeDocument/2006/relationships" xmlns:p="http://schemas.openxmlformats.org/presentationml/2006/main" preserve="1" userDrawn="1">
  <p:cSld name="20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17"/>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709406433"/>
      </p:ext>
    </p:extLst>
  </p:cSld>
  <p:clrMapOvr>
    <a:masterClrMapping/>
  </p:clrMapOvr>
</p:sldLayout>
</file>

<file path=ppt/slideLayouts/slideLayout3246.xml><?xml version="1.0" encoding="utf-8"?>
<p:sldLayout xmlns:a="http://schemas.openxmlformats.org/drawingml/2006/main" xmlns:r="http://schemas.openxmlformats.org/officeDocument/2006/relationships" xmlns:p="http://schemas.openxmlformats.org/presentationml/2006/main" preserve="1" userDrawn="1">
  <p:cSld name="207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634441673"/>
      </p:ext>
    </p:extLst>
  </p:cSld>
  <p:clrMapOvr>
    <a:masterClrMapping/>
  </p:clrMapOvr>
</p:sldLayout>
</file>

<file path=ppt/slideLayouts/slideLayout3247.xml><?xml version="1.0" encoding="utf-8"?>
<p:sldLayout xmlns:a="http://schemas.openxmlformats.org/drawingml/2006/main" xmlns:r="http://schemas.openxmlformats.org/officeDocument/2006/relationships" xmlns:p="http://schemas.openxmlformats.org/presentationml/2006/main" preserve="1" userDrawn="1">
  <p:cSld name="208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137530562"/>
      </p:ext>
    </p:extLst>
  </p:cSld>
  <p:clrMapOvr>
    <a:masterClrMapping/>
  </p:clrMapOvr>
</p:sldLayout>
</file>

<file path=ppt/slideLayouts/slideLayout3248.xml><?xml version="1.0" encoding="utf-8"?>
<p:sldLayout xmlns:a="http://schemas.openxmlformats.org/drawingml/2006/main" xmlns:r="http://schemas.openxmlformats.org/officeDocument/2006/relationships" xmlns:p="http://schemas.openxmlformats.org/presentationml/2006/main" preserve="1" userDrawn="1">
  <p:cSld name="209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04"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77952535"/>
      </p:ext>
    </p:extLst>
  </p:cSld>
  <p:clrMapOvr>
    <a:masterClrMapping/>
  </p:clrMapOvr>
</p:sldLayout>
</file>

<file path=ppt/slideLayouts/slideLayout3249.xml><?xml version="1.0" encoding="utf-8"?>
<p:sldLayout xmlns:a="http://schemas.openxmlformats.org/drawingml/2006/main" xmlns:r="http://schemas.openxmlformats.org/officeDocument/2006/relationships" xmlns:p="http://schemas.openxmlformats.org/presentationml/2006/main" preserve="1" userDrawn="1">
  <p:cSld name="21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72"/>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72"/>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050008635"/>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4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8207959"/>
      </p:ext>
    </p:extLst>
  </p:cSld>
  <p:clrMapOvr>
    <a:masterClrMapping/>
  </p:clrMapOvr>
</p:sldLayout>
</file>

<file path=ppt/slideLayouts/slideLayout3250.xml><?xml version="1.0" encoding="utf-8"?>
<p:sldLayout xmlns:a="http://schemas.openxmlformats.org/drawingml/2006/main" xmlns:r="http://schemas.openxmlformats.org/officeDocument/2006/relationships" xmlns:p="http://schemas.openxmlformats.org/presentationml/2006/main" preserve="1" userDrawn="1">
  <p:cSld name="21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652641306"/>
      </p:ext>
    </p:extLst>
  </p:cSld>
  <p:clrMapOvr>
    <a:masterClrMapping/>
  </p:clrMapOvr>
</p:sldLayout>
</file>

<file path=ppt/slideLayouts/slideLayout3251.xml><?xml version="1.0" encoding="utf-8"?>
<p:sldLayout xmlns:a="http://schemas.openxmlformats.org/drawingml/2006/main" xmlns:r="http://schemas.openxmlformats.org/officeDocument/2006/relationships" xmlns:p="http://schemas.openxmlformats.org/presentationml/2006/main" userDrawn="1">
  <p:cSld name="21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6982F42D-18D1-4068-934B-03062397679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5069400D-0D82-4352-A495-5F489F631325}" type="slidenum">
              <a:rPr lang="zh-CN" altLang="en-US"/>
              <a:pPr>
                <a:defRPr/>
              </a:pPr>
              <a:t>‹#›</a:t>
            </a:fld>
            <a:endParaRPr lang="zh-CN" altLang="en-US"/>
          </a:p>
        </p:txBody>
      </p:sp>
    </p:spTree>
    <p:extLst>
      <p:ext uri="{BB962C8B-B14F-4D97-AF65-F5344CB8AC3E}">
        <p14:creationId xmlns:p14="http://schemas.microsoft.com/office/powerpoint/2010/main" val="3683365877"/>
      </p:ext>
    </p:extLst>
  </p:cSld>
  <p:clrMapOvr>
    <a:masterClrMapping/>
  </p:clrMapOvr>
</p:sldLayout>
</file>

<file path=ppt/slideLayouts/slideLayout3252.xml><?xml version="1.0" encoding="utf-8"?>
<p:sldLayout xmlns:a="http://schemas.openxmlformats.org/drawingml/2006/main" xmlns:r="http://schemas.openxmlformats.org/officeDocument/2006/relationships" xmlns:p="http://schemas.openxmlformats.org/presentationml/2006/main" preserve="1" userDrawn="1">
  <p:cSld name="8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436686"/>
      </p:ext>
    </p:extLst>
  </p:cSld>
  <p:clrMapOvr>
    <a:masterClrMapping/>
  </p:clrMapOvr>
</p:sldLayout>
</file>

<file path=ppt/slideLayouts/slideLayout3253.xml><?xml version="1.0" encoding="utf-8"?>
<p:sldLayout xmlns:a="http://schemas.openxmlformats.org/drawingml/2006/main" xmlns:r="http://schemas.openxmlformats.org/officeDocument/2006/relationships" xmlns:p="http://schemas.openxmlformats.org/presentationml/2006/main" userDrawn="1">
  <p:cSld name="21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11389FA8-DD26-49F2-A173-856C849D47BD}"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3E8C5CF9-3BF9-4892-BB48-3A1B1C93DBB4}" type="slidenum">
              <a:rPr lang="zh-CN" altLang="en-US"/>
              <a:pPr>
                <a:defRPr/>
              </a:pPr>
              <a:t>‹#›</a:t>
            </a:fld>
            <a:endParaRPr lang="zh-CN" altLang="en-US"/>
          </a:p>
        </p:txBody>
      </p:sp>
    </p:spTree>
    <p:extLst>
      <p:ext uri="{BB962C8B-B14F-4D97-AF65-F5344CB8AC3E}">
        <p14:creationId xmlns:p14="http://schemas.microsoft.com/office/powerpoint/2010/main" val="59354661"/>
      </p:ext>
    </p:extLst>
  </p:cSld>
  <p:clrMapOvr>
    <a:masterClrMapping/>
  </p:clrMapOvr>
</p:sldLayout>
</file>

<file path=ppt/slideLayouts/slideLayout3254.xml><?xml version="1.0" encoding="utf-8"?>
<p:sldLayout xmlns:a="http://schemas.openxmlformats.org/drawingml/2006/main" xmlns:r="http://schemas.openxmlformats.org/officeDocument/2006/relationships" xmlns:p="http://schemas.openxmlformats.org/presentationml/2006/main" preserve="1" userDrawn="1">
  <p:cSld name="8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5786359"/>
      </p:ext>
    </p:extLst>
  </p:cSld>
  <p:clrMapOvr>
    <a:masterClrMapping/>
  </p:clrMapOvr>
</p:sldLayout>
</file>

<file path=ppt/slideLayouts/slideLayout3255.xml><?xml version="1.0" encoding="utf-8"?>
<p:sldLayout xmlns:a="http://schemas.openxmlformats.org/drawingml/2006/main" xmlns:r="http://schemas.openxmlformats.org/officeDocument/2006/relationships" xmlns:p="http://schemas.openxmlformats.org/presentationml/2006/main" userDrawn="1">
  <p:cSld name="21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63C4FE68-E9A6-4E59-A4FA-CF309153B54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6AEE8DE4-BF1D-4B3B-83F2-4275D6D54378}" type="slidenum">
              <a:rPr lang="zh-CN" altLang="en-US"/>
              <a:pPr>
                <a:defRPr/>
              </a:pPr>
              <a:t>‹#›</a:t>
            </a:fld>
            <a:endParaRPr lang="zh-CN" altLang="en-US"/>
          </a:p>
        </p:txBody>
      </p:sp>
    </p:spTree>
    <p:extLst>
      <p:ext uri="{BB962C8B-B14F-4D97-AF65-F5344CB8AC3E}">
        <p14:creationId xmlns:p14="http://schemas.microsoft.com/office/powerpoint/2010/main" val="292081580"/>
      </p:ext>
    </p:extLst>
  </p:cSld>
  <p:clrMapOvr>
    <a:masterClrMapping/>
  </p:clrMapOvr>
</p:sldLayout>
</file>

<file path=ppt/slideLayouts/slideLayout3256.xml><?xml version="1.0" encoding="utf-8"?>
<p:sldLayout xmlns:a="http://schemas.openxmlformats.org/drawingml/2006/main" xmlns:r="http://schemas.openxmlformats.org/officeDocument/2006/relationships" xmlns:p="http://schemas.openxmlformats.org/presentationml/2006/main" preserve="1" userDrawn="1">
  <p:cSld name="8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1675017"/>
      </p:ext>
    </p:extLst>
  </p:cSld>
  <p:clrMapOvr>
    <a:masterClrMapping/>
  </p:clrMapOvr>
</p:sldLayout>
</file>

<file path=ppt/slideLayouts/slideLayout3257.xml><?xml version="1.0" encoding="utf-8"?>
<p:sldLayout xmlns:a="http://schemas.openxmlformats.org/drawingml/2006/main" xmlns:r="http://schemas.openxmlformats.org/officeDocument/2006/relationships" xmlns:p="http://schemas.openxmlformats.org/presentationml/2006/main" userDrawn="1">
  <p:cSld name="21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9E92007F-B921-430C-BA9C-A814F138372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D481FBCA-AC42-49D0-9181-ADC8658C42AC}" type="slidenum">
              <a:rPr lang="zh-CN" altLang="en-US"/>
              <a:pPr>
                <a:defRPr/>
              </a:pPr>
              <a:t>‹#›</a:t>
            </a:fld>
            <a:endParaRPr lang="zh-CN" altLang="en-US"/>
          </a:p>
        </p:txBody>
      </p:sp>
    </p:spTree>
    <p:extLst>
      <p:ext uri="{BB962C8B-B14F-4D97-AF65-F5344CB8AC3E}">
        <p14:creationId xmlns:p14="http://schemas.microsoft.com/office/powerpoint/2010/main" val="1164279589"/>
      </p:ext>
    </p:extLst>
  </p:cSld>
  <p:clrMapOvr>
    <a:masterClrMapping/>
  </p:clrMapOvr>
</p:sldLayout>
</file>

<file path=ppt/slideLayouts/slideLayout3258.xml><?xml version="1.0" encoding="utf-8"?>
<p:sldLayout xmlns:a="http://schemas.openxmlformats.org/drawingml/2006/main" xmlns:r="http://schemas.openxmlformats.org/officeDocument/2006/relationships" xmlns:p="http://schemas.openxmlformats.org/presentationml/2006/main" preserve="1" userDrawn="1">
  <p:cSld name="8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0543934"/>
      </p:ext>
    </p:extLst>
  </p:cSld>
  <p:clrMapOvr>
    <a:masterClrMapping/>
  </p:clrMapOvr>
</p:sldLayout>
</file>

<file path=ppt/slideLayouts/slideLayout3259.xml><?xml version="1.0" encoding="utf-8"?>
<p:sldLayout xmlns:a="http://schemas.openxmlformats.org/drawingml/2006/main" xmlns:r="http://schemas.openxmlformats.org/officeDocument/2006/relationships" xmlns:p="http://schemas.openxmlformats.org/presentationml/2006/main" userDrawn="1">
  <p:cSld name="21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3D7808C1-58BB-4483-80F4-A32FA783FC3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5E2650EB-76D7-4A86-B0CD-287470292978}" type="slidenum">
              <a:rPr lang="zh-CN" altLang="en-US"/>
              <a:pPr>
                <a:defRPr/>
              </a:pPr>
              <a:t>‹#›</a:t>
            </a:fld>
            <a:endParaRPr lang="zh-CN" altLang="en-US"/>
          </a:p>
        </p:txBody>
      </p:sp>
    </p:spTree>
    <p:extLst>
      <p:ext uri="{BB962C8B-B14F-4D97-AF65-F5344CB8AC3E}">
        <p14:creationId xmlns:p14="http://schemas.microsoft.com/office/powerpoint/2010/main" val="1528287994"/>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userDrawn="1">
  <p:cSld name="10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28A437C7-88AE-4E59-8AFD-01A2DFD12E2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3B88DAD2-D76F-4EC3-8128-84EE4808DB12}" type="slidenum">
              <a:rPr lang="zh-CN" altLang="en-US"/>
              <a:pPr>
                <a:defRPr/>
              </a:pPr>
              <a:t>‹#›</a:t>
            </a:fld>
            <a:endParaRPr lang="zh-CN" altLang="en-US"/>
          </a:p>
        </p:txBody>
      </p:sp>
    </p:spTree>
    <p:extLst>
      <p:ext uri="{BB962C8B-B14F-4D97-AF65-F5344CB8AC3E}">
        <p14:creationId xmlns:p14="http://schemas.microsoft.com/office/powerpoint/2010/main" val="1513396075"/>
      </p:ext>
    </p:extLst>
  </p:cSld>
  <p:clrMapOvr>
    <a:masterClrMapping/>
  </p:clrMapOvr>
</p:sldLayout>
</file>

<file path=ppt/slideLayouts/slideLayout3260.xml><?xml version="1.0" encoding="utf-8"?>
<p:sldLayout xmlns:a="http://schemas.openxmlformats.org/drawingml/2006/main" xmlns:r="http://schemas.openxmlformats.org/officeDocument/2006/relationships" xmlns:p="http://schemas.openxmlformats.org/presentationml/2006/main" preserve="1" userDrawn="1">
  <p:cSld name="8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4064299"/>
      </p:ext>
    </p:extLst>
  </p:cSld>
  <p:clrMapOvr>
    <a:masterClrMapping/>
  </p:clrMapOvr>
</p:sldLayout>
</file>

<file path=ppt/slideLayouts/slideLayout3261.xml><?xml version="1.0" encoding="utf-8"?>
<p:sldLayout xmlns:a="http://schemas.openxmlformats.org/drawingml/2006/main" xmlns:r="http://schemas.openxmlformats.org/officeDocument/2006/relationships" xmlns:p="http://schemas.openxmlformats.org/presentationml/2006/main" userDrawn="1">
  <p:cSld name="21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srgbClr val="5F5F5F"/>
                </a:solidFill>
                <a:latin typeface="Arial" panose="020B0604020202020204" pitchFamily="34" charset="0"/>
                <a:cs typeface="Arial" panose="020B0604020202020204" pitchFamily="34" charset="0"/>
              </a:defRPr>
            </a:lvl1pPr>
          </a:lstStyle>
          <a:p>
            <a:pPr>
              <a:defRPr/>
            </a:pPr>
            <a:fld id="{C2EE43A2-B350-4738-835A-D2665F6D3865}"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srgbClr val="5F5F5F"/>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srgbClr val="5F5F5F"/>
                </a:solidFill>
                <a:latin typeface="Arial" panose="020B0604020202020204" pitchFamily="34" charset="0"/>
                <a:cs typeface="Arial" panose="020B0604020202020204" pitchFamily="34" charset="0"/>
              </a:defRPr>
            </a:lvl1pPr>
          </a:lstStyle>
          <a:p>
            <a:pPr>
              <a:defRPr/>
            </a:pPr>
            <a:fld id="{5D19D60C-7D7D-41DB-B4D5-6C25DDAD9ADE}" type="slidenum">
              <a:rPr lang="zh-CN" altLang="en-US"/>
              <a:pPr>
                <a:defRPr/>
              </a:pPr>
              <a:t>‹#›</a:t>
            </a:fld>
            <a:endParaRPr lang="zh-CN" altLang="en-US"/>
          </a:p>
        </p:txBody>
      </p:sp>
    </p:spTree>
    <p:extLst>
      <p:ext uri="{BB962C8B-B14F-4D97-AF65-F5344CB8AC3E}">
        <p14:creationId xmlns:p14="http://schemas.microsoft.com/office/powerpoint/2010/main" val="3519300691"/>
      </p:ext>
    </p:extLst>
  </p:cSld>
  <p:clrMapOvr>
    <a:masterClrMapping/>
  </p:clrMapOvr>
</p:sldLayout>
</file>

<file path=ppt/slideLayouts/slideLayout3262.xml><?xml version="1.0" encoding="utf-8"?>
<p:sldLayout xmlns:a="http://schemas.openxmlformats.org/drawingml/2006/main" xmlns:r="http://schemas.openxmlformats.org/officeDocument/2006/relationships" xmlns:p="http://schemas.openxmlformats.org/presentationml/2006/main" userDrawn="1">
  <p:cSld name="21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mn-cs"/>
              </a:defRPr>
            </a:lvl1pPr>
          </a:lstStyle>
          <a:p>
            <a:pPr>
              <a:defRPr/>
            </a:pPr>
            <a:fld id="{72AD58BC-E1A9-4FC7-AE88-3258EF1E926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mn-cs"/>
              </a:defRPr>
            </a:lvl1pPr>
          </a:lstStyle>
          <a:p>
            <a:pPr>
              <a:defRPr/>
            </a:pPr>
            <a:fld id="{EEA4BA58-6654-4D89-BBC8-7BBC2D776F69}" type="slidenum">
              <a:rPr lang="zh-CN" altLang="en-US"/>
              <a:pPr>
                <a:defRPr/>
              </a:pPr>
              <a:t>‹#›</a:t>
            </a:fld>
            <a:endParaRPr lang="zh-CN" altLang="en-US"/>
          </a:p>
        </p:txBody>
      </p:sp>
    </p:spTree>
    <p:extLst>
      <p:ext uri="{BB962C8B-B14F-4D97-AF65-F5344CB8AC3E}">
        <p14:creationId xmlns:p14="http://schemas.microsoft.com/office/powerpoint/2010/main" val="3989510926"/>
      </p:ext>
    </p:extLst>
  </p:cSld>
  <p:clrMapOvr>
    <a:masterClrMapping/>
  </p:clrMapOvr>
</p:sldLayout>
</file>

<file path=ppt/slideLayouts/slideLayout3263.xml><?xml version="1.0" encoding="utf-8"?>
<p:sldLayout xmlns:a="http://schemas.openxmlformats.org/drawingml/2006/main" xmlns:r="http://schemas.openxmlformats.org/officeDocument/2006/relationships" xmlns:p="http://schemas.openxmlformats.org/presentationml/2006/main" preserve="1" userDrawn="1">
  <p:cSld name="16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06879645"/>
      </p:ext>
    </p:extLst>
  </p:cSld>
  <p:clrMapOvr>
    <a:masterClrMapping/>
  </p:clrMapOvr>
</p:sldLayout>
</file>

<file path=ppt/slideLayouts/slideLayout3264.xml><?xml version="1.0" encoding="utf-8"?>
<p:sldLayout xmlns:a="http://schemas.openxmlformats.org/drawingml/2006/main" xmlns:r="http://schemas.openxmlformats.org/officeDocument/2006/relationships" xmlns:p="http://schemas.openxmlformats.org/presentationml/2006/main" preserve="1" userDrawn="1">
  <p:cSld name="30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6037786"/>
      </p:ext>
    </p:extLst>
  </p:cSld>
  <p:clrMapOvr>
    <a:masterClrMapping/>
  </p:clrMapOvr>
</p:sldLayout>
</file>

<file path=ppt/slideLayouts/slideLayout3265.xml><?xml version="1.0" encoding="utf-8"?>
<p:sldLayout xmlns:a="http://schemas.openxmlformats.org/drawingml/2006/main" xmlns:r="http://schemas.openxmlformats.org/officeDocument/2006/relationships" xmlns:p="http://schemas.openxmlformats.org/presentationml/2006/main" preserve="1" userDrawn="1">
  <p:cSld name="16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3346674"/>
      </p:ext>
    </p:extLst>
  </p:cSld>
  <p:clrMapOvr>
    <a:masterClrMapping/>
  </p:clrMapOvr>
</p:sldLayout>
</file>

<file path=ppt/slideLayouts/slideLayout3266.xml><?xml version="1.0" encoding="utf-8"?>
<p:sldLayout xmlns:a="http://schemas.openxmlformats.org/drawingml/2006/main" xmlns:r="http://schemas.openxmlformats.org/officeDocument/2006/relationships" xmlns:p="http://schemas.openxmlformats.org/presentationml/2006/main" userDrawn="1">
  <p:cSld name="2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568D0010-F285-44B2-8C67-3F590BA56BE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F8770C66-7BF2-4BA8-B2FD-251DCD527FE9}" type="slidenum">
              <a:rPr lang="zh-CN" altLang="en-US"/>
              <a:pPr>
                <a:defRPr/>
              </a:pPr>
              <a:t>‹#›</a:t>
            </a:fld>
            <a:endParaRPr lang="zh-CN" altLang="en-US"/>
          </a:p>
        </p:txBody>
      </p:sp>
    </p:spTree>
    <p:extLst>
      <p:ext uri="{BB962C8B-B14F-4D97-AF65-F5344CB8AC3E}">
        <p14:creationId xmlns:p14="http://schemas.microsoft.com/office/powerpoint/2010/main" val="3150229242"/>
      </p:ext>
    </p:extLst>
  </p:cSld>
  <p:clrMapOvr>
    <a:masterClrMapping/>
  </p:clrMapOvr>
</p:sldLayout>
</file>

<file path=ppt/slideLayouts/slideLayout3267.xml><?xml version="1.0" encoding="utf-8"?>
<p:sldLayout xmlns:a="http://schemas.openxmlformats.org/drawingml/2006/main" xmlns:r="http://schemas.openxmlformats.org/officeDocument/2006/relationships" xmlns:p="http://schemas.openxmlformats.org/presentationml/2006/main" userDrawn="1">
  <p:cSld name="2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116C13EC-8B01-43E9-9AE7-3BA662D7022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BD4C6490-F70A-4E6A-8B12-7DBDACDA9E6F}" type="slidenum">
              <a:rPr lang="zh-CN" altLang="en-US"/>
              <a:pPr>
                <a:defRPr/>
              </a:pPr>
              <a:t>‹#›</a:t>
            </a:fld>
            <a:endParaRPr lang="zh-CN" altLang="en-US"/>
          </a:p>
        </p:txBody>
      </p:sp>
    </p:spTree>
    <p:extLst>
      <p:ext uri="{BB962C8B-B14F-4D97-AF65-F5344CB8AC3E}">
        <p14:creationId xmlns:p14="http://schemas.microsoft.com/office/powerpoint/2010/main" val="2197556731"/>
      </p:ext>
    </p:extLst>
  </p:cSld>
  <p:clrMapOvr>
    <a:masterClrMapping/>
  </p:clrMapOvr>
</p:sldLayout>
</file>

<file path=ppt/slideLayouts/slideLayout3268.xml><?xml version="1.0" encoding="utf-8"?>
<p:sldLayout xmlns:a="http://schemas.openxmlformats.org/drawingml/2006/main" xmlns:r="http://schemas.openxmlformats.org/officeDocument/2006/relationships" xmlns:p="http://schemas.openxmlformats.org/presentationml/2006/main" userDrawn="1">
  <p:cSld name="3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2834158"/>
      </p:ext>
    </p:extLst>
  </p:cSld>
  <p:clrMapOvr>
    <a:masterClrMapping/>
  </p:clrMapOvr>
  <p:transition spd="slow" advClick="0" advTm="0">
    <p:random/>
  </p:transition>
</p:sldLayout>
</file>

<file path=ppt/slideLayouts/slideLayout3269.xml><?xml version="1.0" encoding="utf-8"?>
<p:sldLayout xmlns:a="http://schemas.openxmlformats.org/drawingml/2006/main" xmlns:r="http://schemas.openxmlformats.org/officeDocument/2006/relationships" xmlns:p="http://schemas.openxmlformats.org/presentationml/2006/main" userDrawn="1">
  <p:cSld name="2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375405C2-52D1-4091-A3A8-DC5C3F6C071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688E050F-540B-4EA7-863C-994AB7163996}" type="slidenum">
              <a:rPr lang="zh-CN" altLang="en-US"/>
              <a:pPr>
                <a:defRPr/>
              </a:pPr>
              <a:t>‹#›</a:t>
            </a:fld>
            <a:endParaRPr lang="zh-CN" altLang="en-US"/>
          </a:p>
        </p:txBody>
      </p:sp>
    </p:spTree>
    <p:extLst>
      <p:ext uri="{BB962C8B-B14F-4D97-AF65-F5344CB8AC3E}">
        <p14:creationId xmlns:p14="http://schemas.microsoft.com/office/powerpoint/2010/main" val="1402249543"/>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4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5742181"/>
      </p:ext>
    </p:extLst>
  </p:cSld>
  <p:clrMapOvr>
    <a:masterClrMapping/>
  </p:clrMapOvr>
</p:sldLayout>
</file>

<file path=ppt/slideLayouts/slideLayout3270.xml><?xml version="1.0" encoding="utf-8"?>
<p:sldLayout xmlns:a="http://schemas.openxmlformats.org/drawingml/2006/main" xmlns:r="http://schemas.openxmlformats.org/officeDocument/2006/relationships" xmlns:p="http://schemas.openxmlformats.org/presentationml/2006/main" userDrawn="1">
  <p:cSld name="32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0594522"/>
      </p:ext>
    </p:extLst>
  </p:cSld>
  <p:clrMapOvr>
    <a:masterClrMapping/>
  </p:clrMapOvr>
  <p:transition spd="slow" advTm="3000"/>
</p:sldLayout>
</file>

<file path=ppt/slideLayouts/slideLayout3271.xml><?xml version="1.0" encoding="utf-8"?>
<p:sldLayout xmlns:a="http://schemas.openxmlformats.org/drawingml/2006/main" xmlns:r="http://schemas.openxmlformats.org/officeDocument/2006/relationships" xmlns:p="http://schemas.openxmlformats.org/presentationml/2006/main" userDrawn="1">
  <p:cSld name="33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97943056"/>
      </p:ext>
    </p:extLst>
  </p:cSld>
  <p:clrMapOvr>
    <a:masterClrMapping/>
  </p:clrMapOvr>
  <p:transition spd="slow" advTm="3000"/>
</p:sldLayout>
</file>

<file path=ppt/slideLayouts/slideLayout3272.xml><?xml version="1.0" encoding="utf-8"?>
<p:sldLayout xmlns:a="http://schemas.openxmlformats.org/drawingml/2006/main" xmlns:r="http://schemas.openxmlformats.org/officeDocument/2006/relationships" xmlns:p="http://schemas.openxmlformats.org/presentationml/2006/main" userDrawn="1">
  <p:cSld name="34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2215156"/>
      </p:ext>
    </p:extLst>
  </p:cSld>
  <p:clrMapOvr>
    <a:masterClrMapping/>
  </p:clrMapOvr>
  <p:transition spd="slow" advTm="3000"/>
</p:sldLayout>
</file>

<file path=ppt/slideLayouts/slideLayout3273.xml><?xml version="1.0" encoding="utf-8"?>
<p:sldLayout xmlns:a="http://schemas.openxmlformats.org/drawingml/2006/main" xmlns:r="http://schemas.openxmlformats.org/officeDocument/2006/relationships" xmlns:p="http://schemas.openxmlformats.org/presentationml/2006/main" userDrawn="1">
  <p:cSld name="35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0178107"/>
      </p:ext>
    </p:extLst>
  </p:cSld>
  <p:clrMapOvr>
    <a:masterClrMapping/>
  </p:clrMapOvr>
  <p:transition spd="slow" advTm="3000"/>
</p:sldLayout>
</file>

<file path=ppt/slideLayouts/slideLayout3274.xml><?xml version="1.0" encoding="utf-8"?>
<p:sldLayout xmlns:a="http://schemas.openxmlformats.org/drawingml/2006/main" xmlns:r="http://schemas.openxmlformats.org/officeDocument/2006/relationships" xmlns:p="http://schemas.openxmlformats.org/presentationml/2006/main" userDrawn="1">
  <p:cSld name="2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771235" y="6130925"/>
            <a:ext cx="859631" cy="369888"/>
          </a:xfrm>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C4D4E1DA-3BFE-48C8-AF79-774CF409E00F}" type="datetimeFigureOut">
              <a:rPr lang="zh-CN" altLang="en-US"/>
              <a:pPr>
                <a:defRPr/>
              </a:pPr>
              <a:t>2021/9/9</a:t>
            </a:fld>
            <a:endParaRPr lang="zh-CN" altLang="en-US"/>
          </a:p>
        </p:txBody>
      </p:sp>
      <p:sp>
        <p:nvSpPr>
          <p:cNvPr id="3" name="页脚占位符 3"/>
          <p:cNvSpPr>
            <a:spLocks noGrp="1"/>
          </p:cNvSpPr>
          <p:nvPr>
            <p:ph type="ftr" sz="quarter" idx="11"/>
          </p:nvPr>
        </p:nvSpPr>
        <p:spPr>
          <a:xfrm>
            <a:off x="1941910" y="6135739"/>
            <a:ext cx="5715000" cy="365125"/>
          </a:xfrm>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398859" y="787401"/>
            <a:ext cx="584597" cy="365125"/>
          </a:xfrm>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690190EE-63D3-4F8A-B1FE-305BABF926C4}" type="slidenum">
              <a:rPr lang="zh-CN" altLang="en-US"/>
              <a:pPr>
                <a:defRPr/>
              </a:pPr>
              <a:t>‹#›</a:t>
            </a:fld>
            <a:endParaRPr lang="zh-CN" altLang="en-US"/>
          </a:p>
        </p:txBody>
      </p:sp>
    </p:spTree>
    <p:extLst>
      <p:ext uri="{BB962C8B-B14F-4D97-AF65-F5344CB8AC3E}">
        <p14:creationId xmlns:p14="http://schemas.microsoft.com/office/powerpoint/2010/main" val="3182968930"/>
      </p:ext>
    </p:extLst>
  </p:cSld>
  <p:clrMapOvr>
    <a:masterClrMapping/>
  </p:clrMapOvr>
</p:sldLayout>
</file>

<file path=ppt/slideLayouts/slideLayout3275.xml><?xml version="1.0" encoding="utf-8"?>
<p:sldLayout xmlns:a="http://schemas.openxmlformats.org/drawingml/2006/main" xmlns:r="http://schemas.openxmlformats.org/officeDocument/2006/relationships" xmlns:p="http://schemas.openxmlformats.org/presentationml/2006/main" userDrawn="1">
  <p:cSld name="36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197800"/>
      </p:ext>
    </p:extLst>
  </p:cSld>
  <p:clrMapOvr>
    <a:masterClrMapping/>
  </p:clrMapOvr>
  <p:transition spd="slow" advTm="3000"/>
</p:sldLayout>
</file>

<file path=ppt/slideLayouts/slideLayout3276.xml><?xml version="1.0" encoding="utf-8"?>
<p:sldLayout xmlns:a="http://schemas.openxmlformats.org/drawingml/2006/main" xmlns:r="http://schemas.openxmlformats.org/officeDocument/2006/relationships" xmlns:p="http://schemas.openxmlformats.org/presentationml/2006/main" userDrawn="1">
  <p:cSld name="37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7465307"/>
      </p:ext>
    </p:extLst>
  </p:cSld>
  <p:clrMapOvr>
    <a:masterClrMapping/>
  </p:clrMapOvr>
  <p:transition spd="slow" advTm="3000"/>
</p:sldLayout>
</file>

<file path=ppt/slideLayouts/slideLayout3277.xml><?xml version="1.0" encoding="utf-8"?>
<p:sldLayout xmlns:a="http://schemas.openxmlformats.org/drawingml/2006/main" xmlns:r="http://schemas.openxmlformats.org/officeDocument/2006/relationships" xmlns:p="http://schemas.openxmlformats.org/presentationml/2006/main" userDrawn="1">
  <p:cSld name="38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9995004"/>
      </p:ext>
    </p:extLst>
  </p:cSld>
  <p:clrMapOvr>
    <a:masterClrMapping/>
  </p:clrMapOvr>
  <p:transition spd="slow" advTm="3000"/>
</p:sldLayout>
</file>

<file path=ppt/slideLayouts/slideLayout3278.xml><?xml version="1.0" encoding="utf-8"?>
<p:sldLayout xmlns:a="http://schemas.openxmlformats.org/drawingml/2006/main" xmlns:r="http://schemas.openxmlformats.org/officeDocument/2006/relationships" xmlns:p="http://schemas.openxmlformats.org/presentationml/2006/main" userDrawn="1">
  <p:cSld name="2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771235" y="6130925"/>
            <a:ext cx="859631" cy="369888"/>
          </a:xfrm>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A7D049F9-5BA0-467E-BA0D-15FDF2E4B9CE}" type="datetimeFigureOut">
              <a:rPr lang="zh-CN" altLang="en-US"/>
              <a:pPr>
                <a:defRPr/>
              </a:pPr>
              <a:t>2021/9/9</a:t>
            </a:fld>
            <a:endParaRPr lang="zh-CN" altLang="en-US"/>
          </a:p>
        </p:txBody>
      </p:sp>
      <p:sp>
        <p:nvSpPr>
          <p:cNvPr id="3" name="页脚占位符 3"/>
          <p:cNvSpPr>
            <a:spLocks noGrp="1"/>
          </p:cNvSpPr>
          <p:nvPr>
            <p:ph type="ftr" sz="quarter" idx="11"/>
          </p:nvPr>
        </p:nvSpPr>
        <p:spPr>
          <a:xfrm>
            <a:off x="1941910" y="6135739"/>
            <a:ext cx="5715000" cy="365125"/>
          </a:xfrm>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398859" y="787401"/>
            <a:ext cx="584597" cy="365125"/>
          </a:xfrm>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89071F21-E557-45A1-B40C-73079558934B}" type="slidenum">
              <a:rPr lang="zh-CN" altLang="en-US"/>
              <a:pPr>
                <a:defRPr/>
              </a:pPr>
              <a:t>‹#›</a:t>
            </a:fld>
            <a:endParaRPr lang="zh-CN" altLang="en-US"/>
          </a:p>
        </p:txBody>
      </p:sp>
    </p:spTree>
    <p:extLst>
      <p:ext uri="{BB962C8B-B14F-4D97-AF65-F5344CB8AC3E}">
        <p14:creationId xmlns:p14="http://schemas.microsoft.com/office/powerpoint/2010/main" val="1619450025"/>
      </p:ext>
    </p:extLst>
  </p:cSld>
  <p:clrMapOvr>
    <a:masterClrMapping/>
  </p:clrMapOvr>
</p:sldLayout>
</file>

<file path=ppt/slideLayouts/slideLayout3279.xml><?xml version="1.0" encoding="utf-8"?>
<p:sldLayout xmlns:a="http://schemas.openxmlformats.org/drawingml/2006/main" xmlns:r="http://schemas.openxmlformats.org/officeDocument/2006/relationships" xmlns:p="http://schemas.openxmlformats.org/presentationml/2006/main" userDrawn="1">
  <p:cSld name="39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7771235" y="6130925"/>
            <a:ext cx="859631" cy="369888"/>
          </a:xfrm>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0DD8DABA-5B58-43DC-8F86-3D93516DB44A}"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1941910" y="6135739"/>
            <a:ext cx="5715000" cy="365125"/>
          </a:xfrm>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398859" y="787401"/>
            <a:ext cx="584597" cy="365125"/>
          </a:xfrm>
        </p:spPr>
        <p:txBody>
          <a:bodyPr/>
          <a:lstStyle>
            <a:lvl1pPr algn="l" eaLnBrk="1" fontAlgn="auto" hangingPunct="1">
              <a:spcBef>
                <a:spcPts val="0"/>
              </a:spcBef>
              <a:spcAft>
                <a:spcPts val="0"/>
              </a:spcAft>
              <a:defRPr sz="1350" smtClean="0">
                <a:solidFill>
                  <a:srgbClr val="5FCBEF"/>
                </a:solidFill>
                <a:latin typeface="Lato Light"/>
              </a:defRPr>
            </a:lvl1pPr>
          </a:lstStyle>
          <a:p>
            <a:pPr>
              <a:defRPr/>
            </a:pPr>
            <a:fld id="{CEA2B93E-4CF7-4286-91E3-7ED62D69B69B}" type="slidenum">
              <a:rPr lang="zh-CN" altLang="en-US"/>
              <a:pPr>
                <a:defRPr/>
              </a:pPr>
              <a:t>‹#›</a:t>
            </a:fld>
            <a:endParaRPr lang="zh-CN" altLang="en-US"/>
          </a:p>
        </p:txBody>
      </p:sp>
    </p:spTree>
    <p:extLst>
      <p:ext uri="{BB962C8B-B14F-4D97-AF65-F5344CB8AC3E}">
        <p14:creationId xmlns:p14="http://schemas.microsoft.com/office/powerpoint/2010/main" val="3026109673"/>
      </p:ext>
    </p:extLst>
  </p:cSld>
  <p:clrMapOvr>
    <a:masterClrMapping/>
  </p:clrMapOvr>
  <p:transition spd="slow" advTm="3000">
    <p:random/>
  </p:transition>
</p:sldLayout>
</file>

<file path=ppt/slideLayouts/slideLayout328.xml><?xml version="1.0" encoding="utf-8"?>
<p:sldLayout xmlns:a="http://schemas.openxmlformats.org/drawingml/2006/main" xmlns:r="http://schemas.openxmlformats.org/officeDocument/2006/relationships" xmlns:p="http://schemas.openxmlformats.org/presentationml/2006/main" userDrawn="1">
  <p:cSld name="10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E86297C-EF62-4B0A-A91C-CC02FAB7EAFA}"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7CE7723-642D-4C2A-8F88-C39CC271E245}" type="slidenum">
              <a:rPr lang="zh-CN" altLang="en-US"/>
              <a:pPr>
                <a:defRPr/>
              </a:pPr>
              <a:t>‹#›</a:t>
            </a:fld>
            <a:endParaRPr lang="zh-CN" altLang="en-US"/>
          </a:p>
        </p:txBody>
      </p:sp>
    </p:spTree>
    <p:extLst>
      <p:ext uri="{BB962C8B-B14F-4D97-AF65-F5344CB8AC3E}">
        <p14:creationId xmlns:p14="http://schemas.microsoft.com/office/powerpoint/2010/main" val="2147478618"/>
      </p:ext>
    </p:extLst>
  </p:cSld>
  <p:clrMapOvr>
    <a:masterClrMapping/>
  </p:clrMapOvr>
</p:sldLayout>
</file>

<file path=ppt/slideLayouts/slideLayout3280.xml><?xml version="1.0" encoding="utf-8"?>
<p:sldLayout xmlns:a="http://schemas.openxmlformats.org/drawingml/2006/main" xmlns:r="http://schemas.openxmlformats.org/officeDocument/2006/relationships" xmlns:p="http://schemas.openxmlformats.org/presentationml/2006/main" userDrawn="1">
  <p:cSld name="10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0960146"/>
      </p:ext>
    </p:extLst>
  </p:cSld>
  <p:clrMapOvr>
    <a:masterClrMapping/>
  </p:clrMapOvr>
</p:sldLayout>
</file>

<file path=ppt/slideLayouts/slideLayout3281.xml><?xml version="1.0" encoding="utf-8"?>
<p:sldLayout xmlns:a="http://schemas.openxmlformats.org/drawingml/2006/main" xmlns:r="http://schemas.openxmlformats.org/officeDocument/2006/relationships" xmlns:p="http://schemas.openxmlformats.org/presentationml/2006/main" userDrawn="1">
  <p:cSld name="10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8493191"/>
      </p:ext>
    </p:extLst>
  </p:cSld>
  <p:clrMapOvr>
    <a:masterClrMapping/>
  </p:clrMapOvr>
</p:sldLayout>
</file>

<file path=ppt/slideLayouts/slideLayout3282.xml><?xml version="1.0" encoding="utf-8"?>
<p:sldLayout xmlns:a="http://schemas.openxmlformats.org/drawingml/2006/main" xmlns:r="http://schemas.openxmlformats.org/officeDocument/2006/relationships" xmlns:p="http://schemas.openxmlformats.org/presentationml/2006/main" userDrawn="1">
  <p:cSld name="1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9657399"/>
      </p:ext>
    </p:extLst>
  </p:cSld>
  <p:clrMapOvr>
    <a:masterClrMapping/>
  </p:clrMapOvr>
</p:sldLayout>
</file>

<file path=ppt/slideLayouts/slideLayout3283.xml><?xml version="1.0" encoding="utf-8"?>
<p:sldLayout xmlns:a="http://schemas.openxmlformats.org/drawingml/2006/main" xmlns:r="http://schemas.openxmlformats.org/officeDocument/2006/relationships" xmlns:p="http://schemas.openxmlformats.org/presentationml/2006/main" userDrawn="1">
  <p:cSld name="11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6736049"/>
      </p:ext>
    </p:extLst>
  </p:cSld>
  <p:clrMapOvr>
    <a:masterClrMapping/>
  </p:clrMapOvr>
</p:sldLayout>
</file>

<file path=ppt/slideLayouts/slideLayout3284.xml><?xml version="1.0" encoding="utf-8"?>
<p:sldLayout xmlns:a="http://schemas.openxmlformats.org/drawingml/2006/main" xmlns:r="http://schemas.openxmlformats.org/officeDocument/2006/relationships" xmlns:p="http://schemas.openxmlformats.org/presentationml/2006/main" userDrawn="1">
  <p:cSld name="11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6947935"/>
      </p:ext>
    </p:extLst>
  </p:cSld>
  <p:clrMapOvr>
    <a:masterClrMapping/>
  </p:clrMapOvr>
</p:sldLayout>
</file>

<file path=ppt/slideLayouts/slideLayout3285.xml><?xml version="1.0" encoding="utf-8"?>
<p:sldLayout xmlns:a="http://schemas.openxmlformats.org/drawingml/2006/main" xmlns:r="http://schemas.openxmlformats.org/officeDocument/2006/relationships" xmlns:p="http://schemas.openxmlformats.org/presentationml/2006/main" userDrawn="1">
  <p:cSld name="11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3773226"/>
      </p:ext>
    </p:extLst>
  </p:cSld>
  <p:clrMapOvr>
    <a:masterClrMapping/>
  </p:clrMapOvr>
</p:sldLayout>
</file>

<file path=ppt/slideLayouts/slideLayout3286.xml><?xml version="1.0" encoding="utf-8"?>
<p:sldLayout xmlns:a="http://schemas.openxmlformats.org/drawingml/2006/main" xmlns:r="http://schemas.openxmlformats.org/officeDocument/2006/relationships" xmlns:p="http://schemas.openxmlformats.org/presentationml/2006/main" userDrawn="1">
  <p:cSld name="11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7973281"/>
      </p:ext>
    </p:extLst>
  </p:cSld>
  <p:clrMapOvr>
    <a:masterClrMapping/>
  </p:clrMapOvr>
</p:sldLayout>
</file>

<file path=ppt/slideLayouts/slideLayout3287.xml><?xml version="1.0" encoding="utf-8"?>
<p:sldLayout xmlns:a="http://schemas.openxmlformats.org/drawingml/2006/main" xmlns:r="http://schemas.openxmlformats.org/officeDocument/2006/relationships" xmlns:p="http://schemas.openxmlformats.org/presentationml/2006/main" userDrawn="1">
  <p:cSld name="11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0286477"/>
      </p:ext>
    </p:extLst>
  </p:cSld>
  <p:clrMapOvr>
    <a:masterClrMapping/>
  </p:clrMapOvr>
</p:sldLayout>
</file>

<file path=ppt/slideLayouts/slideLayout3288.xml><?xml version="1.0" encoding="utf-8"?>
<p:sldLayout xmlns:a="http://schemas.openxmlformats.org/drawingml/2006/main" xmlns:r="http://schemas.openxmlformats.org/officeDocument/2006/relationships" xmlns:p="http://schemas.openxmlformats.org/presentationml/2006/main" userDrawn="1">
  <p:cSld name="2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771235" y="6130925"/>
            <a:ext cx="859631" cy="369888"/>
          </a:xfrm>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101C1C30-35F1-4AA1-AFDE-F67E18C08A22}" type="datetimeFigureOut">
              <a:rPr lang="zh-CN" altLang="en-US"/>
              <a:pPr>
                <a:defRPr/>
              </a:pPr>
              <a:t>2021/9/9</a:t>
            </a:fld>
            <a:endParaRPr lang="zh-CN" altLang="en-US"/>
          </a:p>
        </p:txBody>
      </p:sp>
      <p:sp>
        <p:nvSpPr>
          <p:cNvPr id="3" name="页脚占位符 3"/>
          <p:cNvSpPr>
            <a:spLocks noGrp="1"/>
          </p:cNvSpPr>
          <p:nvPr>
            <p:ph type="ftr" sz="quarter" idx="11"/>
          </p:nvPr>
        </p:nvSpPr>
        <p:spPr>
          <a:xfrm>
            <a:off x="1941910" y="6135739"/>
            <a:ext cx="5715000" cy="365125"/>
          </a:xfrm>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398859" y="787401"/>
            <a:ext cx="584597" cy="365125"/>
          </a:xfrm>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CE46F057-0D15-493B-ADDE-0934BCD4CECC}" type="slidenum">
              <a:rPr lang="zh-CN" altLang="en-US"/>
              <a:pPr>
                <a:defRPr/>
              </a:pPr>
              <a:t>‹#›</a:t>
            </a:fld>
            <a:endParaRPr lang="zh-CN" altLang="en-US"/>
          </a:p>
        </p:txBody>
      </p:sp>
    </p:spTree>
    <p:extLst>
      <p:ext uri="{BB962C8B-B14F-4D97-AF65-F5344CB8AC3E}">
        <p14:creationId xmlns:p14="http://schemas.microsoft.com/office/powerpoint/2010/main" val="1567038852"/>
      </p:ext>
    </p:extLst>
  </p:cSld>
  <p:clrMapOvr>
    <a:masterClrMapping/>
  </p:clrMapOvr>
</p:sldLayout>
</file>

<file path=ppt/slideLayouts/slideLayout3289.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1"/>
        <p:cNvGrpSpPr/>
        <p:nvPr/>
      </p:nvGrpSpPr>
      <p:grpSpPr>
        <a:xfrm>
          <a:off x="0" y="0"/>
          <a:ext cx="0" cy="0"/>
          <a:chOff x="0" y="0"/>
          <a:chExt cx="0" cy="0"/>
        </a:xfrm>
      </p:grpSpPr>
      <p:sp>
        <p:nvSpPr>
          <p:cNvPr id="12" name="Google Shape;12;p12"/>
          <p:cNvSpPr txBox="1">
            <a:spLocks noGrp="1"/>
          </p:cNvSpPr>
          <p:nvPr>
            <p:ph type="ctrTitle"/>
          </p:nvPr>
        </p:nvSpPr>
        <p:spPr>
          <a:xfrm>
            <a:off x="1143000" y="1122363"/>
            <a:ext cx="6858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2"/>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12"/>
          <p:cNvSpPr txBox="1">
            <a:spLocks noGrp="1"/>
          </p:cNvSpPr>
          <p:nvPr>
            <p:ph type="dt" idx="10"/>
          </p:nvPr>
        </p:nvSpPr>
        <p:spPr>
          <a:xfrm>
            <a:off x="628650" y="6356385"/>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2"/>
          <p:cNvSpPr txBox="1">
            <a:spLocks noGrp="1"/>
          </p:cNvSpPr>
          <p:nvPr>
            <p:ph type="ftr" idx="11"/>
          </p:nvPr>
        </p:nvSpPr>
        <p:spPr>
          <a:xfrm>
            <a:off x="3028950" y="6356385"/>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2"/>
          <p:cNvSpPr txBox="1">
            <a:spLocks noGrp="1"/>
          </p:cNvSpPr>
          <p:nvPr>
            <p:ph type="sldNum" idx="12"/>
          </p:nvPr>
        </p:nvSpPr>
        <p:spPr>
          <a:xfrm>
            <a:off x="6457950" y="6356385"/>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418540388"/>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4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4318886"/>
      </p:ext>
    </p:extLst>
  </p:cSld>
  <p:clrMapOvr>
    <a:masterClrMapping/>
  </p:clrMapOvr>
</p:sldLayout>
</file>

<file path=ppt/slideLayouts/slideLayout3290.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7"/>
        <p:cNvGrpSpPr/>
        <p:nvPr/>
      </p:nvGrpSpPr>
      <p:grpSpPr>
        <a:xfrm>
          <a:off x="0" y="0"/>
          <a:ext cx="0" cy="0"/>
          <a:chOff x="0" y="0"/>
          <a:chExt cx="0" cy="0"/>
        </a:xfrm>
      </p:grpSpPr>
      <p:sp>
        <p:nvSpPr>
          <p:cNvPr id="18" name="Google Shape;18;p13"/>
          <p:cNvSpPr txBox="1">
            <a:spLocks noGrp="1"/>
          </p:cNvSpPr>
          <p:nvPr>
            <p:ph type="title"/>
          </p:nvPr>
        </p:nvSpPr>
        <p:spPr>
          <a:xfrm>
            <a:off x="628650" y="365129"/>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3"/>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13"/>
          <p:cNvSpPr txBox="1">
            <a:spLocks noGrp="1"/>
          </p:cNvSpPr>
          <p:nvPr>
            <p:ph type="dt" idx="10"/>
          </p:nvPr>
        </p:nvSpPr>
        <p:spPr>
          <a:xfrm>
            <a:off x="628650" y="6356385"/>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3"/>
          <p:cNvSpPr txBox="1">
            <a:spLocks noGrp="1"/>
          </p:cNvSpPr>
          <p:nvPr>
            <p:ph type="ftr" idx="11"/>
          </p:nvPr>
        </p:nvSpPr>
        <p:spPr>
          <a:xfrm>
            <a:off x="3028950" y="6356385"/>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3"/>
          <p:cNvSpPr txBox="1">
            <a:spLocks noGrp="1"/>
          </p:cNvSpPr>
          <p:nvPr>
            <p:ph type="sldNum" idx="12"/>
          </p:nvPr>
        </p:nvSpPr>
        <p:spPr>
          <a:xfrm>
            <a:off x="6457950" y="6356385"/>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4126688800"/>
      </p:ext>
    </p:extLst>
  </p:cSld>
  <p:clrMapOvr>
    <a:masterClrMapping/>
  </p:clrMapOvr>
</p:sldLayout>
</file>

<file path=ppt/slideLayouts/slideLayout329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3"/>
        <p:cNvGrpSpPr/>
        <p:nvPr/>
      </p:nvGrpSpPr>
      <p:grpSpPr>
        <a:xfrm>
          <a:off x="0" y="0"/>
          <a:ext cx="0" cy="0"/>
          <a:chOff x="0" y="0"/>
          <a:chExt cx="0" cy="0"/>
        </a:xfrm>
      </p:grpSpPr>
      <p:sp>
        <p:nvSpPr>
          <p:cNvPr id="24" name="Google Shape;24;p14"/>
          <p:cNvSpPr txBox="1">
            <a:spLocks noGrp="1"/>
          </p:cNvSpPr>
          <p:nvPr>
            <p:ph type="title"/>
          </p:nvPr>
        </p:nvSpPr>
        <p:spPr>
          <a:xfrm>
            <a:off x="623888" y="1709773"/>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4"/>
          <p:cNvSpPr txBox="1">
            <a:spLocks noGrp="1"/>
          </p:cNvSpPr>
          <p:nvPr>
            <p:ph type="body" idx="1"/>
          </p:nvPr>
        </p:nvSpPr>
        <p:spPr>
          <a:xfrm>
            <a:off x="623888" y="4589498"/>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14"/>
          <p:cNvSpPr txBox="1">
            <a:spLocks noGrp="1"/>
          </p:cNvSpPr>
          <p:nvPr>
            <p:ph type="dt" idx="10"/>
          </p:nvPr>
        </p:nvSpPr>
        <p:spPr>
          <a:xfrm>
            <a:off x="628650" y="6356385"/>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4"/>
          <p:cNvSpPr txBox="1">
            <a:spLocks noGrp="1"/>
          </p:cNvSpPr>
          <p:nvPr>
            <p:ph type="ftr" idx="11"/>
          </p:nvPr>
        </p:nvSpPr>
        <p:spPr>
          <a:xfrm>
            <a:off x="3028950" y="6356385"/>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4"/>
          <p:cNvSpPr txBox="1">
            <a:spLocks noGrp="1"/>
          </p:cNvSpPr>
          <p:nvPr>
            <p:ph type="sldNum" idx="12"/>
          </p:nvPr>
        </p:nvSpPr>
        <p:spPr>
          <a:xfrm>
            <a:off x="6457950" y="6356385"/>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936460585"/>
      </p:ext>
    </p:extLst>
  </p:cSld>
  <p:clrMapOvr>
    <a:masterClrMapping/>
  </p:clrMapOvr>
</p:sldLayout>
</file>

<file path=ppt/slideLayouts/slideLayout3292.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9"/>
        <p:cNvGrpSpPr/>
        <p:nvPr/>
      </p:nvGrpSpPr>
      <p:grpSpPr>
        <a:xfrm>
          <a:off x="0" y="0"/>
          <a:ext cx="0" cy="0"/>
          <a:chOff x="0" y="0"/>
          <a:chExt cx="0" cy="0"/>
        </a:xfrm>
      </p:grpSpPr>
      <p:sp>
        <p:nvSpPr>
          <p:cNvPr id="30" name="Google Shape;30;p15"/>
          <p:cNvSpPr txBox="1">
            <a:spLocks noGrp="1"/>
          </p:cNvSpPr>
          <p:nvPr>
            <p:ph type="title"/>
          </p:nvPr>
        </p:nvSpPr>
        <p:spPr>
          <a:xfrm>
            <a:off x="628650" y="365129"/>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5"/>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5"/>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15"/>
          <p:cNvSpPr txBox="1">
            <a:spLocks noGrp="1"/>
          </p:cNvSpPr>
          <p:nvPr>
            <p:ph type="dt" idx="10"/>
          </p:nvPr>
        </p:nvSpPr>
        <p:spPr>
          <a:xfrm>
            <a:off x="628650" y="6356385"/>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5"/>
          <p:cNvSpPr txBox="1">
            <a:spLocks noGrp="1"/>
          </p:cNvSpPr>
          <p:nvPr>
            <p:ph type="ftr" idx="11"/>
          </p:nvPr>
        </p:nvSpPr>
        <p:spPr>
          <a:xfrm>
            <a:off x="3028950" y="6356385"/>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5"/>
          <p:cNvSpPr txBox="1">
            <a:spLocks noGrp="1"/>
          </p:cNvSpPr>
          <p:nvPr>
            <p:ph type="sldNum" idx="12"/>
          </p:nvPr>
        </p:nvSpPr>
        <p:spPr>
          <a:xfrm>
            <a:off x="6457950" y="6356385"/>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3118889050"/>
      </p:ext>
    </p:extLst>
  </p:cSld>
  <p:clrMapOvr>
    <a:masterClrMapping/>
  </p:clrMapOvr>
</p:sldLayout>
</file>

<file path=ppt/slideLayouts/slideLayout3293.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6"/>
        <p:cNvGrpSpPr/>
        <p:nvPr/>
      </p:nvGrpSpPr>
      <p:grpSpPr>
        <a:xfrm>
          <a:off x="0" y="0"/>
          <a:ext cx="0" cy="0"/>
          <a:chOff x="0" y="0"/>
          <a:chExt cx="0" cy="0"/>
        </a:xfrm>
      </p:grpSpPr>
      <p:sp>
        <p:nvSpPr>
          <p:cNvPr id="37" name="Google Shape;37;p16"/>
          <p:cNvSpPr txBox="1">
            <a:spLocks noGrp="1"/>
          </p:cNvSpPr>
          <p:nvPr>
            <p:ph type="title"/>
          </p:nvPr>
        </p:nvSpPr>
        <p:spPr>
          <a:xfrm>
            <a:off x="629841" y="365129"/>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6"/>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16"/>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6"/>
          <p:cNvSpPr txBox="1">
            <a:spLocks noGrp="1"/>
          </p:cNvSpPr>
          <p:nvPr>
            <p:ph type="body" idx="3"/>
          </p:nvPr>
        </p:nvSpPr>
        <p:spPr>
          <a:xfrm>
            <a:off x="4629152"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16"/>
          <p:cNvSpPr txBox="1">
            <a:spLocks noGrp="1"/>
          </p:cNvSpPr>
          <p:nvPr>
            <p:ph type="body" idx="4"/>
          </p:nvPr>
        </p:nvSpPr>
        <p:spPr>
          <a:xfrm>
            <a:off x="4629152"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6"/>
          <p:cNvSpPr txBox="1">
            <a:spLocks noGrp="1"/>
          </p:cNvSpPr>
          <p:nvPr>
            <p:ph type="dt" idx="10"/>
          </p:nvPr>
        </p:nvSpPr>
        <p:spPr>
          <a:xfrm>
            <a:off x="628650" y="6356385"/>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6"/>
          <p:cNvSpPr txBox="1">
            <a:spLocks noGrp="1"/>
          </p:cNvSpPr>
          <p:nvPr>
            <p:ph type="ftr" idx="11"/>
          </p:nvPr>
        </p:nvSpPr>
        <p:spPr>
          <a:xfrm>
            <a:off x="3028950" y="6356385"/>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6"/>
          <p:cNvSpPr txBox="1">
            <a:spLocks noGrp="1"/>
          </p:cNvSpPr>
          <p:nvPr>
            <p:ph type="sldNum" idx="12"/>
          </p:nvPr>
        </p:nvSpPr>
        <p:spPr>
          <a:xfrm>
            <a:off x="6457950" y="6356385"/>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883607913"/>
      </p:ext>
    </p:extLst>
  </p:cSld>
  <p:clrMapOvr>
    <a:masterClrMapping/>
  </p:clrMapOvr>
</p:sldLayout>
</file>

<file path=ppt/slideLayouts/slideLayout329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5"/>
        <p:cNvGrpSpPr/>
        <p:nvPr/>
      </p:nvGrpSpPr>
      <p:grpSpPr>
        <a:xfrm>
          <a:off x="0" y="0"/>
          <a:ext cx="0" cy="0"/>
          <a:chOff x="0" y="0"/>
          <a:chExt cx="0" cy="0"/>
        </a:xfrm>
      </p:grpSpPr>
      <p:sp>
        <p:nvSpPr>
          <p:cNvPr id="46" name="Google Shape;46;p17"/>
          <p:cNvSpPr txBox="1">
            <a:spLocks noGrp="1"/>
          </p:cNvSpPr>
          <p:nvPr>
            <p:ph type="title"/>
          </p:nvPr>
        </p:nvSpPr>
        <p:spPr>
          <a:xfrm>
            <a:off x="628650" y="365129"/>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7"/>
          <p:cNvSpPr txBox="1">
            <a:spLocks noGrp="1"/>
          </p:cNvSpPr>
          <p:nvPr>
            <p:ph type="dt" idx="10"/>
          </p:nvPr>
        </p:nvSpPr>
        <p:spPr>
          <a:xfrm>
            <a:off x="628650" y="6356385"/>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7"/>
          <p:cNvSpPr txBox="1">
            <a:spLocks noGrp="1"/>
          </p:cNvSpPr>
          <p:nvPr>
            <p:ph type="ftr" idx="11"/>
          </p:nvPr>
        </p:nvSpPr>
        <p:spPr>
          <a:xfrm>
            <a:off x="3028950" y="6356385"/>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7"/>
          <p:cNvSpPr txBox="1">
            <a:spLocks noGrp="1"/>
          </p:cNvSpPr>
          <p:nvPr>
            <p:ph type="sldNum" idx="12"/>
          </p:nvPr>
        </p:nvSpPr>
        <p:spPr>
          <a:xfrm>
            <a:off x="6457950" y="6356385"/>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4030745468"/>
      </p:ext>
    </p:extLst>
  </p:cSld>
  <p:clrMapOvr>
    <a:masterClrMapping/>
  </p:clrMapOvr>
</p:sldLayout>
</file>

<file path=ppt/slideLayouts/slideLayout329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8"/>
          <p:cNvSpPr txBox="1">
            <a:spLocks noGrp="1"/>
          </p:cNvSpPr>
          <p:nvPr>
            <p:ph type="dt" idx="10"/>
          </p:nvPr>
        </p:nvSpPr>
        <p:spPr>
          <a:xfrm>
            <a:off x="628650" y="6356385"/>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8"/>
          <p:cNvSpPr txBox="1">
            <a:spLocks noGrp="1"/>
          </p:cNvSpPr>
          <p:nvPr>
            <p:ph type="ftr" idx="11"/>
          </p:nvPr>
        </p:nvSpPr>
        <p:spPr>
          <a:xfrm>
            <a:off x="3028950" y="6356385"/>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8"/>
          <p:cNvSpPr txBox="1">
            <a:spLocks noGrp="1"/>
          </p:cNvSpPr>
          <p:nvPr>
            <p:ph type="sldNum" idx="12"/>
          </p:nvPr>
        </p:nvSpPr>
        <p:spPr>
          <a:xfrm>
            <a:off x="6457950" y="6356385"/>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3914179950"/>
      </p:ext>
    </p:extLst>
  </p:cSld>
  <p:clrMapOvr>
    <a:masterClrMapping/>
  </p:clrMapOvr>
</p:sldLayout>
</file>

<file path=ppt/slideLayouts/slideLayout3296.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4"/>
        <p:cNvGrpSpPr/>
        <p:nvPr/>
      </p:nvGrpSpPr>
      <p:grpSpPr>
        <a:xfrm>
          <a:off x="0" y="0"/>
          <a:ext cx="0" cy="0"/>
          <a:chOff x="0" y="0"/>
          <a:chExt cx="0" cy="0"/>
        </a:xfrm>
      </p:grpSpPr>
      <p:sp>
        <p:nvSpPr>
          <p:cNvPr id="55" name="Google Shape;55;p19"/>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9"/>
          <p:cNvSpPr txBox="1">
            <a:spLocks noGrp="1"/>
          </p:cNvSpPr>
          <p:nvPr>
            <p:ph type="body" idx="1"/>
          </p:nvPr>
        </p:nvSpPr>
        <p:spPr>
          <a:xfrm>
            <a:off x="3887391" y="987460"/>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9"/>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9"/>
          <p:cNvSpPr txBox="1">
            <a:spLocks noGrp="1"/>
          </p:cNvSpPr>
          <p:nvPr>
            <p:ph type="dt" idx="10"/>
          </p:nvPr>
        </p:nvSpPr>
        <p:spPr>
          <a:xfrm>
            <a:off x="628650" y="6356385"/>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9"/>
          <p:cNvSpPr txBox="1">
            <a:spLocks noGrp="1"/>
          </p:cNvSpPr>
          <p:nvPr>
            <p:ph type="ftr" idx="11"/>
          </p:nvPr>
        </p:nvSpPr>
        <p:spPr>
          <a:xfrm>
            <a:off x="3028950" y="6356385"/>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9"/>
          <p:cNvSpPr txBox="1">
            <a:spLocks noGrp="1"/>
          </p:cNvSpPr>
          <p:nvPr>
            <p:ph type="sldNum" idx="12"/>
          </p:nvPr>
        </p:nvSpPr>
        <p:spPr>
          <a:xfrm>
            <a:off x="6457950" y="6356385"/>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195143702"/>
      </p:ext>
    </p:extLst>
  </p:cSld>
  <p:clrMapOvr>
    <a:masterClrMapping/>
  </p:clrMapOvr>
</p:sldLayout>
</file>

<file path=ppt/slideLayouts/slideLayout3297.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1"/>
        <p:cNvGrpSpPr/>
        <p:nvPr/>
      </p:nvGrpSpPr>
      <p:grpSpPr>
        <a:xfrm>
          <a:off x="0" y="0"/>
          <a:ext cx="0" cy="0"/>
          <a:chOff x="0" y="0"/>
          <a:chExt cx="0" cy="0"/>
        </a:xfrm>
      </p:grpSpPr>
      <p:sp>
        <p:nvSpPr>
          <p:cNvPr id="62" name="Google Shape;62;p20"/>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0"/>
          <p:cNvSpPr>
            <a:spLocks noGrp="1"/>
          </p:cNvSpPr>
          <p:nvPr>
            <p:ph type="pic" idx="2"/>
          </p:nvPr>
        </p:nvSpPr>
        <p:spPr>
          <a:xfrm>
            <a:off x="3887391" y="987460"/>
            <a:ext cx="462915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20"/>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0"/>
          <p:cNvSpPr txBox="1">
            <a:spLocks noGrp="1"/>
          </p:cNvSpPr>
          <p:nvPr>
            <p:ph type="dt" idx="10"/>
          </p:nvPr>
        </p:nvSpPr>
        <p:spPr>
          <a:xfrm>
            <a:off x="628650" y="6356385"/>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0"/>
          <p:cNvSpPr txBox="1">
            <a:spLocks noGrp="1"/>
          </p:cNvSpPr>
          <p:nvPr>
            <p:ph type="ftr" idx="11"/>
          </p:nvPr>
        </p:nvSpPr>
        <p:spPr>
          <a:xfrm>
            <a:off x="3028950" y="6356385"/>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0"/>
          <p:cNvSpPr txBox="1">
            <a:spLocks noGrp="1"/>
          </p:cNvSpPr>
          <p:nvPr>
            <p:ph type="sldNum" idx="12"/>
          </p:nvPr>
        </p:nvSpPr>
        <p:spPr>
          <a:xfrm>
            <a:off x="6457950" y="6356385"/>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79491637"/>
      </p:ext>
    </p:extLst>
  </p:cSld>
  <p:clrMapOvr>
    <a:masterClrMapping/>
  </p:clrMapOvr>
</p:sldLayout>
</file>

<file path=ppt/slideLayouts/slideLayout3298.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8"/>
        <p:cNvGrpSpPr/>
        <p:nvPr/>
      </p:nvGrpSpPr>
      <p:grpSpPr>
        <a:xfrm>
          <a:off x="0" y="0"/>
          <a:ext cx="0" cy="0"/>
          <a:chOff x="0" y="0"/>
          <a:chExt cx="0" cy="0"/>
        </a:xfrm>
      </p:grpSpPr>
      <p:sp>
        <p:nvSpPr>
          <p:cNvPr id="69" name="Google Shape;69;p21"/>
          <p:cNvSpPr txBox="1">
            <a:spLocks noGrp="1"/>
          </p:cNvSpPr>
          <p:nvPr>
            <p:ph type="title"/>
          </p:nvPr>
        </p:nvSpPr>
        <p:spPr>
          <a:xfrm>
            <a:off x="628650" y="365129"/>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1"/>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1"/>
          <p:cNvSpPr txBox="1">
            <a:spLocks noGrp="1"/>
          </p:cNvSpPr>
          <p:nvPr>
            <p:ph type="dt" idx="10"/>
          </p:nvPr>
        </p:nvSpPr>
        <p:spPr>
          <a:xfrm>
            <a:off x="628650" y="6356385"/>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1"/>
          <p:cNvSpPr txBox="1">
            <a:spLocks noGrp="1"/>
          </p:cNvSpPr>
          <p:nvPr>
            <p:ph type="ftr" idx="11"/>
          </p:nvPr>
        </p:nvSpPr>
        <p:spPr>
          <a:xfrm>
            <a:off x="3028950" y="6356385"/>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1"/>
          <p:cNvSpPr txBox="1">
            <a:spLocks noGrp="1"/>
          </p:cNvSpPr>
          <p:nvPr>
            <p:ph type="sldNum" idx="12"/>
          </p:nvPr>
        </p:nvSpPr>
        <p:spPr>
          <a:xfrm>
            <a:off x="6457950" y="6356385"/>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3338938174"/>
      </p:ext>
    </p:extLst>
  </p:cSld>
  <p:clrMapOvr>
    <a:masterClrMapping/>
  </p:clrMapOvr>
</p:sldLayout>
</file>

<file path=ppt/slideLayouts/slideLayout329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4"/>
        <p:cNvGrpSpPr/>
        <p:nvPr/>
      </p:nvGrpSpPr>
      <p:grpSpPr>
        <a:xfrm>
          <a:off x="0" y="0"/>
          <a:ext cx="0" cy="0"/>
          <a:chOff x="0" y="0"/>
          <a:chExt cx="0" cy="0"/>
        </a:xfrm>
      </p:grpSpPr>
      <p:sp>
        <p:nvSpPr>
          <p:cNvPr id="75" name="Google Shape;75;p22"/>
          <p:cNvSpPr txBox="1">
            <a:spLocks noGrp="1"/>
          </p:cNvSpPr>
          <p:nvPr>
            <p:ph type="title"/>
          </p:nvPr>
        </p:nvSpPr>
        <p:spPr>
          <a:xfrm rot="5400000">
            <a:off x="4623594" y="2285224"/>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2"/>
          <p:cNvSpPr txBox="1">
            <a:spLocks noGrp="1"/>
          </p:cNvSpPr>
          <p:nvPr>
            <p:ph type="body" idx="1"/>
          </p:nvPr>
        </p:nvSpPr>
        <p:spPr>
          <a:xfrm rot="5400000">
            <a:off x="623094" y="370699"/>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2"/>
          <p:cNvSpPr txBox="1">
            <a:spLocks noGrp="1"/>
          </p:cNvSpPr>
          <p:nvPr>
            <p:ph type="dt" idx="10"/>
          </p:nvPr>
        </p:nvSpPr>
        <p:spPr>
          <a:xfrm>
            <a:off x="628650" y="6356385"/>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2"/>
          <p:cNvSpPr txBox="1">
            <a:spLocks noGrp="1"/>
          </p:cNvSpPr>
          <p:nvPr>
            <p:ph type="ftr" idx="11"/>
          </p:nvPr>
        </p:nvSpPr>
        <p:spPr>
          <a:xfrm>
            <a:off x="3028950" y="6356385"/>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2"/>
          <p:cNvSpPr txBox="1">
            <a:spLocks noGrp="1"/>
          </p:cNvSpPr>
          <p:nvPr>
            <p:ph type="sldNum" idx="12"/>
          </p:nvPr>
        </p:nvSpPr>
        <p:spPr>
          <a:xfrm>
            <a:off x="6457950" y="6356385"/>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54518372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9152211"/>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userDrawn="1">
  <p:cSld name="10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3DDC803-CB34-4AC3-BF38-E7814FBEE63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B871DCD5-6040-4A80-9FAA-BA40400A7C8A}" type="slidenum">
              <a:rPr lang="zh-CN" altLang="en-US"/>
              <a:pPr>
                <a:defRPr/>
              </a:pPr>
              <a:t>‹#›</a:t>
            </a:fld>
            <a:endParaRPr lang="zh-CN" altLang="en-US"/>
          </a:p>
        </p:txBody>
      </p:sp>
    </p:spTree>
    <p:extLst>
      <p:ext uri="{BB962C8B-B14F-4D97-AF65-F5344CB8AC3E}">
        <p14:creationId xmlns:p14="http://schemas.microsoft.com/office/powerpoint/2010/main" val="4182298923"/>
      </p:ext>
    </p:extLst>
  </p:cSld>
  <p:clrMapOvr>
    <a:masterClrMapping/>
  </p:clrMapOvr>
</p:sldLayout>
</file>

<file path=ppt/slideLayouts/slideLayout3300.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1"/>
        <p:cNvGrpSpPr/>
        <p:nvPr/>
      </p:nvGrpSpPr>
      <p:grpSpPr>
        <a:xfrm>
          <a:off x="0" y="0"/>
          <a:ext cx="0" cy="0"/>
          <a:chOff x="0" y="0"/>
          <a:chExt cx="0" cy="0"/>
        </a:xfrm>
      </p:grpSpPr>
      <p:pic>
        <p:nvPicPr>
          <p:cNvPr id="22" name="Google Shape;22;p6"/>
          <p:cNvPicPr preferRelativeResize="0"/>
          <p:nvPr/>
        </p:nvPicPr>
        <p:blipFill rotWithShape="1">
          <a:blip r:embed="rId2">
            <a:alphaModFix amt="28000"/>
          </a:blip>
          <a:srcRect t="3044" b="39510"/>
          <a:stretch/>
        </p:blipFill>
        <p:spPr>
          <a:xfrm>
            <a:off x="-247649" y="-249933"/>
            <a:ext cx="9736454" cy="7360173"/>
          </a:xfrm>
          <a:prstGeom prst="rect">
            <a:avLst/>
          </a:prstGeom>
          <a:noFill/>
          <a:ln>
            <a:noFill/>
          </a:ln>
        </p:spPr>
      </p:pic>
      <p:pic>
        <p:nvPicPr>
          <p:cNvPr id="23" name="Google Shape;23;p6"/>
          <p:cNvPicPr preferRelativeResize="0"/>
          <p:nvPr/>
        </p:nvPicPr>
        <p:blipFill rotWithShape="1">
          <a:blip r:embed="rId3">
            <a:alphaModFix/>
          </a:blip>
          <a:srcRect/>
          <a:stretch/>
        </p:blipFill>
        <p:spPr>
          <a:xfrm>
            <a:off x="254426" y="268151"/>
            <a:ext cx="8635149" cy="6321700"/>
          </a:xfrm>
          <a:prstGeom prst="rect">
            <a:avLst/>
          </a:prstGeom>
          <a:noFill/>
          <a:ln>
            <a:noFill/>
          </a:ln>
        </p:spPr>
      </p:pic>
    </p:spTree>
    <p:extLst>
      <p:ext uri="{BB962C8B-B14F-4D97-AF65-F5344CB8AC3E}">
        <p14:creationId xmlns:p14="http://schemas.microsoft.com/office/powerpoint/2010/main" val="3441558148"/>
      </p:ext>
    </p:extLst>
  </p:cSld>
  <p:clrMapOvr>
    <a:masterClrMapping/>
  </p:clrMapOvr>
</p:sldLayout>
</file>

<file path=ppt/slideLayouts/slideLayout330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9562272"/>
      </p:ext>
    </p:extLst>
  </p:cSld>
  <p:clrMapOvr>
    <a:masterClrMapping/>
  </p:clrMapOvr>
</p:sldLayout>
</file>

<file path=ppt/slideLayouts/slideLayout330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6194767"/>
      </p:ext>
    </p:extLst>
  </p:cSld>
  <p:clrMapOvr>
    <a:masterClrMapping/>
  </p:clrMapOvr>
</p:sldLayout>
</file>

<file path=ppt/slideLayouts/slideLayout3303.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4816296"/>
      </p:ext>
    </p:extLst>
  </p:cSld>
  <p:clrMapOvr>
    <a:masterClrMapping/>
  </p:clrMapOvr>
</p:sldLayout>
</file>

<file path=ppt/slideLayouts/slideLayout330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5462697"/>
      </p:ext>
    </p:extLst>
  </p:cSld>
  <p:clrMapOvr>
    <a:masterClrMapping/>
  </p:clrMapOvr>
</p:sldLayout>
</file>

<file path=ppt/slideLayouts/slideLayout3305.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460864675"/>
      </p:ext>
    </p:extLst>
  </p:cSld>
  <p:clrMapOvr>
    <a:masterClrMapping/>
  </p:clrMapOvr>
</p:sldLayout>
</file>

<file path=ppt/slideLayouts/slideLayout330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1231722"/>
      </p:ext>
    </p:extLst>
  </p:cSld>
  <p:clrMapOvr>
    <a:masterClrMapping/>
  </p:clrMapOvr>
</p:sldLayout>
</file>

<file path=ppt/slideLayouts/slideLayout330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5899080"/>
      </p:ext>
    </p:extLst>
  </p:cSld>
  <p:clrMapOvr>
    <a:masterClrMapping/>
  </p:clrMapOvr>
</p:sldLayout>
</file>

<file path=ppt/slideLayouts/slideLayout330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0735167"/>
      </p:ext>
    </p:extLst>
  </p:cSld>
  <p:clrMapOvr>
    <a:masterClrMapping/>
  </p:clrMapOvr>
</p:sldLayout>
</file>

<file path=ppt/slideLayouts/slideLayout3309.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1445863"/>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4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5092089"/>
      </p:ext>
    </p:extLst>
  </p:cSld>
  <p:clrMapOvr>
    <a:masterClrMapping/>
  </p:clrMapOvr>
</p:sldLayout>
</file>

<file path=ppt/slideLayouts/slideLayout3310.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883787"/>
      </p:ext>
    </p:extLst>
  </p:cSld>
  <p:clrMapOvr>
    <a:masterClrMapping/>
  </p:clrMapOvr>
</p:sldLayout>
</file>

<file path=ppt/slideLayouts/slideLayout3311.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4225645"/>
      </p:ext>
    </p:extLst>
  </p:cSld>
  <p:clrMapOvr>
    <a:masterClrMapping/>
  </p:clrMapOvr>
</p:sldLayout>
</file>

<file path=ppt/slideLayouts/slideLayout3312.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571599318"/>
      </p:ext>
    </p:extLst>
  </p:cSld>
  <p:clrMapOvr>
    <a:masterClrMapping/>
  </p:clrMapOvr>
</p:sldLayout>
</file>

<file path=ppt/slideLayouts/slideLayout3313.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7554416"/>
      </p:ext>
    </p:extLst>
  </p:cSld>
  <p:clrMapOvr>
    <a:masterClrMapping/>
  </p:clrMapOvr>
</p:sldLayout>
</file>

<file path=ppt/slideLayouts/slideLayout3314.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8182981"/>
      </p:ext>
    </p:extLst>
  </p:cSld>
  <p:clrMapOvr>
    <a:masterClrMapping/>
  </p:clrMapOvr>
</p:sldLayout>
</file>

<file path=ppt/slideLayouts/slideLayout3315.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5766402"/>
      </p:ext>
    </p:extLst>
  </p:cSld>
  <p:clrMapOvr>
    <a:masterClrMapping/>
  </p:clrMapOvr>
</p:sldLayout>
</file>

<file path=ppt/slideLayouts/slideLayout3316.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2946441"/>
      </p:ext>
    </p:extLst>
  </p:cSld>
  <p:clrMapOvr>
    <a:masterClrMapping/>
  </p:clrMapOvr>
</p:sldLayout>
</file>

<file path=ppt/slideLayouts/slideLayout3317.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00220398"/>
      </p:ext>
    </p:extLst>
  </p:cSld>
  <p:clrMapOvr>
    <a:masterClrMapping/>
  </p:clrMapOvr>
</p:sldLayout>
</file>

<file path=ppt/slideLayouts/slideLayout3318.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22581506"/>
      </p:ext>
    </p:extLst>
  </p:cSld>
  <p:clrMapOvr>
    <a:masterClrMapping/>
  </p:clrMapOvr>
</p:sldLayout>
</file>

<file path=ppt/slideLayouts/slideLayout3319.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6827626"/>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userDrawn="1">
  <p:cSld name="11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F2A7324-C0DE-43F7-893A-132679DA968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64D15F0-F6A5-4B99-AF3A-DD2D703B13D9}" type="slidenum">
              <a:rPr lang="zh-CN" altLang="en-US"/>
              <a:pPr>
                <a:defRPr/>
              </a:pPr>
              <a:t>‹#›</a:t>
            </a:fld>
            <a:endParaRPr lang="zh-CN" altLang="en-US"/>
          </a:p>
        </p:txBody>
      </p:sp>
    </p:spTree>
    <p:extLst>
      <p:ext uri="{BB962C8B-B14F-4D97-AF65-F5344CB8AC3E}">
        <p14:creationId xmlns:p14="http://schemas.microsoft.com/office/powerpoint/2010/main" val="1022625288"/>
      </p:ext>
    </p:extLst>
  </p:cSld>
  <p:clrMapOvr>
    <a:masterClrMapping/>
  </p:clrMapOvr>
</p:sldLayout>
</file>

<file path=ppt/slideLayouts/slideLayout3320.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1553254"/>
      </p:ext>
    </p:extLst>
  </p:cSld>
  <p:clrMapOvr>
    <a:masterClrMapping/>
  </p:clrMapOvr>
</p:sldLayout>
</file>

<file path=ppt/slideLayouts/slideLayout3321.xml><?xml version="1.0" encoding="utf-8"?>
<p:sldLayout xmlns:a="http://schemas.openxmlformats.org/drawingml/2006/main" xmlns:r="http://schemas.openxmlformats.org/officeDocument/2006/relationships" xmlns:p="http://schemas.openxmlformats.org/presentationml/2006/main" showMasterSp="0"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5275788"/>
      </p:ext>
    </p:extLst>
  </p:cSld>
  <p:clrMapOvr>
    <a:masterClrMapping/>
  </p:clrMapOvr>
</p:sldLayout>
</file>

<file path=ppt/slideLayouts/slideLayout3322.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51"/>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03"/>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722565135"/>
      </p:ext>
    </p:extLst>
  </p:cSld>
  <p:clrMapOvr>
    <a:masterClrMapping/>
  </p:clrMapOvr>
</p:sldLayout>
</file>

<file path=ppt/slideLayouts/slideLayout3323.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098130533"/>
      </p:ext>
    </p:extLst>
  </p:cSld>
  <p:clrMapOvr>
    <a:masterClrMapping/>
  </p:clrMapOvr>
</p:sldLayout>
</file>

<file path=ppt/slideLayouts/slideLayout3324.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326166659"/>
      </p:ext>
    </p:extLst>
  </p:cSld>
  <p:clrMapOvr>
    <a:masterClrMapping/>
  </p:clrMapOvr>
</p:sldLayout>
</file>

<file path=ppt/slideLayouts/slideLayout3325.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697"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80918819"/>
      </p:ext>
    </p:extLst>
  </p:cSld>
  <p:clrMapOvr>
    <a:masterClrMapping/>
  </p:clrMapOvr>
</p:sldLayout>
</file>

<file path=ppt/slideLayouts/slideLayout3326.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5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5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895068135"/>
      </p:ext>
    </p:extLst>
  </p:cSld>
  <p:clrMapOvr>
    <a:masterClrMapping/>
  </p:clrMapOvr>
</p:sldLayout>
</file>

<file path=ppt/slideLayouts/slideLayout3327.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928514675"/>
      </p:ext>
    </p:extLst>
  </p:cSld>
  <p:clrMapOvr>
    <a:masterClrMapping/>
  </p:clrMapOvr>
</p:sldLayout>
</file>

<file path=ppt/slideLayouts/slideLayout3328.xml><?xml version="1.0" encoding="utf-8"?>
<p:sldLayout xmlns:a="http://schemas.openxmlformats.org/drawingml/2006/main" xmlns:r="http://schemas.openxmlformats.org/officeDocument/2006/relationships" xmlns:p="http://schemas.openxmlformats.org/presentationml/2006/main" userDrawn="1">
  <p:cSld name="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6FFF98A-E6C2-4B83-A778-35A581F9E50A}"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7B46765-5C38-470F-9354-B7AF9A503DDA}" type="slidenum">
              <a:rPr lang="zh-CN" altLang="en-US"/>
              <a:pPr>
                <a:defRPr/>
              </a:pPr>
              <a:t>‹#›</a:t>
            </a:fld>
            <a:endParaRPr lang="zh-CN" altLang="en-US"/>
          </a:p>
        </p:txBody>
      </p:sp>
    </p:spTree>
    <p:extLst>
      <p:ext uri="{BB962C8B-B14F-4D97-AF65-F5344CB8AC3E}">
        <p14:creationId xmlns:p14="http://schemas.microsoft.com/office/powerpoint/2010/main" val="3839458443"/>
      </p:ext>
    </p:extLst>
  </p:cSld>
  <p:clrMapOvr>
    <a:masterClrMapping/>
  </p:clrMapOvr>
</p:sldLayout>
</file>

<file path=ppt/slideLayouts/slideLayout3329.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2473901"/>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4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3923235"/>
      </p:ext>
    </p:extLst>
  </p:cSld>
  <p:clrMapOvr>
    <a:masterClrMapping/>
  </p:clrMapOvr>
</p:sldLayout>
</file>

<file path=ppt/slideLayouts/slideLayout3330.xml><?xml version="1.0" encoding="utf-8"?>
<p:sldLayout xmlns:a="http://schemas.openxmlformats.org/drawingml/2006/main" xmlns:r="http://schemas.openxmlformats.org/officeDocument/2006/relationships" xmlns:p="http://schemas.openxmlformats.org/presentationml/2006/main" userDrawn="1">
  <p:cSld name="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62DF058-C764-476F-A1F7-E23A4D6ADE7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DB22B4B-FB89-4B6E-96FE-9A9C5692A78E}" type="slidenum">
              <a:rPr lang="zh-CN" altLang="en-US"/>
              <a:pPr>
                <a:defRPr/>
              </a:pPr>
              <a:t>‹#›</a:t>
            </a:fld>
            <a:endParaRPr lang="zh-CN" altLang="en-US"/>
          </a:p>
        </p:txBody>
      </p:sp>
    </p:spTree>
    <p:extLst>
      <p:ext uri="{BB962C8B-B14F-4D97-AF65-F5344CB8AC3E}">
        <p14:creationId xmlns:p14="http://schemas.microsoft.com/office/powerpoint/2010/main" val="3422464413"/>
      </p:ext>
    </p:extLst>
  </p:cSld>
  <p:clrMapOvr>
    <a:masterClrMapping/>
  </p:clrMapOvr>
</p:sldLayout>
</file>

<file path=ppt/slideLayouts/slideLayout3331.xml><?xml version="1.0" encoding="utf-8"?>
<p:sldLayout xmlns:a="http://schemas.openxmlformats.org/drawingml/2006/main" xmlns:r="http://schemas.openxmlformats.org/officeDocument/2006/relationships" xmlns:p="http://schemas.openxmlformats.org/presentationml/2006/main" preserve="1" userDrawn="1">
  <p:cSld name="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99909"/>
      </p:ext>
    </p:extLst>
  </p:cSld>
  <p:clrMapOvr>
    <a:masterClrMapping/>
  </p:clrMapOvr>
</p:sldLayout>
</file>

<file path=ppt/slideLayouts/slideLayout3332.xml><?xml version="1.0" encoding="utf-8"?>
<p:sldLayout xmlns:a="http://schemas.openxmlformats.org/drawingml/2006/main" xmlns:r="http://schemas.openxmlformats.org/officeDocument/2006/relationships" xmlns:p="http://schemas.openxmlformats.org/presentationml/2006/main" userDrawn="1">
  <p:cSld name="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4DD9C880-1300-49F6-A2DF-921E3B8EC96D}"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396818E-BAEA-44A8-A5BF-C75B8A424BC5}" type="slidenum">
              <a:rPr lang="zh-CN" altLang="en-US"/>
              <a:pPr>
                <a:defRPr/>
              </a:pPr>
              <a:t>‹#›</a:t>
            </a:fld>
            <a:endParaRPr lang="zh-CN" altLang="en-US"/>
          </a:p>
        </p:txBody>
      </p:sp>
    </p:spTree>
    <p:extLst>
      <p:ext uri="{BB962C8B-B14F-4D97-AF65-F5344CB8AC3E}">
        <p14:creationId xmlns:p14="http://schemas.microsoft.com/office/powerpoint/2010/main" val="315915567"/>
      </p:ext>
    </p:extLst>
  </p:cSld>
  <p:clrMapOvr>
    <a:masterClrMapping/>
  </p:clrMapOvr>
</p:sldLayout>
</file>

<file path=ppt/slideLayouts/slideLayout3333.xml><?xml version="1.0" encoding="utf-8"?>
<p:sldLayout xmlns:a="http://schemas.openxmlformats.org/drawingml/2006/main" xmlns:r="http://schemas.openxmlformats.org/officeDocument/2006/relationships" xmlns:p="http://schemas.openxmlformats.org/presentationml/2006/main" preserve="1" userDrawn="1">
  <p:cSld name="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3456223"/>
      </p:ext>
    </p:extLst>
  </p:cSld>
  <p:clrMapOvr>
    <a:masterClrMapping/>
  </p:clrMapOvr>
</p:sldLayout>
</file>

<file path=ppt/slideLayouts/slideLayout3334.xml><?xml version="1.0" encoding="utf-8"?>
<p:sldLayout xmlns:a="http://schemas.openxmlformats.org/drawingml/2006/main" xmlns:r="http://schemas.openxmlformats.org/officeDocument/2006/relationships" xmlns:p="http://schemas.openxmlformats.org/presentationml/2006/main" userDrawn="1">
  <p:cSld name="1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BA4C680-972E-4173-B5E9-2007045D518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7B91E7F-7378-4F5D-8484-9DB68F7648FE}" type="slidenum">
              <a:rPr lang="zh-CN" altLang="en-US"/>
              <a:pPr>
                <a:defRPr/>
              </a:pPr>
              <a:t>‹#›</a:t>
            </a:fld>
            <a:endParaRPr lang="zh-CN" altLang="en-US"/>
          </a:p>
        </p:txBody>
      </p:sp>
    </p:spTree>
    <p:extLst>
      <p:ext uri="{BB962C8B-B14F-4D97-AF65-F5344CB8AC3E}">
        <p14:creationId xmlns:p14="http://schemas.microsoft.com/office/powerpoint/2010/main" val="3585375798"/>
      </p:ext>
    </p:extLst>
  </p:cSld>
  <p:clrMapOvr>
    <a:masterClrMapping/>
  </p:clrMapOvr>
</p:sldLayout>
</file>

<file path=ppt/slideLayouts/slideLayout3335.xml><?xml version="1.0" encoding="utf-8"?>
<p:sldLayout xmlns:a="http://schemas.openxmlformats.org/drawingml/2006/main" xmlns:r="http://schemas.openxmlformats.org/officeDocument/2006/relationships" xmlns:p="http://schemas.openxmlformats.org/presentationml/2006/main" preserve="1" userDrawn="1">
  <p:cSld name="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3978038"/>
      </p:ext>
    </p:extLst>
  </p:cSld>
  <p:clrMapOvr>
    <a:masterClrMapping/>
  </p:clrMapOvr>
</p:sldLayout>
</file>

<file path=ppt/slideLayouts/slideLayout3336.xml><?xml version="1.0" encoding="utf-8"?>
<p:sldLayout xmlns:a="http://schemas.openxmlformats.org/drawingml/2006/main" xmlns:r="http://schemas.openxmlformats.org/officeDocument/2006/relationships" xmlns:p="http://schemas.openxmlformats.org/presentationml/2006/main" userDrawn="1">
  <p:cSld name="1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6065E43-B123-4E54-B0A4-9A514D91E992}"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BC533E0C-6B24-4BEC-83BE-E3A35DC92546}" type="slidenum">
              <a:rPr lang="zh-CN" altLang="en-US"/>
              <a:pPr>
                <a:defRPr/>
              </a:pPr>
              <a:t>‹#›</a:t>
            </a:fld>
            <a:endParaRPr lang="zh-CN" altLang="en-US"/>
          </a:p>
        </p:txBody>
      </p:sp>
    </p:spTree>
    <p:extLst>
      <p:ext uri="{BB962C8B-B14F-4D97-AF65-F5344CB8AC3E}">
        <p14:creationId xmlns:p14="http://schemas.microsoft.com/office/powerpoint/2010/main" val="3421981802"/>
      </p:ext>
    </p:extLst>
  </p:cSld>
  <p:clrMapOvr>
    <a:masterClrMapping/>
  </p:clrMapOvr>
</p:sldLayout>
</file>

<file path=ppt/slideLayouts/slideLayout3337.xml><?xml version="1.0" encoding="utf-8"?>
<p:sldLayout xmlns:a="http://schemas.openxmlformats.org/drawingml/2006/main" xmlns:r="http://schemas.openxmlformats.org/officeDocument/2006/relationships" xmlns:p="http://schemas.openxmlformats.org/presentationml/2006/main" preserve="1" userDrawn="1">
  <p:cSld name="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176295757"/>
      </p:ext>
    </p:extLst>
  </p:cSld>
  <p:clrMapOvr>
    <a:masterClrMapping/>
  </p:clrMapOvr>
</p:sldLayout>
</file>

<file path=ppt/slideLayouts/slideLayout3338.xml><?xml version="1.0" encoding="utf-8"?>
<p:sldLayout xmlns:a="http://schemas.openxmlformats.org/drawingml/2006/main" xmlns:r="http://schemas.openxmlformats.org/officeDocument/2006/relationships" xmlns:p="http://schemas.openxmlformats.org/presentationml/2006/main" showMasterSp="0" preserve="1" userDrawn="1">
  <p:cSld name="1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3052869"/>
      </p:ext>
    </p:extLst>
  </p:cSld>
  <p:clrMapOvr>
    <a:masterClrMapping/>
  </p:clrMapOvr>
</p:sldLayout>
</file>

<file path=ppt/slideLayouts/slideLayout3339.xml><?xml version="1.0" encoding="utf-8"?>
<p:sldLayout xmlns:a="http://schemas.openxmlformats.org/drawingml/2006/main" xmlns:r="http://schemas.openxmlformats.org/officeDocument/2006/relationships" xmlns:p="http://schemas.openxmlformats.org/presentationml/2006/main" preserve="1" userDrawn="1">
  <p:cSld name="13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51"/>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03"/>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816255667"/>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showMasterSp="0" preserve="1" userDrawn="1">
  <p:cSld name="11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1106688"/>
      </p:ext>
    </p:extLst>
  </p:cSld>
  <p:clrMapOvr>
    <a:masterClrMapping/>
  </p:clrMapOvr>
</p:sldLayout>
</file>

<file path=ppt/slideLayouts/slideLayout3340.xml><?xml version="1.0" encoding="utf-8"?>
<p:sldLayout xmlns:a="http://schemas.openxmlformats.org/drawingml/2006/main" xmlns:r="http://schemas.openxmlformats.org/officeDocument/2006/relationships" xmlns:p="http://schemas.openxmlformats.org/presentationml/2006/main" preserve="1" userDrawn="1">
  <p:cSld name="14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200174324"/>
      </p:ext>
    </p:extLst>
  </p:cSld>
  <p:clrMapOvr>
    <a:masterClrMapping/>
  </p:clrMapOvr>
</p:sldLayout>
</file>

<file path=ppt/slideLayouts/slideLayout3341.xml><?xml version="1.0" encoding="utf-8"?>
<p:sldLayout xmlns:a="http://schemas.openxmlformats.org/drawingml/2006/main" xmlns:r="http://schemas.openxmlformats.org/officeDocument/2006/relationships" xmlns:p="http://schemas.openxmlformats.org/presentationml/2006/main" preserve="1" userDrawn="1">
  <p:cSld name="15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372524861"/>
      </p:ext>
    </p:extLst>
  </p:cSld>
  <p:clrMapOvr>
    <a:masterClrMapping/>
  </p:clrMapOvr>
</p:sldLayout>
</file>

<file path=ppt/slideLayouts/slideLayout3342.xml><?xml version="1.0" encoding="utf-8"?>
<p:sldLayout xmlns:a="http://schemas.openxmlformats.org/drawingml/2006/main" xmlns:r="http://schemas.openxmlformats.org/officeDocument/2006/relationships" xmlns:p="http://schemas.openxmlformats.org/presentationml/2006/main" preserve="1" userDrawn="1">
  <p:cSld name="16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697"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490522238"/>
      </p:ext>
    </p:extLst>
  </p:cSld>
  <p:clrMapOvr>
    <a:masterClrMapping/>
  </p:clrMapOvr>
</p:sldLayout>
</file>

<file path=ppt/slideLayouts/slideLayout3343.xml><?xml version="1.0" encoding="utf-8"?>
<p:sldLayout xmlns:a="http://schemas.openxmlformats.org/drawingml/2006/main" xmlns:r="http://schemas.openxmlformats.org/officeDocument/2006/relationships" xmlns:p="http://schemas.openxmlformats.org/presentationml/2006/main" preserve="1" userDrawn="1">
  <p:cSld name="1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5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5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643117804"/>
      </p:ext>
    </p:extLst>
  </p:cSld>
  <p:clrMapOvr>
    <a:masterClrMapping/>
  </p:clrMapOvr>
</p:sldLayout>
</file>

<file path=ppt/slideLayouts/slideLayout3344.xml><?xml version="1.0" encoding="utf-8"?>
<p:sldLayout xmlns:a="http://schemas.openxmlformats.org/drawingml/2006/main" xmlns:r="http://schemas.openxmlformats.org/officeDocument/2006/relationships" xmlns:p="http://schemas.openxmlformats.org/presentationml/2006/main" preserve="1" userDrawn="1">
  <p:cSld name="18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575404165"/>
      </p:ext>
    </p:extLst>
  </p:cSld>
  <p:clrMapOvr>
    <a:masterClrMapping/>
  </p:clrMapOvr>
</p:sldLayout>
</file>

<file path=ppt/slideLayouts/slideLayout3345.xml><?xml version="1.0" encoding="utf-8"?>
<p:sldLayout xmlns:a="http://schemas.openxmlformats.org/drawingml/2006/main" xmlns:r="http://schemas.openxmlformats.org/officeDocument/2006/relationships" xmlns:p="http://schemas.openxmlformats.org/presentationml/2006/main" userDrawn="1">
  <p:cSld name="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B6923F4D-ECB0-4513-97F2-37B21F24111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B4EFEB9-39EB-4478-B955-9AA84B0F249A}" type="slidenum">
              <a:rPr lang="zh-CN" altLang="en-US"/>
              <a:pPr>
                <a:defRPr/>
              </a:pPr>
              <a:t>‹#›</a:t>
            </a:fld>
            <a:endParaRPr lang="zh-CN" altLang="en-US"/>
          </a:p>
        </p:txBody>
      </p:sp>
    </p:spTree>
    <p:extLst>
      <p:ext uri="{BB962C8B-B14F-4D97-AF65-F5344CB8AC3E}">
        <p14:creationId xmlns:p14="http://schemas.microsoft.com/office/powerpoint/2010/main" val="3930438025"/>
      </p:ext>
    </p:extLst>
  </p:cSld>
  <p:clrMapOvr>
    <a:masterClrMapping/>
  </p:clrMapOvr>
</p:sldLayout>
</file>

<file path=ppt/slideLayouts/slideLayout3346.xml><?xml version="1.0" encoding="utf-8"?>
<p:sldLayout xmlns:a="http://schemas.openxmlformats.org/drawingml/2006/main" xmlns:r="http://schemas.openxmlformats.org/officeDocument/2006/relationships" xmlns:p="http://schemas.openxmlformats.org/presentationml/2006/main" preserve="1" userDrawn="1">
  <p:cSld name="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7529858"/>
      </p:ext>
    </p:extLst>
  </p:cSld>
  <p:clrMapOvr>
    <a:masterClrMapping/>
  </p:clrMapOvr>
</p:sldLayout>
</file>

<file path=ppt/slideLayouts/slideLayout3347.xml><?xml version="1.0" encoding="utf-8"?>
<p:sldLayout xmlns:a="http://schemas.openxmlformats.org/drawingml/2006/main" xmlns:r="http://schemas.openxmlformats.org/officeDocument/2006/relationships" xmlns:p="http://schemas.openxmlformats.org/presentationml/2006/main" userDrawn="1">
  <p:cSld name="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EB11469-8380-42D3-9DCE-4DE26450BB8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794D14A-EBA0-449F-9A55-5FA4C7A21DA6}" type="slidenum">
              <a:rPr lang="zh-CN" altLang="en-US"/>
              <a:pPr>
                <a:defRPr/>
              </a:pPr>
              <a:t>‹#›</a:t>
            </a:fld>
            <a:endParaRPr lang="zh-CN" altLang="en-US"/>
          </a:p>
        </p:txBody>
      </p:sp>
    </p:spTree>
    <p:extLst>
      <p:ext uri="{BB962C8B-B14F-4D97-AF65-F5344CB8AC3E}">
        <p14:creationId xmlns:p14="http://schemas.microsoft.com/office/powerpoint/2010/main" val="3567196908"/>
      </p:ext>
    </p:extLst>
  </p:cSld>
  <p:clrMapOvr>
    <a:masterClrMapping/>
  </p:clrMapOvr>
</p:sldLayout>
</file>

<file path=ppt/slideLayouts/slideLayout3348.xml><?xml version="1.0" encoding="utf-8"?>
<p:sldLayout xmlns:a="http://schemas.openxmlformats.org/drawingml/2006/main" xmlns:r="http://schemas.openxmlformats.org/officeDocument/2006/relationships" xmlns:p="http://schemas.openxmlformats.org/presentationml/2006/main" preserve="1" userDrawn="1">
  <p:cSld name="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3769391"/>
      </p:ext>
    </p:extLst>
  </p:cSld>
  <p:clrMapOvr>
    <a:masterClrMapping/>
  </p:clrMapOvr>
</p:sldLayout>
</file>

<file path=ppt/slideLayouts/slideLayout3349.xml><?xml version="1.0" encoding="utf-8"?>
<p:sldLayout xmlns:a="http://schemas.openxmlformats.org/drawingml/2006/main" xmlns:r="http://schemas.openxmlformats.org/officeDocument/2006/relationships" xmlns:p="http://schemas.openxmlformats.org/presentationml/2006/main" userDrawn="1">
  <p:cSld name="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94BC2ED-5611-42A0-BDFD-64D932F985B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72D6F189-95D1-4F0A-AE58-F67B421EDACD}" type="slidenum">
              <a:rPr lang="zh-CN" altLang="en-US"/>
              <a:pPr>
                <a:defRPr/>
              </a:pPr>
              <a:t>‹#›</a:t>
            </a:fld>
            <a:endParaRPr lang="zh-CN" altLang="en-US"/>
          </a:p>
        </p:txBody>
      </p:sp>
    </p:spTree>
    <p:extLst>
      <p:ext uri="{BB962C8B-B14F-4D97-AF65-F5344CB8AC3E}">
        <p14:creationId xmlns:p14="http://schemas.microsoft.com/office/powerpoint/2010/main" val="4069782242"/>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11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925"/>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77"/>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561582368"/>
      </p:ext>
    </p:extLst>
  </p:cSld>
  <p:clrMapOvr>
    <a:masterClrMapping/>
  </p:clrMapOvr>
</p:sldLayout>
</file>

<file path=ppt/slideLayouts/slideLayout3350.xml><?xml version="1.0" encoding="utf-8"?>
<p:sldLayout xmlns:a="http://schemas.openxmlformats.org/drawingml/2006/main" xmlns:r="http://schemas.openxmlformats.org/officeDocument/2006/relationships" xmlns:p="http://schemas.openxmlformats.org/presentationml/2006/main" preserve="1" userDrawn="1">
  <p:cSld name="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0433356"/>
      </p:ext>
    </p:extLst>
  </p:cSld>
  <p:clrMapOvr>
    <a:masterClrMapping/>
  </p:clrMapOvr>
</p:sldLayout>
</file>

<file path=ppt/slideLayouts/slideLayout3351.xml><?xml version="1.0" encoding="utf-8"?>
<p:sldLayout xmlns:a="http://schemas.openxmlformats.org/drawingml/2006/main" xmlns:r="http://schemas.openxmlformats.org/officeDocument/2006/relationships" xmlns:p="http://schemas.openxmlformats.org/presentationml/2006/main" userDrawn="1">
  <p:cSld name="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02D1718-3781-4C2A-B191-505C118A767E}"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19F72B1C-9FEF-4773-AB7A-E274ECC684BB}" type="slidenum">
              <a:rPr lang="zh-CN" altLang="en-US"/>
              <a:pPr>
                <a:defRPr/>
              </a:pPr>
              <a:t>‹#›</a:t>
            </a:fld>
            <a:endParaRPr lang="zh-CN" altLang="en-US"/>
          </a:p>
        </p:txBody>
      </p:sp>
    </p:spTree>
    <p:extLst>
      <p:ext uri="{BB962C8B-B14F-4D97-AF65-F5344CB8AC3E}">
        <p14:creationId xmlns:p14="http://schemas.microsoft.com/office/powerpoint/2010/main" val="3918729463"/>
      </p:ext>
    </p:extLst>
  </p:cSld>
  <p:clrMapOvr>
    <a:masterClrMapping/>
  </p:clrMapOvr>
</p:sldLayout>
</file>

<file path=ppt/slideLayouts/slideLayout3352.xml><?xml version="1.0" encoding="utf-8"?>
<p:sldLayout xmlns:a="http://schemas.openxmlformats.org/drawingml/2006/main" xmlns:r="http://schemas.openxmlformats.org/officeDocument/2006/relationships" xmlns:p="http://schemas.openxmlformats.org/presentationml/2006/main" preserve="1" userDrawn="1">
  <p:cSld name="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4834251"/>
      </p:ext>
    </p:extLst>
  </p:cSld>
  <p:clrMapOvr>
    <a:masterClrMapping/>
  </p:clrMapOvr>
</p:sldLayout>
</file>

<file path=ppt/slideLayouts/slideLayout3353.xml><?xml version="1.0" encoding="utf-8"?>
<p:sldLayout xmlns:a="http://schemas.openxmlformats.org/drawingml/2006/main" xmlns:r="http://schemas.openxmlformats.org/officeDocument/2006/relationships" xmlns:p="http://schemas.openxmlformats.org/presentationml/2006/main" userDrawn="1">
  <p:cSld name="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496C2003-84CA-4F77-AE6E-1D47196D8D9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E5BDE17-1385-4629-8E93-019F47C75BD5}" type="slidenum">
              <a:rPr lang="zh-CN" altLang="en-US"/>
              <a:pPr>
                <a:defRPr/>
              </a:pPr>
              <a:t>‹#›</a:t>
            </a:fld>
            <a:endParaRPr lang="zh-CN" altLang="en-US"/>
          </a:p>
        </p:txBody>
      </p:sp>
    </p:spTree>
    <p:extLst>
      <p:ext uri="{BB962C8B-B14F-4D97-AF65-F5344CB8AC3E}">
        <p14:creationId xmlns:p14="http://schemas.microsoft.com/office/powerpoint/2010/main" val="3975712645"/>
      </p:ext>
    </p:extLst>
  </p:cSld>
  <p:clrMapOvr>
    <a:masterClrMapping/>
  </p:clrMapOvr>
</p:sldLayout>
</file>

<file path=ppt/slideLayouts/slideLayout3354.xml><?xml version="1.0" encoding="utf-8"?>
<p:sldLayout xmlns:a="http://schemas.openxmlformats.org/drawingml/2006/main" xmlns:r="http://schemas.openxmlformats.org/officeDocument/2006/relationships" xmlns:p="http://schemas.openxmlformats.org/presentationml/2006/main" preserve="1" userDrawn="1">
  <p:cSld name="1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5620693"/>
      </p:ext>
    </p:extLst>
  </p:cSld>
  <p:clrMapOvr>
    <a:masterClrMapping/>
  </p:clrMapOvr>
</p:sldLayout>
</file>

<file path=ppt/slideLayouts/slideLayout3355.xml><?xml version="1.0" encoding="utf-8"?>
<p:sldLayout xmlns:a="http://schemas.openxmlformats.org/drawingml/2006/main" xmlns:r="http://schemas.openxmlformats.org/officeDocument/2006/relationships" xmlns:p="http://schemas.openxmlformats.org/presentationml/2006/main" userDrawn="1">
  <p:cSld name="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6429E5E-734D-4854-B532-D4C82ADBDEF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8256AF6-F24F-4FBE-92D3-8D930DA0743C}" type="slidenum">
              <a:rPr lang="zh-CN" altLang="en-US"/>
              <a:pPr>
                <a:defRPr/>
              </a:pPr>
              <a:t>‹#›</a:t>
            </a:fld>
            <a:endParaRPr lang="zh-CN" altLang="en-US"/>
          </a:p>
        </p:txBody>
      </p:sp>
    </p:spTree>
    <p:extLst>
      <p:ext uri="{BB962C8B-B14F-4D97-AF65-F5344CB8AC3E}">
        <p14:creationId xmlns:p14="http://schemas.microsoft.com/office/powerpoint/2010/main" val="1468613398"/>
      </p:ext>
    </p:extLst>
  </p:cSld>
  <p:clrMapOvr>
    <a:masterClrMapping/>
  </p:clrMapOvr>
</p:sldLayout>
</file>

<file path=ppt/slideLayouts/slideLayout3356.xml><?xml version="1.0" encoding="utf-8"?>
<p:sldLayout xmlns:a="http://schemas.openxmlformats.org/drawingml/2006/main" xmlns:r="http://schemas.openxmlformats.org/officeDocument/2006/relationships" xmlns:p="http://schemas.openxmlformats.org/presentationml/2006/main" userDrawn="1">
  <p:cSld name="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A1818A1F-0709-45EA-9361-D9F99F07BAA8}"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79DBCEFE-8DBF-4E8D-9845-FF83EAA40651}" type="slidenum">
              <a:rPr lang="zh-CN" altLang="en-US"/>
              <a:pPr>
                <a:defRPr/>
              </a:pPr>
              <a:t>‹#›</a:t>
            </a:fld>
            <a:endParaRPr lang="zh-CN" altLang="en-US"/>
          </a:p>
        </p:txBody>
      </p:sp>
    </p:spTree>
    <p:extLst>
      <p:ext uri="{BB962C8B-B14F-4D97-AF65-F5344CB8AC3E}">
        <p14:creationId xmlns:p14="http://schemas.microsoft.com/office/powerpoint/2010/main" val="1325922929"/>
      </p:ext>
    </p:extLst>
  </p:cSld>
  <p:clrMapOvr>
    <a:masterClrMapping/>
  </p:clrMapOvr>
</p:sldLayout>
</file>

<file path=ppt/slideLayouts/slideLayout335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7830904"/>
      </p:ext>
    </p:extLst>
  </p:cSld>
  <p:clrMapOvr>
    <a:masterClrMapping/>
  </p:clrMapOvr>
</p:sldLayout>
</file>

<file path=ppt/slideLayouts/slideLayout3358.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338421"/>
      </p:ext>
    </p:extLst>
  </p:cSld>
  <p:clrMapOvr>
    <a:masterClrMapping/>
  </p:clrMapOvr>
</p:sldLayout>
</file>

<file path=ppt/slideLayouts/slideLayout3359.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25431246"/>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113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63938530"/>
      </p:ext>
    </p:extLst>
  </p:cSld>
  <p:clrMapOvr>
    <a:masterClrMapping/>
  </p:clrMapOvr>
</p:sldLayout>
</file>

<file path=ppt/slideLayouts/slideLayout3360.xml><?xml version="1.0" encoding="utf-8"?>
<p:sldLayout xmlns:a="http://schemas.openxmlformats.org/drawingml/2006/main" xmlns:r="http://schemas.openxmlformats.org/officeDocument/2006/relationships" xmlns:p="http://schemas.openxmlformats.org/presentationml/2006/main" userDrawn="1">
  <p:cSld name="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38C5DD3-AA04-43AA-AC37-B9DF80AF1D4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77C31A8-8C14-4DD3-BBF4-E6CD04F7DFC3}" type="slidenum">
              <a:rPr lang="zh-CN" altLang="en-US"/>
              <a:pPr>
                <a:defRPr/>
              </a:pPr>
              <a:t>‹#›</a:t>
            </a:fld>
            <a:endParaRPr lang="zh-CN" altLang="en-US"/>
          </a:p>
        </p:txBody>
      </p:sp>
    </p:spTree>
    <p:extLst>
      <p:ext uri="{BB962C8B-B14F-4D97-AF65-F5344CB8AC3E}">
        <p14:creationId xmlns:p14="http://schemas.microsoft.com/office/powerpoint/2010/main" val="3816468439"/>
      </p:ext>
    </p:extLst>
  </p:cSld>
  <p:clrMapOvr>
    <a:masterClrMapping/>
  </p:clrMapOvr>
</p:sldLayout>
</file>

<file path=ppt/slideLayouts/slideLayout3361.xml><?xml version="1.0" encoding="utf-8"?>
<p:sldLayout xmlns:a="http://schemas.openxmlformats.org/drawingml/2006/main" xmlns:r="http://schemas.openxmlformats.org/officeDocument/2006/relationships" xmlns:p="http://schemas.openxmlformats.org/presentationml/2006/main" userDrawn="1">
  <p:cSld name="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32151CD7-A341-4AFA-8AC1-DDA22A70532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2A77636-1B61-488E-8D67-FB374F2ACF06}" type="slidenum">
              <a:rPr lang="zh-CN" altLang="en-US"/>
              <a:pPr>
                <a:defRPr/>
              </a:pPr>
              <a:t>‹#›</a:t>
            </a:fld>
            <a:endParaRPr lang="zh-CN" altLang="en-US"/>
          </a:p>
        </p:txBody>
      </p:sp>
    </p:spTree>
    <p:extLst>
      <p:ext uri="{BB962C8B-B14F-4D97-AF65-F5344CB8AC3E}">
        <p14:creationId xmlns:p14="http://schemas.microsoft.com/office/powerpoint/2010/main" val="821065715"/>
      </p:ext>
    </p:extLst>
  </p:cSld>
  <p:clrMapOvr>
    <a:masterClrMapping/>
  </p:clrMapOvr>
</p:sldLayout>
</file>

<file path=ppt/slideLayouts/slideLayout336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824069338"/>
      </p:ext>
    </p:extLst>
  </p:cSld>
  <p:clrMapOvr>
    <a:masterClrMapping/>
  </p:clrMapOvr>
  <p:transition spd="slow" advClick="0" advTm="0">
    <p:random/>
  </p:transition>
</p:sldLayout>
</file>

<file path=ppt/slideLayouts/slideLayout3363.xml><?xml version="1.0" encoding="utf-8"?>
<p:sldLayout xmlns:a="http://schemas.openxmlformats.org/drawingml/2006/main" xmlns:r="http://schemas.openxmlformats.org/officeDocument/2006/relationships" xmlns:p="http://schemas.openxmlformats.org/presentationml/2006/main" userDrawn="1">
  <p:cSld name="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8C975CE-8E38-4331-B1D2-92F0237E027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9302206-33A5-4534-9C79-A95CBA9E1FB9}" type="slidenum">
              <a:rPr lang="zh-CN" altLang="en-US"/>
              <a:pPr>
                <a:defRPr/>
              </a:pPr>
              <a:t>‹#›</a:t>
            </a:fld>
            <a:endParaRPr lang="zh-CN" altLang="en-US"/>
          </a:p>
        </p:txBody>
      </p:sp>
    </p:spTree>
    <p:extLst>
      <p:ext uri="{BB962C8B-B14F-4D97-AF65-F5344CB8AC3E}">
        <p14:creationId xmlns:p14="http://schemas.microsoft.com/office/powerpoint/2010/main" val="3578238498"/>
      </p:ext>
    </p:extLst>
  </p:cSld>
  <p:clrMapOvr>
    <a:masterClrMapping/>
  </p:clrMapOvr>
</p:sldLayout>
</file>

<file path=ppt/slideLayouts/slideLayout3364.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2217506"/>
      </p:ext>
    </p:extLst>
  </p:cSld>
  <p:clrMapOvr>
    <a:masterClrMapping/>
  </p:clrMapOvr>
</p:sldLayout>
</file>

<file path=ppt/slideLayouts/slideLayout3365.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9127764"/>
      </p:ext>
    </p:extLst>
  </p:cSld>
  <p:clrMapOvr>
    <a:masterClrMapping/>
  </p:clrMapOvr>
</p:sldLayout>
</file>

<file path=ppt/slideLayouts/slideLayout3366.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4096939"/>
      </p:ext>
    </p:extLst>
  </p:cSld>
  <p:clrMapOvr>
    <a:masterClrMapping/>
  </p:clrMapOvr>
</p:sldLayout>
</file>

<file path=ppt/slideLayouts/slideLayout3367.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91338323"/>
      </p:ext>
    </p:extLst>
  </p:cSld>
  <p:clrMapOvr>
    <a:masterClrMapping/>
  </p:clrMapOvr>
</p:sldLayout>
</file>

<file path=ppt/slideLayouts/slideLayout3368.xml><?xml version="1.0" encoding="utf-8"?>
<p:sldLayout xmlns:a="http://schemas.openxmlformats.org/drawingml/2006/main" xmlns:r="http://schemas.openxmlformats.org/officeDocument/2006/relationships" xmlns:p="http://schemas.openxmlformats.org/presentationml/2006/main" preserve="1" userDrawn="1">
  <p:cSld name="3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19840343"/>
      </p:ext>
    </p:extLst>
  </p:cSld>
  <p:clrMapOvr>
    <a:masterClrMapping/>
  </p:clrMapOvr>
</p:sldLayout>
</file>

<file path=ppt/slideLayouts/slideLayout3369.xml><?xml version="1.0" encoding="utf-8"?>
<p:sldLayout xmlns:a="http://schemas.openxmlformats.org/drawingml/2006/main" xmlns:r="http://schemas.openxmlformats.org/officeDocument/2006/relationships" xmlns:p="http://schemas.openxmlformats.org/presentationml/2006/main" preserve="1" userDrawn="1">
  <p:cSld name="2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92019662"/>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11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08878268"/>
      </p:ext>
    </p:extLst>
  </p:cSld>
  <p:clrMapOvr>
    <a:masterClrMapping/>
  </p:clrMapOvr>
</p:sldLayout>
</file>

<file path=ppt/slideLayouts/slideLayout3370.xml><?xml version="1.0" encoding="utf-8"?>
<p:sldLayout xmlns:a="http://schemas.openxmlformats.org/drawingml/2006/main" xmlns:r="http://schemas.openxmlformats.org/officeDocument/2006/relationships" xmlns:p="http://schemas.openxmlformats.org/presentationml/2006/main" userDrawn="1">
  <p:cSld name="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65" y="6042060"/>
            <a:ext cx="683419" cy="365125"/>
          </a:xfrm>
        </p:spPr>
        <p:txBody>
          <a:bodyPr/>
          <a:lstStyle>
            <a:lvl1pPr eaLnBrk="0" fontAlgn="auto" hangingPunct="0">
              <a:spcBef>
                <a:spcPct val="0"/>
              </a:spcBef>
              <a:spcAft>
                <a:spcPts val="0"/>
              </a:spcAft>
              <a:defRPr sz="1350" smtClean="0">
                <a:solidFill>
                  <a:prstClr val="black">
                    <a:tint val="75000"/>
                  </a:prstClr>
                </a:solidFill>
                <a:latin typeface="Arial" panose="020B0604020202020204" pitchFamily="34" charset="0"/>
                <a:cs typeface="Arial" panose="020B0604020202020204" pitchFamily="34" charset="0"/>
              </a:defRPr>
            </a:lvl1pPr>
          </a:lstStyle>
          <a:p>
            <a:pPr>
              <a:defRPr/>
            </a:pPr>
            <a:fld id="{C5DDC509-6E76-4A7D-B645-A6CF03746FC1}"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60"/>
            <a:ext cx="4723209" cy="365125"/>
          </a:xfrm>
        </p:spPr>
        <p:txBody>
          <a:bodyPr/>
          <a:lstStyle>
            <a:lvl1pPr algn="l" eaLnBrk="0" fontAlgn="auto" hangingPunct="0">
              <a:spcBef>
                <a:spcPct val="0"/>
              </a:spcBef>
              <a:spcAft>
                <a:spcPts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60"/>
            <a:ext cx="513159" cy="365125"/>
          </a:xfrm>
        </p:spPr>
        <p:txBody>
          <a:bodyPr/>
          <a:lstStyle>
            <a:lvl1pPr algn="l" eaLnBrk="0" fontAlgn="auto" hangingPunct="0">
              <a:spcBef>
                <a:spcPct val="0"/>
              </a:spcBef>
              <a:spcAft>
                <a:spcPts val="0"/>
              </a:spcAft>
              <a:defRPr sz="1350" smtClean="0">
                <a:solidFill>
                  <a:prstClr val="black">
                    <a:tint val="75000"/>
                  </a:prstClr>
                </a:solidFill>
                <a:latin typeface="Arial" panose="020B0604020202020204" pitchFamily="34" charset="0"/>
                <a:cs typeface="Arial" panose="020B0604020202020204" pitchFamily="34" charset="0"/>
              </a:defRPr>
            </a:lvl1pPr>
          </a:lstStyle>
          <a:p>
            <a:pPr>
              <a:defRPr/>
            </a:pPr>
            <a:fld id="{5A3F68D1-95F6-4896-B079-C9CD34FCD97D}" type="slidenum">
              <a:rPr lang="zh-CN" altLang="en-US"/>
              <a:pPr>
                <a:defRPr/>
              </a:pPr>
              <a:t>‹#›</a:t>
            </a:fld>
            <a:endParaRPr lang="zh-CN" altLang="en-US"/>
          </a:p>
        </p:txBody>
      </p:sp>
    </p:spTree>
    <p:extLst>
      <p:ext uri="{BB962C8B-B14F-4D97-AF65-F5344CB8AC3E}">
        <p14:creationId xmlns:p14="http://schemas.microsoft.com/office/powerpoint/2010/main" val="2766566721"/>
      </p:ext>
    </p:extLst>
  </p:cSld>
  <p:clrMapOvr>
    <a:masterClrMapping/>
  </p:clrMapOvr>
</p:sldLayout>
</file>

<file path=ppt/slideLayouts/slideLayout3371.xml><?xml version="1.0" encoding="utf-8"?>
<p:sldLayout xmlns:a="http://schemas.openxmlformats.org/drawingml/2006/main" xmlns:r="http://schemas.openxmlformats.org/officeDocument/2006/relationships" xmlns:p="http://schemas.openxmlformats.org/presentationml/2006/main" userDrawn="1">
  <p:cSld name="3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65" y="6042060"/>
            <a:ext cx="683419" cy="365125"/>
          </a:xfrm>
        </p:spPr>
        <p:txBody>
          <a:bodyPr/>
          <a:lstStyle>
            <a:lvl1pPr eaLnBrk="0" fontAlgn="auto" hangingPunct="0">
              <a:spcBef>
                <a:spcPct val="0"/>
              </a:spcBef>
              <a:spcAft>
                <a:spcPts val="0"/>
              </a:spcAft>
              <a:defRPr sz="1350" smtClean="0">
                <a:solidFill>
                  <a:prstClr val="black">
                    <a:tint val="75000"/>
                  </a:prstClr>
                </a:solidFill>
                <a:latin typeface="Arial" panose="020B0604020202020204" pitchFamily="34" charset="0"/>
                <a:cs typeface="Arial" panose="020B0604020202020204" pitchFamily="34" charset="0"/>
              </a:defRPr>
            </a:lvl1pPr>
          </a:lstStyle>
          <a:p>
            <a:pPr>
              <a:defRPr/>
            </a:pPr>
            <a:fld id="{6585F5D9-0BFD-4709-B568-AA80A9D8B9A6}"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60"/>
            <a:ext cx="4723209" cy="365125"/>
          </a:xfrm>
        </p:spPr>
        <p:txBody>
          <a:bodyPr/>
          <a:lstStyle>
            <a:lvl1pPr algn="l" eaLnBrk="0" fontAlgn="auto" hangingPunct="0">
              <a:spcBef>
                <a:spcPct val="0"/>
              </a:spcBef>
              <a:spcAft>
                <a:spcPts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60"/>
            <a:ext cx="513159" cy="365125"/>
          </a:xfrm>
        </p:spPr>
        <p:txBody>
          <a:bodyPr/>
          <a:lstStyle>
            <a:lvl1pPr algn="l" eaLnBrk="0" fontAlgn="auto" hangingPunct="0">
              <a:spcBef>
                <a:spcPct val="0"/>
              </a:spcBef>
              <a:spcAft>
                <a:spcPts val="0"/>
              </a:spcAft>
              <a:defRPr sz="1350" smtClean="0">
                <a:solidFill>
                  <a:prstClr val="black">
                    <a:tint val="75000"/>
                  </a:prstClr>
                </a:solidFill>
                <a:latin typeface="Arial" panose="020B0604020202020204" pitchFamily="34" charset="0"/>
                <a:cs typeface="Arial" panose="020B0604020202020204" pitchFamily="34" charset="0"/>
              </a:defRPr>
            </a:lvl1pPr>
          </a:lstStyle>
          <a:p>
            <a:pPr>
              <a:defRPr/>
            </a:pPr>
            <a:fld id="{3AC031FD-D54C-478E-8272-8DD6203959F2}" type="slidenum">
              <a:rPr lang="zh-CN" altLang="en-US"/>
              <a:pPr>
                <a:defRPr/>
              </a:pPr>
              <a:t>‹#›</a:t>
            </a:fld>
            <a:endParaRPr lang="zh-CN" altLang="en-US"/>
          </a:p>
        </p:txBody>
      </p:sp>
    </p:spTree>
    <p:extLst>
      <p:ext uri="{BB962C8B-B14F-4D97-AF65-F5344CB8AC3E}">
        <p14:creationId xmlns:p14="http://schemas.microsoft.com/office/powerpoint/2010/main" val="1250894925"/>
      </p:ext>
    </p:extLst>
  </p:cSld>
  <p:clrMapOvr>
    <a:masterClrMapping/>
  </p:clrMapOvr>
</p:sldLayout>
</file>

<file path=ppt/slideLayouts/slideLayout3372.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5328796"/>
      </p:ext>
    </p:extLst>
  </p:cSld>
  <p:clrMapOvr>
    <a:masterClrMapping/>
  </p:clrMapOvr>
</p:sldLayout>
</file>

<file path=ppt/slideLayouts/slideLayout3373.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71202944"/>
      </p:ext>
    </p:extLst>
  </p:cSld>
  <p:clrMapOvr>
    <a:masterClrMapping/>
  </p:clrMapOvr>
</p:sldLayout>
</file>

<file path=ppt/slideLayouts/slideLayout3374.xml><?xml version="1.0" encoding="utf-8"?>
<p:sldLayout xmlns:a="http://schemas.openxmlformats.org/drawingml/2006/main" xmlns:r="http://schemas.openxmlformats.org/officeDocument/2006/relationships" xmlns:p="http://schemas.openxmlformats.org/presentationml/2006/main" preserve="1" userDrawn="1">
  <p:cSld name="3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4870716"/>
      </p:ext>
    </p:extLst>
  </p:cSld>
  <p:clrMapOvr>
    <a:masterClrMapping/>
  </p:clrMapOvr>
</p:sldLayout>
</file>

<file path=ppt/slideLayouts/slideLayout337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3751523"/>
      </p:ext>
    </p:extLst>
  </p:cSld>
  <p:clrMapOvr>
    <a:masterClrMapping/>
  </p:clrMapOvr>
</p:sldLayout>
</file>

<file path=ppt/slideLayouts/slideLayout337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910946694"/>
      </p:ext>
    </p:extLst>
  </p:cSld>
  <p:clrMapOvr>
    <a:masterClrMapping/>
  </p:clrMapOvr>
</p:sldLayout>
</file>

<file path=ppt/slideLayouts/slideLayout3377.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857228"/>
      </p:ext>
    </p:extLst>
  </p:cSld>
  <p:clrMapOvr>
    <a:masterClrMapping/>
  </p:clrMapOvr>
</p:sldLayout>
</file>

<file path=ppt/slideLayouts/slideLayout3378.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3019608"/>
      </p:ext>
    </p:extLst>
  </p:cSld>
  <p:clrMapOvr>
    <a:masterClrMapping/>
  </p:clrMapOvr>
</p:sldLayout>
</file>

<file path=ppt/slideLayouts/slideLayout3379.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468193085"/>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115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21"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421987082"/>
      </p:ext>
    </p:extLst>
  </p:cSld>
  <p:clrMapOvr>
    <a:masterClrMapping/>
  </p:clrMapOvr>
</p:sldLayout>
</file>

<file path=ppt/slideLayouts/slideLayout3380.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7380131"/>
      </p:ext>
    </p:extLst>
  </p:cSld>
  <p:clrMapOvr>
    <a:masterClrMapping/>
  </p:clrMapOvr>
</p:sldLayout>
</file>

<file path=ppt/slideLayouts/slideLayout3381.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5403048"/>
      </p:ext>
    </p:extLst>
  </p:cSld>
  <p:clrMapOvr>
    <a:masterClrMapping/>
  </p:clrMapOvr>
</p:sldLayout>
</file>

<file path=ppt/slideLayouts/slideLayout3382.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8931353"/>
      </p:ext>
    </p:extLst>
  </p:cSld>
  <p:clrMapOvr>
    <a:masterClrMapping/>
  </p:clrMapOvr>
</p:sldLayout>
</file>

<file path=ppt/slideLayouts/slideLayout3383.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4498259"/>
      </p:ext>
    </p:extLst>
  </p:cSld>
  <p:clrMapOvr>
    <a:masterClrMapping/>
  </p:clrMapOvr>
</p:sldLayout>
</file>

<file path=ppt/slideLayouts/slideLayout3384.xml><?xml version="1.0" encoding="utf-8"?>
<p:sldLayout xmlns:a="http://schemas.openxmlformats.org/drawingml/2006/main" xmlns:r="http://schemas.openxmlformats.org/officeDocument/2006/relationships" xmlns:p="http://schemas.openxmlformats.org/presentationml/2006/main" preserve="1" userDrawn="1">
  <p:cSld name="2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528004856"/>
      </p:ext>
    </p:extLst>
  </p:cSld>
  <p:clrMapOvr>
    <a:masterClrMapping/>
  </p:clrMapOvr>
</p:sldLayout>
</file>

<file path=ppt/slideLayouts/slideLayout3385.xml><?xml version="1.0" encoding="utf-8"?>
<p:sldLayout xmlns:a="http://schemas.openxmlformats.org/drawingml/2006/main" xmlns:r="http://schemas.openxmlformats.org/officeDocument/2006/relationships" xmlns:p="http://schemas.openxmlformats.org/presentationml/2006/main" preserve="1" userDrawn="1">
  <p:cSld name="2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5964883"/>
      </p:ext>
    </p:extLst>
  </p:cSld>
  <p:clrMapOvr>
    <a:masterClrMapping/>
  </p:clrMapOvr>
</p:sldLayout>
</file>

<file path=ppt/slideLayouts/slideLayout3386.xml><?xml version="1.0" encoding="utf-8"?>
<p:sldLayout xmlns:a="http://schemas.openxmlformats.org/drawingml/2006/main" xmlns:r="http://schemas.openxmlformats.org/officeDocument/2006/relationships" xmlns:p="http://schemas.openxmlformats.org/presentationml/2006/main" preserve="1" userDrawn="1">
  <p:cSld name="2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4750248"/>
      </p:ext>
    </p:extLst>
  </p:cSld>
  <p:clrMapOvr>
    <a:masterClrMapping/>
  </p:clrMapOvr>
</p:sldLayout>
</file>

<file path=ppt/slideLayouts/slideLayout3387.xml><?xml version="1.0" encoding="utf-8"?>
<p:sldLayout xmlns:a="http://schemas.openxmlformats.org/drawingml/2006/main" xmlns:r="http://schemas.openxmlformats.org/officeDocument/2006/relationships" xmlns:p="http://schemas.openxmlformats.org/presentationml/2006/main" userDrawn="1">
  <p:cSld name="1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0569449"/>
      </p:ext>
    </p:extLst>
  </p:cSld>
  <p:clrMapOvr>
    <a:masterClrMapping/>
  </p:clrMapOvr>
</p:sldLayout>
</file>

<file path=ppt/slideLayouts/slideLayout3388.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2568899"/>
      </p:ext>
    </p:extLst>
  </p:cSld>
  <p:clrMapOvr>
    <a:masterClrMapping/>
  </p:clrMapOvr>
</p:sldLayout>
</file>

<file path=ppt/slideLayouts/slideLayout3389.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1802465"/>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11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632"/>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632"/>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99381626"/>
      </p:ext>
    </p:extLst>
  </p:cSld>
  <p:clrMapOvr>
    <a:masterClrMapping/>
  </p:clrMapOvr>
</p:sldLayout>
</file>

<file path=ppt/slideLayouts/slideLayout3390.xml><?xml version="1.0" encoding="utf-8"?>
<p:sldLayout xmlns:a="http://schemas.openxmlformats.org/drawingml/2006/main" xmlns:r="http://schemas.openxmlformats.org/officeDocument/2006/relationships" xmlns:p="http://schemas.openxmlformats.org/presentationml/2006/main" userDrawn="1">
  <p:cSld name="1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2179887"/>
      </p:ext>
    </p:extLst>
  </p:cSld>
  <p:clrMapOvr>
    <a:masterClrMapping/>
  </p:clrMapOvr>
</p:sldLayout>
</file>

<file path=ppt/slideLayouts/slideLayout3391.xml><?xml version="1.0" encoding="utf-8"?>
<p:sldLayout xmlns:a="http://schemas.openxmlformats.org/drawingml/2006/main" xmlns:r="http://schemas.openxmlformats.org/officeDocument/2006/relationships" xmlns:p="http://schemas.openxmlformats.org/presentationml/2006/main" userDrawn="1">
  <p:cSld name="1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9376359"/>
      </p:ext>
    </p:extLst>
  </p:cSld>
  <p:clrMapOvr>
    <a:masterClrMapping/>
  </p:clrMapOvr>
</p:sldLayout>
</file>

<file path=ppt/slideLayouts/slideLayout3392.xml><?xml version="1.0" encoding="utf-8"?>
<p:sldLayout xmlns:a="http://schemas.openxmlformats.org/drawingml/2006/main" xmlns:r="http://schemas.openxmlformats.org/officeDocument/2006/relationships" xmlns:p="http://schemas.openxmlformats.org/presentationml/2006/main" userDrawn="1">
  <p:cSld name="1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5685157"/>
      </p:ext>
    </p:extLst>
  </p:cSld>
  <p:clrMapOvr>
    <a:masterClrMapping/>
  </p:clrMapOvr>
</p:sldLayout>
</file>

<file path=ppt/slideLayouts/slideLayout3393.xml><?xml version="1.0" encoding="utf-8"?>
<p:sldLayout xmlns:a="http://schemas.openxmlformats.org/drawingml/2006/main" xmlns:r="http://schemas.openxmlformats.org/officeDocument/2006/relationships" xmlns:p="http://schemas.openxmlformats.org/presentationml/2006/main" userDrawn="1">
  <p:cSld name="2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0075756"/>
      </p:ext>
    </p:extLst>
  </p:cSld>
  <p:clrMapOvr>
    <a:masterClrMapping/>
  </p:clrMapOvr>
</p:sldLayout>
</file>

<file path=ppt/slideLayouts/slideLayout3394.xml><?xml version="1.0" encoding="utf-8"?>
<p:sldLayout xmlns:a="http://schemas.openxmlformats.org/drawingml/2006/main" xmlns:r="http://schemas.openxmlformats.org/officeDocument/2006/relationships" xmlns:p="http://schemas.openxmlformats.org/presentationml/2006/main" userDrawn="1">
  <p:cSld name="2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1323580"/>
      </p:ext>
    </p:extLst>
  </p:cSld>
  <p:clrMapOvr>
    <a:masterClrMapping/>
  </p:clrMapOvr>
</p:sldLayout>
</file>

<file path=ppt/slideLayouts/slideLayout3395.xml><?xml version="1.0" encoding="utf-8"?>
<p:sldLayout xmlns:a="http://schemas.openxmlformats.org/drawingml/2006/main" xmlns:r="http://schemas.openxmlformats.org/officeDocument/2006/relationships" xmlns:p="http://schemas.openxmlformats.org/presentationml/2006/main" showMasterSp="0" preserve="1" userDrawn="1">
  <p:cSld name="3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0866961"/>
      </p:ext>
    </p:extLst>
  </p:cSld>
  <p:clrMapOvr>
    <a:masterClrMapping/>
  </p:clrMapOvr>
</p:sldLayout>
</file>

<file path=ppt/slideLayouts/slideLayout3396.xml><?xml version="1.0" encoding="utf-8"?>
<p:sldLayout xmlns:a="http://schemas.openxmlformats.org/drawingml/2006/main" xmlns:r="http://schemas.openxmlformats.org/officeDocument/2006/relationships" xmlns:p="http://schemas.openxmlformats.org/presentationml/2006/main" preserve="1" userDrawn="1">
  <p:cSld name="3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51"/>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03"/>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629140906"/>
      </p:ext>
    </p:extLst>
  </p:cSld>
  <p:clrMapOvr>
    <a:masterClrMapping/>
  </p:clrMapOvr>
</p:sldLayout>
</file>

<file path=ppt/slideLayouts/slideLayout3397.xml><?xml version="1.0" encoding="utf-8"?>
<p:sldLayout xmlns:a="http://schemas.openxmlformats.org/drawingml/2006/main" xmlns:r="http://schemas.openxmlformats.org/officeDocument/2006/relationships" xmlns:p="http://schemas.openxmlformats.org/presentationml/2006/main" preserve="1" userDrawn="1">
  <p:cSld name="33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525318708"/>
      </p:ext>
    </p:extLst>
  </p:cSld>
  <p:clrMapOvr>
    <a:masterClrMapping/>
  </p:clrMapOvr>
</p:sldLayout>
</file>

<file path=ppt/slideLayouts/slideLayout3398.xml><?xml version="1.0" encoding="utf-8"?>
<p:sldLayout xmlns:a="http://schemas.openxmlformats.org/drawingml/2006/main" xmlns:r="http://schemas.openxmlformats.org/officeDocument/2006/relationships" xmlns:p="http://schemas.openxmlformats.org/presentationml/2006/main" preserve="1" userDrawn="1">
  <p:cSld name="3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764703215"/>
      </p:ext>
    </p:extLst>
  </p:cSld>
  <p:clrMapOvr>
    <a:masterClrMapping/>
  </p:clrMapOvr>
</p:sldLayout>
</file>

<file path=ppt/slideLayouts/slideLayout3399.xml><?xml version="1.0" encoding="utf-8"?>
<p:sldLayout xmlns:a="http://schemas.openxmlformats.org/drawingml/2006/main" xmlns:r="http://schemas.openxmlformats.org/officeDocument/2006/relationships" xmlns:p="http://schemas.openxmlformats.org/presentationml/2006/main" preserve="1" userDrawn="1">
  <p:cSld name="35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697"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71211376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925"/>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77"/>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487536690"/>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117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026384293"/>
      </p:ext>
    </p:extLst>
  </p:cSld>
  <p:clrMapOvr>
    <a:masterClrMapping/>
  </p:clrMapOvr>
</p:sldLayout>
</file>

<file path=ppt/slideLayouts/slideLayout3400.xml><?xml version="1.0" encoding="utf-8"?>
<p:sldLayout xmlns:a="http://schemas.openxmlformats.org/drawingml/2006/main" xmlns:r="http://schemas.openxmlformats.org/officeDocument/2006/relationships" xmlns:p="http://schemas.openxmlformats.org/presentationml/2006/main" preserve="1" userDrawn="1">
  <p:cSld name="3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5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5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226895678"/>
      </p:ext>
    </p:extLst>
  </p:cSld>
  <p:clrMapOvr>
    <a:masterClrMapping/>
  </p:clrMapOvr>
</p:sldLayout>
</file>

<file path=ppt/slideLayouts/slideLayout3401.xml><?xml version="1.0" encoding="utf-8"?>
<p:sldLayout xmlns:a="http://schemas.openxmlformats.org/drawingml/2006/main" xmlns:r="http://schemas.openxmlformats.org/officeDocument/2006/relationships" xmlns:p="http://schemas.openxmlformats.org/presentationml/2006/main" preserve="1" userDrawn="1">
  <p:cSld name="37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337299241"/>
      </p:ext>
    </p:extLst>
  </p:cSld>
  <p:clrMapOvr>
    <a:masterClrMapping/>
  </p:clrMapOvr>
</p:sldLayout>
</file>

<file path=ppt/slideLayouts/slideLayout3402.xml><?xml version="1.0" encoding="utf-8"?>
<p:sldLayout xmlns:a="http://schemas.openxmlformats.org/drawingml/2006/main" xmlns:r="http://schemas.openxmlformats.org/officeDocument/2006/relationships" xmlns:p="http://schemas.openxmlformats.org/presentationml/2006/main" userDrawn="1">
  <p:cSld name="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410C2CCB-2AC4-4C2B-8150-F2566AB746E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05465B8-D389-4F40-94B4-688FAE302201}" type="slidenum">
              <a:rPr lang="zh-CN" altLang="en-US"/>
              <a:pPr>
                <a:defRPr/>
              </a:pPr>
              <a:t>‹#›</a:t>
            </a:fld>
            <a:endParaRPr lang="zh-CN" altLang="en-US"/>
          </a:p>
        </p:txBody>
      </p:sp>
    </p:spTree>
    <p:extLst>
      <p:ext uri="{BB962C8B-B14F-4D97-AF65-F5344CB8AC3E}">
        <p14:creationId xmlns:p14="http://schemas.microsoft.com/office/powerpoint/2010/main" val="3404197785"/>
      </p:ext>
    </p:extLst>
  </p:cSld>
  <p:clrMapOvr>
    <a:masterClrMapping/>
  </p:clrMapOvr>
</p:sldLayout>
</file>

<file path=ppt/slideLayouts/slideLayout3403.xml><?xml version="1.0" encoding="utf-8"?>
<p:sldLayout xmlns:a="http://schemas.openxmlformats.org/drawingml/2006/main" xmlns:r="http://schemas.openxmlformats.org/officeDocument/2006/relationships" xmlns:p="http://schemas.openxmlformats.org/presentationml/2006/main" preserve="1" userDrawn="1">
  <p:cSld name="1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5927045"/>
      </p:ext>
    </p:extLst>
  </p:cSld>
  <p:clrMapOvr>
    <a:masterClrMapping/>
  </p:clrMapOvr>
</p:sldLayout>
</file>

<file path=ppt/slideLayouts/slideLayout3404.xml><?xml version="1.0" encoding="utf-8"?>
<p:sldLayout xmlns:a="http://schemas.openxmlformats.org/drawingml/2006/main" xmlns:r="http://schemas.openxmlformats.org/officeDocument/2006/relationships" xmlns:p="http://schemas.openxmlformats.org/presentationml/2006/main" userDrawn="1">
  <p:cSld name="3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06F15D4-852B-4249-99D8-A7ECC363B76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7750CBF-EA19-458D-B62B-8198417F5A55}" type="slidenum">
              <a:rPr lang="zh-CN" altLang="en-US"/>
              <a:pPr>
                <a:defRPr/>
              </a:pPr>
              <a:t>‹#›</a:t>
            </a:fld>
            <a:endParaRPr lang="zh-CN" altLang="en-US"/>
          </a:p>
        </p:txBody>
      </p:sp>
    </p:spTree>
    <p:extLst>
      <p:ext uri="{BB962C8B-B14F-4D97-AF65-F5344CB8AC3E}">
        <p14:creationId xmlns:p14="http://schemas.microsoft.com/office/powerpoint/2010/main" val="1210359713"/>
      </p:ext>
    </p:extLst>
  </p:cSld>
  <p:clrMapOvr>
    <a:masterClrMapping/>
  </p:clrMapOvr>
</p:sldLayout>
</file>

<file path=ppt/slideLayouts/slideLayout3405.xml><?xml version="1.0" encoding="utf-8"?>
<p:sldLayout xmlns:a="http://schemas.openxmlformats.org/drawingml/2006/main" xmlns:r="http://schemas.openxmlformats.org/officeDocument/2006/relationships" xmlns:p="http://schemas.openxmlformats.org/presentationml/2006/main" preserve="1" userDrawn="1">
  <p:cSld name="1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105832"/>
      </p:ext>
    </p:extLst>
  </p:cSld>
  <p:clrMapOvr>
    <a:masterClrMapping/>
  </p:clrMapOvr>
</p:sldLayout>
</file>

<file path=ppt/slideLayouts/slideLayout3406.xml><?xml version="1.0" encoding="utf-8"?>
<p:sldLayout xmlns:a="http://schemas.openxmlformats.org/drawingml/2006/main" xmlns:r="http://schemas.openxmlformats.org/officeDocument/2006/relationships" xmlns:p="http://schemas.openxmlformats.org/presentationml/2006/main" userDrawn="1">
  <p:cSld name="4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0F0031AE-DD1F-4A24-AD33-AA18E5BD297E}"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8D98511-6C51-45DB-96B4-D1E0906250E0}" type="slidenum">
              <a:rPr lang="zh-CN" altLang="en-US"/>
              <a:pPr>
                <a:defRPr/>
              </a:pPr>
              <a:t>‹#›</a:t>
            </a:fld>
            <a:endParaRPr lang="zh-CN" altLang="en-US"/>
          </a:p>
        </p:txBody>
      </p:sp>
    </p:spTree>
    <p:extLst>
      <p:ext uri="{BB962C8B-B14F-4D97-AF65-F5344CB8AC3E}">
        <p14:creationId xmlns:p14="http://schemas.microsoft.com/office/powerpoint/2010/main" val="2062855923"/>
      </p:ext>
    </p:extLst>
  </p:cSld>
  <p:clrMapOvr>
    <a:masterClrMapping/>
  </p:clrMapOvr>
</p:sldLayout>
</file>

<file path=ppt/slideLayouts/slideLayout3407.xml><?xml version="1.0" encoding="utf-8"?>
<p:sldLayout xmlns:a="http://schemas.openxmlformats.org/drawingml/2006/main" xmlns:r="http://schemas.openxmlformats.org/officeDocument/2006/relationships" xmlns:p="http://schemas.openxmlformats.org/presentationml/2006/main" preserve="1" userDrawn="1">
  <p:cSld name="1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2943740"/>
      </p:ext>
    </p:extLst>
  </p:cSld>
  <p:clrMapOvr>
    <a:masterClrMapping/>
  </p:clrMapOvr>
</p:sldLayout>
</file>

<file path=ppt/slideLayouts/slideLayout3408.xml><?xml version="1.0" encoding="utf-8"?>
<p:sldLayout xmlns:a="http://schemas.openxmlformats.org/drawingml/2006/main" xmlns:r="http://schemas.openxmlformats.org/officeDocument/2006/relationships" xmlns:p="http://schemas.openxmlformats.org/presentationml/2006/main" userDrawn="1">
  <p:cSld name="4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35556D60-55F4-4FE8-A400-B4CF0C4A2EF4}"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649AE48A-09EC-49CD-B7FA-DA333B04E7A9}" type="slidenum">
              <a:rPr lang="zh-CN" altLang="en-US"/>
              <a:pPr>
                <a:defRPr/>
              </a:pPr>
              <a:t>‹#›</a:t>
            </a:fld>
            <a:endParaRPr lang="zh-CN" altLang="en-US"/>
          </a:p>
        </p:txBody>
      </p:sp>
    </p:spTree>
    <p:extLst>
      <p:ext uri="{BB962C8B-B14F-4D97-AF65-F5344CB8AC3E}">
        <p14:creationId xmlns:p14="http://schemas.microsoft.com/office/powerpoint/2010/main" val="2844217429"/>
      </p:ext>
    </p:extLst>
  </p:cSld>
  <p:clrMapOvr>
    <a:masterClrMapping/>
  </p:clrMapOvr>
</p:sldLayout>
</file>

<file path=ppt/slideLayouts/slideLayout3409.xml><?xml version="1.0" encoding="utf-8"?>
<p:sldLayout xmlns:a="http://schemas.openxmlformats.org/drawingml/2006/main" xmlns:r="http://schemas.openxmlformats.org/officeDocument/2006/relationships" xmlns:p="http://schemas.openxmlformats.org/presentationml/2006/main" preserve="1" userDrawn="1">
  <p:cSld name="1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9030757"/>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userDrawn="1">
  <p:cSld name="11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CE61F6D0-8110-4194-8ACB-42B71AF17BF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1B2B8DF5-4769-4E6A-959B-201B45D4896C}" type="slidenum">
              <a:rPr lang="zh-CN" altLang="en-US"/>
              <a:pPr>
                <a:defRPr/>
              </a:pPr>
              <a:t>‹#›</a:t>
            </a:fld>
            <a:endParaRPr lang="zh-CN" altLang="en-US"/>
          </a:p>
        </p:txBody>
      </p:sp>
    </p:spTree>
    <p:extLst>
      <p:ext uri="{BB962C8B-B14F-4D97-AF65-F5344CB8AC3E}">
        <p14:creationId xmlns:p14="http://schemas.microsoft.com/office/powerpoint/2010/main" val="3054541964"/>
      </p:ext>
    </p:extLst>
  </p:cSld>
  <p:clrMapOvr>
    <a:masterClrMapping/>
  </p:clrMapOvr>
</p:sldLayout>
</file>

<file path=ppt/slideLayouts/slideLayout3410.xml><?xml version="1.0" encoding="utf-8"?>
<p:sldLayout xmlns:a="http://schemas.openxmlformats.org/drawingml/2006/main" xmlns:r="http://schemas.openxmlformats.org/officeDocument/2006/relationships" xmlns:p="http://schemas.openxmlformats.org/presentationml/2006/main" userDrawn="1">
  <p:cSld name="4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78F698BD-DDBD-48DC-AEB9-A7216085010D}"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3A899B8-56F7-42D4-99F2-ED967AD374D4}" type="slidenum">
              <a:rPr lang="zh-CN" altLang="en-US"/>
              <a:pPr>
                <a:defRPr/>
              </a:pPr>
              <a:t>‹#›</a:t>
            </a:fld>
            <a:endParaRPr lang="zh-CN" altLang="en-US"/>
          </a:p>
        </p:txBody>
      </p:sp>
    </p:spTree>
    <p:extLst>
      <p:ext uri="{BB962C8B-B14F-4D97-AF65-F5344CB8AC3E}">
        <p14:creationId xmlns:p14="http://schemas.microsoft.com/office/powerpoint/2010/main" val="210670686"/>
      </p:ext>
    </p:extLst>
  </p:cSld>
  <p:clrMapOvr>
    <a:masterClrMapping/>
  </p:clrMapOvr>
</p:sldLayout>
</file>

<file path=ppt/slideLayouts/slideLayout3411.xml><?xml version="1.0" encoding="utf-8"?>
<p:sldLayout xmlns:a="http://schemas.openxmlformats.org/drawingml/2006/main" xmlns:r="http://schemas.openxmlformats.org/officeDocument/2006/relationships" xmlns:p="http://schemas.openxmlformats.org/presentationml/2006/main" preserve="1" userDrawn="1">
  <p:cSld name="1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0561574"/>
      </p:ext>
    </p:extLst>
  </p:cSld>
  <p:clrMapOvr>
    <a:masterClrMapping/>
  </p:clrMapOvr>
</p:sldLayout>
</file>

<file path=ppt/slideLayouts/slideLayout3412.xml><?xml version="1.0" encoding="utf-8"?>
<p:sldLayout xmlns:a="http://schemas.openxmlformats.org/drawingml/2006/main" xmlns:r="http://schemas.openxmlformats.org/officeDocument/2006/relationships" xmlns:p="http://schemas.openxmlformats.org/presentationml/2006/main" showMasterSp="0" preserve="1" userDrawn="1">
  <p:cSld name="4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8694032"/>
      </p:ext>
    </p:extLst>
  </p:cSld>
  <p:clrMapOvr>
    <a:masterClrMapping/>
  </p:clrMapOvr>
</p:sldLayout>
</file>

<file path=ppt/slideLayouts/slideLayout3413.xml><?xml version="1.0" encoding="utf-8"?>
<p:sldLayout xmlns:a="http://schemas.openxmlformats.org/drawingml/2006/main" xmlns:r="http://schemas.openxmlformats.org/officeDocument/2006/relationships" xmlns:p="http://schemas.openxmlformats.org/presentationml/2006/main" preserve="1" userDrawn="1">
  <p:cSld name="4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51"/>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03"/>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959201989"/>
      </p:ext>
    </p:extLst>
  </p:cSld>
  <p:clrMapOvr>
    <a:masterClrMapping/>
  </p:clrMapOvr>
</p:sldLayout>
</file>

<file path=ppt/slideLayouts/slideLayout3414.xml><?xml version="1.0" encoding="utf-8"?>
<p:sldLayout xmlns:a="http://schemas.openxmlformats.org/drawingml/2006/main" xmlns:r="http://schemas.openxmlformats.org/officeDocument/2006/relationships" xmlns:p="http://schemas.openxmlformats.org/presentationml/2006/main" preserve="1" userDrawn="1">
  <p:cSld name="4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387189659"/>
      </p:ext>
    </p:extLst>
  </p:cSld>
  <p:clrMapOvr>
    <a:masterClrMapping/>
  </p:clrMapOvr>
</p:sldLayout>
</file>

<file path=ppt/slideLayouts/slideLayout3415.xml><?xml version="1.0" encoding="utf-8"?>
<p:sldLayout xmlns:a="http://schemas.openxmlformats.org/drawingml/2006/main" xmlns:r="http://schemas.openxmlformats.org/officeDocument/2006/relationships" xmlns:p="http://schemas.openxmlformats.org/presentationml/2006/main" preserve="1" userDrawn="1">
  <p:cSld name="46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79920263"/>
      </p:ext>
    </p:extLst>
  </p:cSld>
  <p:clrMapOvr>
    <a:masterClrMapping/>
  </p:clrMapOvr>
</p:sldLayout>
</file>

<file path=ppt/slideLayouts/slideLayout3416.xml><?xml version="1.0" encoding="utf-8"?>
<p:sldLayout xmlns:a="http://schemas.openxmlformats.org/drawingml/2006/main" xmlns:r="http://schemas.openxmlformats.org/officeDocument/2006/relationships" xmlns:p="http://schemas.openxmlformats.org/presentationml/2006/main" preserve="1" userDrawn="1">
  <p:cSld name="47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697"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249679628"/>
      </p:ext>
    </p:extLst>
  </p:cSld>
  <p:clrMapOvr>
    <a:masterClrMapping/>
  </p:clrMapOvr>
</p:sldLayout>
</file>

<file path=ppt/slideLayouts/slideLayout3417.xml><?xml version="1.0" encoding="utf-8"?>
<p:sldLayout xmlns:a="http://schemas.openxmlformats.org/drawingml/2006/main" xmlns:r="http://schemas.openxmlformats.org/officeDocument/2006/relationships" xmlns:p="http://schemas.openxmlformats.org/presentationml/2006/main" preserve="1" userDrawn="1">
  <p:cSld name="4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5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5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993846358"/>
      </p:ext>
    </p:extLst>
  </p:cSld>
  <p:clrMapOvr>
    <a:masterClrMapping/>
  </p:clrMapOvr>
</p:sldLayout>
</file>

<file path=ppt/slideLayouts/slideLayout3418.xml><?xml version="1.0" encoding="utf-8"?>
<p:sldLayout xmlns:a="http://schemas.openxmlformats.org/drawingml/2006/main" xmlns:r="http://schemas.openxmlformats.org/officeDocument/2006/relationships" xmlns:p="http://schemas.openxmlformats.org/presentationml/2006/main" preserve="1" userDrawn="1">
  <p:cSld name="49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777810611"/>
      </p:ext>
    </p:extLst>
  </p:cSld>
  <p:clrMapOvr>
    <a:masterClrMapping/>
  </p:clrMapOvr>
</p:sldLayout>
</file>

<file path=ppt/slideLayouts/slideLayout3419.xml><?xml version="1.0" encoding="utf-8"?>
<p:sldLayout xmlns:a="http://schemas.openxmlformats.org/drawingml/2006/main" xmlns:r="http://schemas.openxmlformats.org/officeDocument/2006/relationships" xmlns:p="http://schemas.openxmlformats.org/presentationml/2006/main" userDrawn="1">
  <p:cSld name="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072B4021-5C4D-4051-95B2-F152519675E5}"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419EC1F-16C4-447A-B8FE-B6087C8B7377}" type="slidenum">
              <a:rPr lang="zh-CN" altLang="en-US"/>
              <a:pPr>
                <a:defRPr/>
              </a:pPr>
              <a:t>‹#›</a:t>
            </a:fld>
            <a:endParaRPr lang="zh-CN" altLang="en-US"/>
          </a:p>
        </p:txBody>
      </p:sp>
    </p:spTree>
    <p:extLst>
      <p:ext uri="{BB962C8B-B14F-4D97-AF65-F5344CB8AC3E}">
        <p14:creationId xmlns:p14="http://schemas.microsoft.com/office/powerpoint/2010/main" val="3048115544"/>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4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8522030"/>
      </p:ext>
    </p:extLst>
  </p:cSld>
  <p:clrMapOvr>
    <a:masterClrMapping/>
  </p:clrMapOvr>
</p:sldLayout>
</file>

<file path=ppt/slideLayouts/slideLayout3420.xml><?xml version="1.0" encoding="utf-8"?>
<p:sldLayout xmlns:a="http://schemas.openxmlformats.org/drawingml/2006/main" xmlns:r="http://schemas.openxmlformats.org/officeDocument/2006/relationships" xmlns:p="http://schemas.openxmlformats.org/presentationml/2006/main" preserve="1" userDrawn="1">
  <p:cSld name="1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4686444"/>
      </p:ext>
    </p:extLst>
  </p:cSld>
  <p:clrMapOvr>
    <a:masterClrMapping/>
  </p:clrMapOvr>
</p:sldLayout>
</file>

<file path=ppt/slideLayouts/slideLayout3421.xml><?xml version="1.0" encoding="utf-8"?>
<p:sldLayout xmlns:a="http://schemas.openxmlformats.org/drawingml/2006/main" xmlns:r="http://schemas.openxmlformats.org/officeDocument/2006/relationships" xmlns:p="http://schemas.openxmlformats.org/presentationml/2006/main" userDrawn="1">
  <p:cSld name="5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2150E76-8920-4741-963C-667EF1F979C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30E10919-45DD-4A75-B35C-D6C3BB4E4B93}" type="slidenum">
              <a:rPr lang="zh-CN" altLang="en-US"/>
              <a:pPr>
                <a:defRPr/>
              </a:pPr>
              <a:t>‹#›</a:t>
            </a:fld>
            <a:endParaRPr lang="zh-CN" altLang="en-US"/>
          </a:p>
        </p:txBody>
      </p:sp>
    </p:spTree>
    <p:extLst>
      <p:ext uri="{BB962C8B-B14F-4D97-AF65-F5344CB8AC3E}">
        <p14:creationId xmlns:p14="http://schemas.microsoft.com/office/powerpoint/2010/main" val="530596208"/>
      </p:ext>
    </p:extLst>
  </p:cSld>
  <p:clrMapOvr>
    <a:masterClrMapping/>
  </p:clrMapOvr>
</p:sldLayout>
</file>

<file path=ppt/slideLayouts/slideLayout3422.xml><?xml version="1.0" encoding="utf-8"?>
<p:sldLayout xmlns:a="http://schemas.openxmlformats.org/drawingml/2006/main" xmlns:r="http://schemas.openxmlformats.org/officeDocument/2006/relationships" xmlns:p="http://schemas.openxmlformats.org/presentationml/2006/main" preserve="1" userDrawn="1">
  <p:cSld name="1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5810059"/>
      </p:ext>
    </p:extLst>
  </p:cSld>
  <p:clrMapOvr>
    <a:masterClrMapping/>
  </p:clrMapOvr>
</p:sldLayout>
</file>

<file path=ppt/slideLayouts/slideLayout3423.xml><?xml version="1.0" encoding="utf-8"?>
<p:sldLayout xmlns:a="http://schemas.openxmlformats.org/drawingml/2006/main" xmlns:r="http://schemas.openxmlformats.org/officeDocument/2006/relationships" xmlns:p="http://schemas.openxmlformats.org/presentationml/2006/main" userDrawn="1">
  <p:cSld name="5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299322A6-368E-444E-94A8-190E7C3D0D2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9F4CE8D-C0BD-41C5-8C0A-A27D46807D34}" type="slidenum">
              <a:rPr lang="zh-CN" altLang="en-US"/>
              <a:pPr>
                <a:defRPr/>
              </a:pPr>
              <a:t>‹#›</a:t>
            </a:fld>
            <a:endParaRPr lang="zh-CN" altLang="en-US"/>
          </a:p>
        </p:txBody>
      </p:sp>
    </p:spTree>
    <p:extLst>
      <p:ext uri="{BB962C8B-B14F-4D97-AF65-F5344CB8AC3E}">
        <p14:creationId xmlns:p14="http://schemas.microsoft.com/office/powerpoint/2010/main" val="515438099"/>
      </p:ext>
    </p:extLst>
  </p:cSld>
  <p:clrMapOvr>
    <a:masterClrMapping/>
  </p:clrMapOvr>
</p:sldLayout>
</file>

<file path=ppt/slideLayouts/slideLayout3424.xml><?xml version="1.0" encoding="utf-8"?>
<p:sldLayout xmlns:a="http://schemas.openxmlformats.org/drawingml/2006/main" xmlns:r="http://schemas.openxmlformats.org/officeDocument/2006/relationships" xmlns:p="http://schemas.openxmlformats.org/presentationml/2006/main" preserve="1" userDrawn="1">
  <p:cSld name="1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7732279"/>
      </p:ext>
    </p:extLst>
  </p:cSld>
  <p:clrMapOvr>
    <a:masterClrMapping/>
  </p:clrMapOvr>
</p:sldLayout>
</file>

<file path=ppt/slideLayouts/slideLayout3425.xml><?xml version="1.0" encoding="utf-8"?>
<p:sldLayout xmlns:a="http://schemas.openxmlformats.org/drawingml/2006/main" xmlns:r="http://schemas.openxmlformats.org/officeDocument/2006/relationships" xmlns:p="http://schemas.openxmlformats.org/presentationml/2006/main" userDrawn="1">
  <p:cSld name="5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25B7853B-0588-4AD7-9A13-29A583082D5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29D328D-CE53-40CE-915F-B0805D95B9EB}" type="slidenum">
              <a:rPr lang="zh-CN" altLang="en-US"/>
              <a:pPr>
                <a:defRPr/>
              </a:pPr>
              <a:t>‹#›</a:t>
            </a:fld>
            <a:endParaRPr lang="zh-CN" altLang="en-US"/>
          </a:p>
        </p:txBody>
      </p:sp>
    </p:spTree>
    <p:extLst>
      <p:ext uri="{BB962C8B-B14F-4D97-AF65-F5344CB8AC3E}">
        <p14:creationId xmlns:p14="http://schemas.microsoft.com/office/powerpoint/2010/main" val="4218255174"/>
      </p:ext>
    </p:extLst>
  </p:cSld>
  <p:clrMapOvr>
    <a:masterClrMapping/>
  </p:clrMapOvr>
</p:sldLayout>
</file>

<file path=ppt/slideLayouts/slideLayout3426.xml><?xml version="1.0" encoding="utf-8"?>
<p:sldLayout xmlns:a="http://schemas.openxmlformats.org/drawingml/2006/main" xmlns:r="http://schemas.openxmlformats.org/officeDocument/2006/relationships" xmlns:p="http://schemas.openxmlformats.org/presentationml/2006/main" preserve="1" userDrawn="1">
  <p:cSld name="1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1813944"/>
      </p:ext>
    </p:extLst>
  </p:cSld>
  <p:clrMapOvr>
    <a:masterClrMapping/>
  </p:clrMapOvr>
</p:sldLayout>
</file>

<file path=ppt/slideLayouts/slideLayout3427.xml><?xml version="1.0" encoding="utf-8"?>
<p:sldLayout xmlns:a="http://schemas.openxmlformats.org/drawingml/2006/main" xmlns:r="http://schemas.openxmlformats.org/officeDocument/2006/relationships" xmlns:p="http://schemas.openxmlformats.org/presentationml/2006/main" userDrawn="1">
  <p:cSld name="5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6F082DF-045D-419C-AE13-DFA70D90CDC9}"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7F46F622-5FCE-43EF-8813-614C9FC9CEA2}" type="slidenum">
              <a:rPr lang="zh-CN" altLang="en-US"/>
              <a:pPr>
                <a:defRPr/>
              </a:pPr>
              <a:t>‹#›</a:t>
            </a:fld>
            <a:endParaRPr lang="zh-CN" altLang="en-US"/>
          </a:p>
        </p:txBody>
      </p:sp>
    </p:spTree>
    <p:extLst>
      <p:ext uri="{BB962C8B-B14F-4D97-AF65-F5344CB8AC3E}">
        <p14:creationId xmlns:p14="http://schemas.microsoft.com/office/powerpoint/2010/main" val="3789281627"/>
      </p:ext>
    </p:extLst>
  </p:cSld>
  <p:clrMapOvr>
    <a:masterClrMapping/>
  </p:clrMapOvr>
</p:sldLayout>
</file>

<file path=ppt/slideLayouts/slideLayout3428.xml><?xml version="1.0" encoding="utf-8"?>
<p:sldLayout xmlns:a="http://schemas.openxmlformats.org/drawingml/2006/main" xmlns:r="http://schemas.openxmlformats.org/officeDocument/2006/relationships" xmlns:p="http://schemas.openxmlformats.org/presentationml/2006/main" preserve="1" userDrawn="1">
  <p:cSld name="2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5360949"/>
      </p:ext>
    </p:extLst>
  </p:cSld>
  <p:clrMapOvr>
    <a:masterClrMapping/>
  </p:clrMapOvr>
</p:sldLayout>
</file>

<file path=ppt/slideLayouts/slideLayout3429.xml><?xml version="1.0" encoding="utf-8"?>
<p:sldLayout xmlns:a="http://schemas.openxmlformats.org/drawingml/2006/main" xmlns:r="http://schemas.openxmlformats.org/officeDocument/2006/relationships" xmlns:p="http://schemas.openxmlformats.org/presentationml/2006/main" userDrawn="1">
  <p:cSld name="5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BF517B2E-651F-4209-82CB-5A84C52D2E9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3A9865E-02B7-45B9-925C-337338D3119F}" type="slidenum">
              <a:rPr lang="zh-CN" altLang="en-US"/>
              <a:pPr>
                <a:defRPr/>
              </a:pPr>
              <a:t>‹#›</a:t>
            </a:fld>
            <a:endParaRPr lang="zh-CN" altLang="en-US"/>
          </a:p>
        </p:txBody>
      </p:sp>
    </p:spTree>
    <p:extLst>
      <p:ext uri="{BB962C8B-B14F-4D97-AF65-F5344CB8AC3E}">
        <p14:creationId xmlns:p14="http://schemas.microsoft.com/office/powerpoint/2010/main" val="2663927672"/>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userDrawn="1">
  <p:cSld name="1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CE4234F7-7072-401F-9116-BD6DAB26D35A}"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BCE75BF8-E47E-4D39-ACBA-64F166590D9C}" type="slidenum">
              <a:rPr lang="zh-CN" altLang="en-US"/>
              <a:pPr>
                <a:defRPr/>
              </a:pPr>
              <a:t>‹#›</a:t>
            </a:fld>
            <a:endParaRPr lang="zh-CN" altLang="en-US"/>
          </a:p>
        </p:txBody>
      </p:sp>
    </p:spTree>
    <p:extLst>
      <p:ext uri="{BB962C8B-B14F-4D97-AF65-F5344CB8AC3E}">
        <p14:creationId xmlns:p14="http://schemas.microsoft.com/office/powerpoint/2010/main" val="3668386761"/>
      </p:ext>
    </p:extLst>
  </p:cSld>
  <p:clrMapOvr>
    <a:masterClrMapping/>
  </p:clrMapOvr>
</p:sldLayout>
</file>

<file path=ppt/slideLayouts/slideLayout3430.xml><?xml version="1.0" encoding="utf-8"?>
<p:sldLayout xmlns:a="http://schemas.openxmlformats.org/drawingml/2006/main" xmlns:r="http://schemas.openxmlformats.org/officeDocument/2006/relationships" xmlns:p="http://schemas.openxmlformats.org/presentationml/2006/main" userDrawn="1">
  <p:cSld name="5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11D18512-D1F5-4B65-8CCF-A1DA335B5CA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78F1B6A4-1741-406D-B78F-7758789F09EC}" type="slidenum">
              <a:rPr lang="zh-CN" altLang="en-US"/>
              <a:pPr>
                <a:defRPr/>
              </a:pPr>
              <a:t>‹#›</a:t>
            </a:fld>
            <a:endParaRPr lang="zh-CN" altLang="en-US"/>
          </a:p>
        </p:txBody>
      </p:sp>
    </p:spTree>
    <p:extLst>
      <p:ext uri="{BB962C8B-B14F-4D97-AF65-F5344CB8AC3E}">
        <p14:creationId xmlns:p14="http://schemas.microsoft.com/office/powerpoint/2010/main" val="3185360012"/>
      </p:ext>
    </p:extLst>
  </p:cSld>
  <p:clrMapOvr>
    <a:masterClrMapping/>
  </p:clrMapOvr>
</p:sldLayout>
</file>

<file path=ppt/slideLayouts/slideLayout3431.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9509795"/>
      </p:ext>
    </p:extLst>
  </p:cSld>
  <p:clrMapOvr>
    <a:masterClrMapping/>
  </p:clrMapOvr>
</p:sldLayout>
</file>

<file path=ppt/slideLayouts/slideLayout3432.xml><?xml version="1.0" encoding="utf-8"?>
<p:sldLayout xmlns:a="http://schemas.openxmlformats.org/drawingml/2006/main" xmlns:r="http://schemas.openxmlformats.org/officeDocument/2006/relationships" xmlns:p="http://schemas.openxmlformats.org/presentationml/2006/main" preserve="1" userDrawn="1">
  <p:cSld name="5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17825127"/>
      </p:ext>
    </p:extLst>
  </p:cSld>
  <p:clrMapOvr>
    <a:masterClrMapping/>
  </p:clrMapOvr>
</p:sldLayout>
</file>

<file path=ppt/slideLayouts/slideLayout3433.xml><?xml version="1.0" encoding="utf-8"?>
<p:sldLayout xmlns:a="http://schemas.openxmlformats.org/drawingml/2006/main" xmlns:r="http://schemas.openxmlformats.org/officeDocument/2006/relationships" xmlns:p="http://schemas.openxmlformats.org/presentationml/2006/main" preserve="1" userDrawn="1">
  <p:cSld name="4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7675531"/>
      </p:ext>
    </p:extLst>
  </p:cSld>
  <p:clrMapOvr>
    <a:masterClrMapping/>
  </p:clrMapOvr>
</p:sldLayout>
</file>

<file path=ppt/slideLayouts/slideLayout3434.xml><?xml version="1.0" encoding="utf-8"?>
<p:sldLayout xmlns:a="http://schemas.openxmlformats.org/drawingml/2006/main" xmlns:r="http://schemas.openxmlformats.org/officeDocument/2006/relationships" xmlns:p="http://schemas.openxmlformats.org/presentationml/2006/main" userDrawn="1">
  <p:cSld name="5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4D1BB9D2-D051-4666-BF1B-CFCA5A6F643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15DF19D4-D54D-46F4-AE96-96ED32B852A4}" type="slidenum">
              <a:rPr lang="zh-CN" altLang="en-US"/>
              <a:pPr>
                <a:defRPr/>
              </a:pPr>
              <a:t>‹#›</a:t>
            </a:fld>
            <a:endParaRPr lang="zh-CN" altLang="en-US"/>
          </a:p>
        </p:txBody>
      </p:sp>
    </p:spTree>
    <p:extLst>
      <p:ext uri="{BB962C8B-B14F-4D97-AF65-F5344CB8AC3E}">
        <p14:creationId xmlns:p14="http://schemas.microsoft.com/office/powerpoint/2010/main" val="1094786023"/>
      </p:ext>
    </p:extLst>
  </p:cSld>
  <p:clrMapOvr>
    <a:masterClrMapping/>
  </p:clrMapOvr>
</p:sldLayout>
</file>

<file path=ppt/slideLayouts/slideLayout3435.xml><?xml version="1.0" encoding="utf-8"?>
<p:sldLayout xmlns:a="http://schemas.openxmlformats.org/drawingml/2006/main" xmlns:r="http://schemas.openxmlformats.org/officeDocument/2006/relationships" xmlns:p="http://schemas.openxmlformats.org/presentationml/2006/main" userDrawn="1">
  <p:cSld name="5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35ECA06-3FF0-46C3-95B6-64D0935091C2}"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3B740CD2-6162-4098-813D-4E7134CE6ACA}" type="slidenum">
              <a:rPr lang="zh-CN" altLang="en-US"/>
              <a:pPr>
                <a:defRPr/>
              </a:pPr>
              <a:t>‹#›</a:t>
            </a:fld>
            <a:endParaRPr lang="zh-CN" altLang="en-US"/>
          </a:p>
        </p:txBody>
      </p:sp>
    </p:spTree>
    <p:extLst>
      <p:ext uri="{BB962C8B-B14F-4D97-AF65-F5344CB8AC3E}">
        <p14:creationId xmlns:p14="http://schemas.microsoft.com/office/powerpoint/2010/main" val="2938119181"/>
      </p:ext>
    </p:extLst>
  </p:cSld>
  <p:clrMapOvr>
    <a:masterClrMapping/>
  </p:clrMapOvr>
</p:sldLayout>
</file>

<file path=ppt/slideLayouts/slideLayout3436.xml><?xml version="1.0" encoding="utf-8"?>
<p:sldLayout xmlns:a="http://schemas.openxmlformats.org/drawingml/2006/main" xmlns:r="http://schemas.openxmlformats.org/officeDocument/2006/relationships" xmlns:p="http://schemas.openxmlformats.org/presentationml/2006/main" userDrawn="1">
  <p:cSld name="6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76936739"/>
      </p:ext>
    </p:extLst>
  </p:cSld>
  <p:clrMapOvr>
    <a:masterClrMapping/>
  </p:clrMapOvr>
  <p:transition spd="slow" advClick="0" advTm="0">
    <p:random/>
  </p:transition>
</p:sldLayout>
</file>

<file path=ppt/slideLayouts/slideLayout3437.xml><?xml version="1.0" encoding="utf-8"?>
<p:sldLayout xmlns:a="http://schemas.openxmlformats.org/drawingml/2006/main" xmlns:r="http://schemas.openxmlformats.org/officeDocument/2006/relationships" xmlns:p="http://schemas.openxmlformats.org/presentationml/2006/main" userDrawn="1">
  <p:cSld name="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1519C20-2B12-41A8-BFE0-032E8A12FE84}"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A3FAD3C-F3A1-4260-A3B3-305C2D392B7F}" type="slidenum">
              <a:rPr lang="zh-CN" altLang="en-US"/>
              <a:pPr>
                <a:defRPr/>
              </a:pPr>
              <a:t>‹#›</a:t>
            </a:fld>
            <a:endParaRPr lang="zh-CN" altLang="en-US"/>
          </a:p>
        </p:txBody>
      </p:sp>
    </p:spTree>
    <p:extLst>
      <p:ext uri="{BB962C8B-B14F-4D97-AF65-F5344CB8AC3E}">
        <p14:creationId xmlns:p14="http://schemas.microsoft.com/office/powerpoint/2010/main" val="3519131237"/>
      </p:ext>
    </p:extLst>
  </p:cSld>
  <p:clrMapOvr>
    <a:masterClrMapping/>
  </p:clrMapOvr>
</p:sldLayout>
</file>

<file path=ppt/slideLayouts/slideLayout3438.xml><?xml version="1.0" encoding="utf-8"?>
<p:sldLayout xmlns:a="http://schemas.openxmlformats.org/drawingml/2006/main" xmlns:r="http://schemas.openxmlformats.org/officeDocument/2006/relationships" xmlns:p="http://schemas.openxmlformats.org/presentationml/2006/main" userDrawn="1">
  <p:cSld name="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65" y="6042060"/>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6DD4CE6-08F9-43C8-A022-38B8AD29906F}"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60"/>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60"/>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68699FD-CCB1-4EEC-A8A0-60980C6B45BD}" type="slidenum">
              <a:rPr lang="zh-CN" altLang="en-US"/>
              <a:pPr>
                <a:defRPr/>
              </a:pPr>
              <a:t>‹#›</a:t>
            </a:fld>
            <a:endParaRPr lang="zh-CN" altLang="en-US"/>
          </a:p>
        </p:txBody>
      </p:sp>
    </p:spTree>
    <p:extLst>
      <p:ext uri="{BB962C8B-B14F-4D97-AF65-F5344CB8AC3E}">
        <p14:creationId xmlns:p14="http://schemas.microsoft.com/office/powerpoint/2010/main" val="885750187"/>
      </p:ext>
    </p:extLst>
  </p:cSld>
  <p:clrMapOvr>
    <a:masterClrMapping/>
  </p:clrMapOvr>
</p:sldLayout>
</file>

<file path=ppt/slideLayouts/slideLayout3439.xml><?xml version="1.0" encoding="utf-8"?>
<p:sldLayout xmlns:a="http://schemas.openxmlformats.org/drawingml/2006/main" xmlns:r="http://schemas.openxmlformats.org/officeDocument/2006/relationships" xmlns:p="http://schemas.openxmlformats.org/presentationml/2006/main" preserve="1" userDrawn="1">
  <p:cSld name="2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3620842"/>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4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38691585"/>
      </p:ext>
    </p:extLst>
  </p:cSld>
  <p:clrMapOvr>
    <a:masterClrMapping/>
  </p:clrMapOvr>
</p:sldLayout>
</file>

<file path=ppt/slideLayouts/slideLayout3440.xml><?xml version="1.0" encoding="utf-8"?>
<p:sldLayout xmlns:a="http://schemas.openxmlformats.org/drawingml/2006/main" xmlns:r="http://schemas.openxmlformats.org/officeDocument/2006/relationships" xmlns:p="http://schemas.openxmlformats.org/presentationml/2006/main" userDrawn="1">
  <p:cSld name="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65" y="6042060"/>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24ED158C-8F83-4187-8260-B0CD82CC668F}"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60"/>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60"/>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8E3B7A6A-0946-4C2E-9B57-11352CEF98C2}" type="slidenum">
              <a:rPr lang="zh-CN" altLang="en-US"/>
              <a:pPr>
                <a:defRPr/>
              </a:pPr>
              <a:t>‹#›</a:t>
            </a:fld>
            <a:endParaRPr lang="zh-CN" altLang="en-US"/>
          </a:p>
        </p:txBody>
      </p:sp>
    </p:spTree>
    <p:extLst>
      <p:ext uri="{BB962C8B-B14F-4D97-AF65-F5344CB8AC3E}">
        <p14:creationId xmlns:p14="http://schemas.microsoft.com/office/powerpoint/2010/main" val="893080826"/>
      </p:ext>
    </p:extLst>
  </p:cSld>
  <p:clrMapOvr>
    <a:masterClrMapping/>
  </p:clrMapOvr>
</p:sldLayout>
</file>

<file path=ppt/slideLayouts/slideLayout3441.xml><?xml version="1.0" encoding="utf-8"?>
<p:sldLayout xmlns:a="http://schemas.openxmlformats.org/drawingml/2006/main" xmlns:r="http://schemas.openxmlformats.org/officeDocument/2006/relationships" xmlns:p="http://schemas.openxmlformats.org/presentationml/2006/main" preserve="1" userDrawn="1">
  <p:cSld name="2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39676581"/>
      </p:ext>
    </p:extLst>
  </p:cSld>
  <p:clrMapOvr>
    <a:masterClrMapping/>
  </p:clrMapOvr>
</p:sldLayout>
</file>

<file path=ppt/slideLayouts/slideLayout3442.xml><?xml version="1.0" encoding="utf-8"?>
<p:sldLayout xmlns:a="http://schemas.openxmlformats.org/drawingml/2006/main" xmlns:r="http://schemas.openxmlformats.org/officeDocument/2006/relationships" xmlns:p="http://schemas.openxmlformats.org/presentationml/2006/main" userDrawn="1">
  <p:cSld name="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65" y="6042060"/>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56352166-2D65-4C5C-BF70-89CA72778ED5}"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60"/>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60"/>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A02736E5-0C12-4048-BA5B-0169DE6692B1}" type="slidenum">
              <a:rPr lang="zh-CN" altLang="en-US"/>
              <a:pPr>
                <a:defRPr/>
              </a:pPr>
              <a:t>‹#›</a:t>
            </a:fld>
            <a:endParaRPr lang="zh-CN" altLang="en-US"/>
          </a:p>
        </p:txBody>
      </p:sp>
    </p:spTree>
    <p:extLst>
      <p:ext uri="{BB962C8B-B14F-4D97-AF65-F5344CB8AC3E}">
        <p14:creationId xmlns:p14="http://schemas.microsoft.com/office/powerpoint/2010/main" val="522356793"/>
      </p:ext>
    </p:extLst>
  </p:cSld>
  <p:clrMapOvr>
    <a:masterClrMapping/>
  </p:clrMapOvr>
</p:sldLayout>
</file>

<file path=ppt/slideLayouts/slideLayout3443.xml><?xml version="1.0" encoding="utf-8"?>
<p:sldLayout xmlns:a="http://schemas.openxmlformats.org/drawingml/2006/main" xmlns:r="http://schemas.openxmlformats.org/officeDocument/2006/relationships" xmlns:p="http://schemas.openxmlformats.org/presentationml/2006/main" preserve="1" userDrawn="1">
  <p:cSld name="2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9053455"/>
      </p:ext>
    </p:extLst>
  </p:cSld>
  <p:clrMapOvr>
    <a:masterClrMapping/>
  </p:clrMapOvr>
</p:sldLayout>
</file>

<file path=ppt/slideLayouts/slideLayout3444.xml><?xml version="1.0" encoding="utf-8"?>
<p:sldLayout xmlns:a="http://schemas.openxmlformats.org/drawingml/2006/main" xmlns:r="http://schemas.openxmlformats.org/officeDocument/2006/relationships" xmlns:p="http://schemas.openxmlformats.org/presentationml/2006/main" userDrawn="1">
  <p:cSld name="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65" y="6042060"/>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2D187BC4-4078-4A33-B656-578EB200C620}"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60"/>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60"/>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84E3607B-F68F-4093-9AD3-5FE6575FD910}" type="slidenum">
              <a:rPr lang="zh-CN" altLang="en-US"/>
              <a:pPr>
                <a:defRPr/>
              </a:pPr>
              <a:t>‹#›</a:t>
            </a:fld>
            <a:endParaRPr lang="zh-CN" altLang="en-US"/>
          </a:p>
        </p:txBody>
      </p:sp>
    </p:spTree>
    <p:extLst>
      <p:ext uri="{BB962C8B-B14F-4D97-AF65-F5344CB8AC3E}">
        <p14:creationId xmlns:p14="http://schemas.microsoft.com/office/powerpoint/2010/main" val="1775444177"/>
      </p:ext>
    </p:extLst>
  </p:cSld>
  <p:clrMapOvr>
    <a:masterClrMapping/>
  </p:clrMapOvr>
</p:sldLayout>
</file>

<file path=ppt/slideLayouts/slideLayout3445.xml><?xml version="1.0" encoding="utf-8"?>
<p:sldLayout xmlns:a="http://schemas.openxmlformats.org/drawingml/2006/main" xmlns:r="http://schemas.openxmlformats.org/officeDocument/2006/relationships" xmlns:p="http://schemas.openxmlformats.org/presentationml/2006/main" preserve="1" userDrawn="1">
  <p:cSld name="2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10092"/>
      </p:ext>
    </p:extLst>
  </p:cSld>
  <p:clrMapOvr>
    <a:masterClrMapping/>
  </p:clrMapOvr>
</p:sldLayout>
</file>

<file path=ppt/slideLayouts/slideLayout3446.xml><?xml version="1.0" encoding="utf-8"?>
<p:sldLayout xmlns:a="http://schemas.openxmlformats.org/drawingml/2006/main" xmlns:r="http://schemas.openxmlformats.org/officeDocument/2006/relationships" xmlns:p="http://schemas.openxmlformats.org/presentationml/2006/main" userDrawn="1">
  <p:cSld name="6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65" y="6042060"/>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124470D6-E349-4E28-B2B6-7A9157E894AD}"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60"/>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60"/>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326560C3-8012-4427-BEDB-F19F4ACD9AC8}" type="slidenum">
              <a:rPr lang="zh-CN" altLang="en-US"/>
              <a:pPr>
                <a:defRPr/>
              </a:pPr>
              <a:t>‹#›</a:t>
            </a:fld>
            <a:endParaRPr lang="zh-CN" altLang="en-US"/>
          </a:p>
        </p:txBody>
      </p:sp>
    </p:spTree>
    <p:extLst>
      <p:ext uri="{BB962C8B-B14F-4D97-AF65-F5344CB8AC3E}">
        <p14:creationId xmlns:p14="http://schemas.microsoft.com/office/powerpoint/2010/main" val="1151063176"/>
      </p:ext>
    </p:extLst>
  </p:cSld>
  <p:clrMapOvr>
    <a:masterClrMapping/>
  </p:clrMapOvr>
</p:sldLayout>
</file>

<file path=ppt/slideLayouts/slideLayout3447.xml><?xml version="1.0" encoding="utf-8"?>
<p:sldLayout xmlns:a="http://schemas.openxmlformats.org/drawingml/2006/main" xmlns:r="http://schemas.openxmlformats.org/officeDocument/2006/relationships" xmlns:p="http://schemas.openxmlformats.org/presentationml/2006/main" preserve="1" userDrawn="1">
  <p:cSld name="2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0551154"/>
      </p:ext>
    </p:extLst>
  </p:cSld>
  <p:clrMapOvr>
    <a:masterClrMapping/>
  </p:clrMapOvr>
</p:sldLayout>
</file>

<file path=ppt/slideLayouts/slideLayout3448.xml><?xml version="1.0" encoding="utf-8"?>
<p:sldLayout xmlns:a="http://schemas.openxmlformats.org/drawingml/2006/main" xmlns:r="http://schemas.openxmlformats.org/officeDocument/2006/relationships" xmlns:p="http://schemas.openxmlformats.org/presentationml/2006/main" showMasterSp="0" preserve="1" userDrawn="1">
  <p:cSld name="6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0161902"/>
      </p:ext>
    </p:extLst>
  </p:cSld>
  <p:clrMapOvr>
    <a:masterClrMapping/>
  </p:clrMapOvr>
</p:sldLayout>
</file>

<file path=ppt/slideLayouts/slideLayout3449.xml><?xml version="1.0" encoding="utf-8"?>
<p:sldLayout xmlns:a="http://schemas.openxmlformats.org/drawingml/2006/main" xmlns:r="http://schemas.openxmlformats.org/officeDocument/2006/relationships" xmlns:p="http://schemas.openxmlformats.org/presentationml/2006/main" preserve="1" userDrawn="1">
  <p:cSld name="6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01"/>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113047372"/>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userDrawn="1">
  <p:cSld name="1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9EFEB77-3D84-4ABA-B16B-935DEC25523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C1AE0AD-960D-4BBC-B223-3C91747DD68D}" type="slidenum">
              <a:rPr lang="zh-CN" altLang="en-US"/>
              <a:pPr>
                <a:defRPr/>
              </a:pPr>
              <a:t>‹#›</a:t>
            </a:fld>
            <a:endParaRPr lang="zh-CN" altLang="en-US"/>
          </a:p>
        </p:txBody>
      </p:sp>
    </p:spTree>
    <p:extLst>
      <p:ext uri="{BB962C8B-B14F-4D97-AF65-F5344CB8AC3E}">
        <p14:creationId xmlns:p14="http://schemas.microsoft.com/office/powerpoint/2010/main" val="2119304341"/>
      </p:ext>
    </p:extLst>
  </p:cSld>
  <p:clrMapOvr>
    <a:masterClrMapping/>
  </p:clrMapOvr>
</p:sldLayout>
</file>

<file path=ppt/slideLayouts/slideLayout3450.xml><?xml version="1.0" encoding="utf-8"?>
<p:sldLayout xmlns:a="http://schemas.openxmlformats.org/drawingml/2006/main" xmlns:r="http://schemas.openxmlformats.org/officeDocument/2006/relationships" xmlns:p="http://schemas.openxmlformats.org/presentationml/2006/main" preserve="1" userDrawn="1">
  <p:cSld name="67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128412993"/>
      </p:ext>
    </p:extLst>
  </p:cSld>
  <p:clrMapOvr>
    <a:masterClrMapping/>
  </p:clrMapOvr>
</p:sldLayout>
</file>

<file path=ppt/slideLayouts/slideLayout3451.xml><?xml version="1.0" encoding="utf-8"?>
<p:sldLayout xmlns:a="http://schemas.openxmlformats.org/drawingml/2006/main" xmlns:r="http://schemas.openxmlformats.org/officeDocument/2006/relationships" xmlns:p="http://schemas.openxmlformats.org/presentationml/2006/main" preserve="1" userDrawn="1">
  <p:cSld name="68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20185596"/>
      </p:ext>
    </p:extLst>
  </p:cSld>
  <p:clrMapOvr>
    <a:masterClrMapping/>
  </p:clrMapOvr>
</p:sldLayout>
</file>

<file path=ppt/slideLayouts/slideLayout3452.xml><?xml version="1.0" encoding="utf-8"?>
<p:sldLayout xmlns:a="http://schemas.openxmlformats.org/drawingml/2006/main" xmlns:r="http://schemas.openxmlformats.org/officeDocument/2006/relationships" xmlns:p="http://schemas.openxmlformats.org/presentationml/2006/main" preserve="1" userDrawn="1">
  <p:cSld name="69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696"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704257362"/>
      </p:ext>
    </p:extLst>
  </p:cSld>
  <p:clrMapOvr>
    <a:masterClrMapping/>
  </p:clrMapOvr>
</p:sldLayout>
</file>

<file path=ppt/slideLayouts/slideLayout3453.xml><?xml version="1.0" encoding="utf-8"?>
<p:sldLayout xmlns:a="http://schemas.openxmlformats.org/drawingml/2006/main" xmlns:r="http://schemas.openxmlformats.org/officeDocument/2006/relationships" xmlns:p="http://schemas.openxmlformats.org/presentationml/2006/main" preserve="1" userDrawn="1">
  <p:cSld name="7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5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5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865671461"/>
      </p:ext>
    </p:extLst>
  </p:cSld>
  <p:clrMapOvr>
    <a:masterClrMapping/>
  </p:clrMapOvr>
</p:sldLayout>
</file>

<file path=ppt/slideLayouts/slideLayout3454.xml><?xml version="1.0" encoding="utf-8"?>
<p:sldLayout xmlns:a="http://schemas.openxmlformats.org/drawingml/2006/main" xmlns:r="http://schemas.openxmlformats.org/officeDocument/2006/relationships" xmlns:p="http://schemas.openxmlformats.org/presentationml/2006/main" preserve="1" userDrawn="1">
  <p:cSld name="7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204783800"/>
      </p:ext>
    </p:extLst>
  </p:cSld>
  <p:clrMapOvr>
    <a:masterClrMapping/>
  </p:clrMapOvr>
</p:sldLayout>
</file>

<file path=ppt/slideLayouts/slideLayout3455.xml><?xml version="1.0" encoding="utf-8"?>
<p:sldLayout xmlns:a="http://schemas.openxmlformats.org/drawingml/2006/main" xmlns:r="http://schemas.openxmlformats.org/officeDocument/2006/relationships" xmlns:p="http://schemas.openxmlformats.org/presentationml/2006/main" userDrawn="1">
  <p:cSld name="7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D3BE4B1-D8A7-4010-BAB6-E8DFB933EA6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D225F620-B679-4579-AFBB-91D796ABFCA8}" type="slidenum">
              <a:rPr lang="zh-CN" altLang="en-US"/>
              <a:pPr>
                <a:defRPr/>
              </a:pPr>
              <a:t>‹#›</a:t>
            </a:fld>
            <a:endParaRPr lang="zh-CN" altLang="en-US"/>
          </a:p>
        </p:txBody>
      </p:sp>
    </p:spTree>
    <p:extLst>
      <p:ext uri="{BB962C8B-B14F-4D97-AF65-F5344CB8AC3E}">
        <p14:creationId xmlns:p14="http://schemas.microsoft.com/office/powerpoint/2010/main" val="3464672300"/>
      </p:ext>
    </p:extLst>
  </p:cSld>
  <p:clrMapOvr>
    <a:masterClrMapping/>
  </p:clrMapOvr>
</p:sldLayout>
</file>

<file path=ppt/slideLayouts/slideLayout3456.xml><?xml version="1.0" encoding="utf-8"?>
<p:sldLayout xmlns:a="http://schemas.openxmlformats.org/drawingml/2006/main" xmlns:r="http://schemas.openxmlformats.org/officeDocument/2006/relationships" xmlns:p="http://schemas.openxmlformats.org/presentationml/2006/main" preserve="1" userDrawn="1">
  <p:cSld name="2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656092325"/>
      </p:ext>
    </p:extLst>
  </p:cSld>
  <p:clrMapOvr>
    <a:masterClrMapping/>
  </p:clrMapOvr>
</p:sldLayout>
</file>

<file path=ppt/slideLayouts/slideLayout3457.xml><?xml version="1.0" encoding="utf-8"?>
<p:sldLayout xmlns:a="http://schemas.openxmlformats.org/drawingml/2006/main" xmlns:r="http://schemas.openxmlformats.org/officeDocument/2006/relationships" xmlns:p="http://schemas.openxmlformats.org/presentationml/2006/main" userDrawn="1">
  <p:cSld name="7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DD4AEAE3-545E-439F-B412-EAB36F0F70D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691CC26-D6BD-422B-AC14-6C364DB17720}" type="slidenum">
              <a:rPr lang="zh-CN" altLang="en-US"/>
              <a:pPr>
                <a:defRPr/>
              </a:pPr>
              <a:t>‹#›</a:t>
            </a:fld>
            <a:endParaRPr lang="zh-CN" altLang="en-US"/>
          </a:p>
        </p:txBody>
      </p:sp>
    </p:spTree>
    <p:extLst>
      <p:ext uri="{BB962C8B-B14F-4D97-AF65-F5344CB8AC3E}">
        <p14:creationId xmlns:p14="http://schemas.microsoft.com/office/powerpoint/2010/main" val="1157884500"/>
      </p:ext>
    </p:extLst>
  </p:cSld>
  <p:clrMapOvr>
    <a:masterClrMapping/>
  </p:clrMapOvr>
</p:sldLayout>
</file>

<file path=ppt/slideLayouts/slideLayout3458.xml><?xml version="1.0" encoding="utf-8"?>
<p:sldLayout xmlns:a="http://schemas.openxmlformats.org/drawingml/2006/main" xmlns:r="http://schemas.openxmlformats.org/officeDocument/2006/relationships" xmlns:p="http://schemas.openxmlformats.org/presentationml/2006/main" preserve="1" userDrawn="1">
  <p:cSld name="2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1776244"/>
      </p:ext>
    </p:extLst>
  </p:cSld>
  <p:clrMapOvr>
    <a:masterClrMapping/>
  </p:clrMapOvr>
</p:sldLayout>
</file>

<file path=ppt/slideLayouts/slideLayout3459.xml><?xml version="1.0" encoding="utf-8"?>
<p:sldLayout xmlns:a="http://schemas.openxmlformats.org/drawingml/2006/main" xmlns:r="http://schemas.openxmlformats.org/officeDocument/2006/relationships" xmlns:p="http://schemas.openxmlformats.org/presentationml/2006/main" userDrawn="1">
  <p:cSld name="7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0E047125-3E74-4EE2-9721-81EE6906D1D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3C83D23D-70C3-4681-AE90-2E703DE6009C}" type="slidenum">
              <a:rPr lang="zh-CN" altLang="en-US"/>
              <a:pPr>
                <a:defRPr/>
              </a:pPr>
              <a:t>‹#›</a:t>
            </a:fld>
            <a:endParaRPr lang="zh-CN" altLang="en-US"/>
          </a:p>
        </p:txBody>
      </p:sp>
    </p:spTree>
    <p:extLst>
      <p:ext uri="{BB962C8B-B14F-4D97-AF65-F5344CB8AC3E}">
        <p14:creationId xmlns:p14="http://schemas.microsoft.com/office/powerpoint/2010/main" val="3711492903"/>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4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785990"/>
      </p:ext>
    </p:extLst>
  </p:cSld>
  <p:clrMapOvr>
    <a:masterClrMapping/>
  </p:clrMapOvr>
</p:sldLayout>
</file>

<file path=ppt/slideLayouts/slideLayout3460.xml><?xml version="1.0" encoding="utf-8"?>
<p:sldLayout xmlns:a="http://schemas.openxmlformats.org/drawingml/2006/main" xmlns:r="http://schemas.openxmlformats.org/officeDocument/2006/relationships" xmlns:p="http://schemas.openxmlformats.org/presentationml/2006/main" preserve="1" userDrawn="1">
  <p:cSld name="2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210219"/>
      </p:ext>
    </p:extLst>
  </p:cSld>
  <p:clrMapOvr>
    <a:masterClrMapping/>
  </p:clrMapOvr>
</p:sldLayout>
</file>

<file path=ppt/slideLayouts/slideLayout3461.xml><?xml version="1.0" encoding="utf-8"?>
<p:sldLayout xmlns:a="http://schemas.openxmlformats.org/drawingml/2006/main" xmlns:r="http://schemas.openxmlformats.org/officeDocument/2006/relationships" xmlns:p="http://schemas.openxmlformats.org/presentationml/2006/main" userDrawn="1">
  <p:cSld name="7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54F6E2CF-C03F-4ECF-A9AF-36047ECB290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D3F664D-5EB9-4191-A4F0-3285F2D40437}" type="slidenum">
              <a:rPr lang="zh-CN" altLang="en-US"/>
              <a:pPr>
                <a:defRPr/>
              </a:pPr>
              <a:t>‹#›</a:t>
            </a:fld>
            <a:endParaRPr lang="zh-CN" altLang="en-US"/>
          </a:p>
        </p:txBody>
      </p:sp>
    </p:spTree>
    <p:extLst>
      <p:ext uri="{BB962C8B-B14F-4D97-AF65-F5344CB8AC3E}">
        <p14:creationId xmlns:p14="http://schemas.microsoft.com/office/powerpoint/2010/main" val="2453165681"/>
      </p:ext>
    </p:extLst>
  </p:cSld>
  <p:clrMapOvr>
    <a:masterClrMapping/>
  </p:clrMapOvr>
</p:sldLayout>
</file>

<file path=ppt/slideLayouts/slideLayout3462.xml><?xml version="1.0" encoding="utf-8"?>
<p:sldLayout xmlns:a="http://schemas.openxmlformats.org/drawingml/2006/main" xmlns:r="http://schemas.openxmlformats.org/officeDocument/2006/relationships" xmlns:p="http://schemas.openxmlformats.org/presentationml/2006/main" preserve="1" userDrawn="1">
  <p:cSld name="2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3672166"/>
      </p:ext>
    </p:extLst>
  </p:cSld>
  <p:clrMapOvr>
    <a:masterClrMapping/>
  </p:clrMapOvr>
</p:sldLayout>
</file>

<file path=ppt/slideLayouts/slideLayout3463.xml><?xml version="1.0" encoding="utf-8"?>
<p:sldLayout xmlns:a="http://schemas.openxmlformats.org/drawingml/2006/main" xmlns:r="http://schemas.openxmlformats.org/officeDocument/2006/relationships" xmlns:p="http://schemas.openxmlformats.org/presentationml/2006/main" userDrawn="1">
  <p:cSld name="7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61493FB9-158A-4237-B0C8-5E6D8C84476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26DD3325-59A9-4B1E-B18E-459B9B5AF6F7}" type="slidenum">
              <a:rPr lang="zh-CN" altLang="en-US"/>
              <a:pPr>
                <a:defRPr/>
              </a:pPr>
              <a:t>‹#›</a:t>
            </a:fld>
            <a:endParaRPr lang="zh-CN" altLang="en-US"/>
          </a:p>
        </p:txBody>
      </p:sp>
    </p:spTree>
    <p:extLst>
      <p:ext uri="{BB962C8B-B14F-4D97-AF65-F5344CB8AC3E}">
        <p14:creationId xmlns:p14="http://schemas.microsoft.com/office/powerpoint/2010/main" val="1066153922"/>
      </p:ext>
    </p:extLst>
  </p:cSld>
  <p:clrMapOvr>
    <a:masterClrMapping/>
  </p:clrMapOvr>
</p:sldLayout>
</file>

<file path=ppt/slideLayouts/slideLayout3464.xml><?xml version="1.0" encoding="utf-8"?>
<p:sldLayout xmlns:a="http://schemas.openxmlformats.org/drawingml/2006/main" xmlns:r="http://schemas.openxmlformats.org/officeDocument/2006/relationships" xmlns:p="http://schemas.openxmlformats.org/presentationml/2006/main" preserve="1" userDrawn="1">
  <p:cSld name="3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6338196"/>
      </p:ext>
    </p:extLst>
  </p:cSld>
  <p:clrMapOvr>
    <a:masterClrMapping/>
  </p:clrMapOvr>
</p:sldLayout>
</file>

<file path=ppt/slideLayouts/slideLayout3465.xml><?xml version="1.0" encoding="utf-8"?>
<p:sldLayout xmlns:a="http://schemas.openxmlformats.org/drawingml/2006/main" xmlns:r="http://schemas.openxmlformats.org/officeDocument/2006/relationships" xmlns:p="http://schemas.openxmlformats.org/presentationml/2006/main" showMasterSp="0" preserve="1" userDrawn="1">
  <p:cSld name="77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548359345"/>
      </p:ext>
    </p:extLst>
  </p:cSld>
  <p:clrMapOvr>
    <a:masterClrMapping/>
  </p:clrMapOvr>
</p:sldLayout>
</file>

<file path=ppt/slideLayouts/slideLayout3466.xml><?xml version="1.0" encoding="utf-8"?>
<p:sldLayout xmlns:a="http://schemas.openxmlformats.org/drawingml/2006/main" xmlns:r="http://schemas.openxmlformats.org/officeDocument/2006/relationships" xmlns:p="http://schemas.openxmlformats.org/presentationml/2006/main" preserve="1" userDrawn="1">
  <p:cSld name="7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01"/>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806822113"/>
      </p:ext>
    </p:extLst>
  </p:cSld>
  <p:clrMapOvr>
    <a:masterClrMapping/>
  </p:clrMapOvr>
</p:sldLayout>
</file>

<file path=ppt/slideLayouts/slideLayout3467.xml><?xml version="1.0" encoding="utf-8"?>
<p:sldLayout xmlns:a="http://schemas.openxmlformats.org/drawingml/2006/main" xmlns:r="http://schemas.openxmlformats.org/officeDocument/2006/relationships" xmlns:p="http://schemas.openxmlformats.org/presentationml/2006/main" preserve="1" userDrawn="1">
  <p:cSld name="79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662513020"/>
      </p:ext>
    </p:extLst>
  </p:cSld>
  <p:clrMapOvr>
    <a:masterClrMapping/>
  </p:clrMapOvr>
</p:sldLayout>
</file>

<file path=ppt/slideLayouts/slideLayout3468.xml><?xml version="1.0" encoding="utf-8"?>
<p:sldLayout xmlns:a="http://schemas.openxmlformats.org/drawingml/2006/main" xmlns:r="http://schemas.openxmlformats.org/officeDocument/2006/relationships" xmlns:p="http://schemas.openxmlformats.org/presentationml/2006/main" preserve="1" userDrawn="1">
  <p:cSld name="80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597158248"/>
      </p:ext>
    </p:extLst>
  </p:cSld>
  <p:clrMapOvr>
    <a:masterClrMapping/>
  </p:clrMapOvr>
</p:sldLayout>
</file>

<file path=ppt/slideLayouts/slideLayout3469.xml><?xml version="1.0" encoding="utf-8"?>
<p:sldLayout xmlns:a="http://schemas.openxmlformats.org/drawingml/2006/main" xmlns:r="http://schemas.openxmlformats.org/officeDocument/2006/relationships" xmlns:p="http://schemas.openxmlformats.org/presentationml/2006/main" preserve="1" userDrawn="1">
  <p:cSld name="81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696"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503572537"/>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userDrawn="1">
  <p:cSld name="1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71EFFC4-86A1-4567-A769-9C43854D9AE5}"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B36D763-E018-4511-B003-98E98AC29ABB}" type="slidenum">
              <a:rPr lang="zh-CN" altLang="en-US"/>
              <a:pPr>
                <a:defRPr/>
              </a:pPr>
              <a:t>‹#›</a:t>
            </a:fld>
            <a:endParaRPr lang="zh-CN" altLang="en-US"/>
          </a:p>
        </p:txBody>
      </p:sp>
    </p:spTree>
    <p:extLst>
      <p:ext uri="{BB962C8B-B14F-4D97-AF65-F5344CB8AC3E}">
        <p14:creationId xmlns:p14="http://schemas.microsoft.com/office/powerpoint/2010/main" val="2696438155"/>
      </p:ext>
    </p:extLst>
  </p:cSld>
  <p:clrMapOvr>
    <a:masterClrMapping/>
  </p:clrMapOvr>
</p:sldLayout>
</file>

<file path=ppt/slideLayouts/slideLayout3470.xml><?xml version="1.0" encoding="utf-8"?>
<p:sldLayout xmlns:a="http://schemas.openxmlformats.org/drawingml/2006/main" xmlns:r="http://schemas.openxmlformats.org/officeDocument/2006/relationships" xmlns:p="http://schemas.openxmlformats.org/presentationml/2006/main" preserve="1" userDrawn="1">
  <p:cSld name="8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5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5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820001568"/>
      </p:ext>
    </p:extLst>
  </p:cSld>
  <p:clrMapOvr>
    <a:masterClrMapping/>
  </p:clrMapOvr>
</p:sldLayout>
</file>

<file path=ppt/slideLayouts/slideLayout3471.xml><?xml version="1.0" encoding="utf-8"?>
<p:sldLayout xmlns:a="http://schemas.openxmlformats.org/drawingml/2006/main" xmlns:r="http://schemas.openxmlformats.org/officeDocument/2006/relationships" xmlns:p="http://schemas.openxmlformats.org/presentationml/2006/main" preserve="1" userDrawn="1">
  <p:cSld name="83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32097600"/>
      </p:ext>
    </p:extLst>
  </p:cSld>
  <p:clrMapOvr>
    <a:masterClrMapping/>
  </p:clrMapOvr>
</p:sldLayout>
</file>

<file path=ppt/slideLayouts/slideLayout3472.xml><?xml version="1.0" encoding="utf-8"?>
<p:sldLayout xmlns:a="http://schemas.openxmlformats.org/drawingml/2006/main" xmlns:r="http://schemas.openxmlformats.org/officeDocument/2006/relationships" xmlns:p="http://schemas.openxmlformats.org/presentationml/2006/main" userDrawn="1">
  <p:cSld name="8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743244E7-2F42-4F2D-8BC3-4CD316896F2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CBEAEC77-AB62-4EE7-819A-34C8F54D5765}" type="slidenum">
              <a:rPr lang="zh-CN" altLang="en-US"/>
              <a:pPr>
                <a:defRPr/>
              </a:pPr>
              <a:t>‹#›</a:t>
            </a:fld>
            <a:endParaRPr lang="zh-CN" altLang="en-US"/>
          </a:p>
        </p:txBody>
      </p:sp>
    </p:spTree>
    <p:extLst>
      <p:ext uri="{BB962C8B-B14F-4D97-AF65-F5344CB8AC3E}">
        <p14:creationId xmlns:p14="http://schemas.microsoft.com/office/powerpoint/2010/main" val="2907012455"/>
      </p:ext>
    </p:extLst>
  </p:cSld>
  <p:clrMapOvr>
    <a:masterClrMapping/>
  </p:clrMapOvr>
</p:sldLayout>
</file>

<file path=ppt/slideLayouts/slideLayout3473.xml><?xml version="1.0" encoding="utf-8"?>
<p:sldLayout xmlns:a="http://schemas.openxmlformats.org/drawingml/2006/main" xmlns:r="http://schemas.openxmlformats.org/officeDocument/2006/relationships" xmlns:p="http://schemas.openxmlformats.org/presentationml/2006/main" preserve="1" userDrawn="1">
  <p:cSld name="3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5131620"/>
      </p:ext>
    </p:extLst>
  </p:cSld>
  <p:clrMapOvr>
    <a:masterClrMapping/>
  </p:clrMapOvr>
</p:sldLayout>
</file>

<file path=ppt/slideLayouts/slideLayout3474.xml><?xml version="1.0" encoding="utf-8"?>
<p:sldLayout xmlns:a="http://schemas.openxmlformats.org/drawingml/2006/main" xmlns:r="http://schemas.openxmlformats.org/officeDocument/2006/relationships" xmlns:p="http://schemas.openxmlformats.org/presentationml/2006/main" userDrawn="1">
  <p:cSld name="8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68D91A39-D5C4-4E6C-8CCB-352C62A1EC45}"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5ADDD241-2A16-4AD2-B9D7-F08EBE03A083}" type="slidenum">
              <a:rPr lang="zh-CN" altLang="en-US"/>
              <a:pPr>
                <a:defRPr/>
              </a:pPr>
              <a:t>‹#›</a:t>
            </a:fld>
            <a:endParaRPr lang="zh-CN" altLang="en-US"/>
          </a:p>
        </p:txBody>
      </p:sp>
    </p:spTree>
    <p:extLst>
      <p:ext uri="{BB962C8B-B14F-4D97-AF65-F5344CB8AC3E}">
        <p14:creationId xmlns:p14="http://schemas.microsoft.com/office/powerpoint/2010/main" val="1342049495"/>
      </p:ext>
    </p:extLst>
  </p:cSld>
  <p:clrMapOvr>
    <a:masterClrMapping/>
  </p:clrMapOvr>
</p:sldLayout>
</file>

<file path=ppt/slideLayouts/slideLayout3475.xml><?xml version="1.0" encoding="utf-8"?>
<p:sldLayout xmlns:a="http://schemas.openxmlformats.org/drawingml/2006/main" xmlns:r="http://schemas.openxmlformats.org/officeDocument/2006/relationships" xmlns:p="http://schemas.openxmlformats.org/presentationml/2006/main" preserve="1" userDrawn="1">
  <p:cSld name="3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4296830"/>
      </p:ext>
    </p:extLst>
  </p:cSld>
  <p:clrMapOvr>
    <a:masterClrMapping/>
  </p:clrMapOvr>
</p:sldLayout>
</file>

<file path=ppt/slideLayouts/slideLayout3476.xml><?xml version="1.0" encoding="utf-8"?>
<p:sldLayout xmlns:a="http://schemas.openxmlformats.org/drawingml/2006/main" xmlns:r="http://schemas.openxmlformats.org/officeDocument/2006/relationships" xmlns:p="http://schemas.openxmlformats.org/presentationml/2006/main" userDrawn="1">
  <p:cSld name="8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A53C917-DFDA-4899-A359-298FAC94E609}"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56AB1D65-A53A-4568-BE8E-230E731B18A7}" type="slidenum">
              <a:rPr lang="zh-CN" altLang="en-US"/>
              <a:pPr>
                <a:defRPr/>
              </a:pPr>
              <a:t>‹#›</a:t>
            </a:fld>
            <a:endParaRPr lang="zh-CN" altLang="en-US"/>
          </a:p>
        </p:txBody>
      </p:sp>
    </p:spTree>
    <p:extLst>
      <p:ext uri="{BB962C8B-B14F-4D97-AF65-F5344CB8AC3E}">
        <p14:creationId xmlns:p14="http://schemas.microsoft.com/office/powerpoint/2010/main" val="1484090147"/>
      </p:ext>
    </p:extLst>
  </p:cSld>
  <p:clrMapOvr>
    <a:masterClrMapping/>
  </p:clrMapOvr>
</p:sldLayout>
</file>

<file path=ppt/slideLayouts/slideLayout3477.xml><?xml version="1.0" encoding="utf-8"?>
<p:sldLayout xmlns:a="http://schemas.openxmlformats.org/drawingml/2006/main" xmlns:r="http://schemas.openxmlformats.org/officeDocument/2006/relationships" xmlns:p="http://schemas.openxmlformats.org/presentationml/2006/main" preserve="1" userDrawn="1">
  <p:cSld name="3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892118"/>
      </p:ext>
    </p:extLst>
  </p:cSld>
  <p:clrMapOvr>
    <a:masterClrMapping/>
  </p:clrMapOvr>
</p:sldLayout>
</file>

<file path=ppt/slideLayouts/slideLayout3478.xml><?xml version="1.0" encoding="utf-8"?>
<p:sldLayout xmlns:a="http://schemas.openxmlformats.org/drawingml/2006/main" xmlns:r="http://schemas.openxmlformats.org/officeDocument/2006/relationships" xmlns:p="http://schemas.openxmlformats.org/presentationml/2006/main" userDrawn="1">
  <p:cSld name="8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9E3A98B6-E887-4E42-9B1F-B310B18E63A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674CC6CE-A755-4B87-B052-911A53C204E0}" type="slidenum">
              <a:rPr lang="zh-CN" altLang="en-US"/>
              <a:pPr>
                <a:defRPr/>
              </a:pPr>
              <a:t>‹#›</a:t>
            </a:fld>
            <a:endParaRPr lang="zh-CN" altLang="en-US"/>
          </a:p>
        </p:txBody>
      </p:sp>
    </p:spTree>
    <p:extLst>
      <p:ext uri="{BB962C8B-B14F-4D97-AF65-F5344CB8AC3E}">
        <p14:creationId xmlns:p14="http://schemas.microsoft.com/office/powerpoint/2010/main" val="614334630"/>
      </p:ext>
    </p:extLst>
  </p:cSld>
  <p:clrMapOvr>
    <a:masterClrMapping/>
  </p:clrMapOvr>
</p:sldLayout>
</file>

<file path=ppt/slideLayouts/slideLayout3479.xml><?xml version="1.0" encoding="utf-8"?>
<p:sldLayout xmlns:a="http://schemas.openxmlformats.org/drawingml/2006/main" xmlns:r="http://schemas.openxmlformats.org/officeDocument/2006/relationships" xmlns:p="http://schemas.openxmlformats.org/presentationml/2006/main" preserve="1" userDrawn="1">
  <p:cSld name="3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4434032"/>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4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755862955"/>
      </p:ext>
    </p:extLst>
  </p:cSld>
  <p:clrMapOvr>
    <a:masterClrMapping/>
  </p:clrMapOvr>
</p:sldLayout>
</file>

<file path=ppt/slideLayouts/slideLayout3480.xml><?xml version="1.0" encoding="utf-8"?>
<p:sldLayout xmlns:a="http://schemas.openxmlformats.org/drawingml/2006/main" xmlns:r="http://schemas.openxmlformats.org/officeDocument/2006/relationships" xmlns:p="http://schemas.openxmlformats.org/presentationml/2006/main" userDrawn="1">
  <p:cSld name="8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20F36DF4-5119-4B4D-B357-198026BC1EE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139FA3C1-5DA0-40EC-9132-6005C3B2B533}" type="slidenum">
              <a:rPr lang="zh-CN" altLang="en-US"/>
              <a:pPr>
                <a:defRPr/>
              </a:pPr>
              <a:t>‹#›</a:t>
            </a:fld>
            <a:endParaRPr lang="zh-CN" altLang="en-US"/>
          </a:p>
        </p:txBody>
      </p:sp>
    </p:spTree>
    <p:extLst>
      <p:ext uri="{BB962C8B-B14F-4D97-AF65-F5344CB8AC3E}">
        <p14:creationId xmlns:p14="http://schemas.microsoft.com/office/powerpoint/2010/main" val="404466012"/>
      </p:ext>
    </p:extLst>
  </p:cSld>
  <p:clrMapOvr>
    <a:masterClrMapping/>
  </p:clrMapOvr>
</p:sldLayout>
</file>

<file path=ppt/slideLayouts/slideLayout3481.xml><?xml version="1.0" encoding="utf-8"?>
<p:sldLayout xmlns:a="http://schemas.openxmlformats.org/drawingml/2006/main" xmlns:r="http://schemas.openxmlformats.org/officeDocument/2006/relationships" xmlns:p="http://schemas.openxmlformats.org/presentationml/2006/main" preserve="1" userDrawn="1">
  <p:cSld name="3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4159727"/>
      </p:ext>
    </p:extLst>
  </p:cSld>
  <p:clrMapOvr>
    <a:masterClrMapping/>
  </p:clrMapOvr>
</p:sldLayout>
</file>

<file path=ppt/slideLayouts/slideLayout3482.xml><?xml version="1.0" encoding="utf-8"?>
<p:sldLayout xmlns:a="http://schemas.openxmlformats.org/drawingml/2006/main" xmlns:r="http://schemas.openxmlformats.org/officeDocument/2006/relationships" xmlns:p="http://schemas.openxmlformats.org/presentationml/2006/main" userDrawn="1">
  <p:cSld name="8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7BF64594-FDE0-4141-9CE1-83FA40D9B94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4716D2B6-B7D8-4D1E-9E45-FA711CA3483E}" type="slidenum">
              <a:rPr lang="zh-CN" altLang="en-US"/>
              <a:pPr>
                <a:defRPr/>
              </a:pPr>
              <a:t>‹#›</a:t>
            </a:fld>
            <a:endParaRPr lang="zh-CN" altLang="en-US"/>
          </a:p>
        </p:txBody>
      </p:sp>
    </p:spTree>
    <p:extLst>
      <p:ext uri="{BB962C8B-B14F-4D97-AF65-F5344CB8AC3E}">
        <p14:creationId xmlns:p14="http://schemas.microsoft.com/office/powerpoint/2010/main" val="2354224956"/>
      </p:ext>
    </p:extLst>
  </p:cSld>
  <p:clrMapOvr>
    <a:masterClrMapping/>
  </p:clrMapOvr>
</p:sldLayout>
</file>

<file path=ppt/slideLayouts/slideLayout3483.xml><?xml version="1.0" encoding="utf-8"?>
<p:sldLayout xmlns:a="http://schemas.openxmlformats.org/drawingml/2006/main" xmlns:r="http://schemas.openxmlformats.org/officeDocument/2006/relationships" xmlns:p="http://schemas.openxmlformats.org/presentationml/2006/main" userDrawn="1">
  <p:cSld name="9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mn-cs"/>
              </a:defRPr>
            </a:lvl1pPr>
          </a:lstStyle>
          <a:p>
            <a:pPr>
              <a:defRPr/>
            </a:pPr>
            <a:fld id="{B1BE6115-60E1-49B8-B072-938582F32656}"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mn-cs"/>
              </a:defRPr>
            </a:lvl1pPr>
          </a:lstStyle>
          <a:p>
            <a:pPr>
              <a:defRPr/>
            </a:pPr>
            <a:fld id="{8C4B8C66-8FEC-43D6-9F37-11342F2E6180}" type="slidenum">
              <a:rPr lang="zh-CN" altLang="en-US"/>
              <a:pPr>
                <a:defRPr/>
              </a:pPr>
              <a:t>‹#›</a:t>
            </a:fld>
            <a:endParaRPr lang="zh-CN" altLang="en-US"/>
          </a:p>
        </p:txBody>
      </p:sp>
    </p:spTree>
    <p:extLst>
      <p:ext uri="{BB962C8B-B14F-4D97-AF65-F5344CB8AC3E}">
        <p14:creationId xmlns:p14="http://schemas.microsoft.com/office/powerpoint/2010/main" val="3759744261"/>
      </p:ext>
    </p:extLst>
  </p:cSld>
  <p:clrMapOvr>
    <a:masterClrMapping/>
  </p:clrMapOvr>
</p:sldLayout>
</file>

<file path=ppt/slideLayouts/slideLayout3484.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8530440"/>
      </p:ext>
    </p:extLst>
  </p:cSld>
  <p:clrMapOvr>
    <a:masterClrMapping/>
  </p:clrMapOvr>
</p:sldLayout>
</file>

<file path=ppt/slideLayouts/slideLayout3485.xml><?xml version="1.0" encoding="utf-8"?>
<p:sldLayout xmlns:a="http://schemas.openxmlformats.org/drawingml/2006/main" xmlns:r="http://schemas.openxmlformats.org/officeDocument/2006/relationships" xmlns:p="http://schemas.openxmlformats.org/presentationml/2006/main" preserve="1" userDrawn="1">
  <p:cSld name="7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2022729"/>
      </p:ext>
    </p:extLst>
  </p:cSld>
  <p:clrMapOvr>
    <a:masterClrMapping/>
  </p:clrMapOvr>
</p:sldLayout>
</file>

<file path=ppt/slideLayouts/slideLayout3486.xml><?xml version="1.0" encoding="utf-8"?>
<p:sldLayout xmlns:a="http://schemas.openxmlformats.org/drawingml/2006/main" xmlns:r="http://schemas.openxmlformats.org/officeDocument/2006/relationships" xmlns:p="http://schemas.openxmlformats.org/presentationml/2006/main" preserve="1" userDrawn="1">
  <p:cSld name="5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1775019"/>
      </p:ext>
    </p:extLst>
  </p:cSld>
  <p:clrMapOvr>
    <a:masterClrMapping/>
  </p:clrMapOvr>
</p:sldLayout>
</file>

<file path=ppt/slideLayouts/slideLayout3487.xml><?xml version="1.0" encoding="utf-8"?>
<p:sldLayout xmlns:a="http://schemas.openxmlformats.org/drawingml/2006/main" xmlns:r="http://schemas.openxmlformats.org/officeDocument/2006/relationships" xmlns:p="http://schemas.openxmlformats.org/presentationml/2006/main" userDrawn="1">
  <p:cSld name="9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D417C4E6-EC5E-4ADC-9106-3CAC04AAE92D}"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69AD82C9-4A79-4005-A503-60EC32706C68}" type="slidenum">
              <a:rPr lang="zh-CN" altLang="en-US"/>
              <a:pPr>
                <a:defRPr/>
              </a:pPr>
              <a:t>‹#›</a:t>
            </a:fld>
            <a:endParaRPr lang="zh-CN" altLang="en-US"/>
          </a:p>
        </p:txBody>
      </p:sp>
    </p:spTree>
    <p:extLst>
      <p:ext uri="{BB962C8B-B14F-4D97-AF65-F5344CB8AC3E}">
        <p14:creationId xmlns:p14="http://schemas.microsoft.com/office/powerpoint/2010/main" val="2125866397"/>
      </p:ext>
    </p:extLst>
  </p:cSld>
  <p:clrMapOvr>
    <a:masterClrMapping/>
  </p:clrMapOvr>
</p:sldLayout>
</file>

<file path=ppt/slideLayouts/slideLayout3488.xml><?xml version="1.0" encoding="utf-8"?>
<p:sldLayout xmlns:a="http://schemas.openxmlformats.org/drawingml/2006/main" xmlns:r="http://schemas.openxmlformats.org/officeDocument/2006/relationships" xmlns:p="http://schemas.openxmlformats.org/presentationml/2006/main" userDrawn="1">
  <p:cSld name="9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0CC3765C-A009-45FA-A589-886F372DBAEE}"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4D505D95-CC14-4EC0-AE4E-427018A591F9}" type="slidenum">
              <a:rPr lang="zh-CN" altLang="en-US"/>
              <a:pPr>
                <a:defRPr/>
              </a:pPr>
              <a:t>‹#›</a:t>
            </a:fld>
            <a:endParaRPr lang="zh-CN" altLang="en-US"/>
          </a:p>
        </p:txBody>
      </p:sp>
    </p:spTree>
    <p:extLst>
      <p:ext uri="{BB962C8B-B14F-4D97-AF65-F5344CB8AC3E}">
        <p14:creationId xmlns:p14="http://schemas.microsoft.com/office/powerpoint/2010/main" val="463013168"/>
      </p:ext>
    </p:extLst>
  </p:cSld>
  <p:clrMapOvr>
    <a:masterClrMapping/>
  </p:clrMapOvr>
</p:sldLayout>
</file>

<file path=ppt/slideLayouts/slideLayout3489.xml><?xml version="1.0" encoding="utf-8"?>
<p:sldLayout xmlns:a="http://schemas.openxmlformats.org/drawingml/2006/main" xmlns:r="http://schemas.openxmlformats.org/officeDocument/2006/relationships" xmlns:p="http://schemas.openxmlformats.org/presentationml/2006/main" userDrawn="1">
  <p:cSld name="8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4498817"/>
      </p:ext>
    </p:extLst>
  </p:cSld>
  <p:clrMapOvr>
    <a:masterClrMapping/>
  </p:clrMapOvr>
  <p:transition spd="slow" advClick="0" advTm="0">
    <p:random/>
  </p:transition>
</p:sldLayout>
</file>

<file path=ppt/slideLayouts/slideLayout349.xml><?xml version="1.0" encoding="utf-8"?>
<p:sldLayout xmlns:a="http://schemas.openxmlformats.org/drawingml/2006/main" xmlns:r="http://schemas.openxmlformats.org/officeDocument/2006/relationships" xmlns:p="http://schemas.openxmlformats.org/presentationml/2006/main" userDrawn="1">
  <p:cSld name="1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908A9FC8-A5C4-4346-A668-5F0979AC2EAA}"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9350A7DD-9705-4DD4-AE9E-A956340A53B1}" type="slidenum">
              <a:rPr lang="zh-CN" altLang="en-US"/>
              <a:pPr>
                <a:defRPr/>
              </a:pPr>
              <a:t>‹#›</a:t>
            </a:fld>
            <a:endParaRPr lang="zh-CN" altLang="en-US"/>
          </a:p>
        </p:txBody>
      </p:sp>
    </p:spTree>
    <p:extLst>
      <p:ext uri="{BB962C8B-B14F-4D97-AF65-F5344CB8AC3E}">
        <p14:creationId xmlns:p14="http://schemas.microsoft.com/office/powerpoint/2010/main" val="897583917"/>
      </p:ext>
    </p:extLst>
  </p:cSld>
  <p:clrMapOvr>
    <a:masterClrMapping/>
  </p:clrMapOvr>
</p:sldLayout>
</file>

<file path=ppt/slideLayouts/slideLayout3490.xml><?xml version="1.0" encoding="utf-8"?>
<p:sldLayout xmlns:a="http://schemas.openxmlformats.org/drawingml/2006/main" xmlns:r="http://schemas.openxmlformats.org/officeDocument/2006/relationships" xmlns:p="http://schemas.openxmlformats.org/presentationml/2006/main" userDrawn="1">
  <p:cSld name="9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72AA8DE9-CBE1-4E5E-B595-8DDDD7DF2E88}"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0B8EF88D-2013-4A9E-BA96-6E7BE168C67A}" type="slidenum">
              <a:rPr lang="zh-CN" altLang="en-US"/>
              <a:pPr>
                <a:defRPr/>
              </a:pPr>
              <a:t>‹#›</a:t>
            </a:fld>
            <a:endParaRPr lang="zh-CN" altLang="en-US"/>
          </a:p>
        </p:txBody>
      </p:sp>
    </p:spTree>
    <p:extLst>
      <p:ext uri="{BB962C8B-B14F-4D97-AF65-F5344CB8AC3E}">
        <p14:creationId xmlns:p14="http://schemas.microsoft.com/office/powerpoint/2010/main" val="241868263"/>
      </p:ext>
    </p:extLst>
  </p:cSld>
  <p:clrMapOvr>
    <a:masterClrMapping/>
  </p:clrMapOvr>
</p:sldLayout>
</file>

<file path=ppt/slideLayouts/slideLayout3491.xml><?xml version="1.0" encoding="utf-8"?>
<p:sldLayout xmlns:a="http://schemas.openxmlformats.org/drawingml/2006/main" xmlns:r="http://schemas.openxmlformats.org/officeDocument/2006/relationships" xmlns:p="http://schemas.openxmlformats.org/presentationml/2006/main" preserve="1" userDrawn="1">
  <p:cSld name="3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8405516"/>
      </p:ext>
    </p:extLst>
  </p:cSld>
  <p:clrMapOvr>
    <a:masterClrMapping/>
  </p:clrMapOvr>
</p:sldLayout>
</file>

<file path=ppt/slideLayouts/slideLayout3492.xml><?xml version="1.0" encoding="utf-8"?>
<p:sldLayout xmlns:a="http://schemas.openxmlformats.org/drawingml/2006/main" xmlns:r="http://schemas.openxmlformats.org/officeDocument/2006/relationships" xmlns:p="http://schemas.openxmlformats.org/presentationml/2006/main" userDrawn="1">
  <p:cSld name="9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65" y="6042060"/>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0680EA20-E02C-4E08-80C7-299C9F7CE419}"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060"/>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060"/>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E4BEFC50-AF79-413A-8EBC-118D41A25FAC}" type="slidenum">
              <a:rPr lang="zh-CN" altLang="en-US"/>
              <a:pPr>
                <a:defRPr/>
              </a:pPr>
              <a:t>‹#›</a:t>
            </a:fld>
            <a:endParaRPr lang="zh-CN" altLang="en-US"/>
          </a:p>
        </p:txBody>
      </p:sp>
    </p:spTree>
    <p:extLst>
      <p:ext uri="{BB962C8B-B14F-4D97-AF65-F5344CB8AC3E}">
        <p14:creationId xmlns:p14="http://schemas.microsoft.com/office/powerpoint/2010/main" val="3359053815"/>
      </p:ext>
    </p:extLst>
  </p:cSld>
  <p:clrMapOvr>
    <a:masterClrMapping/>
  </p:clrMapOvr>
  <p:transition spd="slow" advTm="3000">
    <p:random/>
  </p:transition>
</p:sldLayout>
</file>

<file path=ppt/slideLayouts/slideLayout3493.xml><?xml version="1.0" encoding="utf-8"?>
<p:sldLayout xmlns:a="http://schemas.openxmlformats.org/drawingml/2006/main" xmlns:r="http://schemas.openxmlformats.org/officeDocument/2006/relationships" xmlns:p="http://schemas.openxmlformats.org/presentationml/2006/main" userDrawn="1">
  <p:cSld name="2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754704"/>
      </p:ext>
    </p:extLst>
  </p:cSld>
  <p:clrMapOvr>
    <a:masterClrMapping/>
  </p:clrMapOvr>
</p:sldLayout>
</file>

<file path=ppt/slideLayouts/slideLayout3494.xml><?xml version="1.0" encoding="utf-8"?>
<p:sldLayout xmlns:a="http://schemas.openxmlformats.org/drawingml/2006/main" xmlns:r="http://schemas.openxmlformats.org/officeDocument/2006/relationships" xmlns:p="http://schemas.openxmlformats.org/presentationml/2006/main" userDrawn="1">
  <p:cSld name="2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8575340"/>
      </p:ext>
    </p:extLst>
  </p:cSld>
  <p:clrMapOvr>
    <a:masterClrMapping/>
  </p:clrMapOvr>
</p:sldLayout>
</file>

<file path=ppt/slideLayouts/slideLayout3495.xml><?xml version="1.0" encoding="utf-8"?>
<p:sldLayout xmlns:a="http://schemas.openxmlformats.org/drawingml/2006/main" xmlns:r="http://schemas.openxmlformats.org/officeDocument/2006/relationships" xmlns:p="http://schemas.openxmlformats.org/presentationml/2006/main" userDrawn="1">
  <p:cSld name="2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624573"/>
      </p:ext>
    </p:extLst>
  </p:cSld>
  <p:clrMapOvr>
    <a:masterClrMapping/>
  </p:clrMapOvr>
</p:sldLayout>
</file>

<file path=ppt/slideLayouts/slideLayout3496.xml><?xml version="1.0" encoding="utf-8"?>
<p:sldLayout xmlns:a="http://schemas.openxmlformats.org/drawingml/2006/main" xmlns:r="http://schemas.openxmlformats.org/officeDocument/2006/relationships" xmlns:p="http://schemas.openxmlformats.org/presentationml/2006/main" userDrawn="1">
  <p:cSld name="2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8818561"/>
      </p:ext>
    </p:extLst>
  </p:cSld>
  <p:clrMapOvr>
    <a:masterClrMapping/>
  </p:clrMapOvr>
</p:sldLayout>
</file>

<file path=ppt/slideLayouts/slideLayout3497.xml><?xml version="1.0" encoding="utf-8"?>
<p:sldLayout xmlns:a="http://schemas.openxmlformats.org/drawingml/2006/main" xmlns:r="http://schemas.openxmlformats.org/officeDocument/2006/relationships" xmlns:p="http://schemas.openxmlformats.org/presentationml/2006/main" userDrawn="1">
  <p:cSld name="2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16197682"/>
      </p:ext>
    </p:extLst>
  </p:cSld>
  <p:clrMapOvr>
    <a:masterClrMapping/>
  </p:clrMapOvr>
</p:sldLayout>
</file>

<file path=ppt/slideLayouts/slideLayout3498.xml><?xml version="1.0" encoding="utf-8"?>
<p:sldLayout xmlns:a="http://schemas.openxmlformats.org/drawingml/2006/main" xmlns:r="http://schemas.openxmlformats.org/officeDocument/2006/relationships" xmlns:p="http://schemas.openxmlformats.org/presentationml/2006/main" userDrawn="1">
  <p:cSld name="2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4601911"/>
      </p:ext>
    </p:extLst>
  </p:cSld>
  <p:clrMapOvr>
    <a:masterClrMapping/>
  </p:clrMapOvr>
</p:sldLayout>
</file>

<file path=ppt/slideLayouts/slideLayout3499.xml><?xml version="1.0" encoding="utf-8"?>
<p:sldLayout xmlns:a="http://schemas.openxmlformats.org/drawingml/2006/main" xmlns:r="http://schemas.openxmlformats.org/officeDocument/2006/relationships" xmlns:p="http://schemas.openxmlformats.org/presentationml/2006/main" userDrawn="1">
  <p:cSld name="2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68683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986069918"/>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4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7794461"/>
      </p:ext>
    </p:extLst>
  </p:cSld>
  <p:clrMapOvr>
    <a:masterClrMapping/>
  </p:clrMapOvr>
</p:sldLayout>
</file>

<file path=ppt/slideLayouts/slideLayout3500.xml><?xml version="1.0" encoding="utf-8"?>
<p:sldLayout xmlns:a="http://schemas.openxmlformats.org/drawingml/2006/main" xmlns:r="http://schemas.openxmlformats.org/officeDocument/2006/relationships" xmlns:p="http://schemas.openxmlformats.org/presentationml/2006/main" userDrawn="1">
  <p:cSld name="2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13274469"/>
      </p:ext>
    </p:extLst>
  </p:cSld>
  <p:clrMapOvr>
    <a:masterClrMapping/>
  </p:clrMapOvr>
</p:sldLayout>
</file>

<file path=ppt/slideLayouts/slideLayout3501.xml><?xml version="1.0" encoding="utf-8"?>
<p:sldLayout xmlns:a="http://schemas.openxmlformats.org/drawingml/2006/main" xmlns:r="http://schemas.openxmlformats.org/officeDocument/2006/relationships" xmlns:p="http://schemas.openxmlformats.org/presentationml/2006/main" userDrawn="1">
  <p:cSld name="10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65" y="6042060"/>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7329B466-B004-44B5-83C9-0273791B89F7}"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060"/>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060"/>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DEB1669C-BD15-4F84-BA3B-0D6F7A5BEA08}" type="slidenum">
              <a:rPr lang="zh-CN" altLang="en-US"/>
              <a:pPr>
                <a:defRPr/>
              </a:pPr>
              <a:t>‹#›</a:t>
            </a:fld>
            <a:endParaRPr lang="zh-CN" altLang="en-US"/>
          </a:p>
        </p:txBody>
      </p:sp>
    </p:spTree>
    <p:extLst>
      <p:ext uri="{BB962C8B-B14F-4D97-AF65-F5344CB8AC3E}">
        <p14:creationId xmlns:p14="http://schemas.microsoft.com/office/powerpoint/2010/main" val="2229003110"/>
      </p:ext>
    </p:extLst>
  </p:cSld>
  <p:clrMapOvr>
    <a:masterClrMapping/>
  </p:clrMapOvr>
  <p:transition spd="slow" advTm="3000">
    <p:random/>
  </p:transition>
</p:sldLayout>
</file>

<file path=ppt/slideLayouts/slideLayout3502.xml><?xml version="1.0" encoding="utf-8"?>
<p:sldLayout xmlns:a="http://schemas.openxmlformats.org/drawingml/2006/main" xmlns:r="http://schemas.openxmlformats.org/officeDocument/2006/relationships" xmlns:p="http://schemas.openxmlformats.org/presentationml/2006/main" userDrawn="1">
  <p:cSld name="3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7702963"/>
      </p:ext>
    </p:extLst>
  </p:cSld>
  <p:clrMapOvr>
    <a:masterClrMapping/>
  </p:clrMapOvr>
</p:sldLayout>
</file>

<file path=ppt/slideLayouts/slideLayout3503.xml><?xml version="1.0" encoding="utf-8"?>
<p:sldLayout xmlns:a="http://schemas.openxmlformats.org/drawingml/2006/main" xmlns:r="http://schemas.openxmlformats.org/officeDocument/2006/relationships" xmlns:p="http://schemas.openxmlformats.org/presentationml/2006/main" userDrawn="1">
  <p:cSld name="3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209901"/>
      </p:ext>
    </p:extLst>
  </p:cSld>
  <p:clrMapOvr>
    <a:masterClrMapping/>
  </p:clrMapOvr>
</p:sldLayout>
</file>

<file path=ppt/slideLayouts/slideLayout3504.xml><?xml version="1.0" encoding="utf-8"?>
<p:sldLayout xmlns:a="http://schemas.openxmlformats.org/drawingml/2006/main" xmlns:r="http://schemas.openxmlformats.org/officeDocument/2006/relationships" xmlns:p="http://schemas.openxmlformats.org/presentationml/2006/main" userDrawn="1">
  <p:cSld name="3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6617207"/>
      </p:ext>
    </p:extLst>
  </p:cSld>
  <p:clrMapOvr>
    <a:masterClrMapping/>
  </p:clrMapOvr>
</p:sldLayout>
</file>

<file path=ppt/slideLayouts/slideLayout3505.xml><?xml version="1.0" encoding="utf-8"?>
<p:sldLayout xmlns:a="http://schemas.openxmlformats.org/drawingml/2006/main" xmlns:r="http://schemas.openxmlformats.org/officeDocument/2006/relationships" xmlns:p="http://schemas.openxmlformats.org/presentationml/2006/main" userDrawn="1">
  <p:cSld name="3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9043060"/>
      </p:ext>
    </p:extLst>
  </p:cSld>
  <p:clrMapOvr>
    <a:masterClrMapping/>
  </p:clrMapOvr>
</p:sldLayout>
</file>

<file path=ppt/slideLayouts/slideLayout3506.xml><?xml version="1.0" encoding="utf-8"?>
<p:sldLayout xmlns:a="http://schemas.openxmlformats.org/drawingml/2006/main" xmlns:r="http://schemas.openxmlformats.org/officeDocument/2006/relationships" xmlns:p="http://schemas.openxmlformats.org/presentationml/2006/main" userDrawn="1">
  <p:cSld name="3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848698"/>
      </p:ext>
    </p:extLst>
  </p:cSld>
  <p:clrMapOvr>
    <a:masterClrMapping/>
  </p:clrMapOvr>
</p:sldLayout>
</file>

<file path=ppt/slideLayouts/slideLayout3507.xml><?xml version="1.0" encoding="utf-8"?>
<p:sldLayout xmlns:a="http://schemas.openxmlformats.org/drawingml/2006/main" xmlns:r="http://schemas.openxmlformats.org/officeDocument/2006/relationships" xmlns:p="http://schemas.openxmlformats.org/presentationml/2006/main" userDrawn="1">
  <p:cSld name="3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40540253"/>
      </p:ext>
    </p:extLst>
  </p:cSld>
  <p:clrMapOvr>
    <a:masterClrMapping/>
  </p:clrMapOvr>
</p:sldLayout>
</file>

<file path=ppt/slideLayouts/slideLayout3508.xml><?xml version="1.0" encoding="utf-8"?>
<p:sldLayout xmlns:a="http://schemas.openxmlformats.org/drawingml/2006/main" xmlns:r="http://schemas.openxmlformats.org/officeDocument/2006/relationships" xmlns:p="http://schemas.openxmlformats.org/presentationml/2006/main" userDrawn="1">
  <p:cSld name="3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32310003"/>
      </p:ext>
    </p:extLst>
  </p:cSld>
  <p:clrMapOvr>
    <a:masterClrMapping/>
  </p:clrMapOvr>
</p:sldLayout>
</file>

<file path=ppt/slideLayouts/slideLayout3509.xml><?xml version="1.0" encoding="utf-8"?>
<p:sldLayout xmlns:a="http://schemas.openxmlformats.org/drawingml/2006/main" xmlns:r="http://schemas.openxmlformats.org/officeDocument/2006/relationships" xmlns:p="http://schemas.openxmlformats.org/presentationml/2006/main" userDrawn="1">
  <p:cSld name="3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7375648"/>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userDrawn="1">
  <p:cSld name="1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2ABC943B-4347-497F-BD82-DDD78402DFE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879F7A46-E674-45F0-8525-710930B8AA18}" type="slidenum">
              <a:rPr lang="zh-CN" altLang="en-US"/>
              <a:pPr>
                <a:defRPr/>
              </a:pPr>
              <a:t>‹#›</a:t>
            </a:fld>
            <a:endParaRPr lang="zh-CN" altLang="en-US"/>
          </a:p>
        </p:txBody>
      </p:sp>
    </p:spTree>
    <p:extLst>
      <p:ext uri="{BB962C8B-B14F-4D97-AF65-F5344CB8AC3E}">
        <p14:creationId xmlns:p14="http://schemas.microsoft.com/office/powerpoint/2010/main" val="1834002790"/>
      </p:ext>
    </p:extLst>
  </p:cSld>
  <p:clrMapOvr>
    <a:masterClrMapping/>
  </p:clrMapOvr>
</p:sldLayout>
</file>

<file path=ppt/slideLayouts/slideLayout3510.xml><?xml version="1.0" encoding="utf-8"?>
<p:sldLayout xmlns:a="http://schemas.openxmlformats.org/drawingml/2006/main" xmlns:r="http://schemas.openxmlformats.org/officeDocument/2006/relationships" xmlns:p="http://schemas.openxmlformats.org/presentationml/2006/main" userDrawn="1">
  <p:cSld name="9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65" y="6042060"/>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AAEC7E0B-4FC0-4491-BC80-5631C078F1E5}"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60"/>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60"/>
            <a:ext cx="51315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B5AB834C-0A63-414D-A22C-C67CA0ADA09E}" type="slidenum">
              <a:rPr lang="zh-CN" altLang="en-US"/>
              <a:pPr>
                <a:defRPr/>
              </a:pPr>
              <a:t>‹#›</a:t>
            </a:fld>
            <a:endParaRPr lang="zh-CN" altLang="en-US"/>
          </a:p>
        </p:txBody>
      </p:sp>
    </p:spTree>
    <p:extLst>
      <p:ext uri="{BB962C8B-B14F-4D97-AF65-F5344CB8AC3E}">
        <p14:creationId xmlns:p14="http://schemas.microsoft.com/office/powerpoint/2010/main" val="3748495511"/>
      </p:ext>
    </p:extLst>
  </p:cSld>
  <p:clrMapOvr>
    <a:masterClrMapping/>
  </p:clrMapOvr>
</p:sldLayout>
</file>

<file path=ppt/slideLayouts/slideLayout3511.xml><?xml version="1.0" encoding="utf-8"?>
<p:sldLayout xmlns:a="http://schemas.openxmlformats.org/drawingml/2006/main" xmlns:r="http://schemas.openxmlformats.org/officeDocument/2006/relationships" xmlns:p="http://schemas.openxmlformats.org/presentationml/2006/main" userDrawn="1">
  <p:cSld name="6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1600019"/>
      </p:ext>
    </p:extLst>
  </p:cSld>
  <p:clrMapOvr>
    <a:masterClrMapping/>
  </p:clrMapOvr>
  <p:transition spd="slow" advClick="0" advTm="4000">
    <p:comb/>
  </p:transition>
</p:sldLayout>
</file>

<file path=ppt/slideLayouts/slideLayout3512.xml><?xml version="1.0" encoding="utf-8"?>
<p:sldLayout xmlns:a="http://schemas.openxmlformats.org/drawingml/2006/main" xmlns:r="http://schemas.openxmlformats.org/officeDocument/2006/relationships" xmlns:p="http://schemas.openxmlformats.org/presentationml/2006/main" preserve="1" userDrawn="1">
  <p:cSld name="6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9656160"/>
      </p:ext>
    </p:extLst>
  </p:cSld>
  <p:clrMapOvr>
    <a:masterClrMapping/>
  </p:clrMapOvr>
  <p:transition spd="slow"/>
</p:sldLayout>
</file>

<file path=ppt/slideLayouts/slideLayout3513.xml><?xml version="1.0" encoding="utf-8"?>
<p:sldLayout xmlns:a="http://schemas.openxmlformats.org/drawingml/2006/main" xmlns:r="http://schemas.openxmlformats.org/officeDocument/2006/relationships" xmlns:p="http://schemas.openxmlformats.org/presentationml/2006/main" preserve="1" userDrawn="1">
  <p:cSld name="11_标题和内容">
    <p:spTree>
      <p:nvGrpSpPr>
        <p:cNvPr id="1" name=""/>
        <p:cNvGrpSpPr/>
        <p:nvPr/>
      </p:nvGrpSpPr>
      <p:grpSpPr>
        <a:xfrm>
          <a:off x="0" y="0"/>
          <a:ext cx="0" cy="0"/>
          <a:chOff x="0" y="0"/>
          <a:chExt cx="0" cy="0"/>
        </a:xfrm>
      </p:grpSpPr>
      <p:sp>
        <p:nvSpPr>
          <p:cNvPr id="2" name="菱形 6"/>
          <p:cNvSpPr/>
          <p:nvPr userDrawn="1"/>
        </p:nvSpPr>
        <p:spPr>
          <a:xfrm>
            <a:off x="95267" y="136525"/>
            <a:ext cx="404813"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
        <p:nvSpPr>
          <p:cNvPr id="3" name="菱形 2"/>
          <p:cNvSpPr/>
          <p:nvPr userDrawn="1"/>
        </p:nvSpPr>
        <p:spPr>
          <a:xfrm>
            <a:off x="142892" y="136525"/>
            <a:ext cx="404813"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Tree>
    <p:extLst>
      <p:ext uri="{BB962C8B-B14F-4D97-AF65-F5344CB8AC3E}">
        <p14:creationId xmlns:p14="http://schemas.microsoft.com/office/powerpoint/2010/main" val="217396686"/>
      </p:ext>
    </p:extLst>
  </p:cSld>
  <p:clrMapOvr>
    <a:masterClrMapping/>
  </p:clrMapOvr>
  <p:transition spd="slow"/>
</p:sldLayout>
</file>

<file path=ppt/slideLayouts/slideLayout3514.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0610813"/>
      </p:ext>
    </p:extLst>
  </p:cSld>
  <p:clrMapOvr>
    <a:masterClrMapping/>
  </p:clrMapOvr>
</p:sldLayout>
</file>

<file path=ppt/slideLayouts/slideLayout3515.xml><?xml version="1.0" encoding="utf-8"?>
<p:sldLayout xmlns:a="http://schemas.openxmlformats.org/drawingml/2006/main" xmlns:r="http://schemas.openxmlformats.org/officeDocument/2006/relationships" xmlns:p="http://schemas.openxmlformats.org/presentationml/2006/main" preserve="1" userDrawn="1">
  <p:cSld name="3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725273710"/>
      </p:ext>
    </p:extLst>
  </p:cSld>
  <p:clrMapOvr>
    <a:masterClrMapping/>
  </p:clrMapOvr>
</p:sldLayout>
</file>

<file path=ppt/slideLayouts/slideLayout3516.xml><?xml version="1.0" encoding="utf-8"?>
<p:sldLayout xmlns:a="http://schemas.openxmlformats.org/drawingml/2006/main" xmlns:r="http://schemas.openxmlformats.org/officeDocument/2006/relationships" xmlns:p="http://schemas.openxmlformats.org/presentationml/2006/main" userDrawn="1">
  <p:cSld name="12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65" y="6042060"/>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42380935-F749-439E-9B16-99BD4C13A544}"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060"/>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060"/>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B9285552-87F4-44D2-A352-8ECE9D496214}" type="slidenum">
              <a:rPr lang="zh-CN" altLang="en-US"/>
              <a:pPr>
                <a:defRPr/>
              </a:pPr>
              <a:t>‹#›</a:t>
            </a:fld>
            <a:endParaRPr lang="zh-CN" altLang="en-US"/>
          </a:p>
        </p:txBody>
      </p:sp>
    </p:spTree>
    <p:extLst>
      <p:ext uri="{BB962C8B-B14F-4D97-AF65-F5344CB8AC3E}">
        <p14:creationId xmlns:p14="http://schemas.microsoft.com/office/powerpoint/2010/main" val="254557768"/>
      </p:ext>
    </p:extLst>
  </p:cSld>
  <p:clrMapOvr>
    <a:masterClrMapping/>
  </p:clrMapOvr>
  <p:transition spd="slow" advTm="3000">
    <p:random/>
  </p:transition>
</p:sldLayout>
</file>

<file path=ppt/slideLayouts/slideLayout3517.xml><?xml version="1.0" encoding="utf-8"?>
<p:sldLayout xmlns:a="http://schemas.openxmlformats.org/drawingml/2006/main" xmlns:r="http://schemas.openxmlformats.org/officeDocument/2006/relationships" xmlns:p="http://schemas.openxmlformats.org/presentationml/2006/main" userDrawn="1">
  <p:cSld name="3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8464196"/>
      </p:ext>
    </p:extLst>
  </p:cSld>
  <p:clrMapOvr>
    <a:masterClrMapping/>
  </p:clrMapOvr>
</p:sldLayout>
</file>

<file path=ppt/slideLayouts/slideLayout3518.xml><?xml version="1.0" encoding="utf-8"?>
<p:sldLayout xmlns:a="http://schemas.openxmlformats.org/drawingml/2006/main" xmlns:r="http://schemas.openxmlformats.org/officeDocument/2006/relationships" xmlns:p="http://schemas.openxmlformats.org/presentationml/2006/main" userDrawn="1">
  <p:cSld name="3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79632267"/>
      </p:ext>
    </p:extLst>
  </p:cSld>
  <p:clrMapOvr>
    <a:masterClrMapping/>
  </p:clrMapOvr>
</p:sldLayout>
</file>

<file path=ppt/slideLayouts/slideLayout3519.xml><?xml version="1.0" encoding="utf-8"?>
<p:sldLayout xmlns:a="http://schemas.openxmlformats.org/drawingml/2006/main" xmlns:r="http://schemas.openxmlformats.org/officeDocument/2006/relationships" xmlns:p="http://schemas.openxmlformats.org/presentationml/2006/main" userDrawn="1">
  <p:cSld name="4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5172992"/>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userDrawn="1">
  <p:cSld name="1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CF8FDBAD-EDED-4992-9184-F4C41B5AEBE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D9B52D98-7BF3-4ED4-AA3B-31F4E12FF074}" type="slidenum">
              <a:rPr lang="zh-CN" altLang="en-US"/>
              <a:pPr>
                <a:defRPr/>
              </a:pPr>
              <a:t>‹#›</a:t>
            </a:fld>
            <a:endParaRPr lang="zh-CN" altLang="en-US"/>
          </a:p>
        </p:txBody>
      </p:sp>
    </p:spTree>
    <p:extLst>
      <p:ext uri="{BB962C8B-B14F-4D97-AF65-F5344CB8AC3E}">
        <p14:creationId xmlns:p14="http://schemas.microsoft.com/office/powerpoint/2010/main" val="1065101950"/>
      </p:ext>
    </p:extLst>
  </p:cSld>
  <p:clrMapOvr>
    <a:masterClrMapping/>
  </p:clrMapOvr>
</p:sldLayout>
</file>

<file path=ppt/slideLayouts/slideLayout3520.xml><?xml version="1.0" encoding="utf-8"?>
<p:sldLayout xmlns:a="http://schemas.openxmlformats.org/drawingml/2006/main" xmlns:r="http://schemas.openxmlformats.org/officeDocument/2006/relationships" xmlns:p="http://schemas.openxmlformats.org/presentationml/2006/main" userDrawn="1">
  <p:cSld name="4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3763161"/>
      </p:ext>
    </p:extLst>
  </p:cSld>
  <p:clrMapOvr>
    <a:masterClrMapping/>
  </p:clrMapOvr>
</p:sldLayout>
</file>

<file path=ppt/slideLayouts/slideLayout3521.xml><?xml version="1.0" encoding="utf-8"?>
<p:sldLayout xmlns:a="http://schemas.openxmlformats.org/drawingml/2006/main" xmlns:r="http://schemas.openxmlformats.org/officeDocument/2006/relationships" xmlns:p="http://schemas.openxmlformats.org/presentationml/2006/main" userDrawn="1">
  <p:cSld name="4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82201616"/>
      </p:ext>
    </p:extLst>
  </p:cSld>
  <p:clrMapOvr>
    <a:masterClrMapping/>
  </p:clrMapOvr>
</p:sldLayout>
</file>

<file path=ppt/slideLayouts/slideLayout3522.xml><?xml version="1.0" encoding="utf-8"?>
<p:sldLayout xmlns:a="http://schemas.openxmlformats.org/drawingml/2006/main" xmlns:r="http://schemas.openxmlformats.org/officeDocument/2006/relationships" xmlns:p="http://schemas.openxmlformats.org/presentationml/2006/main" userDrawn="1">
  <p:cSld name="4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34896149"/>
      </p:ext>
    </p:extLst>
  </p:cSld>
  <p:clrMapOvr>
    <a:masterClrMapping/>
  </p:clrMapOvr>
</p:sldLayout>
</file>

<file path=ppt/slideLayouts/slideLayout3523.xml><?xml version="1.0" encoding="utf-8"?>
<p:sldLayout xmlns:a="http://schemas.openxmlformats.org/drawingml/2006/main" xmlns:r="http://schemas.openxmlformats.org/officeDocument/2006/relationships" xmlns:p="http://schemas.openxmlformats.org/presentationml/2006/main" userDrawn="1">
  <p:cSld name="4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18467561"/>
      </p:ext>
    </p:extLst>
  </p:cSld>
  <p:clrMapOvr>
    <a:masterClrMapping/>
  </p:clrMapOvr>
</p:sldLayout>
</file>

<file path=ppt/slideLayouts/slideLayout3524.xml><?xml version="1.0" encoding="utf-8"?>
<p:sldLayout xmlns:a="http://schemas.openxmlformats.org/drawingml/2006/main" xmlns:r="http://schemas.openxmlformats.org/officeDocument/2006/relationships" xmlns:p="http://schemas.openxmlformats.org/presentationml/2006/main" userDrawn="1">
  <p:cSld name="4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2367810"/>
      </p:ext>
    </p:extLst>
  </p:cSld>
  <p:clrMapOvr>
    <a:masterClrMapping/>
  </p:clrMapOvr>
</p:sldLayout>
</file>

<file path=ppt/slideLayouts/slideLayout3525.xml><?xml version="1.0" encoding="utf-8"?>
<p:sldLayout xmlns:a="http://schemas.openxmlformats.org/drawingml/2006/main" xmlns:r="http://schemas.openxmlformats.org/officeDocument/2006/relationships" xmlns:p="http://schemas.openxmlformats.org/presentationml/2006/main" userDrawn="1">
  <p:cSld name="13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65" y="6042060"/>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2D05E782-81B2-4E09-9194-AF5BC5BF3175}"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060"/>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060"/>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7EB80D38-C9FC-43FF-A1C5-A808FB32CA48}" type="slidenum">
              <a:rPr lang="zh-CN" altLang="en-US"/>
              <a:pPr>
                <a:defRPr/>
              </a:pPr>
              <a:t>‹#›</a:t>
            </a:fld>
            <a:endParaRPr lang="zh-CN" altLang="en-US"/>
          </a:p>
        </p:txBody>
      </p:sp>
    </p:spTree>
    <p:extLst>
      <p:ext uri="{BB962C8B-B14F-4D97-AF65-F5344CB8AC3E}">
        <p14:creationId xmlns:p14="http://schemas.microsoft.com/office/powerpoint/2010/main" val="1690223911"/>
      </p:ext>
    </p:extLst>
  </p:cSld>
  <p:clrMapOvr>
    <a:masterClrMapping/>
  </p:clrMapOvr>
  <p:transition spd="slow" advTm="3000">
    <p:random/>
  </p:transition>
</p:sldLayout>
</file>

<file path=ppt/slideLayouts/slideLayout3526.xml><?xml version="1.0" encoding="utf-8"?>
<p:sldLayout xmlns:a="http://schemas.openxmlformats.org/drawingml/2006/main" xmlns:r="http://schemas.openxmlformats.org/officeDocument/2006/relationships" xmlns:p="http://schemas.openxmlformats.org/presentationml/2006/main" userDrawn="1">
  <p:cSld name="4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4779049"/>
      </p:ext>
    </p:extLst>
  </p:cSld>
  <p:clrMapOvr>
    <a:masterClrMapping/>
  </p:clrMapOvr>
</p:sldLayout>
</file>

<file path=ppt/slideLayouts/slideLayout3527.xml><?xml version="1.0" encoding="utf-8"?>
<p:sldLayout xmlns:a="http://schemas.openxmlformats.org/drawingml/2006/main" xmlns:r="http://schemas.openxmlformats.org/officeDocument/2006/relationships" xmlns:p="http://schemas.openxmlformats.org/presentationml/2006/main" userDrawn="1">
  <p:cSld name="4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5037164"/>
      </p:ext>
    </p:extLst>
  </p:cSld>
  <p:clrMapOvr>
    <a:masterClrMapping/>
  </p:clrMapOvr>
</p:sldLayout>
</file>

<file path=ppt/slideLayouts/slideLayout3528.xml><?xml version="1.0" encoding="utf-8"?>
<p:sldLayout xmlns:a="http://schemas.openxmlformats.org/drawingml/2006/main" xmlns:r="http://schemas.openxmlformats.org/officeDocument/2006/relationships" xmlns:p="http://schemas.openxmlformats.org/presentationml/2006/main" userDrawn="1">
  <p:cSld name="4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2725738"/>
      </p:ext>
    </p:extLst>
  </p:cSld>
  <p:clrMapOvr>
    <a:masterClrMapping/>
  </p:clrMapOvr>
</p:sldLayout>
</file>

<file path=ppt/slideLayouts/slideLayout3529.xml><?xml version="1.0" encoding="utf-8"?>
<p:sldLayout xmlns:a="http://schemas.openxmlformats.org/drawingml/2006/main" xmlns:r="http://schemas.openxmlformats.org/officeDocument/2006/relationships" xmlns:p="http://schemas.openxmlformats.org/presentationml/2006/main" userDrawn="1">
  <p:cSld name="4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5567690"/>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10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7927995"/>
      </p:ext>
    </p:extLst>
  </p:cSld>
  <p:clrMapOvr>
    <a:masterClrMapping/>
  </p:clrMapOvr>
</p:sldLayout>
</file>

<file path=ppt/slideLayouts/slideLayout3530.xml><?xml version="1.0" encoding="utf-8"?>
<p:sldLayout xmlns:a="http://schemas.openxmlformats.org/drawingml/2006/main" xmlns:r="http://schemas.openxmlformats.org/officeDocument/2006/relationships" xmlns:p="http://schemas.openxmlformats.org/presentationml/2006/main" userDrawn="1">
  <p:cSld name="5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3448626"/>
      </p:ext>
    </p:extLst>
  </p:cSld>
  <p:clrMapOvr>
    <a:masterClrMapping/>
  </p:clrMapOvr>
</p:sldLayout>
</file>

<file path=ppt/slideLayouts/slideLayout3531.xml><?xml version="1.0" encoding="utf-8"?>
<p:sldLayout xmlns:a="http://schemas.openxmlformats.org/drawingml/2006/main" xmlns:r="http://schemas.openxmlformats.org/officeDocument/2006/relationships" xmlns:p="http://schemas.openxmlformats.org/presentationml/2006/main" userDrawn="1">
  <p:cSld name="5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24006508"/>
      </p:ext>
    </p:extLst>
  </p:cSld>
  <p:clrMapOvr>
    <a:masterClrMapping/>
  </p:clrMapOvr>
</p:sldLayout>
</file>

<file path=ppt/slideLayouts/slideLayout3532.xml><?xml version="1.0" encoding="utf-8"?>
<p:sldLayout xmlns:a="http://schemas.openxmlformats.org/drawingml/2006/main" xmlns:r="http://schemas.openxmlformats.org/officeDocument/2006/relationships" xmlns:p="http://schemas.openxmlformats.org/presentationml/2006/main" userDrawn="1">
  <p:cSld name="5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8722488"/>
      </p:ext>
    </p:extLst>
  </p:cSld>
  <p:clrMapOvr>
    <a:masterClrMapping/>
  </p:clrMapOvr>
</p:sldLayout>
</file>

<file path=ppt/slideLayouts/slideLayout3533.xml><?xml version="1.0" encoding="utf-8"?>
<p:sldLayout xmlns:a="http://schemas.openxmlformats.org/drawingml/2006/main" xmlns:r="http://schemas.openxmlformats.org/officeDocument/2006/relationships" xmlns:p="http://schemas.openxmlformats.org/presentationml/2006/main" userDrawn="1">
  <p:cSld name="5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5885114"/>
      </p:ext>
    </p:extLst>
  </p:cSld>
  <p:clrMapOvr>
    <a:masterClrMapping/>
  </p:clrMapOvr>
</p:sldLayout>
</file>

<file path=ppt/slideLayouts/slideLayout3534.xml><?xml version="1.0" encoding="utf-8"?>
<p:sldLayout xmlns:a="http://schemas.openxmlformats.org/drawingml/2006/main" xmlns:r="http://schemas.openxmlformats.org/officeDocument/2006/relationships" xmlns:p="http://schemas.openxmlformats.org/presentationml/2006/main" userDrawn="1">
  <p:cSld name="9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65" y="6042060"/>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D0E31E12-4D90-44F3-817F-029EB2C5305F}"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60"/>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60"/>
            <a:ext cx="51315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0F36F1F5-5721-4975-BB38-6198D10483F6}" type="slidenum">
              <a:rPr lang="zh-CN" altLang="en-US"/>
              <a:pPr>
                <a:defRPr/>
              </a:pPr>
              <a:t>‹#›</a:t>
            </a:fld>
            <a:endParaRPr lang="zh-CN" altLang="en-US"/>
          </a:p>
        </p:txBody>
      </p:sp>
    </p:spTree>
    <p:extLst>
      <p:ext uri="{BB962C8B-B14F-4D97-AF65-F5344CB8AC3E}">
        <p14:creationId xmlns:p14="http://schemas.microsoft.com/office/powerpoint/2010/main" val="1491655813"/>
      </p:ext>
    </p:extLst>
  </p:cSld>
  <p:clrMapOvr>
    <a:masterClrMapping/>
  </p:clrMapOvr>
</p:sldLayout>
</file>

<file path=ppt/slideLayouts/slideLayout3535.xml><?xml version="1.0" encoding="utf-8"?>
<p:sldLayout xmlns:a="http://schemas.openxmlformats.org/drawingml/2006/main" xmlns:r="http://schemas.openxmlformats.org/officeDocument/2006/relationships" xmlns:p="http://schemas.openxmlformats.org/presentationml/2006/main" userDrawn="1">
  <p:cSld name="7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5068133"/>
      </p:ext>
    </p:extLst>
  </p:cSld>
  <p:clrMapOvr>
    <a:masterClrMapping/>
  </p:clrMapOvr>
  <p:transition spd="slow" advClick="0" advTm="4000">
    <p:comb/>
  </p:transition>
</p:sldLayout>
</file>

<file path=ppt/slideLayouts/slideLayout3536.xml><?xml version="1.0" encoding="utf-8"?>
<p:sldLayout xmlns:a="http://schemas.openxmlformats.org/drawingml/2006/main" xmlns:r="http://schemas.openxmlformats.org/officeDocument/2006/relationships" xmlns:p="http://schemas.openxmlformats.org/presentationml/2006/main" preserve="1" userDrawn="1">
  <p:cSld name="7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1097712"/>
      </p:ext>
    </p:extLst>
  </p:cSld>
  <p:clrMapOvr>
    <a:masterClrMapping/>
  </p:clrMapOvr>
  <p:transition spd="slow"/>
</p:sldLayout>
</file>

<file path=ppt/slideLayouts/slideLayout3537.xml><?xml version="1.0" encoding="utf-8"?>
<p:sldLayout xmlns:a="http://schemas.openxmlformats.org/drawingml/2006/main" xmlns:r="http://schemas.openxmlformats.org/officeDocument/2006/relationships" xmlns:p="http://schemas.openxmlformats.org/presentationml/2006/main" preserve="1" userDrawn="1">
  <p:cSld name="14_标题和内容">
    <p:spTree>
      <p:nvGrpSpPr>
        <p:cNvPr id="1" name=""/>
        <p:cNvGrpSpPr/>
        <p:nvPr/>
      </p:nvGrpSpPr>
      <p:grpSpPr>
        <a:xfrm>
          <a:off x="0" y="0"/>
          <a:ext cx="0" cy="0"/>
          <a:chOff x="0" y="0"/>
          <a:chExt cx="0" cy="0"/>
        </a:xfrm>
      </p:grpSpPr>
      <p:sp>
        <p:nvSpPr>
          <p:cNvPr id="2" name="菱形 6"/>
          <p:cNvSpPr/>
          <p:nvPr userDrawn="1"/>
        </p:nvSpPr>
        <p:spPr>
          <a:xfrm>
            <a:off x="95267" y="136525"/>
            <a:ext cx="404813"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
        <p:nvSpPr>
          <p:cNvPr id="3" name="菱形 2"/>
          <p:cNvSpPr/>
          <p:nvPr userDrawn="1"/>
        </p:nvSpPr>
        <p:spPr>
          <a:xfrm>
            <a:off x="142892" y="136525"/>
            <a:ext cx="404813"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Tree>
    <p:extLst>
      <p:ext uri="{BB962C8B-B14F-4D97-AF65-F5344CB8AC3E}">
        <p14:creationId xmlns:p14="http://schemas.microsoft.com/office/powerpoint/2010/main" val="2024332560"/>
      </p:ext>
    </p:extLst>
  </p:cSld>
  <p:clrMapOvr>
    <a:masterClrMapping/>
  </p:clrMapOvr>
  <p:transition spd="slow"/>
</p:sldLayout>
</file>

<file path=ppt/slideLayouts/slideLayout3538.xml><?xml version="1.0" encoding="utf-8"?>
<p:sldLayout xmlns:a="http://schemas.openxmlformats.org/drawingml/2006/main" xmlns:r="http://schemas.openxmlformats.org/officeDocument/2006/relationships" xmlns:p="http://schemas.openxmlformats.org/presentationml/2006/main" preserve="1" userDrawn="1">
  <p:cSld name="3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8161929"/>
      </p:ext>
    </p:extLst>
  </p:cSld>
  <p:clrMapOvr>
    <a:masterClrMapping/>
  </p:clrMapOvr>
</p:sldLayout>
</file>

<file path=ppt/slideLayouts/slideLayout3539.xml><?xml version="1.0" encoding="utf-8"?>
<p:sldLayout xmlns:a="http://schemas.openxmlformats.org/drawingml/2006/main" xmlns:r="http://schemas.openxmlformats.org/officeDocument/2006/relationships" xmlns:p="http://schemas.openxmlformats.org/presentationml/2006/main" userDrawn="1">
  <p:cSld name="15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65" y="6042060"/>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2886925E-FC36-4D83-A43B-4F084C27355C}"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060"/>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060"/>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36032A4D-3B56-427B-9606-99291F376DCB}" type="slidenum">
              <a:rPr lang="zh-CN" altLang="en-US"/>
              <a:pPr>
                <a:defRPr/>
              </a:pPr>
              <a:t>‹#›</a:t>
            </a:fld>
            <a:endParaRPr lang="zh-CN" altLang="en-US"/>
          </a:p>
        </p:txBody>
      </p:sp>
    </p:spTree>
    <p:extLst>
      <p:ext uri="{BB962C8B-B14F-4D97-AF65-F5344CB8AC3E}">
        <p14:creationId xmlns:p14="http://schemas.microsoft.com/office/powerpoint/2010/main" val="2136878751"/>
      </p:ext>
    </p:extLst>
  </p:cSld>
  <p:clrMapOvr>
    <a:masterClrMapping/>
  </p:clrMapOvr>
  <p:transition spd="slow" advTm="3000">
    <p:random/>
  </p:transition>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21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967064"/>
      </p:ext>
    </p:extLst>
  </p:cSld>
  <p:clrMapOvr>
    <a:masterClrMapping/>
  </p:clrMapOvr>
</p:sldLayout>
</file>

<file path=ppt/slideLayouts/slideLayout3540.xml><?xml version="1.0" encoding="utf-8"?>
<p:sldLayout xmlns:a="http://schemas.openxmlformats.org/drawingml/2006/main" xmlns:r="http://schemas.openxmlformats.org/officeDocument/2006/relationships" xmlns:p="http://schemas.openxmlformats.org/presentationml/2006/main" userDrawn="1">
  <p:cSld name="5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3581325"/>
      </p:ext>
    </p:extLst>
  </p:cSld>
  <p:clrMapOvr>
    <a:masterClrMapping/>
  </p:clrMapOvr>
</p:sldLayout>
</file>

<file path=ppt/slideLayouts/slideLayout3541.xml><?xml version="1.0" encoding="utf-8"?>
<p:sldLayout xmlns:a="http://schemas.openxmlformats.org/drawingml/2006/main" xmlns:r="http://schemas.openxmlformats.org/officeDocument/2006/relationships" xmlns:p="http://schemas.openxmlformats.org/presentationml/2006/main" userDrawn="1">
  <p:cSld name="5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4008463"/>
      </p:ext>
    </p:extLst>
  </p:cSld>
  <p:clrMapOvr>
    <a:masterClrMapping/>
  </p:clrMapOvr>
</p:sldLayout>
</file>

<file path=ppt/slideLayouts/slideLayout3542.xml><?xml version="1.0" encoding="utf-8"?>
<p:sldLayout xmlns:a="http://schemas.openxmlformats.org/drawingml/2006/main" xmlns:r="http://schemas.openxmlformats.org/officeDocument/2006/relationships" xmlns:p="http://schemas.openxmlformats.org/presentationml/2006/main" userDrawn="1">
  <p:cSld name="5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2785353"/>
      </p:ext>
    </p:extLst>
  </p:cSld>
  <p:clrMapOvr>
    <a:masterClrMapping/>
  </p:clrMapOvr>
</p:sldLayout>
</file>

<file path=ppt/slideLayouts/slideLayout3543.xml><?xml version="1.0" encoding="utf-8"?>
<p:sldLayout xmlns:a="http://schemas.openxmlformats.org/drawingml/2006/main" xmlns:r="http://schemas.openxmlformats.org/officeDocument/2006/relationships" xmlns:p="http://schemas.openxmlformats.org/presentationml/2006/main" userDrawn="1">
  <p:cSld name="5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4455646"/>
      </p:ext>
    </p:extLst>
  </p:cSld>
  <p:clrMapOvr>
    <a:masterClrMapping/>
  </p:clrMapOvr>
</p:sldLayout>
</file>

<file path=ppt/slideLayouts/slideLayout3544.xml><?xml version="1.0" encoding="utf-8"?>
<p:sldLayout xmlns:a="http://schemas.openxmlformats.org/drawingml/2006/main" xmlns:r="http://schemas.openxmlformats.org/officeDocument/2006/relationships" xmlns:p="http://schemas.openxmlformats.org/presentationml/2006/main" userDrawn="1">
  <p:cSld name="5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7263201"/>
      </p:ext>
    </p:extLst>
  </p:cSld>
  <p:clrMapOvr>
    <a:masterClrMapping/>
  </p:clrMapOvr>
</p:sldLayout>
</file>

<file path=ppt/slideLayouts/slideLayout3545.xml><?xml version="1.0" encoding="utf-8"?>
<p:sldLayout xmlns:a="http://schemas.openxmlformats.org/drawingml/2006/main" xmlns:r="http://schemas.openxmlformats.org/officeDocument/2006/relationships" xmlns:p="http://schemas.openxmlformats.org/presentationml/2006/main" userDrawn="1">
  <p:cSld name="5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1663011"/>
      </p:ext>
    </p:extLst>
  </p:cSld>
  <p:clrMapOvr>
    <a:masterClrMapping/>
  </p:clrMapOvr>
</p:sldLayout>
</file>

<file path=ppt/slideLayouts/slideLayout3546.xml><?xml version="1.0" encoding="utf-8"?>
<p:sldLayout xmlns:a="http://schemas.openxmlformats.org/drawingml/2006/main" xmlns:r="http://schemas.openxmlformats.org/officeDocument/2006/relationships" xmlns:p="http://schemas.openxmlformats.org/presentationml/2006/main" userDrawn="1">
  <p:cSld name="6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7251089"/>
      </p:ext>
    </p:extLst>
  </p:cSld>
  <p:clrMapOvr>
    <a:masterClrMapping/>
  </p:clrMapOvr>
</p:sldLayout>
</file>

<file path=ppt/slideLayouts/slideLayout3547.xml><?xml version="1.0" encoding="utf-8"?>
<p:sldLayout xmlns:a="http://schemas.openxmlformats.org/drawingml/2006/main" xmlns:r="http://schemas.openxmlformats.org/officeDocument/2006/relationships" xmlns:p="http://schemas.openxmlformats.org/presentationml/2006/main" userDrawn="1">
  <p:cSld name="6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8133352"/>
      </p:ext>
    </p:extLst>
  </p:cSld>
  <p:clrMapOvr>
    <a:masterClrMapping/>
  </p:clrMapOvr>
</p:sldLayout>
</file>

<file path=ppt/slideLayouts/slideLayout3548.xml><?xml version="1.0" encoding="utf-8"?>
<p:sldLayout xmlns:a="http://schemas.openxmlformats.org/drawingml/2006/main" xmlns:r="http://schemas.openxmlformats.org/officeDocument/2006/relationships" xmlns:p="http://schemas.openxmlformats.org/presentationml/2006/main" userDrawn="1">
  <p:cSld name="16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65" y="6042060"/>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3F36594D-9161-4B7E-83E4-5115E05B0E28}"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060"/>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060"/>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07243231-02BA-4847-BDFF-F8BF20153F49}" type="slidenum">
              <a:rPr lang="zh-CN" altLang="en-US"/>
              <a:pPr>
                <a:defRPr/>
              </a:pPr>
              <a:t>‹#›</a:t>
            </a:fld>
            <a:endParaRPr lang="zh-CN" altLang="en-US"/>
          </a:p>
        </p:txBody>
      </p:sp>
    </p:spTree>
    <p:extLst>
      <p:ext uri="{BB962C8B-B14F-4D97-AF65-F5344CB8AC3E}">
        <p14:creationId xmlns:p14="http://schemas.microsoft.com/office/powerpoint/2010/main" val="3626410267"/>
      </p:ext>
    </p:extLst>
  </p:cSld>
  <p:clrMapOvr>
    <a:masterClrMapping/>
  </p:clrMapOvr>
  <p:transition spd="slow" advTm="3000">
    <p:random/>
  </p:transition>
</p:sldLayout>
</file>

<file path=ppt/slideLayouts/slideLayout3549.xml><?xml version="1.0" encoding="utf-8"?>
<p:sldLayout xmlns:a="http://schemas.openxmlformats.org/drawingml/2006/main" xmlns:r="http://schemas.openxmlformats.org/officeDocument/2006/relationships" xmlns:p="http://schemas.openxmlformats.org/presentationml/2006/main" userDrawn="1">
  <p:cSld name="6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4237113"/>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10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6800628"/>
      </p:ext>
    </p:extLst>
  </p:cSld>
  <p:clrMapOvr>
    <a:masterClrMapping/>
  </p:clrMapOvr>
</p:sldLayout>
</file>

<file path=ppt/slideLayouts/slideLayout3550.xml><?xml version="1.0" encoding="utf-8"?>
<p:sldLayout xmlns:a="http://schemas.openxmlformats.org/drawingml/2006/main" xmlns:r="http://schemas.openxmlformats.org/officeDocument/2006/relationships" xmlns:p="http://schemas.openxmlformats.org/presentationml/2006/main" userDrawn="1">
  <p:cSld name="6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9566021"/>
      </p:ext>
    </p:extLst>
  </p:cSld>
  <p:clrMapOvr>
    <a:masterClrMapping/>
  </p:clrMapOvr>
</p:sldLayout>
</file>

<file path=ppt/slideLayouts/slideLayout3551.xml><?xml version="1.0" encoding="utf-8"?>
<p:sldLayout xmlns:a="http://schemas.openxmlformats.org/drawingml/2006/main" xmlns:r="http://schemas.openxmlformats.org/officeDocument/2006/relationships" xmlns:p="http://schemas.openxmlformats.org/presentationml/2006/main" userDrawn="1">
  <p:cSld name="6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4097088"/>
      </p:ext>
    </p:extLst>
  </p:cSld>
  <p:clrMapOvr>
    <a:masterClrMapping/>
  </p:clrMapOvr>
</p:sldLayout>
</file>

<file path=ppt/slideLayouts/slideLayout3552.xml><?xml version="1.0" encoding="utf-8"?>
<p:sldLayout xmlns:a="http://schemas.openxmlformats.org/drawingml/2006/main" xmlns:r="http://schemas.openxmlformats.org/officeDocument/2006/relationships" xmlns:p="http://schemas.openxmlformats.org/presentationml/2006/main" userDrawn="1">
  <p:cSld name="6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1424924"/>
      </p:ext>
    </p:extLst>
  </p:cSld>
  <p:clrMapOvr>
    <a:masterClrMapping/>
  </p:clrMapOvr>
</p:sldLayout>
</file>

<file path=ppt/slideLayouts/slideLayout3553.xml><?xml version="1.0" encoding="utf-8"?>
<p:sldLayout xmlns:a="http://schemas.openxmlformats.org/drawingml/2006/main" xmlns:r="http://schemas.openxmlformats.org/officeDocument/2006/relationships" xmlns:p="http://schemas.openxmlformats.org/presentationml/2006/main" userDrawn="1">
  <p:cSld name="6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1970427"/>
      </p:ext>
    </p:extLst>
  </p:cSld>
  <p:clrMapOvr>
    <a:masterClrMapping/>
  </p:clrMapOvr>
</p:sldLayout>
</file>

<file path=ppt/slideLayouts/slideLayout3554.xml><?xml version="1.0" encoding="utf-8"?>
<p:sldLayout xmlns:a="http://schemas.openxmlformats.org/drawingml/2006/main" xmlns:r="http://schemas.openxmlformats.org/officeDocument/2006/relationships" xmlns:p="http://schemas.openxmlformats.org/presentationml/2006/main" userDrawn="1">
  <p:cSld name="6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1158469"/>
      </p:ext>
    </p:extLst>
  </p:cSld>
  <p:clrMapOvr>
    <a:masterClrMapping/>
  </p:clrMapOvr>
</p:sldLayout>
</file>

<file path=ppt/slideLayouts/slideLayout3555.xml><?xml version="1.0" encoding="utf-8"?>
<p:sldLayout xmlns:a="http://schemas.openxmlformats.org/drawingml/2006/main" xmlns:r="http://schemas.openxmlformats.org/officeDocument/2006/relationships" xmlns:p="http://schemas.openxmlformats.org/presentationml/2006/main" userDrawn="1">
  <p:cSld name="6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8033410"/>
      </p:ext>
    </p:extLst>
  </p:cSld>
  <p:clrMapOvr>
    <a:masterClrMapping/>
  </p:clrMapOvr>
</p:sldLayout>
</file>

<file path=ppt/slideLayouts/slideLayout3556.xml><?xml version="1.0" encoding="utf-8"?>
<p:sldLayout xmlns:a="http://schemas.openxmlformats.org/drawingml/2006/main" xmlns:r="http://schemas.openxmlformats.org/officeDocument/2006/relationships" xmlns:p="http://schemas.openxmlformats.org/presentationml/2006/main" userDrawn="1">
  <p:cSld name="6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0427026"/>
      </p:ext>
    </p:extLst>
  </p:cSld>
  <p:clrMapOvr>
    <a:masterClrMapping/>
  </p:clrMapOvr>
</p:sldLayout>
</file>

<file path=ppt/slideLayouts/slideLayout3557.xml><?xml version="1.0" encoding="utf-8"?>
<p:sldLayout xmlns:a="http://schemas.openxmlformats.org/drawingml/2006/main" xmlns:r="http://schemas.openxmlformats.org/officeDocument/2006/relationships" xmlns:p="http://schemas.openxmlformats.org/presentationml/2006/main" userDrawn="1">
  <p:cSld name="9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65" y="6042060"/>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F0E9179B-1862-48B3-BED6-83696E79C925}"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60"/>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60"/>
            <a:ext cx="51315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55D8F71C-F482-47F1-9C0D-D002A483135E}" type="slidenum">
              <a:rPr lang="zh-CN" altLang="en-US"/>
              <a:pPr>
                <a:defRPr/>
              </a:pPr>
              <a:t>‹#›</a:t>
            </a:fld>
            <a:endParaRPr lang="zh-CN" altLang="en-US"/>
          </a:p>
        </p:txBody>
      </p:sp>
    </p:spTree>
    <p:extLst>
      <p:ext uri="{BB962C8B-B14F-4D97-AF65-F5344CB8AC3E}">
        <p14:creationId xmlns:p14="http://schemas.microsoft.com/office/powerpoint/2010/main" val="1183817146"/>
      </p:ext>
    </p:extLst>
  </p:cSld>
  <p:clrMapOvr>
    <a:masterClrMapping/>
  </p:clrMapOvr>
</p:sldLayout>
</file>

<file path=ppt/slideLayouts/slideLayout3558.xml><?xml version="1.0" encoding="utf-8"?>
<p:sldLayout xmlns:a="http://schemas.openxmlformats.org/drawingml/2006/main" xmlns:r="http://schemas.openxmlformats.org/officeDocument/2006/relationships" xmlns:p="http://schemas.openxmlformats.org/presentationml/2006/main" userDrawn="1">
  <p:cSld name="8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894432"/>
      </p:ext>
    </p:extLst>
  </p:cSld>
  <p:clrMapOvr>
    <a:masterClrMapping/>
  </p:clrMapOvr>
  <p:transition spd="slow" advClick="0" advTm="4000">
    <p:comb/>
  </p:transition>
</p:sldLayout>
</file>

<file path=ppt/slideLayouts/slideLayout3559.xml><?xml version="1.0" encoding="utf-8"?>
<p:sldLayout xmlns:a="http://schemas.openxmlformats.org/drawingml/2006/main" xmlns:r="http://schemas.openxmlformats.org/officeDocument/2006/relationships" xmlns:p="http://schemas.openxmlformats.org/presentationml/2006/main" preserve="1" userDrawn="1">
  <p:cSld name="8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1111795"/>
      </p:ext>
    </p:extLst>
  </p:cSld>
  <p:clrMapOvr>
    <a:masterClrMapping/>
  </p:clrMapOvr>
  <p:transition spd="slow"/>
</p:sldLayout>
</file>

<file path=ppt/slideLayouts/slideLayout356.xml><?xml version="1.0" encoding="utf-8"?>
<p:sldLayout xmlns:a="http://schemas.openxmlformats.org/drawingml/2006/main" xmlns:r="http://schemas.openxmlformats.org/officeDocument/2006/relationships" xmlns:p="http://schemas.openxmlformats.org/presentationml/2006/main" userDrawn="1">
  <p:cSld name="1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C9BFBC2-2B51-4E2D-A2A9-6FA339892CC8}"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249ABCFA-707A-484B-B7B0-19331F005530}" type="slidenum">
              <a:rPr lang="zh-CN" altLang="en-US"/>
              <a:pPr>
                <a:defRPr/>
              </a:pPr>
              <a:t>‹#›</a:t>
            </a:fld>
            <a:endParaRPr lang="zh-CN" altLang="en-US"/>
          </a:p>
        </p:txBody>
      </p:sp>
    </p:spTree>
    <p:extLst>
      <p:ext uri="{BB962C8B-B14F-4D97-AF65-F5344CB8AC3E}">
        <p14:creationId xmlns:p14="http://schemas.microsoft.com/office/powerpoint/2010/main" val="3910322690"/>
      </p:ext>
    </p:extLst>
  </p:cSld>
  <p:clrMapOvr>
    <a:masterClrMapping/>
  </p:clrMapOvr>
</p:sldLayout>
</file>

<file path=ppt/slideLayouts/slideLayout3560.xml><?xml version="1.0" encoding="utf-8"?>
<p:sldLayout xmlns:a="http://schemas.openxmlformats.org/drawingml/2006/main" xmlns:r="http://schemas.openxmlformats.org/officeDocument/2006/relationships" xmlns:p="http://schemas.openxmlformats.org/presentationml/2006/main" preserve="1" userDrawn="1">
  <p:cSld name="17_标题和内容">
    <p:spTree>
      <p:nvGrpSpPr>
        <p:cNvPr id="1" name=""/>
        <p:cNvGrpSpPr/>
        <p:nvPr/>
      </p:nvGrpSpPr>
      <p:grpSpPr>
        <a:xfrm>
          <a:off x="0" y="0"/>
          <a:ext cx="0" cy="0"/>
          <a:chOff x="0" y="0"/>
          <a:chExt cx="0" cy="0"/>
        </a:xfrm>
      </p:grpSpPr>
      <p:sp>
        <p:nvSpPr>
          <p:cNvPr id="2" name="菱形 6"/>
          <p:cNvSpPr/>
          <p:nvPr userDrawn="1"/>
        </p:nvSpPr>
        <p:spPr>
          <a:xfrm>
            <a:off x="95267" y="136525"/>
            <a:ext cx="404813"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
        <p:nvSpPr>
          <p:cNvPr id="3" name="菱形 2"/>
          <p:cNvSpPr/>
          <p:nvPr userDrawn="1"/>
        </p:nvSpPr>
        <p:spPr>
          <a:xfrm>
            <a:off x="142892" y="136525"/>
            <a:ext cx="404813"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Tree>
    <p:extLst>
      <p:ext uri="{BB962C8B-B14F-4D97-AF65-F5344CB8AC3E}">
        <p14:creationId xmlns:p14="http://schemas.microsoft.com/office/powerpoint/2010/main" val="1919764021"/>
      </p:ext>
    </p:extLst>
  </p:cSld>
  <p:clrMapOvr>
    <a:masterClrMapping/>
  </p:clrMapOvr>
  <p:transition spd="slow"/>
</p:sldLayout>
</file>

<file path=ppt/slideLayouts/slideLayout3561.xml><?xml version="1.0" encoding="utf-8"?>
<p:sldLayout xmlns:a="http://schemas.openxmlformats.org/drawingml/2006/main" xmlns:r="http://schemas.openxmlformats.org/officeDocument/2006/relationships" xmlns:p="http://schemas.openxmlformats.org/presentationml/2006/main" preserve="1" userDrawn="1">
  <p:cSld name="3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53863525"/>
      </p:ext>
    </p:extLst>
  </p:cSld>
  <p:clrMapOvr>
    <a:masterClrMapping/>
  </p:clrMapOvr>
</p:sldLayout>
</file>

<file path=ppt/slideLayouts/slideLayout3562.xml><?xml version="1.0" encoding="utf-8"?>
<p:sldLayout xmlns:a="http://schemas.openxmlformats.org/drawingml/2006/main" xmlns:r="http://schemas.openxmlformats.org/officeDocument/2006/relationships" xmlns:p="http://schemas.openxmlformats.org/presentationml/2006/main" userDrawn="1">
  <p:cSld name="18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65" y="6042060"/>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7EB03615-169D-442A-96D4-7ED684C902F9}"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060"/>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060"/>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4F4E4247-2D4B-4302-83E8-C3EAE84DB854}" type="slidenum">
              <a:rPr lang="zh-CN" altLang="en-US"/>
              <a:pPr>
                <a:defRPr/>
              </a:pPr>
              <a:t>‹#›</a:t>
            </a:fld>
            <a:endParaRPr lang="zh-CN" altLang="en-US"/>
          </a:p>
        </p:txBody>
      </p:sp>
    </p:spTree>
    <p:extLst>
      <p:ext uri="{BB962C8B-B14F-4D97-AF65-F5344CB8AC3E}">
        <p14:creationId xmlns:p14="http://schemas.microsoft.com/office/powerpoint/2010/main" val="2483440861"/>
      </p:ext>
    </p:extLst>
  </p:cSld>
  <p:clrMapOvr>
    <a:masterClrMapping/>
  </p:clrMapOvr>
  <p:transition spd="slow" advTm="3000">
    <p:random/>
  </p:transition>
</p:sldLayout>
</file>

<file path=ppt/slideLayouts/slideLayout3563.xml><?xml version="1.0" encoding="utf-8"?>
<p:sldLayout xmlns:a="http://schemas.openxmlformats.org/drawingml/2006/main" xmlns:r="http://schemas.openxmlformats.org/officeDocument/2006/relationships" xmlns:p="http://schemas.openxmlformats.org/presentationml/2006/main" userDrawn="1">
  <p:cSld name="7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4190200"/>
      </p:ext>
    </p:extLst>
  </p:cSld>
  <p:clrMapOvr>
    <a:masterClrMapping/>
  </p:clrMapOvr>
</p:sldLayout>
</file>

<file path=ppt/slideLayouts/slideLayout3564.xml><?xml version="1.0" encoding="utf-8"?>
<p:sldLayout xmlns:a="http://schemas.openxmlformats.org/drawingml/2006/main" xmlns:r="http://schemas.openxmlformats.org/officeDocument/2006/relationships" xmlns:p="http://schemas.openxmlformats.org/presentationml/2006/main" userDrawn="1">
  <p:cSld name="7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9978255"/>
      </p:ext>
    </p:extLst>
  </p:cSld>
  <p:clrMapOvr>
    <a:masterClrMapping/>
  </p:clrMapOvr>
</p:sldLayout>
</file>

<file path=ppt/slideLayouts/slideLayout3565.xml><?xml version="1.0" encoding="utf-8"?>
<p:sldLayout xmlns:a="http://schemas.openxmlformats.org/drawingml/2006/main" xmlns:r="http://schemas.openxmlformats.org/officeDocument/2006/relationships" xmlns:p="http://schemas.openxmlformats.org/presentationml/2006/main" userDrawn="1">
  <p:cSld name="7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9570014"/>
      </p:ext>
    </p:extLst>
  </p:cSld>
  <p:clrMapOvr>
    <a:masterClrMapping/>
  </p:clrMapOvr>
</p:sldLayout>
</file>

<file path=ppt/slideLayouts/slideLayout3566.xml><?xml version="1.0" encoding="utf-8"?>
<p:sldLayout xmlns:a="http://schemas.openxmlformats.org/drawingml/2006/main" xmlns:r="http://schemas.openxmlformats.org/officeDocument/2006/relationships" xmlns:p="http://schemas.openxmlformats.org/presentationml/2006/main" userDrawn="1">
  <p:cSld name="7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9414117"/>
      </p:ext>
    </p:extLst>
  </p:cSld>
  <p:clrMapOvr>
    <a:masterClrMapping/>
  </p:clrMapOvr>
</p:sldLayout>
</file>

<file path=ppt/slideLayouts/slideLayout3567.xml><?xml version="1.0" encoding="utf-8"?>
<p:sldLayout xmlns:a="http://schemas.openxmlformats.org/drawingml/2006/main" xmlns:r="http://schemas.openxmlformats.org/officeDocument/2006/relationships" xmlns:p="http://schemas.openxmlformats.org/presentationml/2006/main" userDrawn="1">
  <p:cSld name="7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18787955"/>
      </p:ext>
    </p:extLst>
  </p:cSld>
  <p:clrMapOvr>
    <a:masterClrMapping/>
  </p:clrMapOvr>
</p:sldLayout>
</file>

<file path=ppt/slideLayouts/slideLayout3568.xml><?xml version="1.0" encoding="utf-8"?>
<p:sldLayout xmlns:a="http://schemas.openxmlformats.org/drawingml/2006/main" xmlns:r="http://schemas.openxmlformats.org/officeDocument/2006/relationships" xmlns:p="http://schemas.openxmlformats.org/presentationml/2006/main" userDrawn="1">
  <p:cSld name="7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96824148"/>
      </p:ext>
    </p:extLst>
  </p:cSld>
  <p:clrMapOvr>
    <a:masterClrMapping/>
  </p:clrMapOvr>
</p:sldLayout>
</file>

<file path=ppt/slideLayouts/slideLayout3569.xml><?xml version="1.0" encoding="utf-8"?>
<p:sldLayout xmlns:a="http://schemas.openxmlformats.org/drawingml/2006/main" xmlns:r="http://schemas.openxmlformats.org/officeDocument/2006/relationships" xmlns:p="http://schemas.openxmlformats.org/presentationml/2006/main" userDrawn="1">
  <p:cSld name="7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2354110"/>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userDrawn="1">
  <p:cSld name="1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C8817D16-8558-4CE5-8836-66E7606C8EAD}"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0F9D43D-05C1-4590-8F0E-2FDE7E035F52}" type="slidenum">
              <a:rPr lang="zh-CN" altLang="en-US"/>
              <a:pPr>
                <a:defRPr/>
              </a:pPr>
              <a:t>‹#›</a:t>
            </a:fld>
            <a:endParaRPr lang="zh-CN" altLang="en-US"/>
          </a:p>
        </p:txBody>
      </p:sp>
    </p:spTree>
    <p:extLst>
      <p:ext uri="{BB962C8B-B14F-4D97-AF65-F5344CB8AC3E}">
        <p14:creationId xmlns:p14="http://schemas.microsoft.com/office/powerpoint/2010/main" val="3701401331"/>
      </p:ext>
    </p:extLst>
  </p:cSld>
  <p:clrMapOvr>
    <a:masterClrMapping/>
  </p:clrMapOvr>
</p:sldLayout>
</file>

<file path=ppt/slideLayouts/slideLayout3570.xml><?xml version="1.0" encoding="utf-8"?>
<p:sldLayout xmlns:a="http://schemas.openxmlformats.org/drawingml/2006/main" xmlns:r="http://schemas.openxmlformats.org/officeDocument/2006/relationships" xmlns:p="http://schemas.openxmlformats.org/presentationml/2006/main" userDrawn="1">
  <p:cSld name="7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17176370"/>
      </p:ext>
    </p:extLst>
  </p:cSld>
  <p:clrMapOvr>
    <a:masterClrMapping/>
  </p:clrMapOvr>
</p:sldLayout>
</file>

<file path=ppt/slideLayouts/slideLayout3571.xml><?xml version="1.0" encoding="utf-8"?>
<p:sldLayout xmlns:a="http://schemas.openxmlformats.org/drawingml/2006/main" xmlns:r="http://schemas.openxmlformats.org/officeDocument/2006/relationships" xmlns:p="http://schemas.openxmlformats.org/presentationml/2006/main" userDrawn="1">
  <p:cSld name="19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65" y="6042060"/>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7E325612-6C78-440A-A6A4-547E56CBF339}"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060"/>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060"/>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D1522E20-F71E-4856-8C2B-5816B9B6B818}" type="slidenum">
              <a:rPr lang="zh-CN" altLang="en-US"/>
              <a:pPr>
                <a:defRPr/>
              </a:pPr>
              <a:t>‹#›</a:t>
            </a:fld>
            <a:endParaRPr lang="zh-CN" altLang="en-US"/>
          </a:p>
        </p:txBody>
      </p:sp>
    </p:spTree>
    <p:extLst>
      <p:ext uri="{BB962C8B-B14F-4D97-AF65-F5344CB8AC3E}">
        <p14:creationId xmlns:p14="http://schemas.microsoft.com/office/powerpoint/2010/main" val="2625304152"/>
      </p:ext>
    </p:extLst>
  </p:cSld>
  <p:clrMapOvr>
    <a:masterClrMapping/>
  </p:clrMapOvr>
  <p:transition spd="slow" advTm="3000">
    <p:random/>
  </p:transition>
</p:sldLayout>
</file>

<file path=ppt/slideLayouts/slideLayout3572.xml><?xml version="1.0" encoding="utf-8"?>
<p:sldLayout xmlns:a="http://schemas.openxmlformats.org/drawingml/2006/main" xmlns:r="http://schemas.openxmlformats.org/officeDocument/2006/relationships" xmlns:p="http://schemas.openxmlformats.org/presentationml/2006/main" userDrawn="1">
  <p:cSld name="7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3254581"/>
      </p:ext>
    </p:extLst>
  </p:cSld>
  <p:clrMapOvr>
    <a:masterClrMapping/>
  </p:clrMapOvr>
</p:sldLayout>
</file>

<file path=ppt/slideLayouts/slideLayout3573.xml><?xml version="1.0" encoding="utf-8"?>
<p:sldLayout xmlns:a="http://schemas.openxmlformats.org/drawingml/2006/main" xmlns:r="http://schemas.openxmlformats.org/officeDocument/2006/relationships" xmlns:p="http://schemas.openxmlformats.org/presentationml/2006/main" userDrawn="1">
  <p:cSld name="7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1769080"/>
      </p:ext>
    </p:extLst>
  </p:cSld>
  <p:clrMapOvr>
    <a:masterClrMapping/>
  </p:clrMapOvr>
</p:sldLayout>
</file>

<file path=ppt/slideLayouts/slideLayout3574.xml><?xml version="1.0" encoding="utf-8"?>
<p:sldLayout xmlns:a="http://schemas.openxmlformats.org/drawingml/2006/main" xmlns:r="http://schemas.openxmlformats.org/officeDocument/2006/relationships" xmlns:p="http://schemas.openxmlformats.org/presentationml/2006/main" userDrawn="1">
  <p:cSld name="8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9509161"/>
      </p:ext>
    </p:extLst>
  </p:cSld>
  <p:clrMapOvr>
    <a:masterClrMapping/>
  </p:clrMapOvr>
</p:sldLayout>
</file>

<file path=ppt/slideLayouts/slideLayout3575.xml><?xml version="1.0" encoding="utf-8"?>
<p:sldLayout xmlns:a="http://schemas.openxmlformats.org/drawingml/2006/main" xmlns:r="http://schemas.openxmlformats.org/officeDocument/2006/relationships" xmlns:p="http://schemas.openxmlformats.org/presentationml/2006/main" userDrawn="1">
  <p:cSld name="8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82203352"/>
      </p:ext>
    </p:extLst>
  </p:cSld>
  <p:clrMapOvr>
    <a:masterClrMapping/>
  </p:clrMapOvr>
</p:sldLayout>
</file>

<file path=ppt/slideLayouts/slideLayout3576.xml><?xml version="1.0" encoding="utf-8"?>
<p:sldLayout xmlns:a="http://schemas.openxmlformats.org/drawingml/2006/main" xmlns:r="http://schemas.openxmlformats.org/officeDocument/2006/relationships" xmlns:p="http://schemas.openxmlformats.org/presentationml/2006/main" userDrawn="1">
  <p:cSld name="8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3532400"/>
      </p:ext>
    </p:extLst>
  </p:cSld>
  <p:clrMapOvr>
    <a:masterClrMapping/>
  </p:clrMapOvr>
</p:sldLayout>
</file>

<file path=ppt/slideLayouts/slideLayout3577.xml><?xml version="1.0" encoding="utf-8"?>
<p:sldLayout xmlns:a="http://schemas.openxmlformats.org/drawingml/2006/main" xmlns:r="http://schemas.openxmlformats.org/officeDocument/2006/relationships" xmlns:p="http://schemas.openxmlformats.org/presentationml/2006/main" userDrawn="1">
  <p:cSld name="8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6618412"/>
      </p:ext>
    </p:extLst>
  </p:cSld>
  <p:clrMapOvr>
    <a:masterClrMapping/>
  </p:clrMapOvr>
</p:sldLayout>
</file>

<file path=ppt/slideLayouts/slideLayout3578.xml><?xml version="1.0" encoding="utf-8"?>
<p:sldLayout xmlns:a="http://schemas.openxmlformats.org/drawingml/2006/main" xmlns:r="http://schemas.openxmlformats.org/officeDocument/2006/relationships" xmlns:p="http://schemas.openxmlformats.org/presentationml/2006/main" userDrawn="1">
  <p:cSld name="8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6137650"/>
      </p:ext>
    </p:extLst>
  </p:cSld>
  <p:clrMapOvr>
    <a:masterClrMapping/>
  </p:clrMapOvr>
</p:sldLayout>
</file>

<file path=ppt/slideLayouts/slideLayout3579.xml><?xml version="1.0" encoding="utf-8"?>
<p:sldLayout xmlns:a="http://schemas.openxmlformats.org/drawingml/2006/main" xmlns:r="http://schemas.openxmlformats.org/officeDocument/2006/relationships" xmlns:p="http://schemas.openxmlformats.org/presentationml/2006/main" userDrawn="1">
  <p:cSld name="8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0602144"/>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userDrawn="1">
  <p:cSld name="2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597808"/>
      </p:ext>
    </p:extLst>
  </p:cSld>
  <p:clrMapOvr>
    <a:masterClrMapping/>
  </p:clrMapOvr>
  <p:transition spd="slow" advClick="0" advTm="0">
    <p:random/>
  </p:transition>
</p:sldLayout>
</file>

<file path=ppt/slideLayouts/slideLayout3580.xml><?xml version="1.0" encoding="utf-8"?>
<p:sldLayout xmlns:a="http://schemas.openxmlformats.org/drawingml/2006/main" xmlns:r="http://schemas.openxmlformats.org/officeDocument/2006/relationships" xmlns:p="http://schemas.openxmlformats.org/presentationml/2006/main" userDrawn="1">
  <p:cSld name="9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65" y="6042060"/>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A727892B-DAC4-4E01-8B90-5D10477D06A6}"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60"/>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60"/>
            <a:ext cx="51315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BCA09FAE-D452-42AD-AE32-B89DFB3257CB}" type="slidenum">
              <a:rPr lang="zh-CN" altLang="en-US"/>
              <a:pPr>
                <a:defRPr/>
              </a:pPr>
              <a:t>‹#›</a:t>
            </a:fld>
            <a:endParaRPr lang="zh-CN" altLang="en-US"/>
          </a:p>
        </p:txBody>
      </p:sp>
    </p:spTree>
    <p:extLst>
      <p:ext uri="{BB962C8B-B14F-4D97-AF65-F5344CB8AC3E}">
        <p14:creationId xmlns:p14="http://schemas.microsoft.com/office/powerpoint/2010/main" val="4187427282"/>
      </p:ext>
    </p:extLst>
  </p:cSld>
  <p:clrMapOvr>
    <a:masterClrMapping/>
  </p:clrMapOvr>
</p:sldLayout>
</file>

<file path=ppt/slideLayouts/slideLayout3581.xml><?xml version="1.0" encoding="utf-8"?>
<p:sldLayout xmlns:a="http://schemas.openxmlformats.org/drawingml/2006/main" xmlns:r="http://schemas.openxmlformats.org/officeDocument/2006/relationships" xmlns:p="http://schemas.openxmlformats.org/presentationml/2006/main" userDrawn="1">
  <p:cSld name="9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8637717"/>
      </p:ext>
    </p:extLst>
  </p:cSld>
  <p:clrMapOvr>
    <a:masterClrMapping/>
  </p:clrMapOvr>
  <p:transition spd="slow" advClick="0" advTm="4000">
    <p:comb/>
  </p:transition>
</p:sldLayout>
</file>

<file path=ppt/slideLayouts/slideLayout3582.xml><?xml version="1.0" encoding="utf-8"?>
<p:sldLayout xmlns:a="http://schemas.openxmlformats.org/drawingml/2006/main" xmlns:r="http://schemas.openxmlformats.org/officeDocument/2006/relationships" xmlns:p="http://schemas.openxmlformats.org/presentationml/2006/main" preserve="1" userDrawn="1">
  <p:cSld name="9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4491052"/>
      </p:ext>
    </p:extLst>
  </p:cSld>
  <p:clrMapOvr>
    <a:masterClrMapping/>
  </p:clrMapOvr>
  <p:transition spd="slow"/>
</p:sldLayout>
</file>

<file path=ppt/slideLayouts/slideLayout3583.xml><?xml version="1.0" encoding="utf-8"?>
<p:sldLayout xmlns:a="http://schemas.openxmlformats.org/drawingml/2006/main" xmlns:r="http://schemas.openxmlformats.org/officeDocument/2006/relationships" xmlns:p="http://schemas.openxmlformats.org/presentationml/2006/main" preserve="1" userDrawn="1">
  <p:cSld name="20_标题和内容">
    <p:spTree>
      <p:nvGrpSpPr>
        <p:cNvPr id="1" name=""/>
        <p:cNvGrpSpPr/>
        <p:nvPr/>
      </p:nvGrpSpPr>
      <p:grpSpPr>
        <a:xfrm>
          <a:off x="0" y="0"/>
          <a:ext cx="0" cy="0"/>
          <a:chOff x="0" y="0"/>
          <a:chExt cx="0" cy="0"/>
        </a:xfrm>
      </p:grpSpPr>
      <p:sp>
        <p:nvSpPr>
          <p:cNvPr id="2" name="菱形 6"/>
          <p:cNvSpPr/>
          <p:nvPr userDrawn="1"/>
        </p:nvSpPr>
        <p:spPr>
          <a:xfrm>
            <a:off x="95267" y="136525"/>
            <a:ext cx="404813"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
        <p:nvSpPr>
          <p:cNvPr id="3" name="菱形 2"/>
          <p:cNvSpPr/>
          <p:nvPr userDrawn="1"/>
        </p:nvSpPr>
        <p:spPr>
          <a:xfrm>
            <a:off x="142892" y="136525"/>
            <a:ext cx="404813"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Tree>
    <p:extLst>
      <p:ext uri="{BB962C8B-B14F-4D97-AF65-F5344CB8AC3E}">
        <p14:creationId xmlns:p14="http://schemas.microsoft.com/office/powerpoint/2010/main" val="4052685901"/>
      </p:ext>
    </p:extLst>
  </p:cSld>
  <p:clrMapOvr>
    <a:masterClrMapping/>
  </p:clrMapOvr>
  <p:transition spd="slow"/>
</p:sldLayout>
</file>

<file path=ppt/slideLayouts/slideLayout3584.xml><?xml version="1.0" encoding="utf-8"?>
<p:sldLayout xmlns:a="http://schemas.openxmlformats.org/drawingml/2006/main" xmlns:r="http://schemas.openxmlformats.org/officeDocument/2006/relationships" xmlns:p="http://schemas.openxmlformats.org/presentationml/2006/main" userDrawn="1">
  <p:cSld name="9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65" y="6042060"/>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BF34FF71-9800-4F7E-B6EA-4784AF50463E}"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60"/>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60"/>
            <a:ext cx="51315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68C98D01-ACC2-4A54-9272-3D6429132DA0}" type="slidenum">
              <a:rPr lang="zh-CN" altLang="en-US"/>
              <a:pPr>
                <a:defRPr/>
              </a:pPr>
              <a:t>‹#›</a:t>
            </a:fld>
            <a:endParaRPr lang="zh-CN" altLang="en-US"/>
          </a:p>
        </p:txBody>
      </p:sp>
    </p:spTree>
    <p:extLst>
      <p:ext uri="{BB962C8B-B14F-4D97-AF65-F5344CB8AC3E}">
        <p14:creationId xmlns:p14="http://schemas.microsoft.com/office/powerpoint/2010/main" val="4128099870"/>
      </p:ext>
    </p:extLst>
  </p:cSld>
  <p:clrMapOvr>
    <a:masterClrMapping/>
  </p:clrMapOvr>
</p:sldLayout>
</file>

<file path=ppt/slideLayouts/slideLayout3585.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8757834"/>
      </p:ext>
    </p:extLst>
  </p:cSld>
  <p:clrMapOvr>
    <a:masterClrMapping/>
  </p:clrMapOvr>
</p:sldLayout>
</file>

<file path=ppt/slideLayouts/slideLayout3586.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4152910"/>
      </p:ext>
    </p:extLst>
  </p:cSld>
  <p:clrMapOvr>
    <a:masterClrMapping/>
  </p:clrMapOvr>
</p:sldLayout>
</file>

<file path=ppt/slideLayouts/slideLayout3587.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7758721"/>
      </p:ext>
    </p:extLst>
  </p:cSld>
  <p:clrMapOvr>
    <a:masterClrMapping/>
  </p:clrMapOvr>
</p:sldLayout>
</file>

<file path=ppt/slideLayouts/slideLayout3588.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2774176"/>
      </p:ext>
    </p:extLst>
  </p:cSld>
  <p:clrMapOvr>
    <a:masterClrMapping/>
  </p:clrMapOvr>
</p:sldLayout>
</file>

<file path=ppt/slideLayouts/slideLayout3589.xml><?xml version="1.0" encoding="utf-8"?>
<p:sldLayout xmlns:a="http://schemas.openxmlformats.org/drawingml/2006/main" xmlns:r="http://schemas.openxmlformats.org/officeDocument/2006/relationships" xmlns:p="http://schemas.openxmlformats.org/presentationml/2006/main" preserve="1" userDrawn="1">
  <p:cSld name="3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9353960"/>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userDrawn="1">
  <p:cSld name="1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E53B1A55-0916-4570-A4C4-C594FE0AACF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3D1B7C4-32FC-4AB3-97D9-91F739791075}" type="slidenum">
              <a:rPr lang="zh-CN" altLang="en-US"/>
              <a:pPr>
                <a:defRPr/>
              </a:pPr>
              <a:t>‹#›</a:t>
            </a:fld>
            <a:endParaRPr lang="zh-CN" altLang="en-US"/>
          </a:p>
        </p:txBody>
      </p:sp>
    </p:spTree>
    <p:extLst>
      <p:ext uri="{BB962C8B-B14F-4D97-AF65-F5344CB8AC3E}">
        <p14:creationId xmlns:p14="http://schemas.microsoft.com/office/powerpoint/2010/main" val="3573834021"/>
      </p:ext>
    </p:extLst>
  </p:cSld>
  <p:clrMapOvr>
    <a:masterClrMapping/>
  </p:clrMapOvr>
</p:sldLayout>
</file>

<file path=ppt/slideLayouts/slideLayout3590.xml><?xml version="1.0" encoding="utf-8"?>
<p:sldLayout xmlns:a="http://schemas.openxmlformats.org/drawingml/2006/main" xmlns:r="http://schemas.openxmlformats.org/officeDocument/2006/relationships" xmlns:p="http://schemas.openxmlformats.org/presentationml/2006/main" preserve="1" userDrawn="1">
  <p:cSld name="8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5650247"/>
      </p:ext>
    </p:extLst>
  </p:cSld>
  <p:clrMapOvr>
    <a:masterClrMapping/>
  </p:clrMapOvr>
</p:sldLayout>
</file>

<file path=ppt/slideLayouts/slideLayout3591.xml><?xml version="1.0" encoding="utf-8"?>
<p:sldLayout xmlns:a="http://schemas.openxmlformats.org/drawingml/2006/main" xmlns:r="http://schemas.openxmlformats.org/officeDocument/2006/relationships" xmlns:p="http://schemas.openxmlformats.org/presentationml/2006/main" preserve="1" userDrawn="1">
  <p:cSld name="8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3786567"/>
      </p:ext>
    </p:extLst>
  </p:cSld>
  <p:clrMapOvr>
    <a:masterClrMapping/>
  </p:clrMapOvr>
</p:sldLayout>
</file>

<file path=ppt/slideLayouts/slideLayout3592.xml><?xml version="1.0" encoding="utf-8"?>
<p:sldLayout xmlns:a="http://schemas.openxmlformats.org/drawingml/2006/main" xmlns:r="http://schemas.openxmlformats.org/officeDocument/2006/relationships" xmlns:p="http://schemas.openxmlformats.org/presentationml/2006/main" preserve="1" userDrawn="1">
  <p:cSld name="8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6954856"/>
      </p:ext>
    </p:extLst>
  </p:cSld>
  <p:clrMapOvr>
    <a:masterClrMapping/>
  </p:clrMapOvr>
</p:sldLayout>
</file>

<file path=ppt/slideLayouts/slideLayout3593.xml><?xml version="1.0" encoding="utf-8"?>
<p:sldLayout xmlns:a="http://schemas.openxmlformats.org/drawingml/2006/main" xmlns:r="http://schemas.openxmlformats.org/officeDocument/2006/relationships" xmlns:p="http://schemas.openxmlformats.org/presentationml/2006/main" preserve="1" userDrawn="1">
  <p:cSld name="3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3776125"/>
      </p:ext>
    </p:extLst>
  </p:cSld>
  <p:clrMapOvr>
    <a:masterClrMapping/>
  </p:clrMapOvr>
</p:sldLayout>
</file>

<file path=ppt/slideLayouts/slideLayout3594.xml><?xml version="1.0" encoding="utf-8"?>
<p:sldLayout xmlns:a="http://schemas.openxmlformats.org/drawingml/2006/main" xmlns:r="http://schemas.openxmlformats.org/officeDocument/2006/relationships" xmlns:p="http://schemas.openxmlformats.org/presentationml/2006/main" preserve="1" userDrawn="1">
  <p:cSld name="3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3488519"/>
      </p:ext>
    </p:extLst>
  </p:cSld>
  <p:clrMapOvr>
    <a:masterClrMapping/>
  </p:clrMapOvr>
</p:sldLayout>
</file>

<file path=ppt/slideLayouts/slideLayout3595.xml><?xml version="1.0" encoding="utf-8"?>
<p:sldLayout xmlns:a="http://schemas.openxmlformats.org/drawingml/2006/main" xmlns:r="http://schemas.openxmlformats.org/officeDocument/2006/relationships" xmlns:p="http://schemas.openxmlformats.org/presentationml/2006/main" preserve="1" userDrawn="1">
  <p:cSld name="3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7300013"/>
      </p:ext>
    </p:extLst>
  </p:cSld>
  <p:clrMapOvr>
    <a:masterClrMapping/>
  </p:clrMapOvr>
</p:sldLayout>
</file>

<file path=ppt/slideLayouts/slideLayout3596.xml><?xml version="1.0" encoding="utf-8"?>
<p:sldLayout xmlns:a="http://schemas.openxmlformats.org/drawingml/2006/main" xmlns:r="http://schemas.openxmlformats.org/officeDocument/2006/relationships" xmlns:p="http://schemas.openxmlformats.org/presentationml/2006/main" preserve="1" userDrawn="1">
  <p:cSld name="3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552826"/>
      </p:ext>
    </p:extLst>
  </p:cSld>
  <p:clrMapOvr>
    <a:masterClrMapping/>
  </p:clrMapOvr>
</p:sldLayout>
</file>

<file path=ppt/slideLayouts/slideLayout3597.xml><?xml version="1.0" encoding="utf-8"?>
<p:sldLayout xmlns:a="http://schemas.openxmlformats.org/drawingml/2006/main" xmlns:r="http://schemas.openxmlformats.org/officeDocument/2006/relationships" xmlns:p="http://schemas.openxmlformats.org/presentationml/2006/main" userDrawn="1">
  <p:cSld name="8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8691176"/>
      </p:ext>
    </p:extLst>
  </p:cSld>
  <p:clrMapOvr>
    <a:masterClrMapping/>
  </p:clrMapOvr>
</p:sldLayout>
</file>

<file path=ppt/slideLayouts/slideLayout3598.xml><?xml version="1.0" encoding="utf-8"?>
<p:sldLayout xmlns:a="http://schemas.openxmlformats.org/drawingml/2006/main" xmlns:r="http://schemas.openxmlformats.org/officeDocument/2006/relationships" xmlns:p="http://schemas.openxmlformats.org/presentationml/2006/main" userDrawn="1">
  <p:cSld name="9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0318770"/>
      </p:ext>
    </p:extLst>
  </p:cSld>
  <p:clrMapOvr>
    <a:masterClrMapping/>
  </p:clrMapOvr>
</p:sldLayout>
</file>

<file path=ppt/slideLayouts/slideLayout3599.xml><?xml version="1.0" encoding="utf-8"?>
<p:sldLayout xmlns:a="http://schemas.openxmlformats.org/drawingml/2006/main" xmlns:r="http://schemas.openxmlformats.org/officeDocument/2006/relationships" xmlns:p="http://schemas.openxmlformats.org/presentationml/2006/main" userDrawn="1">
  <p:cSld name="9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168267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325127444"/>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11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52355621"/>
      </p:ext>
    </p:extLst>
  </p:cSld>
  <p:clrMapOvr>
    <a:masterClrMapping/>
  </p:clrMapOvr>
</p:sldLayout>
</file>

<file path=ppt/slideLayouts/slideLayout3600.xml><?xml version="1.0" encoding="utf-8"?>
<p:sldLayout xmlns:a="http://schemas.openxmlformats.org/drawingml/2006/main" xmlns:r="http://schemas.openxmlformats.org/officeDocument/2006/relationships" xmlns:p="http://schemas.openxmlformats.org/presentationml/2006/main" userDrawn="1">
  <p:cSld name="9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3977718"/>
      </p:ext>
    </p:extLst>
  </p:cSld>
  <p:clrMapOvr>
    <a:masterClrMapping/>
  </p:clrMapOvr>
</p:sldLayout>
</file>

<file path=ppt/slideLayouts/slideLayout3601.xml><?xml version="1.0" encoding="utf-8"?>
<p:sldLayout xmlns:a="http://schemas.openxmlformats.org/drawingml/2006/main" xmlns:r="http://schemas.openxmlformats.org/officeDocument/2006/relationships" xmlns:p="http://schemas.openxmlformats.org/presentationml/2006/main" userDrawn="1">
  <p:cSld name="9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9395665"/>
      </p:ext>
    </p:extLst>
  </p:cSld>
  <p:clrMapOvr>
    <a:masterClrMapping/>
  </p:clrMapOvr>
</p:sldLayout>
</file>

<file path=ppt/slideLayouts/slideLayout3602.xml><?xml version="1.0" encoding="utf-8"?>
<p:sldLayout xmlns:a="http://schemas.openxmlformats.org/drawingml/2006/main" xmlns:r="http://schemas.openxmlformats.org/officeDocument/2006/relationships" xmlns:p="http://schemas.openxmlformats.org/presentationml/2006/main" userDrawn="1">
  <p:cSld name="9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0165514"/>
      </p:ext>
    </p:extLst>
  </p:cSld>
  <p:clrMapOvr>
    <a:masterClrMapping/>
  </p:clrMapOvr>
</p:sldLayout>
</file>

<file path=ppt/slideLayouts/slideLayout3603.xml><?xml version="1.0" encoding="utf-8"?>
<p:sldLayout xmlns:a="http://schemas.openxmlformats.org/drawingml/2006/main" xmlns:r="http://schemas.openxmlformats.org/officeDocument/2006/relationships" xmlns:p="http://schemas.openxmlformats.org/presentationml/2006/main" userDrawn="1">
  <p:cSld name="9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14842340"/>
      </p:ext>
    </p:extLst>
  </p:cSld>
  <p:clrMapOvr>
    <a:masterClrMapping/>
  </p:clrMapOvr>
</p:sldLayout>
</file>

<file path=ppt/slideLayouts/slideLayout3604.xml><?xml version="1.0" encoding="utf-8"?>
<p:sldLayout xmlns:a="http://schemas.openxmlformats.org/drawingml/2006/main" xmlns:r="http://schemas.openxmlformats.org/officeDocument/2006/relationships" xmlns:p="http://schemas.openxmlformats.org/presentationml/2006/main" userDrawn="1">
  <p:cSld name="9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2542625"/>
      </p:ext>
    </p:extLst>
  </p:cSld>
  <p:clrMapOvr>
    <a:masterClrMapping/>
  </p:clrMapOvr>
</p:sldLayout>
</file>

<file path=ppt/slideLayouts/slideLayout3605.xml><?xml version="1.0" encoding="utf-8"?>
<p:sldLayout xmlns:a="http://schemas.openxmlformats.org/drawingml/2006/main" xmlns:r="http://schemas.openxmlformats.org/officeDocument/2006/relationships" xmlns:p="http://schemas.openxmlformats.org/presentationml/2006/main" showMasterSp="0" preserve="1" userDrawn="1">
  <p:cSld name="99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889272149"/>
      </p:ext>
    </p:extLst>
  </p:cSld>
  <p:clrMapOvr>
    <a:masterClrMapping/>
  </p:clrMapOvr>
</p:sldLayout>
</file>

<file path=ppt/slideLayouts/slideLayout3606.xml><?xml version="1.0" encoding="utf-8"?>
<p:sldLayout xmlns:a="http://schemas.openxmlformats.org/drawingml/2006/main" xmlns:r="http://schemas.openxmlformats.org/officeDocument/2006/relationships" xmlns:p="http://schemas.openxmlformats.org/presentationml/2006/main" preserve="1" userDrawn="1">
  <p:cSld name="10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51"/>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03"/>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399974328"/>
      </p:ext>
    </p:extLst>
  </p:cSld>
  <p:clrMapOvr>
    <a:masterClrMapping/>
  </p:clrMapOvr>
</p:sldLayout>
</file>

<file path=ppt/slideLayouts/slideLayout3607.xml><?xml version="1.0" encoding="utf-8"?>
<p:sldLayout xmlns:a="http://schemas.openxmlformats.org/drawingml/2006/main" xmlns:r="http://schemas.openxmlformats.org/officeDocument/2006/relationships" xmlns:p="http://schemas.openxmlformats.org/presentationml/2006/main" preserve="1" userDrawn="1">
  <p:cSld name="101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60155502"/>
      </p:ext>
    </p:extLst>
  </p:cSld>
  <p:clrMapOvr>
    <a:masterClrMapping/>
  </p:clrMapOvr>
</p:sldLayout>
</file>

<file path=ppt/slideLayouts/slideLayout3608.xml><?xml version="1.0" encoding="utf-8"?>
<p:sldLayout xmlns:a="http://schemas.openxmlformats.org/drawingml/2006/main" xmlns:r="http://schemas.openxmlformats.org/officeDocument/2006/relationships" xmlns:p="http://schemas.openxmlformats.org/presentationml/2006/main" preserve="1" userDrawn="1">
  <p:cSld name="102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5092056"/>
      </p:ext>
    </p:extLst>
  </p:cSld>
  <p:clrMapOvr>
    <a:masterClrMapping/>
  </p:clrMapOvr>
</p:sldLayout>
</file>

<file path=ppt/slideLayouts/slideLayout3609.xml><?xml version="1.0" encoding="utf-8"?>
<p:sldLayout xmlns:a="http://schemas.openxmlformats.org/drawingml/2006/main" xmlns:r="http://schemas.openxmlformats.org/officeDocument/2006/relationships" xmlns:p="http://schemas.openxmlformats.org/presentationml/2006/main" preserve="1" userDrawn="1">
  <p:cSld name="10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697"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658643805"/>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23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3338545"/>
      </p:ext>
    </p:extLst>
  </p:cSld>
  <p:clrMapOvr>
    <a:masterClrMapping/>
  </p:clrMapOvr>
</p:sldLayout>
</file>

<file path=ppt/slideLayouts/slideLayout3610.xml><?xml version="1.0" encoding="utf-8"?>
<p:sldLayout xmlns:a="http://schemas.openxmlformats.org/drawingml/2006/main" xmlns:r="http://schemas.openxmlformats.org/officeDocument/2006/relationships" xmlns:p="http://schemas.openxmlformats.org/presentationml/2006/main" preserve="1" userDrawn="1">
  <p:cSld name="10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5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5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06262133"/>
      </p:ext>
    </p:extLst>
  </p:cSld>
  <p:clrMapOvr>
    <a:masterClrMapping/>
  </p:clrMapOvr>
</p:sldLayout>
</file>

<file path=ppt/slideLayouts/slideLayout3611.xml><?xml version="1.0" encoding="utf-8"?>
<p:sldLayout xmlns:a="http://schemas.openxmlformats.org/drawingml/2006/main" xmlns:r="http://schemas.openxmlformats.org/officeDocument/2006/relationships" xmlns:p="http://schemas.openxmlformats.org/presentationml/2006/main" preserve="1" userDrawn="1">
  <p:cSld name="105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478554411"/>
      </p:ext>
    </p:extLst>
  </p:cSld>
  <p:clrMapOvr>
    <a:masterClrMapping/>
  </p:clrMapOvr>
</p:sldLayout>
</file>

<file path=ppt/slideLayouts/slideLayout3612.xml><?xml version="1.0" encoding="utf-8"?>
<p:sldLayout xmlns:a="http://schemas.openxmlformats.org/drawingml/2006/main" xmlns:r="http://schemas.openxmlformats.org/officeDocument/2006/relationships" xmlns:p="http://schemas.openxmlformats.org/presentationml/2006/main" userDrawn="1">
  <p:cSld name="10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D095C19C-1673-4589-9811-8E9F95F9549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27CBE572-6B50-4DA3-ADAF-17EEAF38FC95}" type="slidenum">
              <a:rPr lang="zh-CN" altLang="en-US"/>
              <a:pPr>
                <a:defRPr/>
              </a:pPr>
              <a:t>‹#›</a:t>
            </a:fld>
            <a:endParaRPr lang="zh-CN" altLang="en-US"/>
          </a:p>
        </p:txBody>
      </p:sp>
    </p:spTree>
    <p:extLst>
      <p:ext uri="{BB962C8B-B14F-4D97-AF65-F5344CB8AC3E}">
        <p14:creationId xmlns:p14="http://schemas.microsoft.com/office/powerpoint/2010/main" val="2103206594"/>
      </p:ext>
    </p:extLst>
  </p:cSld>
  <p:clrMapOvr>
    <a:masterClrMapping/>
  </p:clrMapOvr>
</p:sldLayout>
</file>

<file path=ppt/slideLayouts/slideLayout3613.xml><?xml version="1.0" encoding="utf-8"?>
<p:sldLayout xmlns:a="http://schemas.openxmlformats.org/drawingml/2006/main" xmlns:r="http://schemas.openxmlformats.org/officeDocument/2006/relationships" xmlns:p="http://schemas.openxmlformats.org/presentationml/2006/main" preserve="1" userDrawn="1">
  <p:cSld name="4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5111368"/>
      </p:ext>
    </p:extLst>
  </p:cSld>
  <p:clrMapOvr>
    <a:masterClrMapping/>
  </p:clrMapOvr>
</p:sldLayout>
</file>

<file path=ppt/slideLayouts/slideLayout3614.xml><?xml version="1.0" encoding="utf-8"?>
<p:sldLayout xmlns:a="http://schemas.openxmlformats.org/drawingml/2006/main" xmlns:r="http://schemas.openxmlformats.org/officeDocument/2006/relationships" xmlns:p="http://schemas.openxmlformats.org/presentationml/2006/main" userDrawn="1">
  <p:cSld name="10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28A437C7-88AE-4E59-8AFD-01A2DFD12E2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3B88DAD2-D76F-4EC3-8128-84EE4808DB12}" type="slidenum">
              <a:rPr lang="zh-CN" altLang="en-US"/>
              <a:pPr>
                <a:defRPr/>
              </a:pPr>
              <a:t>‹#›</a:t>
            </a:fld>
            <a:endParaRPr lang="zh-CN" altLang="en-US"/>
          </a:p>
        </p:txBody>
      </p:sp>
    </p:spTree>
    <p:extLst>
      <p:ext uri="{BB962C8B-B14F-4D97-AF65-F5344CB8AC3E}">
        <p14:creationId xmlns:p14="http://schemas.microsoft.com/office/powerpoint/2010/main" val="3037166044"/>
      </p:ext>
    </p:extLst>
  </p:cSld>
  <p:clrMapOvr>
    <a:masterClrMapping/>
  </p:clrMapOvr>
</p:sldLayout>
</file>

<file path=ppt/slideLayouts/slideLayout3615.xml><?xml version="1.0" encoding="utf-8"?>
<p:sldLayout xmlns:a="http://schemas.openxmlformats.org/drawingml/2006/main" xmlns:r="http://schemas.openxmlformats.org/officeDocument/2006/relationships" xmlns:p="http://schemas.openxmlformats.org/presentationml/2006/main" preserve="1" userDrawn="1">
  <p:cSld name="4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4035428"/>
      </p:ext>
    </p:extLst>
  </p:cSld>
  <p:clrMapOvr>
    <a:masterClrMapping/>
  </p:clrMapOvr>
</p:sldLayout>
</file>

<file path=ppt/slideLayouts/slideLayout3616.xml><?xml version="1.0" encoding="utf-8"?>
<p:sldLayout xmlns:a="http://schemas.openxmlformats.org/drawingml/2006/main" xmlns:r="http://schemas.openxmlformats.org/officeDocument/2006/relationships" xmlns:p="http://schemas.openxmlformats.org/presentationml/2006/main" userDrawn="1">
  <p:cSld name="10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E86297C-EF62-4B0A-A91C-CC02FAB7EAFA}"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7CE7723-642D-4C2A-8F88-C39CC271E245}" type="slidenum">
              <a:rPr lang="zh-CN" altLang="en-US"/>
              <a:pPr>
                <a:defRPr/>
              </a:pPr>
              <a:t>‹#›</a:t>
            </a:fld>
            <a:endParaRPr lang="zh-CN" altLang="en-US"/>
          </a:p>
        </p:txBody>
      </p:sp>
    </p:spTree>
    <p:extLst>
      <p:ext uri="{BB962C8B-B14F-4D97-AF65-F5344CB8AC3E}">
        <p14:creationId xmlns:p14="http://schemas.microsoft.com/office/powerpoint/2010/main" val="3906702473"/>
      </p:ext>
    </p:extLst>
  </p:cSld>
  <p:clrMapOvr>
    <a:masterClrMapping/>
  </p:clrMapOvr>
</p:sldLayout>
</file>

<file path=ppt/slideLayouts/slideLayout3617.xml><?xml version="1.0" encoding="utf-8"?>
<p:sldLayout xmlns:a="http://schemas.openxmlformats.org/drawingml/2006/main" xmlns:r="http://schemas.openxmlformats.org/officeDocument/2006/relationships" xmlns:p="http://schemas.openxmlformats.org/presentationml/2006/main" preserve="1" userDrawn="1">
  <p:cSld name="4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2327776"/>
      </p:ext>
    </p:extLst>
  </p:cSld>
  <p:clrMapOvr>
    <a:masterClrMapping/>
  </p:clrMapOvr>
</p:sldLayout>
</file>

<file path=ppt/slideLayouts/slideLayout3618.xml><?xml version="1.0" encoding="utf-8"?>
<p:sldLayout xmlns:a="http://schemas.openxmlformats.org/drawingml/2006/main" xmlns:r="http://schemas.openxmlformats.org/officeDocument/2006/relationships" xmlns:p="http://schemas.openxmlformats.org/presentationml/2006/main" userDrawn="1">
  <p:cSld name="10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3DDC803-CB34-4AC3-BF38-E7814FBEE63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B871DCD5-6040-4A80-9FAA-BA40400A7C8A}" type="slidenum">
              <a:rPr lang="zh-CN" altLang="en-US"/>
              <a:pPr>
                <a:defRPr/>
              </a:pPr>
              <a:t>‹#›</a:t>
            </a:fld>
            <a:endParaRPr lang="zh-CN" altLang="en-US"/>
          </a:p>
        </p:txBody>
      </p:sp>
    </p:spTree>
    <p:extLst>
      <p:ext uri="{BB962C8B-B14F-4D97-AF65-F5344CB8AC3E}">
        <p14:creationId xmlns:p14="http://schemas.microsoft.com/office/powerpoint/2010/main" val="454271856"/>
      </p:ext>
    </p:extLst>
  </p:cSld>
  <p:clrMapOvr>
    <a:masterClrMapping/>
  </p:clrMapOvr>
</p:sldLayout>
</file>

<file path=ppt/slideLayouts/slideLayout3619.xml><?xml version="1.0" encoding="utf-8"?>
<p:sldLayout xmlns:a="http://schemas.openxmlformats.org/drawingml/2006/main" xmlns:r="http://schemas.openxmlformats.org/officeDocument/2006/relationships" xmlns:p="http://schemas.openxmlformats.org/presentationml/2006/main" preserve="1" userDrawn="1">
  <p:cSld name="4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9748565"/>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11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0843098"/>
      </p:ext>
    </p:extLst>
  </p:cSld>
  <p:clrMapOvr>
    <a:masterClrMapping/>
  </p:clrMapOvr>
</p:sldLayout>
</file>

<file path=ppt/slideLayouts/slideLayout3620.xml><?xml version="1.0" encoding="utf-8"?>
<p:sldLayout xmlns:a="http://schemas.openxmlformats.org/drawingml/2006/main" xmlns:r="http://schemas.openxmlformats.org/officeDocument/2006/relationships" xmlns:p="http://schemas.openxmlformats.org/presentationml/2006/main" userDrawn="1">
  <p:cSld name="11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F2A7324-C0DE-43F7-893A-132679DA968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64D15F0-F6A5-4B99-AF3A-DD2D703B13D9}" type="slidenum">
              <a:rPr lang="zh-CN" altLang="en-US"/>
              <a:pPr>
                <a:defRPr/>
              </a:pPr>
              <a:t>‹#›</a:t>
            </a:fld>
            <a:endParaRPr lang="zh-CN" altLang="en-US"/>
          </a:p>
        </p:txBody>
      </p:sp>
    </p:spTree>
    <p:extLst>
      <p:ext uri="{BB962C8B-B14F-4D97-AF65-F5344CB8AC3E}">
        <p14:creationId xmlns:p14="http://schemas.microsoft.com/office/powerpoint/2010/main" val="3269130818"/>
      </p:ext>
    </p:extLst>
  </p:cSld>
  <p:clrMapOvr>
    <a:masterClrMapping/>
  </p:clrMapOvr>
</p:sldLayout>
</file>

<file path=ppt/slideLayouts/slideLayout3621.xml><?xml version="1.0" encoding="utf-8"?>
<p:sldLayout xmlns:a="http://schemas.openxmlformats.org/drawingml/2006/main" xmlns:r="http://schemas.openxmlformats.org/officeDocument/2006/relationships" xmlns:p="http://schemas.openxmlformats.org/presentationml/2006/main" preserve="1" userDrawn="1">
  <p:cSld name="4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64799088"/>
      </p:ext>
    </p:extLst>
  </p:cSld>
  <p:clrMapOvr>
    <a:masterClrMapping/>
  </p:clrMapOvr>
</p:sldLayout>
</file>

<file path=ppt/slideLayouts/slideLayout3622.xml><?xml version="1.0" encoding="utf-8"?>
<p:sldLayout xmlns:a="http://schemas.openxmlformats.org/drawingml/2006/main" xmlns:r="http://schemas.openxmlformats.org/officeDocument/2006/relationships" xmlns:p="http://schemas.openxmlformats.org/presentationml/2006/main" showMasterSp="0" preserve="1" userDrawn="1">
  <p:cSld name="11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6458404"/>
      </p:ext>
    </p:extLst>
  </p:cSld>
  <p:clrMapOvr>
    <a:masterClrMapping/>
  </p:clrMapOvr>
</p:sldLayout>
</file>

<file path=ppt/slideLayouts/slideLayout3623.xml><?xml version="1.0" encoding="utf-8"?>
<p:sldLayout xmlns:a="http://schemas.openxmlformats.org/drawingml/2006/main" xmlns:r="http://schemas.openxmlformats.org/officeDocument/2006/relationships" xmlns:p="http://schemas.openxmlformats.org/presentationml/2006/main" preserve="1" userDrawn="1">
  <p:cSld name="11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51"/>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03"/>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134844824"/>
      </p:ext>
    </p:extLst>
  </p:cSld>
  <p:clrMapOvr>
    <a:masterClrMapping/>
  </p:clrMapOvr>
</p:sldLayout>
</file>

<file path=ppt/slideLayouts/slideLayout3624.xml><?xml version="1.0" encoding="utf-8"?>
<p:sldLayout xmlns:a="http://schemas.openxmlformats.org/drawingml/2006/main" xmlns:r="http://schemas.openxmlformats.org/officeDocument/2006/relationships" xmlns:p="http://schemas.openxmlformats.org/presentationml/2006/main" preserve="1" userDrawn="1">
  <p:cSld name="113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697351140"/>
      </p:ext>
    </p:extLst>
  </p:cSld>
  <p:clrMapOvr>
    <a:masterClrMapping/>
  </p:clrMapOvr>
</p:sldLayout>
</file>

<file path=ppt/slideLayouts/slideLayout3625.xml><?xml version="1.0" encoding="utf-8"?>
<p:sldLayout xmlns:a="http://schemas.openxmlformats.org/drawingml/2006/main" xmlns:r="http://schemas.openxmlformats.org/officeDocument/2006/relationships" xmlns:p="http://schemas.openxmlformats.org/presentationml/2006/main" preserve="1" userDrawn="1">
  <p:cSld name="11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31977328"/>
      </p:ext>
    </p:extLst>
  </p:cSld>
  <p:clrMapOvr>
    <a:masterClrMapping/>
  </p:clrMapOvr>
</p:sldLayout>
</file>

<file path=ppt/slideLayouts/slideLayout3626.xml><?xml version="1.0" encoding="utf-8"?>
<p:sldLayout xmlns:a="http://schemas.openxmlformats.org/drawingml/2006/main" xmlns:r="http://schemas.openxmlformats.org/officeDocument/2006/relationships" xmlns:p="http://schemas.openxmlformats.org/presentationml/2006/main" preserve="1" userDrawn="1">
  <p:cSld name="115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697"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994441505"/>
      </p:ext>
    </p:extLst>
  </p:cSld>
  <p:clrMapOvr>
    <a:masterClrMapping/>
  </p:clrMapOvr>
</p:sldLayout>
</file>

<file path=ppt/slideLayouts/slideLayout3627.xml><?xml version="1.0" encoding="utf-8"?>
<p:sldLayout xmlns:a="http://schemas.openxmlformats.org/drawingml/2006/main" xmlns:r="http://schemas.openxmlformats.org/officeDocument/2006/relationships" xmlns:p="http://schemas.openxmlformats.org/presentationml/2006/main" preserve="1" userDrawn="1">
  <p:cSld name="11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5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5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074326974"/>
      </p:ext>
    </p:extLst>
  </p:cSld>
  <p:clrMapOvr>
    <a:masterClrMapping/>
  </p:clrMapOvr>
</p:sldLayout>
</file>

<file path=ppt/slideLayouts/slideLayout3628.xml><?xml version="1.0" encoding="utf-8"?>
<p:sldLayout xmlns:a="http://schemas.openxmlformats.org/drawingml/2006/main" xmlns:r="http://schemas.openxmlformats.org/officeDocument/2006/relationships" xmlns:p="http://schemas.openxmlformats.org/presentationml/2006/main" preserve="1" userDrawn="1">
  <p:cSld name="117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010257097"/>
      </p:ext>
    </p:extLst>
  </p:cSld>
  <p:clrMapOvr>
    <a:masterClrMapping/>
  </p:clrMapOvr>
</p:sldLayout>
</file>

<file path=ppt/slideLayouts/slideLayout3629.xml><?xml version="1.0" encoding="utf-8"?>
<p:sldLayout xmlns:a="http://schemas.openxmlformats.org/drawingml/2006/main" xmlns:r="http://schemas.openxmlformats.org/officeDocument/2006/relationships" xmlns:p="http://schemas.openxmlformats.org/presentationml/2006/main" userDrawn="1">
  <p:cSld name="11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CE61F6D0-8110-4194-8ACB-42B71AF17BF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1B2B8DF5-4769-4E6A-959B-201B45D4896C}" type="slidenum">
              <a:rPr lang="zh-CN" altLang="en-US"/>
              <a:pPr>
                <a:defRPr/>
              </a:pPr>
              <a:t>‹#›</a:t>
            </a:fld>
            <a:endParaRPr lang="zh-CN" altLang="en-US"/>
          </a:p>
        </p:txBody>
      </p:sp>
    </p:spTree>
    <p:extLst>
      <p:ext uri="{BB962C8B-B14F-4D97-AF65-F5344CB8AC3E}">
        <p14:creationId xmlns:p14="http://schemas.microsoft.com/office/powerpoint/2010/main" val="753389357"/>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preserve="1" userDrawn="1">
  <p:cSld name="12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6822462"/>
      </p:ext>
    </p:extLst>
  </p:cSld>
  <p:clrMapOvr>
    <a:masterClrMapping/>
  </p:clrMapOvr>
</p:sldLayout>
</file>

<file path=ppt/slideLayouts/slideLayout3630.xml><?xml version="1.0" encoding="utf-8"?>
<p:sldLayout xmlns:a="http://schemas.openxmlformats.org/drawingml/2006/main" xmlns:r="http://schemas.openxmlformats.org/officeDocument/2006/relationships" xmlns:p="http://schemas.openxmlformats.org/presentationml/2006/main" preserve="1" userDrawn="1">
  <p:cSld name="4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5232369"/>
      </p:ext>
    </p:extLst>
  </p:cSld>
  <p:clrMapOvr>
    <a:masterClrMapping/>
  </p:clrMapOvr>
</p:sldLayout>
</file>

<file path=ppt/slideLayouts/slideLayout3631.xml><?xml version="1.0" encoding="utf-8"?>
<p:sldLayout xmlns:a="http://schemas.openxmlformats.org/drawingml/2006/main" xmlns:r="http://schemas.openxmlformats.org/officeDocument/2006/relationships" xmlns:p="http://schemas.openxmlformats.org/presentationml/2006/main" userDrawn="1">
  <p:cSld name="1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CE4234F7-7072-401F-9116-BD6DAB26D35A}"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BCE75BF8-E47E-4D39-ACBA-64F166590D9C}" type="slidenum">
              <a:rPr lang="zh-CN" altLang="en-US"/>
              <a:pPr>
                <a:defRPr/>
              </a:pPr>
              <a:t>‹#›</a:t>
            </a:fld>
            <a:endParaRPr lang="zh-CN" altLang="en-US"/>
          </a:p>
        </p:txBody>
      </p:sp>
    </p:spTree>
    <p:extLst>
      <p:ext uri="{BB962C8B-B14F-4D97-AF65-F5344CB8AC3E}">
        <p14:creationId xmlns:p14="http://schemas.microsoft.com/office/powerpoint/2010/main" val="2320492380"/>
      </p:ext>
    </p:extLst>
  </p:cSld>
  <p:clrMapOvr>
    <a:masterClrMapping/>
  </p:clrMapOvr>
</p:sldLayout>
</file>

<file path=ppt/slideLayouts/slideLayout3632.xml><?xml version="1.0" encoding="utf-8"?>
<p:sldLayout xmlns:a="http://schemas.openxmlformats.org/drawingml/2006/main" xmlns:r="http://schemas.openxmlformats.org/officeDocument/2006/relationships" xmlns:p="http://schemas.openxmlformats.org/presentationml/2006/main" preserve="1" userDrawn="1">
  <p:cSld name="4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0922636"/>
      </p:ext>
    </p:extLst>
  </p:cSld>
  <p:clrMapOvr>
    <a:masterClrMapping/>
  </p:clrMapOvr>
</p:sldLayout>
</file>

<file path=ppt/slideLayouts/slideLayout3633.xml><?xml version="1.0" encoding="utf-8"?>
<p:sldLayout xmlns:a="http://schemas.openxmlformats.org/drawingml/2006/main" xmlns:r="http://schemas.openxmlformats.org/officeDocument/2006/relationships" xmlns:p="http://schemas.openxmlformats.org/presentationml/2006/main" userDrawn="1">
  <p:cSld name="1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9EFEB77-3D84-4ABA-B16B-935DEC25523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C1AE0AD-960D-4BBC-B223-3C91747DD68D}" type="slidenum">
              <a:rPr lang="zh-CN" altLang="en-US"/>
              <a:pPr>
                <a:defRPr/>
              </a:pPr>
              <a:t>‹#›</a:t>
            </a:fld>
            <a:endParaRPr lang="zh-CN" altLang="en-US"/>
          </a:p>
        </p:txBody>
      </p:sp>
    </p:spTree>
    <p:extLst>
      <p:ext uri="{BB962C8B-B14F-4D97-AF65-F5344CB8AC3E}">
        <p14:creationId xmlns:p14="http://schemas.microsoft.com/office/powerpoint/2010/main" val="2070013562"/>
      </p:ext>
    </p:extLst>
  </p:cSld>
  <p:clrMapOvr>
    <a:masterClrMapping/>
  </p:clrMapOvr>
</p:sldLayout>
</file>

<file path=ppt/slideLayouts/slideLayout3634.xml><?xml version="1.0" encoding="utf-8"?>
<p:sldLayout xmlns:a="http://schemas.openxmlformats.org/drawingml/2006/main" xmlns:r="http://schemas.openxmlformats.org/officeDocument/2006/relationships" xmlns:p="http://schemas.openxmlformats.org/presentationml/2006/main" preserve="1" userDrawn="1">
  <p:cSld name="4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4456632"/>
      </p:ext>
    </p:extLst>
  </p:cSld>
  <p:clrMapOvr>
    <a:masterClrMapping/>
  </p:clrMapOvr>
</p:sldLayout>
</file>

<file path=ppt/slideLayouts/slideLayout3635.xml><?xml version="1.0" encoding="utf-8"?>
<p:sldLayout xmlns:a="http://schemas.openxmlformats.org/drawingml/2006/main" xmlns:r="http://schemas.openxmlformats.org/officeDocument/2006/relationships" xmlns:p="http://schemas.openxmlformats.org/presentationml/2006/main" userDrawn="1">
  <p:cSld name="1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71EFFC4-86A1-4567-A769-9C43854D9AE5}"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B36D763-E018-4511-B003-98E98AC29ABB}" type="slidenum">
              <a:rPr lang="zh-CN" altLang="en-US"/>
              <a:pPr>
                <a:defRPr/>
              </a:pPr>
              <a:t>‹#›</a:t>
            </a:fld>
            <a:endParaRPr lang="zh-CN" altLang="en-US"/>
          </a:p>
        </p:txBody>
      </p:sp>
    </p:spTree>
    <p:extLst>
      <p:ext uri="{BB962C8B-B14F-4D97-AF65-F5344CB8AC3E}">
        <p14:creationId xmlns:p14="http://schemas.microsoft.com/office/powerpoint/2010/main" val="1393478175"/>
      </p:ext>
    </p:extLst>
  </p:cSld>
  <p:clrMapOvr>
    <a:masterClrMapping/>
  </p:clrMapOvr>
</p:sldLayout>
</file>

<file path=ppt/slideLayouts/slideLayout3636.xml><?xml version="1.0" encoding="utf-8"?>
<p:sldLayout xmlns:a="http://schemas.openxmlformats.org/drawingml/2006/main" xmlns:r="http://schemas.openxmlformats.org/officeDocument/2006/relationships" xmlns:p="http://schemas.openxmlformats.org/presentationml/2006/main" preserve="1" userDrawn="1">
  <p:cSld name="4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7251468"/>
      </p:ext>
    </p:extLst>
  </p:cSld>
  <p:clrMapOvr>
    <a:masterClrMapping/>
  </p:clrMapOvr>
</p:sldLayout>
</file>

<file path=ppt/slideLayouts/slideLayout3637.xml><?xml version="1.0" encoding="utf-8"?>
<p:sldLayout xmlns:a="http://schemas.openxmlformats.org/drawingml/2006/main" xmlns:r="http://schemas.openxmlformats.org/officeDocument/2006/relationships" xmlns:p="http://schemas.openxmlformats.org/presentationml/2006/main" userDrawn="1">
  <p:cSld name="1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908A9FC8-A5C4-4346-A668-5F0979AC2EAA}"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9350A7DD-9705-4DD4-AE9E-A956340A53B1}" type="slidenum">
              <a:rPr lang="zh-CN" altLang="en-US"/>
              <a:pPr>
                <a:defRPr/>
              </a:pPr>
              <a:t>‹#›</a:t>
            </a:fld>
            <a:endParaRPr lang="zh-CN" altLang="en-US"/>
          </a:p>
        </p:txBody>
      </p:sp>
    </p:spTree>
    <p:extLst>
      <p:ext uri="{BB962C8B-B14F-4D97-AF65-F5344CB8AC3E}">
        <p14:creationId xmlns:p14="http://schemas.microsoft.com/office/powerpoint/2010/main" val="3312934739"/>
      </p:ext>
    </p:extLst>
  </p:cSld>
  <p:clrMapOvr>
    <a:masterClrMapping/>
  </p:clrMapOvr>
</p:sldLayout>
</file>

<file path=ppt/slideLayouts/slideLayout3638.xml><?xml version="1.0" encoding="utf-8"?>
<p:sldLayout xmlns:a="http://schemas.openxmlformats.org/drawingml/2006/main" xmlns:r="http://schemas.openxmlformats.org/officeDocument/2006/relationships" xmlns:p="http://schemas.openxmlformats.org/presentationml/2006/main" preserve="1" userDrawn="1">
  <p:cSld name="4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0642738"/>
      </p:ext>
    </p:extLst>
  </p:cSld>
  <p:clrMapOvr>
    <a:masterClrMapping/>
  </p:clrMapOvr>
</p:sldLayout>
</file>

<file path=ppt/slideLayouts/slideLayout3639.xml><?xml version="1.0" encoding="utf-8"?>
<p:sldLayout xmlns:a="http://schemas.openxmlformats.org/drawingml/2006/main" xmlns:r="http://schemas.openxmlformats.org/officeDocument/2006/relationships" xmlns:p="http://schemas.openxmlformats.org/presentationml/2006/main" userDrawn="1">
  <p:cSld name="1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2ABC943B-4347-497F-BD82-DDD78402DFE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879F7A46-E674-45F0-8525-710930B8AA18}" type="slidenum">
              <a:rPr lang="zh-CN" altLang="en-US"/>
              <a:pPr>
                <a:defRPr/>
              </a:pPr>
              <a:t>‹#›</a:t>
            </a:fld>
            <a:endParaRPr lang="zh-CN" altLang="en-US"/>
          </a:p>
        </p:txBody>
      </p:sp>
    </p:spTree>
    <p:extLst>
      <p:ext uri="{BB962C8B-B14F-4D97-AF65-F5344CB8AC3E}">
        <p14:creationId xmlns:p14="http://schemas.microsoft.com/office/powerpoint/2010/main" val="77137213"/>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preserve="1" userDrawn="1">
  <p:cSld name="2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732641"/>
      </p:ext>
    </p:extLst>
  </p:cSld>
  <p:clrMapOvr>
    <a:masterClrMapping/>
  </p:clrMapOvr>
</p:sldLayout>
</file>

<file path=ppt/slideLayouts/slideLayout3640.xml><?xml version="1.0" encoding="utf-8"?>
<p:sldLayout xmlns:a="http://schemas.openxmlformats.org/drawingml/2006/main" xmlns:r="http://schemas.openxmlformats.org/officeDocument/2006/relationships" xmlns:p="http://schemas.openxmlformats.org/presentationml/2006/main" userDrawn="1">
  <p:cSld name="1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CF8FDBAD-EDED-4992-9184-F4C41B5AEBE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D9B52D98-7BF3-4ED4-AA3B-31F4E12FF074}" type="slidenum">
              <a:rPr lang="zh-CN" altLang="en-US"/>
              <a:pPr>
                <a:defRPr/>
              </a:pPr>
              <a:t>‹#›</a:t>
            </a:fld>
            <a:endParaRPr lang="zh-CN" altLang="en-US"/>
          </a:p>
        </p:txBody>
      </p:sp>
    </p:spTree>
    <p:extLst>
      <p:ext uri="{BB962C8B-B14F-4D97-AF65-F5344CB8AC3E}">
        <p14:creationId xmlns:p14="http://schemas.microsoft.com/office/powerpoint/2010/main" val="896765108"/>
      </p:ext>
    </p:extLst>
  </p:cSld>
  <p:clrMapOvr>
    <a:masterClrMapping/>
  </p:clrMapOvr>
</p:sldLayout>
</file>

<file path=ppt/slideLayouts/slideLayout3641.xml><?xml version="1.0" encoding="utf-8"?>
<p:sldLayout xmlns:a="http://schemas.openxmlformats.org/drawingml/2006/main" xmlns:r="http://schemas.openxmlformats.org/officeDocument/2006/relationships" xmlns:p="http://schemas.openxmlformats.org/presentationml/2006/main" preserve="1" userDrawn="1">
  <p:cSld name="10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1748648"/>
      </p:ext>
    </p:extLst>
  </p:cSld>
  <p:clrMapOvr>
    <a:masterClrMapping/>
  </p:clrMapOvr>
</p:sldLayout>
</file>

<file path=ppt/slideLayouts/slideLayout3642.xml><?xml version="1.0" encoding="utf-8"?>
<p:sldLayout xmlns:a="http://schemas.openxmlformats.org/drawingml/2006/main" xmlns:r="http://schemas.openxmlformats.org/officeDocument/2006/relationships" xmlns:p="http://schemas.openxmlformats.org/presentationml/2006/main" preserve="1" userDrawn="1">
  <p:cSld name="21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5779226"/>
      </p:ext>
    </p:extLst>
  </p:cSld>
  <p:clrMapOvr>
    <a:masterClrMapping/>
  </p:clrMapOvr>
</p:sldLayout>
</file>

<file path=ppt/slideLayouts/slideLayout3643.xml><?xml version="1.0" encoding="utf-8"?>
<p:sldLayout xmlns:a="http://schemas.openxmlformats.org/drawingml/2006/main" xmlns:r="http://schemas.openxmlformats.org/officeDocument/2006/relationships" xmlns:p="http://schemas.openxmlformats.org/presentationml/2006/main" preserve="1" userDrawn="1">
  <p:cSld name="10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2858221"/>
      </p:ext>
    </p:extLst>
  </p:cSld>
  <p:clrMapOvr>
    <a:masterClrMapping/>
  </p:clrMapOvr>
</p:sldLayout>
</file>

<file path=ppt/slideLayouts/slideLayout3644.xml><?xml version="1.0" encoding="utf-8"?>
<p:sldLayout xmlns:a="http://schemas.openxmlformats.org/drawingml/2006/main" xmlns:r="http://schemas.openxmlformats.org/officeDocument/2006/relationships" xmlns:p="http://schemas.openxmlformats.org/presentationml/2006/main" userDrawn="1">
  <p:cSld name="1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C9BFBC2-2B51-4E2D-A2A9-6FA339892CC8}"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249ABCFA-707A-484B-B7B0-19331F005530}" type="slidenum">
              <a:rPr lang="zh-CN" altLang="en-US"/>
              <a:pPr>
                <a:defRPr/>
              </a:pPr>
              <a:t>‹#›</a:t>
            </a:fld>
            <a:endParaRPr lang="zh-CN" altLang="en-US"/>
          </a:p>
        </p:txBody>
      </p:sp>
    </p:spTree>
    <p:extLst>
      <p:ext uri="{BB962C8B-B14F-4D97-AF65-F5344CB8AC3E}">
        <p14:creationId xmlns:p14="http://schemas.microsoft.com/office/powerpoint/2010/main" val="3867590115"/>
      </p:ext>
    </p:extLst>
  </p:cSld>
  <p:clrMapOvr>
    <a:masterClrMapping/>
  </p:clrMapOvr>
</p:sldLayout>
</file>

<file path=ppt/slideLayouts/slideLayout3645.xml><?xml version="1.0" encoding="utf-8"?>
<p:sldLayout xmlns:a="http://schemas.openxmlformats.org/drawingml/2006/main" xmlns:r="http://schemas.openxmlformats.org/officeDocument/2006/relationships" xmlns:p="http://schemas.openxmlformats.org/presentationml/2006/main" userDrawn="1">
  <p:cSld name="1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C8817D16-8558-4CE5-8836-66E7606C8EAD}"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0F9D43D-05C1-4590-8F0E-2FDE7E035F52}" type="slidenum">
              <a:rPr lang="zh-CN" altLang="en-US"/>
              <a:pPr>
                <a:defRPr/>
              </a:pPr>
              <a:t>‹#›</a:t>
            </a:fld>
            <a:endParaRPr lang="zh-CN" altLang="en-US"/>
          </a:p>
        </p:txBody>
      </p:sp>
    </p:spTree>
    <p:extLst>
      <p:ext uri="{BB962C8B-B14F-4D97-AF65-F5344CB8AC3E}">
        <p14:creationId xmlns:p14="http://schemas.microsoft.com/office/powerpoint/2010/main" val="3491909339"/>
      </p:ext>
    </p:extLst>
  </p:cSld>
  <p:clrMapOvr>
    <a:masterClrMapping/>
  </p:clrMapOvr>
</p:sldLayout>
</file>

<file path=ppt/slideLayouts/slideLayout3646.xml><?xml version="1.0" encoding="utf-8"?>
<p:sldLayout xmlns:a="http://schemas.openxmlformats.org/drawingml/2006/main" xmlns:r="http://schemas.openxmlformats.org/officeDocument/2006/relationships" xmlns:p="http://schemas.openxmlformats.org/presentationml/2006/main" userDrawn="1">
  <p:cSld name="2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0559740"/>
      </p:ext>
    </p:extLst>
  </p:cSld>
  <p:clrMapOvr>
    <a:masterClrMapping/>
  </p:clrMapOvr>
  <p:transition spd="slow" advClick="0" advTm="0">
    <p:random/>
  </p:transition>
</p:sldLayout>
</file>

<file path=ppt/slideLayouts/slideLayout3647.xml><?xml version="1.0" encoding="utf-8"?>
<p:sldLayout xmlns:a="http://schemas.openxmlformats.org/drawingml/2006/main" xmlns:r="http://schemas.openxmlformats.org/officeDocument/2006/relationships" xmlns:p="http://schemas.openxmlformats.org/presentationml/2006/main" userDrawn="1">
  <p:cSld name="1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E53B1A55-0916-4570-A4C4-C594FE0AACF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3D1B7C4-32FC-4AB3-97D9-91F739791075}" type="slidenum">
              <a:rPr lang="zh-CN" altLang="en-US"/>
              <a:pPr>
                <a:defRPr/>
              </a:pPr>
              <a:t>‹#›</a:t>
            </a:fld>
            <a:endParaRPr lang="zh-CN" altLang="en-US"/>
          </a:p>
        </p:txBody>
      </p:sp>
    </p:spTree>
    <p:extLst>
      <p:ext uri="{BB962C8B-B14F-4D97-AF65-F5344CB8AC3E}">
        <p14:creationId xmlns:p14="http://schemas.microsoft.com/office/powerpoint/2010/main" val="1912475449"/>
      </p:ext>
    </p:extLst>
  </p:cSld>
  <p:clrMapOvr>
    <a:masterClrMapping/>
  </p:clrMapOvr>
</p:sldLayout>
</file>

<file path=ppt/slideLayouts/slideLayout3648.xml><?xml version="1.0" encoding="utf-8"?>
<p:sldLayout xmlns:a="http://schemas.openxmlformats.org/drawingml/2006/main" xmlns:r="http://schemas.openxmlformats.org/officeDocument/2006/relationships" xmlns:p="http://schemas.openxmlformats.org/presentationml/2006/main" preserve="1" userDrawn="1">
  <p:cSld name="11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6965491"/>
      </p:ext>
    </p:extLst>
  </p:cSld>
  <p:clrMapOvr>
    <a:masterClrMapping/>
  </p:clrMapOvr>
</p:sldLayout>
</file>

<file path=ppt/slideLayouts/slideLayout3649.xml><?xml version="1.0" encoding="utf-8"?>
<p:sldLayout xmlns:a="http://schemas.openxmlformats.org/drawingml/2006/main" xmlns:r="http://schemas.openxmlformats.org/officeDocument/2006/relationships" xmlns:p="http://schemas.openxmlformats.org/presentationml/2006/main" preserve="1" userDrawn="1">
  <p:cSld name="23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6457752"/>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preserve="1" userDrawn="1">
  <p:cSld name="12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64979481"/>
      </p:ext>
    </p:extLst>
  </p:cSld>
  <p:clrMapOvr>
    <a:masterClrMapping/>
  </p:clrMapOvr>
</p:sldLayout>
</file>

<file path=ppt/slideLayouts/slideLayout3650.xml><?xml version="1.0" encoding="utf-8"?>
<p:sldLayout xmlns:a="http://schemas.openxmlformats.org/drawingml/2006/main" xmlns:r="http://schemas.openxmlformats.org/officeDocument/2006/relationships" xmlns:p="http://schemas.openxmlformats.org/presentationml/2006/main" preserve="1" userDrawn="1">
  <p:cSld name="11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3792884"/>
      </p:ext>
    </p:extLst>
  </p:cSld>
  <p:clrMapOvr>
    <a:masterClrMapping/>
  </p:clrMapOvr>
</p:sldLayout>
</file>

<file path=ppt/slideLayouts/slideLayout3651.xml><?xml version="1.0" encoding="utf-8"?>
<p:sldLayout xmlns:a="http://schemas.openxmlformats.org/drawingml/2006/main" xmlns:r="http://schemas.openxmlformats.org/officeDocument/2006/relationships" xmlns:p="http://schemas.openxmlformats.org/presentationml/2006/main" preserve="1" userDrawn="1">
  <p:cSld name="12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6142698"/>
      </p:ext>
    </p:extLst>
  </p:cSld>
  <p:clrMapOvr>
    <a:masterClrMapping/>
  </p:clrMapOvr>
</p:sldLayout>
</file>

<file path=ppt/slideLayouts/slideLayout3652.xml><?xml version="1.0" encoding="utf-8"?>
<p:sldLayout xmlns:a="http://schemas.openxmlformats.org/drawingml/2006/main" xmlns:r="http://schemas.openxmlformats.org/officeDocument/2006/relationships" xmlns:p="http://schemas.openxmlformats.org/presentationml/2006/main" preserve="1" userDrawn="1">
  <p:cSld name="2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6507390"/>
      </p:ext>
    </p:extLst>
  </p:cSld>
  <p:clrMapOvr>
    <a:masterClrMapping/>
  </p:clrMapOvr>
</p:sldLayout>
</file>

<file path=ppt/slideLayouts/slideLayout3653.xml><?xml version="1.0" encoding="utf-8"?>
<p:sldLayout xmlns:a="http://schemas.openxmlformats.org/drawingml/2006/main" xmlns:r="http://schemas.openxmlformats.org/officeDocument/2006/relationships" xmlns:p="http://schemas.openxmlformats.org/presentationml/2006/main" preserve="1" userDrawn="1">
  <p:cSld name="12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8788287"/>
      </p:ext>
    </p:extLst>
  </p:cSld>
  <p:clrMapOvr>
    <a:masterClrMapping/>
  </p:clrMapOvr>
</p:sldLayout>
</file>

<file path=ppt/slideLayouts/slideLayout3654.xml><?xml version="1.0" encoding="utf-8"?>
<p:sldLayout xmlns:a="http://schemas.openxmlformats.org/drawingml/2006/main" xmlns:r="http://schemas.openxmlformats.org/officeDocument/2006/relationships" xmlns:p="http://schemas.openxmlformats.org/presentationml/2006/main" userDrawn="1">
  <p:cSld name="1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65" y="6042060"/>
            <a:ext cx="683419" cy="365125"/>
          </a:xfrm>
        </p:spPr>
        <p:txBody>
          <a:bodyPr/>
          <a:lstStyle>
            <a:lvl1pPr eaLnBrk="0" fontAlgn="auto" hangingPunct="0">
              <a:spcBef>
                <a:spcPct val="0"/>
              </a:spcBef>
              <a:spcAft>
                <a:spcPts val="0"/>
              </a:spcAft>
              <a:defRPr sz="1350" smtClean="0">
                <a:solidFill>
                  <a:prstClr val="black">
                    <a:tint val="75000"/>
                  </a:prstClr>
                </a:solidFill>
                <a:latin typeface="Arial" panose="020B0604020202020204" pitchFamily="34" charset="0"/>
              </a:defRPr>
            </a:lvl1pPr>
          </a:lstStyle>
          <a:p>
            <a:pPr>
              <a:defRPr/>
            </a:pPr>
            <a:fld id="{4B15D9F9-7E75-4691-9BC8-D556526A05A0}"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60"/>
            <a:ext cx="4723209" cy="365125"/>
          </a:xfrm>
        </p:spPr>
        <p:txBody>
          <a:bodyPr/>
          <a:lstStyle>
            <a:lvl1pPr algn="l" eaLnBrk="0" fontAlgn="auto" hangingPunct="0">
              <a:spcBef>
                <a:spcPct val="0"/>
              </a:spcBef>
              <a:spcAft>
                <a:spcPts val="0"/>
              </a:spcAft>
              <a:defRPr sz="1350">
                <a:solidFill>
                  <a:prstClr val="black">
                    <a:tint val="75000"/>
                  </a:prstClr>
                </a:solidFill>
                <a:latin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60"/>
            <a:ext cx="513159" cy="365125"/>
          </a:xfrm>
        </p:spPr>
        <p:txBody>
          <a:bodyPr/>
          <a:lstStyle>
            <a:lvl1pPr algn="l" eaLnBrk="0" fontAlgn="auto" hangingPunct="0">
              <a:spcBef>
                <a:spcPct val="0"/>
              </a:spcBef>
              <a:spcAft>
                <a:spcPts val="0"/>
              </a:spcAft>
              <a:defRPr sz="1350" smtClean="0">
                <a:solidFill>
                  <a:prstClr val="black">
                    <a:tint val="75000"/>
                  </a:prstClr>
                </a:solidFill>
                <a:latin typeface="Arial" panose="020B0604020202020204" pitchFamily="34" charset="0"/>
              </a:defRPr>
            </a:lvl1pPr>
          </a:lstStyle>
          <a:p>
            <a:pPr>
              <a:defRPr/>
            </a:pPr>
            <a:fld id="{AEA5DE8A-2B46-4B88-B4A2-428A45A9F21D}" type="slidenum">
              <a:rPr lang="zh-CN" altLang="en-US"/>
              <a:pPr>
                <a:defRPr/>
              </a:pPr>
              <a:t>‹#›</a:t>
            </a:fld>
            <a:endParaRPr lang="zh-CN" altLang="en-US"/>
          </a:p>
        </p:txBody>
      </p:sp>
    </p:spTree>
    <p:extLst>
      <p:ext uri="{BB962C8B-B14F-4D97-AF65-F5344CB8AC3E}">
        <p14:creationId xmlns:p14="http://schemas.microsoft.com/office/powerpoint/2010/main" val="352858621"/>
      </p:ext>
    </p:extLst>
  </p:cSld>
  <p:clrMapOvr>
    <a:masterClrMapping/>
  </p:clrMapOvr>
</p:sldLayout>
</file>

<file path=ppt/slideLayouts/slideLayout3655.xml><?xml version="1.0" encoding="utf-8"?>
<p:sldLayout xmlns:a="http://schemas.openxmlformats.org/drawingml/2006/main" xmlns:r="http://schemas.openxmlformats.org/officeDocument/2006/relationships" xmlns:p="http://schemas.openxmlformats.org/presentationml/2006/main" userDrawn="1">
  <p:cSld name="1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65" y="6042060"/>
            <a:ext cx="683419" cy="365125"/>
          </a:xfrm>
        </p:spPr>
        <p:txBody>
          <a:bodyPr/>
          <a:lstStyle>
            <a:lvl1pPr eaLnBrk="0" fontAlgn="auto" hangingPunct="0">
              <a:spcBef>
                <a:spcPct val="0"/>
              </a:spcBef>
              <a:spcAft>
                <a:spcPts val="0"/>
              </a:spcAft>
              <a:defRPr sz="1350" smtClean="0">
                <a:solidFill>
                  <a:prstClr val="black">
                    <a:tint val="75000"/>
                  </a:prstClr>
                </a:solidFill>
                <a:latin typeface="Arial" panose="020B0604020202020204" pitchFamily="34" charset="0"/>
              </a:defRPr>
            </a:lvl1pPr>
          </a:lstStyle>
          <a:p>
            <a:pPr>
              <a:defRPr/>
            </a:pPr>
            <a:fld id="{A119B26E-0C74-48B3-A8A5-9C5B1E57BB90}"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60"/>
            <a:ext cx="4723209" cy="365125"/>
          </a:xfrm>
        </p:spPr>
        <p:txBody>
          <a:bodyPr/>
          <a:lstStyle>
            <a:lvl1pPr algn="l" eaLnBrk="0" fontAlgn="auto" hangingPunct="0">
              <a:spcBef>
                <a:spcPct val="0"/>
              </a:spcBef>
              <a:spcAft>
                <a:spcPts val="0"/>
              </a:spcAft>
              <a:defRPr sz="1350">
                <a:solidFill>
                  <a:prstClr val="black">
                    <a:tint val="75000"/>
                  </a:prstClr>
                </a:solidFill>
                <a:latin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60"/>
            <a:ext cx="513159" cy="365125"/>
          </a:xfrm>
        </p:spPr>
        <p:txBody>
          <a:bodyPr/>
          <a:lstStyle>
            <a:lvl1pPr algn="l" eaLnBrk="0" fontAlgn="auto" hangingPunct="0">
              <a:spcBef>
                <a:spcPct val="0"/>
              </a:spcBef>
              <a:spcAft>
                <a:spcPts val="0"/>
              </a:spcAft>
              <a:defRPr sz="1350" smtClean="0">
                <a:solidFill>
                  <a:prstClr val="black">
                    <a:tint val="75000"/>
                  </a:prstClr>
                </a:solidFill>
                <a:latin typeface="Arial" panose="020B0604020202020204" pitchFamily="34" charset="0"/>
              </a:defRPr>
            </a:lvl1pPr>
          </a:lstStyle>
          <a:p>
            <a:pPr>
              <a:defRPr/>
            </a:pPr>
            <a:fld id="{FDBDC2CA-9A9B-4CB1-AC2B-2CA72B39F3C8}" type="slidenum">
              <a:rPr lang="zh-CN" altLang="en-US"/>
              <a:pPr>
                <a:defRPr/>
              </a:pPr>
              <a:t>‹#›</a:t>
            </a:fld>
            <a:endParaRPr lang="zh-CN" altLang="en-US"/>
          </a:p>
        </p:txBody>
      </p:sp>
    </p:spTree>
    <p:extLst>
      <p:ext uri="{BB962C8B-B14F-4D97-AF65-F5344CB8AC3E}">
        <p14:creationId xmlns:p14="http://schemas.microsoft.com/office/powerpoint/2010/main" val="1513940456"/>
      </p:ext>
    </p:extLst>
  </p:cSld>
  <p:clrMapOvr>
    <a:masterClrMapping/>
  </p:clrMapOvr>
</p:sldLayout>
</file>

<file path=ppt/slideLayouts/slideLayout3656.xml><?xml version="1.0" encoding="utf-8"?>
<p:sldLayout xmlns:a="http://schemas.openxmlformats.org/drawingml/2006/main" xmlns:r="http://schemas.openxmlformats.org/officeDocument/2006/relationships" xmlns:p="http://schemas.openxmlformats.org/presentationml/2006/main" preserve="1" userDrawn="1">
  <p:cSld name="13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8613158"/>
      </p:ext>
    </p:extLst>
  </p:cSld>
  <p:clrMapOvr>
    <a:masterClrMapping/>
  </p:clrMapOvr>
</p:sldLayout>
</file>

<file path=ppt/slideLayouts/slideLayout3657.xml><?xml version="1.0" encoding="utf-8"?>
<p:sldLayout xmlns:a="http://schemas.openxmlformats.org/drawingml/2006/main" xmlns:r="http://schemas.openxmlformats.org/officeDocument/2006/relationships" xmlns:p="http://schemas.openxmlformats.org/presentationml/2006/main" preserve="1" userDrawn="1">
  <p:cSld name="25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0357622"/>
      </p:ext>
    </p:extLst>
  </p:cSld>
  <p:clrMapOvr>
    <a:masterClrMapping/>
  </p:clrMapOvr>
</p:sldLayout>
</file>

<file path=ppt/slideLayouts/slideLayout3658.xml><?xml version="1.0" encoding="utf-8"?>
<p:sldLayout xmlns:a="http://schemas.openxmlformats.org/drawingml/2006/main" xmlns:r="http://schemas.openxmlformats.org/officeDocument/2006/relationships" xmlns:p="http://schemas.openxmlformats.org/presentationml/2006/main" preserve="1" userDrawn="1">
  <p:cSld name="13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3574739"/>
      </p:ext>
    </p:extLst>
  </p:cSld>
  <p:clrMapOvr>
    <a:masterClrMapping/>
  </p:clrMapOvr>
</p:sldLayout>
</file>

<file path=ppt/slideLayouts/slideLayout3659.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2680269"/>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userDrawn="1">
  <p:cSld name="1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302" y="6042134"/>
            <a:ext cx="683419" cy="365125"/>
          </a:xfrm>
        </p:spPr>
        <p:txBody>
          <a:bodyPr/>
          <a:lstStyle>
            <a:lvl1pPr eaLnBrk="0" fontAlgn="auto" hangingPunct="0">
              <a:spcBef>
                <a:spcPct val="0"/>
              </a:spcBef>
              <a:spcAft>
                <a:spcPts val="0"/>
              </a:spcAft>
              <a:defRPr sz="1350" smtClean="0">
                <a:solidFill>
                  <a:prstClr val="black">
                    <a:tint val="75000"/>
                  </a:prstClr>
                </a:solidFill>
                <a:latin typeface="Arial" panose="020B0604020202020204" pitchFamily="34" charset="0"/>
              </a:defRPr>
            </a:lvl1pPr>
          </a:lstStyle>
          <a:p>
            <a:pPr>
              <a:defRPr/>
            </a:pPr>
            <a:fld id="{4B15D9F9-7E75-4691-9BC8-D556526A05A0}"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34"/>
            <a:ext cx="4723209" cy="365125"/>
          </a:xfrm>
        </p:spPr>
        <p:txBody>
          <a:bodyPr/>
          <a:lstStyle>
            <a:lvl1pPr algn="l" eaLnBrk="0" fontAlgn="auto" hangingPunct="0">
              <a:spcBef>
                <a:spcPct val="0"/>
              </a:spcBef>
              <a:spcAft>
                <a:spcPts val="0"/>
              </a:spcAft>
              <a:defRPr sz="1350">
                <a:solidFill>
                  <a:prstClr val="black">
                    <a:tint val="75000"/>
                  </a:prstClr>
                </a:solidFill>
                <a:latin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34"/>
            <a:ext cx="513159" cy="365125"/>
          </a:xfrm>
        </p:spPr>
        <p:txBody>
          <a:bodyPr/>
          <a:lstStyle>
            <a:lvl1pPr algn="l" eaLnBrk="0" fontAlgn="auto" hangingPunct="0">
              <a:spcBef>
                <a:spcPct val="0"/>
              </a:spcBef>
              <a:spcAft>
                <a:spcPts val="0"/>
              </a:spcAft>
              <a:defRPr sz="1350" smtClean="0">
                <a:solidFill>
                  <a:prstClr val="black">
                    <a:tint val="75000"/>
                  </a:prstClr>
                </a:solidFill>
                <a:latin typeface="Arial" panose="020B0604020202020204" pitchFamily="34" charset="0"/>
              </a:defRPr>
            </a:lvl1pPr>
          </a:lstStyle>
          <a:p>
            <a:pPr>
              <a:defRPr/>
            </a:pPr>
            <a:fld id="{AEA5DE8A-2B46-4B88-B4A2-428A45A9F21D}" type="slidenum">
              <a:rPr lang="zh-CN" altLang="en-US"/>
              <a:pPr>
                <a:defRPr/>
              </a:pPr>
              <a:t>‹#›</a:t>
            </a:fld>
            <a:endParaRPr lang="zh-CN" altLang="en-US"/>
          </a:p>
        </p:txBody>
      </p:sp>
    </p:spTree>
    <p:extLst>
      <p:ext uri="{BB962C8B-B14F-4D97-AF65-F5344CB8AC3E}">
        <p14:creationId xmlns:p14="http://schemas.microsoft.com/office/powerpoint/2010/main" val="1979091944"/>
      </p:ext>
    </p:extLst>
  </p:cSld>
  <p:clrMapOvr>
    <a:masterClrMapping/>
  </p:clrMapOvr>
</p:sldLayout>
</file>

<file path=ppt/slideLayouts/slideLayout3660.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3169591"/>
      </p:ext>
    </p:extLst>
  </p:cSld>
  <p:clrMapOvr>
    <a:masterClrMapping/>
  </p:clrMapOvr>
</p:sldLayout>
</file>

<file path=ppt/slideLayouts/slideLayout3661.xml><?xml version="1.0" encoding="utf-8"?>
<p:sldLayout xmlns:a="http://schemas.openxmlformats.org/drawingml/2006/main" xmlns:r="http://schemas.openxmlformats.org/officeDocument/2006/relationships" xmlns:p="http://schemas.openxmlformats.org/presentationml/2006/main" preserve="1" userDrawn="1">
  <p:cSld name="4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9930307"/>
      </p:ext>
    </p:extLst>
  </p:cSld>
  <p:clrMapOvr>
    <a:masterClrMapping/>
  </p:clrMapOvr>
</p:sldLayout>
</file>

<file path=ppt/slideLayouts/slideLayout3662.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3462469"/>
      </p:ext>
    </p:extLst>
  </p:cSld>
  <p:clrMapOvr>
    <a:masterClrMapping/>
  </p:clrMapOvr>
</p:sldLayout>
</file>

<file path=ppt/slideLayouts/slideLayout3663.xml><?xml version="1.0" encoding="utf-8"?>
<p:sldLayout xmlns:a="http://schemas.openxmlformats.org/drawingml/2006/main" xmlns:r="http://schemas.openxmlformats.org/officeDocument/2006/relationships" xmlns:p="http://schemas.openxmlformats.org/presentationml/2006/main" preserve="1" userDrawn="1">
  <p:cSld name="4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8660708"/>
      </p:ext>
    </p:extLst>
  </p:cSld>
  <p:clrMapOvr>
    <a:masterClrMapping/>
  </p:clrMapOvr>
</p:sldLayout>
</file>

<file path=ppt/slideLayouts/slideLayout3664.xml><?xml version="1.0" encoding="utf-8"?>
<p:sldLayout xmlns:a="http://schemas.openxmlformats.org/drawingml/2006/main" xmlns:r="http://schemas.openxmlformats.org/officeDocument/2006/relationships" xmlns:p="http://schemas.openxmlformats.org/presentationml/2006/main" preserve="1" userDrawn="1">
  <p:cSld name="9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1010738"/>
      </p:ext>
    </p:extLst>
  </p:cSld>
  <p:clrMapOvr>
    <a:masterClrMapping/>
  </p:clrMapOvr>
</p:sldLayout>
</file>

<file path=ppt/slideLayouts/slideLayout3665.xml><?xml version="1.0" encoding="utf-8"?>
<p:sldLayout xmlns:a="http://schemas.openxmlformats.org/drawingml/2006/main" xmlns:r="http://schemas.openxmlformats.org/officeDocument/2006/relationships" xmlns:p="http://schemas.openxmlformats.org/presentationml/2006/main" preserve="1" userDrawn="1">
  <p:cSld name="9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6615014"/>
      </p:ext>
    </p:extLst>
  </p:cSld>
  <p:clrMapOvr>
    <a:masterClrMapping/>
  </p:clrMapOvr>
</p:sldLayout>
</file>

<file path=ppt/slideLayouts/slideLayout3666.xml><?xml version="1.0" encoding="utf-8"?>
<p:sldLayout xmlns:a="http://schemas.openxmlformats.org/drawingml/2006/main" xmlns:r="http://schemas.openxmlformats.org/officeDocument/2006/relationships" xmlns:p="http://schemas.openxmlformats.org/presentationml/2006/main" preserve="1" userDrawn="1">
  <p:cSld name="9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0674627"/>
      </p:ext>
    </p:extLst>
  </p:cSld>
  <p:clrMapOvr>
    <a:masterClrMapping/>
  </p:clrMapOvr>
</p:sldLayout>
</file>

<file path=ppt/slideLayouts/slideLayout3667.xml><?xml version="1.0" encoding="utf-8"?>
<p:sldLayout xmlns:a="http://schemas.openxmlformats.org/drawingml/2006/main" xmlns:r="http://schemas.openxmlformats.org/officeDocument/2006/relationships" xmlns:p="http://schemas.openxmlformats.org/presentationml/2006/main" preserve="1" userDrawn="1">
  <p:cSld name="4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0808030"/>
      </p:ext>
    </p:extLst>
  </p:cSld>
  <p:clrMapOvr>
    <a:masterClrMapping/>
  </p:clrMapOvr>
</p:sldLayout>
</file>

<file path=ppt/slideLayouts/slideLayout3668.xml><?xml version="1.0" encoding="utf-8"?>
<p:sldLayout xmlns:a="http://schemas.openxmlformats.org/drawingml/2006/main" xmlns:r="http://schemas.openxmlformats.org/officeDocument/2006/relationships" xmlns:p="http://schemas.openxmlformats.org/presentationml/2006/main" preserve="1" userDrawn="1">
  <p:cSld name="4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8861992"/>
      </p:ext>
    </p:extLst>
  </p:cSld>
  <p:clrMapOvr>
    <a:masterClrMapping/>
  </p:clrMapOvr>
</p:sldLayout>
</file>

<file path=ppt/slideLayouts/slideLayout3669.xml><?xml version="1.0" encoding="utf-8"?>
<p:sldLayout xmlns:a="http://schemas.openxmlformats.org/drawingml/2006/main" xmlns:r="http://schemas.openxmlformats.org/officeDocument/2006/relationships" xmlns:p="http://schemas.openxmlformats.org/presentationml/2006/main" preserve="1" userDrawn="1">
  <p:cSld name="4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2405816"/>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userDrawn="1">
  <p:cSld name="1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302" y="6042134"/>
            <a:ext cx="683419" cy="365125"/>
          </a:xfrm>
        </p:spPr>
        <p:txBody>
          <a:bodyPr/>
          <a:lstStyle>
            <a:lvl1pPr eaLnBrk="0" fontAlgn="auto" hangingPunct="0">
              <a:spcBef>
                <a:spcPct val="0"/>
              </a:spcBef>
              <a:spcAft>
                <a:spcPts val="0"/>
              </a:spcAft>
              <a:defRPr sz="1350" smtClean="0">
                <a:solidFill>
                  <a:prstClr val="black">
                    <a:tint val="75000"/>
                  </a:prstClr>
                </a:solidFill>
                <a:latin typeface="Arial" panose="020B0604020202020204" pitchFamily="34" charset="0"/>
              </a:defRPr>
            </a:lvl1pPr>
          </a:lstStyle>
          <a:p>
            <a:pPr>
              <a:defRPr/>
            </a:pPr>
            <a:fld id="{A119B26E-0C74-48B3-A8A5-9C5B1E57BB90}"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34"/>
            <a:ext cx="4723209" cy="365125"/>
          </a:xfrm>
        </p:spPr>
        <p:txBody>
          <a:bodyPr/>
          <a:lstStyle>
            <a:lvl1pPr algn="l" eaLnBrk="0" fontAlgn="auto" hangingPunct="0">
              <a:spcBef>
                <a:spcPct val="0"/>
              </a:spcBef>
              <a:spcAft>
                <a:spcPts val="0"/>
              </a:spcAft>
              <a:defRPr sz="1350">
                <a:solidFill>
                  <a:prstClr val="black">
                    <a:tint val="75000"/>
                  </a:prstClr>
                </a:solidFill>
                <a:latin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34"/>
            <a:ext cx="513159" cy="365125"/>
          </a:xfrm>
        </p:spPr>
        <p:txBody>
          <a:bodyPr/>
          <a:lstStyle>
            <a:lvl1pPr algn="l" eaLnBrk="0" fontAlgn="auto" hangingPunct="0">
              <a:spcBef>
                <a:spcPct val="0"/>
              </a:spcBef>
              <a:spcAft>
                <a:spcPts val="0"/>
              </a:spcAft>
              <a:defRPr sz="1350" smtClean="0">
                <a:solidFill>
                  <a:prstClr val="black">
                    <a:tint val="75000"/>
                  </a:prstClr>
                </a:solidFill>
                <a:latin typeface="Arial" panose="020B0604020202020204" pitchFamily="34" charset="0"/>
              </a:defRPr>
            </a:lvl1pPr>
          </a:lstStyle>
          <a:p>
            <a:pPr>
              <a:defRPr/>
            </a:pPr>
            <a:fld id="{FDBDC2CA-9A9B-4CB1-AC2B-2CA72B39F3C8}" type="slidenum">
              <a:rPr lang="zh-CN" altLang="en-US"/>
              <a:pPr>
                <a:defRPr/>
              </a:pPr>
              <a:t>‹#›</a:t>
            </a:fld>
            <a:endParaRPr lang="zh-CN" altLang="en-US"/>
          </a:p>
        </p:txBody>
      </p:sp>
    </p:spTree>
    <p:extLst>
      <p:ext uri="{BB962C8B-B14F-4D97-AF65-F5344CB8AC3E}">
        <p14:creationId xmlns:p14="http://schemas.microsoft.com/office/powerpoint/2010/main" val="2941476827"/>
      </p:ext>
    </p:extLst>
  </p:cSld>
  <p:clrMapOvr>
    <a:masterClrMapping/>
  </p:clrMapOvr>
</p:sldLayout>
</file>

<file path=ppt/slideLayouts/slideLayout3670.xml><?xml version="1.0" encoding="utf-8"?>
<p:sldLayout xmlns:a="http://schemas.openxmlformats.org/drawingml/2006/main" xmlns:r="http://schemas.openxmlformats.org/officeDocument/2006/relationships" xmlns:p="http://schemas.openxmlformats.org/presentationml/2006/main" preserve="1" userDrawn="1">
  <p:cSld name="4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8848425"/>
      </p:ext>
    </p:extLst>
  </p:cSld>
  <p:clrMapOvr>
    <a:masterClrMapping/>
  </p:clrMapOvr>
</p:sldLayout>
</file>

<file path=ppt/slideLayouts/slideLayout3671.xml><?xml version="1.0" encoding="utf-8"?>
<p:sldLayout xmlns:a="http://schemas.openxmlformats.org/drawingml/2006/main" xmlns:r="http://schemas.openxmlformats.org/officeDocument/2006/relationships" xmlns:p="http://schemas.openxmlformats.org/presentationml/2006/main" userDrawn="1">
  <p:cSld name="10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557622"/>
      </p:ext>
    </p:extLst>
  </p:cSld>
  <p:clrMapOvr>
    <a:masterClrMapping/>
  </p:clrMapOvr>
</p:sldLayout>
</file>

<file path=ppt/slideLayouts/slideLayout3672.xml><?xml version="1.0" encoding="utf-8"?>
<p:sldLayout xmlns:a="http://schemas.openxmlformats.org/drawingml/2006/main" xmlns:r="http://schemas.openxmlformats.org/officeDocument/2006/relationships" xmlns:p="http://schemas.openxmlformats.org/presentationml/2006/main" userDrawn="1">
  <p:cSld name="10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2454051"/>
      </p:ext>
    </p:extLst>
  </p:cSld>
  <p:clrMapOvr>
    <a:masterClrMapping/>
  </p:clrMapOvr>
</p:sldLayout>
</file>

<file path=ppt/slideLayouts/slideLayout3673.xml><?xml version="1.0" encoding="utf-8"?>
<p:sldLayout xmlns:a="http://schemas.openxmlformats.org/drawingml/2006/main" xmlns:r="http://schemas.openxmlformats.org/officeDocument/2006/relationships" xmlns:p="http://schemas.openxmlformats.org/presentationml/2006/main" userDrawn="1">
  <p:cSld name="10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5032023"/>
      </p:ext>
    </p:extLst>
  </p:cSld>
  <p:clrMapOvr>
    <a:masterClrMapping/>
  </p:clrMapOvr>
</p:sldLayout>
</file>

<file path=ppt/slideLayouts/slideLayout3674.xml><?xml version="1.0" encoding="utf-8"?>
<p:sldLayout xmlns:a="http://schemas.openxmlformats.org/drawingml/2006/main" xmlns:r="http://schemas.openxmlformats.org/officeDocument/2006/relationships" xmlns:p="http://schemas.openxmlformats.org/presentationml/2006/main" userDrawn="1">
  <p:cSld name="10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7847330"/>
      </p:ext>
    </p:extLst>
  </p:cSld>
  <p:clrMapOvr>
    <a:masterClrMapping/>
  </p:clrMapOvr>
</p:sldLayout>
</file>

<file path=ppt/slideLayouts/slideLayout3675.xml><?xml version="1.0" encoding="utf-8"?>
<p:sldLayout xmlns:a="http://schemas.openxmlformats.org/drawingml/2006/main" xmlns:r="http://schemas.openxmlformats.org/officeDocument/2006/relationships" xmlns:p="http://schemas.openxmlformats.org/presentationml/2006/main" userDrawn="1">
  <p:cSld name="10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5989406"/>
      </p:ext>
    </p:extLst>
  </p:cSld>
  <p:clrMapOvr>
    <a:masterClrMapping/>
  </p:clrMapOvr>
</p:sldLayout>
</file>

<file path=ppt/slideLayouts/slideLayout3676.xml><?xml version="1.0" encoding="utf-8"?>
<p:sldLayout xmlns:a="http://schemas.openxmlformats.org/drawingml/2006/main" xmlns:r="http://schemas.openxmlformats.org/officeDocument/2006/relationships" xmlns:p="http://schemas.openxmlformats.org/presentationml/2006/main" userDrawn="1">
  <p:cSld name="10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310248"/>
      </p:ext>
    </p:extLst>
  </p:cSld>
  <p:clrMapOvr>
    <a:masterClrMapping/>
  </p:clrMapOvr>
</p:sldLayout>
</file>

<file path=ppt/slideLayouts/slideLayout3677.xml><?xml version="1.0" encoding="utf-8"?>
<p:sldLayout xmlns:a="http://schemas.openxmlformats.org/drawingml/2006/main" xmlns:r="http://schemas.openxmlformats.org/officeDocument/2006/relationships" xmlns:p="http://schemas.openxmlformats.org/presentationml/2006/main" userDrawn="1">
  <p:cSld name="10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8026095"/>
      </p:ext>
    </p:extLst>
  </p:cSld>
  <p:clrMapOvr>
    <a:masterClrMapping/>
  </p:clrMapOvr>
</p:sldLayout>
</file>

<file path=ppt/slideLayouts/slideLayout3678.xml><?xml version="1.0" encoding="utf-8"?>
<p:sldLayout xmlns:a="http://schemas.openxmlformats.org/drawingml/2006/main" xmlns:r="http://schemas.openxmlformats.org/officeDocument/2006/relationships" xmlns:p="http://schemas.openxmlformats.org/presentationml/2006/main" userDrawn="1">
  <p:cSld name="10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2939497"/>
      </p:ext>
    </p:extLst>
  </p:cSld>
  <p:clrMapOvr>
    <a:masterClrMapping/>
  </p:clrMapOvr>
</p:sldLayout>
</file>

<file path=ppt/slideLayouts/slideLayout3679.xml><?xml version="1.0" encoding="utf-8"?>
<p:sldLayout xmlns:a="http://schemas.openxmlformats.org/drawingml/2006/main" xmlns:r="http://schemas.openxmlformats.org/officeDocument/2006/relationships" xmlns:p="http://schemas.openxmlformats.org/presentationml/2006/main" showMasterSp="0" preserve="1" userDrawn="1">
  <p:cSld name="130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0634095"/>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preserve="1" userDrawn="1">
  <p:cSld name="13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33632806"/>
      </p:ext>
    </p:extLst>
  </p:cSld>
  <p:clrMapOvr>
    <a:masterClrMapping/>
  </p:clrMapOvr>
</p:sldLayout>
</file>

<file path=ppt/slideLayouts/slideLayout3680.xml><?xml version="1.0" encoding="utf-8"?>
<p:sldLayout xmlns:a="http://schemas.openxmlformats.org/drawingml/2006/main" xmlns:r="http://schemas.openxmlformats.org/officeDocument/2006/relationships" xmlns:p="http://schemas.openxmlformats.org/presentationml/2006/main" preserve="1" userDrawn="1">
  <p:cSld name="131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51"/>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03"/>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44445382"/>
      </p:ext>
    </p:extLst>
  </p:cSld>
  <p:clrMapOvr>
    <a:masterClrMapping/>
  </p:clrMapOvr>
</p:sldLayout>
</file>

<file path=ppt/slideLayouts/slideLayout3681.xml><?xml version="1.0" encoding="utf-8"?>
<p:sldLayout xmlns:a="http://schemas.openxmlformats.org/drawingml/2006/main" xmlns:r="http://schemas.openxmlformats.org/officeDocument/2006/relationships" xmlns:p="http://schemas.openxmlformats.org/presentationml/2006/main" preserve="1" userDrawn="1">
  <p:cSld name="132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194514195"/>
      </p:ext>
    </p:extLst>
  </p:cSld>
  <p:clrMapOvr>
    <a:masterClrMapping/>
  </p:clrMapOvr>
</p:sldLayout>
</file>

<file path=ppt/slideLayouts/slideLayout3682.xml><?xml version="1.0" encoding="utf-8"?>
<p:sldLayout xmlns:a="http://schemas.openxmlformats.org/drawingml/2006/main" xmlns:r="http://schemas.openxmlformats.org/officeDocument/2006/relationships" xmlns:p="http://schemas.openxmlformats.org/presentationml/2006/main" preserve="1" userDrawn="1">
  <p:cSld name="133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63226988"/>
      </p:ext>
    </p:extLst>
  </p:cSld>
  <p:clrMapOvr>
    <a:masterClrMapping/>
  </p:clrMapOvr>
</p:sldLayout>
</file>

<file path=ppt/slideLayouts/slideLayout3683.xml><?xml version="1.0" encoding="utf-8"?>
<p:sldLayout xmlns:a="http://schemas.openxmlformats.org/drawingml/2006/main" xmlns:r="http://schemas.openxmlformats.org/officeDocument/2006/relationships" xmlns:p="http://schemas.openxmlformats.org/presentationml/2006/main" preserve="1" userDrawn="1">
  <p:cSld name="134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697"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31055800"/>
      </p:ext>
    </p:extLst>
  </p:cSld>
  <p:clrMapOvr>
    <a:masterClrMapping/>
  </p:clrMapOvr>
</p:sldLayout>
</file>

<file path=ppt/slideLayouts/slideLayout3684.xml><?xml version="1.0" encoding="utf-8"?>
<p:sldLayout xmlns:a="http://schemas.openxmlformats.org/drawingml/2006/main" xmlns:r="http://schemas.openxmlformats.org/officeDocument/2006/relationships" xmlns:p="http://schemas.openxmlformats.org/presentationml/2006/main" preserve="1" userDrawn="1">
  <p:cSld name="135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5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5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084287192"/>
      </p:ext>
    </p:extLst>
  </p:cSld>
  <p:clrMapOvr>
    <a:masterClrMapping/>
  </p:clrMapOvr>
</p:sldLayout>
</file>

<file path=ppt/slideLayouts/slideLayout3685.xml><?xml version="1.0" encoding="utf-8"?>
<p:sldLayout xmlns:a="http://schemas.openxmlformats.org/drawingml/2006/main" xmlns:r="http://schemas.openxmlformats.org/officeDocument/2006/relationships" xmlns:p="http://schemas.openxmlformats.org/presentationml/2006/main" preserve="1" userDrawn="1">
  <p:cSld name="136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988911889"/>
      </p:ext>
    </p:extLst>
  </p:cSld>
  <p:clrMapOvr>
    <a:masterClrMapping/>
  </p:clrMapOvr>
</p:sldLayout>
</file>

<file path=ppt/slideLayouts/slideLayout3686.xml><?xml version="1.0" encoding="utf-8"?>
<p:sldLayout xmlns:a="http://schemas.openxmlformats.org/drawingml/2006/main" xmlns:r="http://schemas.openxmlformats.org/officeDocument/2006/relationships" xmlns:p="http://schemas.openxmlformats.org/presentationml/2006/main" userDrawn="1">
  <p:cSld name="13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D9211090-4300-4B02-8EAF-B0C80EA901A5}"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AC2944A8-7C4C-47E2-8E7A-3A675320363C}" type="slidenum">
              <a:rPr lang="zh-CN" altLang="en-US"/>
              <a:pPr>
                <a:defRPr/>
              </a:pPr>
              <a:t>‹#›</a:t>
            </a:fld>
            <a:endParaRPr lang="zh-CN" altLang="en-US"/>
          </a:p>
        </p:txBody>
      </p:sp>
    </p:spTree>
    <p:extLst>
      <p:ext uri="{BB962C8B-B14F-4D97-AF65-F5344CB8AC3E}">
        <p14:creationId xmlns:p14="http://schemas.microsoft.com/office/powerpoint/2010/main" val="257342157"/>
      </p:ext>
    </p:extLst>
  </p:cSld>
  <p:clrMapOvr>
    <a:masterClrMapping/>
  </p:clrMapOvr>
</p:sldLayout>
</file>

<file path=ppt/slideLayouts/slideLayout3687.xml><?xml version="1.0" encoding="utf-8"?>
<p:sldLayout xmlns:a="http://schemas.openxmlformats.org/drawingml/2006/main" xmlns:r="http://schemas.openxmlformats.org/officeDocument/2006/relationships" xmlns:p="http://schemas.openxmlformats.org/presentationml/2006/main" preserve="1" userDrawn="1">
  <p:cSld name="5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5059637"/>
      </p:ext>
    </p:extLst>
  </p:cSld>
  <p:clrMapOvr>
    <a:masterClrMapping/>
  </p:clrMapOvr>
</p:sldLayout>
</file>

<file path=ppt/slideLayouts/slideLayout3688.xml><?xml version="1.0" encoding="utf-8"?>
<p:sldLayout xmlns:a="http://schemas.openxmlformats.org/drawingml/2006/main" xmlns:r="http://schemas.openxmlformats.org/officeDocument/2006/relationships" xmlns:p="http://schemas.openxmlformats.org/presentationml/2006/main" userDrawn="1">
  <p:cSld name="1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B2E9A0D0-1912-4B63-BC63-C49AFE9DC9EA}"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BEFB558-86E2-4C41-AE6B-CB093B994A7C}" type="slidenum">
              <a:rPr lang="zh-CN" altLang="en-US"/>
              <a:pPr>
                <a:defRPr/>
              </a:pPr>
              <a:t>‹#›</a:t>
            </a:fld>
            <a:endParaRPr lang="zh-CN" altLang="en-US"/>
          </a:p>
        </p:txBody>
      </p:sp>
    </p:spTree>
    <p:extLst>
      <p:ext uri="{BB962C8B-B14F-4D97-AF65-F5344CB8AC3E}">
        <p14:creationId xmlns:p14="http://schemas.microsoft.com/office/powerpoint/2010/main" val="3658345694"/>
      </p:ext>
    </p:extLst>
  </p:cSld>
  <p:clrMapOvr>
    <a:masterClrMapping/>
  </p:clrMapOvr>
</p:sldLayout>
</file>

<file path=ppt/slideLayouts/slideLayout3689.xml><?xml version="1.0" encoding="utf-8"?>
<p:sldLayout xmlns:a="http://schemas.openxmlformats.org/drawingml/2006/main" xmlns:r="http://schemas.openxmlformats.org/officeDocument/2006/relationships" xmlns:p="http://schemas.openxmlformats.org/presentationml/2006/main" preserve="1" userDrawn="1">
  <p:cSld name="5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661089902"/>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preserve="1" userDrawn="1">
  <p:cSld name="25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0676995"/>
      </p:ext>
    </p:extLst>
  </p:cSld>
  <p:clrMapOvr>
    <a:masterClrMapping/>
  </p:clrMapOvr>
</p:sldLayout>
</file>

<file path=ppt/slideLayouts/slideLayout3690.xml><?xml version="1.0" encoding="utf-8"?>
<p:sldLayout xmlns:a="http://schemas.openxmlformats.org/drawingml/2006/main" xmlns:r="http://schemas.openxmlformats.org/officeDocument/2006/relationships" xmlns:p="http://schemas.openxmlformats.org/presentationml/2006/main" userDrawn="1">
  <p:cSld name="13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F2CBEE8D-EA8A-4C81-8AC3-1E22C3CA7348}"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9BC4DB86-459D-459B-9F60-77A910608C1D}" type="slidenum">
              <a:rPr lang="zh-CN" altLang="en-US"/>
              <a:pPr>
                <a:defRPr/>
              </a:pPr>
              <a:t>‹#›</a:t>
            </a:fld>
            <a:endParaRPr lang="zh-CN" altLang="en-US"/>
          </a:p>
        </p:txBody>
      </p:sp>
    </p:spTree>
    <p:extLst>
      <p:ext uri="{BB962C8B-B14F-4D97-AF65-F5344CB8AC3E}">
        <p14:creationId xmlns:p14="http://schemas.microsoft.com/office/powerpoint/2010/main" val="3799645747"/>
      </p:ext>
    </p:extLst>
  </p:cSld>
  <p:clrMapOvr>
    <a:masterClrMapping/>
  </p:clrMapOvr>
</p:sldLayout>
</file>

<file path=ppt/slideLayouts/slideLayout3691.xml><?xml version="1.0" encoding="utf-8"?>
<p:sldLayout xmlns:a="http://schemas.openxmlformats.org/drawingml/2006/main" xmlns:r="http://schemas.openxmlformats.org/officeDocument/2006/relationships" xmlns:p="http://schemas.openxmlformats.org/presentationml/2006/main" preserve="1" userDrawn="1">
  <p:cSld name="5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5369680"/>
      </p:ext>
    </p:extLst>
  </p:cSld>
  <p:clrMapOvr>
    <a:masterClrMapping/>
  </p:clrMapOvr>
</p:sldLayout>
</file>

<file path=ppt/slideLayouts/slideLayout3692.xml><?xml version="1.0" encoding="utf-8"?>
<p:sldLayout xmlns:a="http://schemas.openxmlformats.org/drawingml/2006/main" xmlns:r="http://schemas.openxmlformats.org/officeDocument/2006/relationships" xmlns:p="http://schemas.openxmlformats.org/presentationml/2006/main" userDrawn="1">
  <p:cSld name="14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49C8B078-C6BC-4E60-A3A7-3B58F65B983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34DE967A-ED93-4AD8-AF5F-27178B5C3C02}" type="slidenum">
              <a:rPr lang="zh-CN" altLang="en-US"/>
              <a:pPr>
                <a:defRPr/>
              </a:pPr>
              <a:t>‹#›</a:t>
            </a:fld>
            <a:endParaRPr lang="zh-CN" altLang="en-US"/>
          </a:p>
        </p:txBody>
      </p:sp>
    </p:spTree>
    <p:extLst>
      <p:ext uri="{BB962C8B-B14F-4D97-AF65-F5344CB8AC3E}">
        <p14:creationId xmlns:p14="http://schemas.microsoft.com/office/powerpoint/2010/main" val="3802879898"/>
      </p:ext>
    </p:extLst>
  </p:cSld>
  <p:clrMapOvr>
    <a:masterClrMapping/>
  </p:clrMapOvr>
</p:sldLayout>
</file>

<file path=ppt/slideLayouts/slideLayout3693.xml><?xml version="1.0" encoding="utf-8"?>
<p:sldLayout xmlns:a="http://schemas.openxmlformats.org/drawingml/2006/main" xmlns:r="http://schemas.openxmlformats.org/officeDocument/2006/relationships" xmlns:p="http://schemas.openxmlformats.org/presentationml/2006/main" preserve="1" userDrawn="1">
  <p:cSld name="5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0412640"/>
      </p:ext>
    </p:extLst>
  </p:cSld>
  <p:clrMapOvr>
    <a:masterClrMapping/>
  </p:clrMapOvr>
</p:sldLayout>
</file>

<file path=ppt/slideLayouts/slideLayout3694.xml><?xml version="1.0" encoding="utf-8"?>
<p:sldLayout xmlns:a="http://schemas.openxmlformats.org/drawingml/2006/main" xmlns:r="http://schemas.openxmlformats.org/officeDocument/2006/relationships" xmlns:p="http://schemas.openxmlformats.org/presentationml/2006/main" userDrawn="1">
  <p:cSld name="14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AF32C3C7-61DD-4C62-BD92-5B9C4C974714}"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4EFD081-0DD6-4BBC-A0FC-B1FCC49FE232}" type="slidenum">
              <a:rPr lang="zh-CN" altLang="en-US"/>
              <a:pPr>
                <a:defRPr/>
              </a:pPr>
              <a:t>‹#›</a:t>
            </a:fld>
            <a:endParaRPr lang="zh-CN" altLang="en-US"/>
          </a:p>
        </p:txBody>
      </p:sp>
    </p:spTree>
    <p:extLst>
      <p:ext uri="{BB962C8B-B14F-4D97-AF65-F5344CB8AC3E}">
        <p14:creationId xmlns:p14="http://schemas.microsoft.com/office/powerpoint/2010/main" val="3027927558"/>
      </p:ext>
    </p:extLst>
  </p:cSld>
  <p:clrMapOvr>
    <a:masterClrMapping/>
  </p:clrMapOvr>
</p:sldLayout>
</file>

<file path=ppt/slideLayouts/slideLayout3695.xml><?xml version="1.0" encoding="utf-8"?>
<p:sldLayout xmlns:a="http://schemas.openxmlformats.org/drawingml/2006/main" xmlns:r="http://schemas.openxmlformats.org/officeDocument/2006/relationships" xmlns:p="http://schemas.openxmlformats.org/presentationml/2006/main" preserve="1" userDrawn="1">
  <p:cSld name="5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6855645"/>
      </p:ext>
    </p:extLst>
  </p:cSld>
  <p:clrMapOvr>
    <a:masterClrMapping/>
  </p:clrMapOvr>
</p:sldLayout>
</file>

<file path=ppt/slideLayouts/slideLayout3696.xml><?xml version="1.0" encoding="utf-8"?>
<p:sldLayout xmlns:a="http://schemas.openxmlformats.org/drawingml/2006/main" xmlns:r="http://schemas.openxmlformats.org/officeDocument/2006/relationships" xmlns:p="http://schemas.openxmlformats.org/presentationml/2006/main" showMasterSp="0" preserve="1" userDrawn="1">
  <p:cSld name="14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3860159"/>
      </p:ext>
    </p:extLst>
  </p:cSld>
  <p:clrMapOvr>
    <a:masterClrMapping/>
  </p:clrMapOvr>
</p:sldLayout>
</file>

<file path=ppt/slideLayouts/slideLayout3697.xml><?xml version="1.0" encoding="utf-8"?>
<p:sldLayout xmlns:a="http://schemas.openxmlformats.org/drawingml/2006/main" xmlns:r="http://schemas.openxmlformats.org/officeDocument/2006/relationships" xmlns:p="http://schemas.openxmlformats.org/presentationml/2006/main" preserve="1" userDrawn="1">
  <p:cSld name="143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51"/>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03"/>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500545017"/>
      </p:ext>
    </p:extLst>
  </p:cSld>
  <p:clrMapOvr>
    <a:masterClrMapping/>
  </p:clrMapOvr>
</p:sldLayout>
</file>

<file path=ppt/slideLayouts/slideLayout3698.xml><?xml version="1.0" encoding="utf-8"?>
<p:sldLayout xmlns:a="http://schemas.openxmlformats.org/drawingml/2006/main" xmlns:r="http://schemas.openxmlformats.org/officeDocument/2006/relationships" xmlns:p="http://schemas.openxmlformats.org/presentationml/2006/main" preserve="1" userDrawn="1">
  <p:cSld name="144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988568884"/>
      </p:ext>
    </p:extLst>
  </p:cSld>
  <p:clrMapOvr>
    <a:masterClrMapping/>
  </p:clrMapOvr>
</p:sldLayout>
</file>

<file path=ppt/slideLayouts/slideLayout3699.xml><?xml version="1.0" encoding="utf-8"?>
<p:sldLayout xmlns:a="http://schemas.openxmlformats.org/drawingml/2006/main" xmlns:r="http://schemas.openxmlformats.org/officeDocument/2006/relationships" xmlns:p="http://schemas.openxmlformats.org/presentationml/2006/main" preserve="1" userDrawn="1">
  <p:cSld name="145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1750135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21"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337509503"/>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preserve="1" userDrawn="1">
  <p:cSld name="13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995177"/>
      </p:ext>
    </p:extLst>
  </p:cSld>
  <p:clrMapOvr>
    <a:masterClrMapping/>
  </p:clrMapOvr>
</p:sldLayout>
</file>

<file path=ppt/slideLayouts/slideLayout3700.xml><?xml version="1.0" encoding="utf-8"?>
<p:sldLayout xmlns:a="http://schemas.openxmlformats.org/drawingml/2006/main" xmlns:r="http://schemas.openxmlformats.org/officeDocument/2006/relationships" xmlns:p="http://schemas.openxmlformats.org/presentationml/2006/main" preserve="1" userDrawn="1">
  <p:cSld name="146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697"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40427898"/>
      </p:ext>
    </p:extLst>
  </p:cSld>
  <p:clrMapOvr>
    <a:masterClrMapping/>
  </p:clrMapOvr>
</p:sldLayout>
</file>

<file path=ppt/slideLayouts/slideLayout3701.xml><?xml version="1.0" encoding="utf-8"?>
<p:sldLayout xmlns:a="http://schemas.openxmlformats.org/drawingml/2006/main" xmlns:r="http://schemas.openxmlformats.org/officeDocument/2006/relationships" xmlns:p="http://schemas.openxmlformats.org/presentationml/2006/main" preserve="1" userDrawn="1">
  <p:cSld name="14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5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5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055663154"/>
      </p:ext>
    </p:extLst>
  </p:cSld>
  <p:clrMapOvr>
    <a:masterClrMapping/>
  </p:clrMapOvr>
</p:sldLayout>
</file>

<file path=ppt/slideLayouts/slideLayout3702.xml><?xml version="1.0" encoding="utf-8"?>
<p:sldLayout xmlns:a="http://schemas.openxmlformats.org/drawingml/2006/main" xmlns:r="http://schemas.openxmlformats.org/officeDocument/2006/relationships" xmlns:p="http://schemas.openxmlformats.org/presentationml/2006/main" preserve="1" userDrawn="1">
  <p:cSld name="148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366237688"/>
      </p:ext>
    </p:extLst>
  </p:cSld>
  <p:clrMapOvr>
    <a:masterClrMapping/>
  </p:clrMapOvr>
</p:sldLayout>
</file>

<file path=ppt/slideLayouts/slideLayout3703.xml><?xml version="1.0" encoding="utf-8"?>
<p:sldLayout xmlns:a="http://schemas.openxmlformats.org/drawingml/2006/main" xmlns:r="http://schemas.openxmlformats.org/officeDocument/2006/relationships" xmlns:p="http://schemas.openxmlformats.org/presentationml/2006/main" userDrawn="1">
  <p:cSld name="14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ED44A45-4359-412A-B8E7-D7C33963112E}"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479427D6-2132-44B9-AC34-134A09D11799}" type="slidenum">
              <a:rPr lang="zh-CN" altLang="en-US"/>
              <a:pPr>
                <a:defRPr/>
              </a:pPr>
              <a:t>‹#›</a:t>
            </a:fld>
            <a:endParaRPr lang="zh-CN" altLang="en-US"/>
          </a:p>
        </p:txBody>
      </p:sp>
    </p:spTree>
    <p:extLst>
      <p:ext uri="{BB962C8B-B14F-4D97-AF65-F5344CB8AC3E}">
        <p14:creationId xmlns:p14="http://schemas.microsoft.com/office/powerpoint/2010/main" val="3373527096"/>
      </p:ext>
    </p:extLst>
  </p:cSld>
  <p:clrMapOvr>
    <a:masterClrMapping/>
  </p:clrMapOvr>
</p:sldLayout>
</file>

<file path=ppt/slideLayouts/slideLayout3704.xml><?xml version="1.0" encoding="utf-8"?>
<p:sldLayout xmlns:a="http://schemas.openxmlformats.org/drawingml/2006/main" xmlns:r="http://schemas.openxmlformats.org/officeDocument/2006/relationships" xmlns:p="http://schemas.openxmlformats.org/presentationml/2006/main" preserve="1" userDrawn="1">
  <p:cSld name="5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6329042"/>
      </p:ext>
    </p:extLst>
  </p:cSld>
  <p:clrMapOvr>
    <a:masterClrMapping/>
  </p:clrMapOvr>
</p:sldLayout>
</file>

<file path=ppt/slideLayouts/slideLayout3705.xml><?xml version="1.0" encoding="utf-8"?>
<p:sldLayout xmlns:a="http://schemas.openxmlformats.org/drawingml/2006/main" xmlns:r="http://schemas.openxmlformats.org/officeDocument/2006/relationships" xmlns:p="http://schemas.openxmlformats.org/presentationml/2006/main" userDrawn="1">
  <p:cSld name="1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F322373E-94DA-4FAD-8445-2DC9FAF8E99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EF013778-57A3-42C7-8434-42A77F100B0B}" type="slidenum">
              <a:rPr lang="zh-CN" altLang="en-US"/>
              <a:pPr>
                <a:defRPr/>
              </a:pPr>
              <a:t>‹#›</a:t>
            </a:fld>
            <a:endParaRPr lang="zh-CN" altLang="en-US"/>
          </a:p>
        </p:txBody>
      </p:sp>
    </p:spTree>
    <p:extLst>
      <p:ext uri="{BB962C8B-B14F-4D97-AF65-F5344CB8AC3E}">
        <p14:creationId xmlns:p14="http://schemas.microsoft.com/office/powerpoint/2010/main" val="1334263215"/>
      </p:ext>
    </p:extLst>
  </p:cSld>
  <p:clrMapOvr>
    <a:masterClrMapping/>
  </p:clrMapOvr>
</p:sldLayout>
</file>

<file path=ppt/slideLayouts/slideLayout3706.xml><?xml version="1.0" encoding="utf-8"?>
<p:sldLayout xmlns:a="http://schemas.openxmlformats.org/drawingml/2006/main" xmlns:r="http://schemas.openxmlformats.org/officeDocument/2006/relationships" xmlns:p="http://schemas.openxmlformats.org/presentationml/2006/main" preserve="1" userDrawn="1">
  <p:cSld name="5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092603"/>
      </p:ext>
    </p:extLst>
  </p:cSld>
  <p:clrMapOvr>
    <a:masterClrMapping/>
  </p:clrMapOvr>
</p:sldLayout>
</file>

<file path=ppt/slideLayouts/slideLayout3707.xml><?xml version="1.0" encoding="utf-8"?>
<p:sldLayout xmlns:a="http://schemas.openxmlformats.org/drawingml/2006/main" xmlns:r="http://schemas.openxmlformats.org/officeDocument/2006/relationships" xmlns:p="http://schemas.openxmlformats.org/presentationml/2006/main" userDrawn="1">
  <p:cSld name="15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CF46E60-554B-42EB-BB30-45A391BC32B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DBC383BC-B267-4704-A8FA-A15E8FD53514}" type="slidenum">
              <a:rPr lang="zh-CN" altLang="en-US"/>
              <a:pPr>
                <a:defRPr/>
              </a:pPr>
              <a:t>‹#›</a:t>
            </a:fld>
            <a:endParaRPr lang="zh-CN" altLang="en-US"/>
          </a:p>
        </p:txBody>
      </p:sp>
    </p:spTree>
    <p:extLst>
      <p:ext uri="{BB962C8B-B14F-4D97-AF65-F5344CB8AC3E}">
        <p14:creationId xmlns:p14="http://schemas.microsoft.com/office/powerpoint/2010/main" val="3441602930"/>
      </p:ext>
    </p:extLst>
  </p:cSld>
  <p:clrMapOvr>
    <a:masterClrMapping/>
  </p:clrMapOvr>
</p:sldLayout>
</file>

<file path=ppt/slideLayouts/slideLayout3708.xml><?xml version="1.0" encoding="utf-8"?>
<p:sldLayout xmlns:a="http://schemas.openxmlformats.org/drawingml/2006/main" xmlns:r="http://schemas.openxmlformats.org/officeDocument/2006/relationships" xmlns:p="http://schemas.openxmlformats.org/presentationml/2006/main" preserve="1" userDrawn="1">
  <p:cSld name="5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1940716"/>
      </p:ext>
    </p:extLst>
  </p:cSld>
  <p:clrMapOvr>
    <a:masterClrMapping/>
  </p:clrMapOvr>
</p:sldLayout>
</file>

<file path=ppt/slideLayouts/slideLayout3709.xml><?xml version="1.0" encoding="utf-8"?>
<p:sldLayout xmlns:a="http://schemas.openxmlformats.org/drawingml/2006/main" xmlns:r="http://schemas.openxmlformats.org/officeDocument/2006/relationships" xmlns:p="http://schemas.openxmlformats.org/presentationml/2006/main" userDrawn="1">
  <p:cSld name="15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56CE616D-4822-4F34-9036-10F4202CEECE}"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8F1C9607-C50E-44C5-A590-9539F87731AC}" type="slidenum">
              <a:rPr lang="zh-CN" altLang="en-US"/>
              <a:pPr>
                <a:defRPr/>
              </a:pPr>
              <a:t>‹#›</a:t>
            </a:fld>
            <a:endParaRPr lang="zh-CN" altLang="en-US"/>
          </a:p>
        </p:txBody>
      </p:sp>
    </p:spTree>
    <p:extLst>
      <p:ext uri="{BB962C8B-B14F-4D97-AF65-F5344CB8AC3E}">
        <p14:creationId xmlns:p14="http://schemas.microsoft.com/office/powerpoint/2010/main" val="3693982739"/>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7587142"/>
      </p:ext>
    </p:extLst>
  </p:cSld>
  <p:clrMapOvr>
    <a:masterClrMapping/>
  </p:clrMapOvr>
</p:sldLayout>
</file>

<file path=ppt/slideLayouts/slideLayout3710.xml><?xml version="1.0" encoding="utf-8"?>
<p:sldLayout xmlns:a="http://schemas.openxmlformats.org/drawingml/2006/main" xmlns:r="http://schemas.openxmlformats.org/officeDocument/2006/relationships" xmlns:p="http://schemas.openxmlformats.org/presentationml/2006/main" preserve="1" userDrawn="1">
  <p:cSld name="5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72056150"/>
      </p:ext>
    </p:extLst>
  </p:cSld>
  <p:clrMapOvr>
    <a:masterClrMapping/>
  </p:clrMapOvr>
</p:sldLayout>
</file>

<file path=ppt/slideLayouts/slideLayout3711.xml><?xml version="1.0" encoding="utf-8"?>
<p:sldLayout xmlns:a="http://schemas.openxmlformats.org/drawingml/2006/main" xmlns:r="http://schemas.openxmlformats.org/officeDocument/2006/relationships" xmlns:p="http://schemas.openxmlformats.org/presentationml/2006/main" userDrawn="1">
  <p:cSld name="15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3117A66C-FC79-4CC7-90E0-DFC9C678FE49}"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8F496C39-F30C-4426-91CD-F129EE40DEA7}" type="slidenum">
              <a:rPr lang="zh-CN" altLang="en-US"/>
              <a:pPr>
                <a:defRPr/>
              </a:pPr>
              <a:t>‹#›</a:t>
            </a:fld>
            <a:endParaRPr lang="zh-CN" altLang="en-US"/>
          </a:p>
        </p:txBody>
      </p:sp>
    </p:spTree>
    <p:extLst>
      <p:ext uri="{BB962C8B-B14F-4D97-AF65-F5344CB8AC3E}">
        <p14:creationId xmlns:p14="http://schemas.microsoft.com/office/powerpoint/2010/main" val="1060481363"/>
      </p:ext>
    </p:extLst>
  </p:cSld>
  <p:clrMapOvr>
    <a:masterClrMapping/>
  </p:clrMapOvr>
</p:sldLayout>
</file>

<file path=ppt/slideLayouts/slideLayout3712.xml><?xml version="1.0" encoding="utf-8"?>
<p:sldLayout xmlns:a="http://schemas.openxmlformats.org/drawingml/2006/main" xmlns:r="http://schemas.openxmlformats.org/officeDocument/2006/relationships" xmlns:p="http://schemas.openxmlformats.org/presentationml/2006/main" preserve="1" userDrawn="1">
  <p:cSld name="5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84001192"/>
      </p:ext>
    </p:extLst>
  </p:cSld>
  <p:clrMapOvr>
    <a:masterClrMapping/>
  </p:clrMapOvr>
</p:sldLayout>
</file>

<file path=ppt/slideLayouts/slideLayout3713.xml><?xml version="1.0" encoding="utf-8"?>
<p:sldLayout xmlns:a="http://schemas.openxmlformats.org/drawingml/2006/main" xmlns:r="http://schemas.openxmlformats.org/officeDocument/2006/relationships" xmlns:p="http://schemas.openxmlformats.org/presentationml/2006/main" userDrawn="1">
  <p:cSld name="15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AA561FC5-CA0C-4699-B462-0A5A5E5979A9}"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5EA16809-4D85-4174-BD8D-1A58CED1ABB5}" type="slidenum">
              <a:rPr lang="zh-CN" altLang="en-US"/>
              <a:pPr>
                <a:defRPr/>
              </a:pPr>
              <a:t>‹#›</a:t>
            </a:fld>
            <a:endParaRPr lang="zh-CN" altLang="en-US"/>
          </a:p>
        </p:txBody>
      </p:sp>
    </p:spTree>
    <p:extLst>
      <p:ext uri="{BB962C8B-B14F-4D97-AF65-F5344CB8AC3E}">
        <p14:creationId xmlns:p14="http://schemas.microsoft.com/office/powerpoint/2010/main" val="1421067784"/>
      </p:ext>
    </p:extLst>
  </p:cSld>
  <p:clrMapOvr>
    <a:masterClrMapping/>
  </p:clrMapOvr>
</p:sldLayout>
</file>

<file path=ppt/slideLayouts/slideLayout3714.xml><?xml version="1.0" encoding="utf-8"?>
<p:sldLayout xmlns:a="http://schemas.openxmlformats.org/drawingml/2006/main" xmlns:r="http://schemas.openxmlformats.org/officeDocument/2006/relationships" xmlns:p="http://schemas.openxmlformats.org/presentationml/2006/main" userDrawn="1">
  <p:cSld name="15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5B3DAAB5-7B15-45D5-AD0A-A8E948FDB9C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BC994593-116F-4F1E-9CA6-E38422B329AA}" type="slidenum">
              <a:rPr lang="zh-CN" altLang="en-US"/>
              <a:pPr>
                <a:defRPr/>
              </a:pPr>
              <a:t>‹#›</a:t>
            </a:fld>
            <a:endParaRPr lang="zh-CN" altLang="en-US"/>
          </a:p>
        </p:txBody>
      </p:sp>
    </p:spTree>
    <p:extLst>
      <p:ext uri="{BB962C8B-B14F-4D97-AF65-F5344CB8AC3E}">
        <p14:creationId xmlns:p14="http://schemas.microsoft.com/office/powerpoint/2010/main" val="858887938"/>
      </p:ext>
    </p:extLst>
  </p:cSld>
  <p:clrMapOvr>
    <a:masterClrMapping/>
  </p:clrMapOvr>
</p:sldLayout>
</file>

<file path=ppt/slideLayouts/slideLayout3715.xml><?xml version="1.0" encoding="utf-8"?>
<p:sldLayout xmlns:a="http://schemas.openxmlformats.org/drawingml/2006/main" xmlns:r="http://schemas.openxmlformats.org/officeDocument/2006/relationships" xmlns:p="http://schemas.openxmlformats.org/presentationml/2006/main" preserve="1" userDrawn="1">
  <p:cSld name="14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9709013"/>
      </p:ext>
    </p:extLst>
  </p:cSld>
  <p:clrMapOvr>
    <a:masterClrMapping/>
  </p:clrMapOvr>
</p:sldLayout>
</file>

<file path=ppt/slideLayouts/slideLayout3716.xml><?xml version="1.0" encoding="utf-8"?>
<p:sldLayout xmlns:a="http://schemas.openxmlformats.org/drawingml/2006/main" xmlns:r="http://schemas.openxmlformats.org/officeDocument/2006/relationships" xmlns:p="http://schemas.openxmlformats.org/presentationml/2006/main" preserve="1" userDrawn="1">
  <p:cSld name="26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9646879"/>
      </p:ext>
    </p:extLst>
  </p:cSld>
  <p:clrMapOvr>
    <a:masterClrMapping/>
  </p:clrMapOvr>
</p:sldLayout>
</file>

<file path=ppt/slideLayouts/slideLayout3717.xml><?xml version="1.0" encoding="utf-8"?>
<p:sldLayout xmlns:a="http://schemas.openxmlformats.org/drawingml/2006/main" xmlns:r="http://schemas.openxmlformats.org/officeDocument/2006/relationships" xmlns:p="http://schemas.openxmlformats.org/presentationml/2006/main" preserve="1" userDrawn="1">
  <p:cSld name="14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00597394"/>
      </p:ext>
    </p:extLst>
  </p:cSld>
  <p:clrMapOvr>
    <a:masterClrMapping/>
  </p:clrMapOvr>
</p:sldLayout>
</file>

<file path=ppt/slideLayouts/slideLayout3718.xml><?xml version="1.0" encoding="utf-8"?>
<p:sldLayout xmlns:a="http://schemas.openxmlformats.org/drawingml/2006/main" xmlns:r="http://schemas.openxmlformats.org/officeDocument/2006/relationships" xmlns:p="http://schemas.openxmlformats.org/presentationml/2006/main" userDrawn="1">
  <p:cSld name="15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CBFE901-A6C8-4AE0-9314-5B60BBAFCE99}"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5336066-8B7F-4207-846D-6DA0CD97083D}" type="slidenum">
              <a:rPr lang="zh-CN" altLang="en-US"/>
              <a:pPr>
                <a:defRPr/>
              </a:pPr>
              <a:t>‹#›</a:t>
            </a:fld>
            <a:endParaRPr lang="zh-CN" altLang="en-US"/>
          </a:p>
        </p:txBody>
      </p:sp>
    </p:spTree>
    <p:extLst>
      <p:ext uri="{BB962C8B-B14F-4D97-AF65-F5344CB8AC3E}">
        <p14:creationId xmlns:p14="http://schemas.microsoft.com/office/powerpoint/2010/main" val="3739486342"/>
      </p:ext>
    </p:extLst>
  </p:cSld>
  <p:clrMapOvr>
    <a:masterClrMapping/>
  </p:clrMapOvr>
</p:sldLayout>
</file>

<file path=ppt/slideLayouts/slideLayout3719.xml><?xml version="1.0" encoding="utf-8"?>
<p:sldLayout xmlns:a="http://schemas.openxmlformats.org/drawingml/2006/main" xmlns:r="http://schemas.openxmlformats.org/officeDocument/2006/relationships" xmlns:p="http://schemas.openxmlformats.org/presentationml/2006/main" userDrawn="1">
  <p:cSld name="15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C1D04D92-0D63-4D43-91FB-9C1E2C44C13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FD083D41-FDB5-4C9D-B086-3427C86D9E2A}" type="slidenum">
              <a:rPr lang="zh-CN" altLang="en-US"/>
              <a:pPr>
                <a:defRPr/>
              </a:pPr>
              <a:t>‹#›</a:t>
            </a:fld>
            <a:endParaRPr lang="zh-CN" altLang="en-US"/>
          </a:p>
        </p:txBody>
      </p:sp>
    </p:spTree>
    <p:extLst>
      <p:ext uri="{BB962C8B-B14F-4D97-AF65-F5344CB8AC3E}">
        <p14:creationId xmlns:p14="http://schemas.microsoft.com/office/powerpoint/2010/main" val="931244594"/>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9704374"/>
      </p:ext>
    </p:extLst>
  </p:cSld>
  <p:clrMapOvr>
    <a:masterClrMapping/>
  </p:clrMapOvr>
</p:sldLayout>
</file>

<file path=ppt/slideLayouts/slideLayout3720.xml><?xml version="1.0" encoding="utf-8"?>
<p:sldLayout xmlns:a="http://schemas.openxmlformats.org/drawingml/2006/main" xmlns:r="http://schemas.openxmlformats.org/officeDocument/2006/relationships" xmlns:p="http://schemas.openxmlformats.org/presentationml/2006/main" userDrawn="1">
  <p:cSld name="27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4065541"/>
      </p:ext>
    </p:extLst>
  </p:cSld>
  <p:clrMapOvr>
    <a:masterClrMapping/>
  </p:clrMapOvr>
  <p:transition spd="slow" advClick="0" advTm="0">
    <p:random/>
  </p:transition>
</p:sldLayout>
</file>

<file path=ppt/slideLayouts/slideLayout3721.xml><?xml version="1.0" encoding="utf-8"?>
<p:sldLayout xmlns:a="http://schemas.openxmlformats.org/drawingml/2006/main" xmlns:r="http://schemas.openxmlformats.org/officeDocument/2006/relationships" xmlns:p="http://schemas.openxmlformats.org/presentationml/2006/main" userDrawn="1">
  <p:cSld name="15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C03D8E8-EE22-4330-8E6D-C17D5ECA998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D6AB6F0-0755-4395-93CB-63D068D074C5}" type="slidenum">
              <a:rPr lang="zh-CN" altLang="en-US"/>
              <a:pPr>
                <a:defRPr/>
              </a:pPr>
              <a:t>‹#›</a:t>
            </a:fld>
            <a:endParaRPr lang="zh-CN" altLang="en-US"/>
          </a:p>
        </p:txBody>
      </p:sp>
    </p:spTree>
    <p:extLst>
      <p:ext uri="{BB962C8B-B14F-4D97-AF65-F5344CB8AC3E}">
        <p14:creationId xmlns:p14="http://schemas.microsoft.com/office/powerpoint/2010/main" val="1096491046"/>
      </p:ext>
    </p:extLst>
  </p:cSld>
  <p:clrMapOvr>
    <a:masterClrMapping/>
  </p:clrMapOvr>
</p:sldLayout>
</file>

<file path=ppt/slideLayouts/slideLayout3722.xml><?xml version="1.0" encoding="utf-8"?>
<p:sldLayout xmlns:a="http://schemas.openxmlformats.org/drawingml/2006/main" xmlns:r="http://schemas.openxmlformats.org/officeDocument/2006/relationships" xmlns:p="http://schemas.openxmlformats.org/presentationml/2006/main" userDrawn="1">
  <p:cSld name="1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65" y="6042060"/>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6B4A5048-8F72-4F58-BB13-3ED563E29575}"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60"/>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6442472" y="6042060"/>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0A6CE63B-AC3A-43B0-91A9-51B9EFE8CFB8}" type="slidenum">
              <a:rPr lang="zh-CN" altLang="en-US"/>
              <a:pPr>
                <a:defRPr/>
              </a:pPr>
              <a:t>‹#›</a:t>
            </a:fld>
            <a:endParaRPr lang="zh-CN" altLang="en-US"/>
          </a:p>
        </p:txBody>
      </p:sp>
    </p:spTree>
    <p:extLst>
      <p:ext uri="{BB962C8B-B14F-4D97-AF65-F5344CB8AC3E}">
        <p14:creationId xmlns:p14="http://schemas.microsoft.com/office/powerpoint/2010/main" val="3541625636"/>
      </p:ext>
    </p:extLst>
  </p:cSld>
  <p:clrMapOvr>
    <a:masterClrMapping/>
  </p:clrMapOvr>
</p:sldLayout>
</file>

<file path=ppt/slideLayouts/slideLayout3723.xml><?xml version="1.0" encoding="utf-8"?>
<p:sldLayout xmlns:a="http://schemas.openxmlformats.org/drawingml/2006/main" xmlns:r="http://schemas.openxmlformats.org/officeDocument/2006/relationships" xmlns:p="http://schemas.openxmlformats.org/presentationml/2006/main" preserve="1" userDrawn="1">
  <p:cSld name="6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9365804"/>
      </p:ext>
    </p:extLst>
  </p:cSld>
  <p:clrMapOvr>
    <a:masterClrMapping/>
  </p:clrMapOvr>
</p:sldLayout>
</file>

<file path=ppt/slideLayouts/slideLayout3724.xml><?xml version="1.0" encoding="utf-8"?>
<p:sldLayout xmlns:a="http://schemas.openxmlformats.org/drawingml/2006/main" xmlns:r="http://schemas.openxmlformats.org/officeDocument/2006/relationships" xmlns:p="http://schemas.openxmlformats.org/presentationml/2006/main" userDrawn="1">
  <p:cSld name="1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65" y="6042060"/>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8007136F-80AE-47C1-B44A-939BBC59FF19}"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60"/>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6442472" y="6042060"/>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F1C3C941-8BE1-4209-B5F4-37BF95D4C3D9}" type="slidenum">
              <a:rPr lang="zh-CN" altLang="en-US"/>
              <a:pPr>
                <a:defRPr/>
              </a:pPr>
              <a:t>‹#›</a:t>
            </a:fld>
            <a:endParaRPr lang="zh-CN" altLang="en-US"/>
          </a:p>
        </p:txBody>
      </p:sp>
    </p:spTree>
    <p:extLst>
      <p:ext uri="{BB962C8B-B14F-4D97-AF65-F5344CB8AC3E}">
        <p14:creationId xmlns:p14="http://schemas.microsoft.com/office/powerpoint/2010/main" val="712402305"/>
      </p:ext>
    </p:extLst>
  </p:cSld>
  <p:clrMapOvr>
    <a:masterClrMapping/>
  </p:clrMapOvr>
</p:sldLayout>
</file>

<file path=ppt/slideLayouts/slideLayout3725.xml><?xml version="1.0" encoding="utf-8"?>
<p:sldLayout xmlns:a="http://schemas.openxmlformats.org/drawingml/2006/main" xmlns:r="http://schemas.openxmlformats.org/officeDocument/2006/relationships" xmlns:p="http://schemas.openxmlformats.org/presentationml/2006/main" preserve="1" userDrawn="1">
  <p:cSld name="6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4501118"/>
      </p:ext>
    </p:extLst>
  </p:cSld>
  <p:clrMapOvr>
    <a:masterClrMapping/>
  </p:clrMapOvr>
</p:sldLayout>
</file>

<file path=ppt/slideLayouts/slideLayout3726.xml><?xml version="1.0" encoding="utf-8"?>
<p:sldLayout xmlns:a="http://schemas.openxmlformats.org/drawingml/2006/main" xmlns:r="http://schemas.openxmlformats.org/officeDocument/2006/relationships" xmlns:p="http://schemas.openxmlformats.org/presentationml/2006/main" userDrawn="1">
  <p:cSld name="1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65" y="6042060"/>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AF4961DB-1D9B-4230-BBFE-6F1F3F78E95A}"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60"/>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6442472" y="6042060"/>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0A2D2621-AB55-4F63-A3BF-7640BB6980A7}" type="slidenum">
              <a:rPr lang="zh-CN" altLang="en-US"/>
              <a:pPr>
                <a:defRPr/>
              </a:pPr>
              <a:t>‹#›</a:t>
            </a:fld>
            <a:endParaRPr lang="zh-CN" altLang="en-US"/>
          </a:p>
        </p:txBody>
      </p:sp>
    </p:spTree>
    <p:extLst>
      <p:ext uri="{BB962C8B-B14F-4D97-AF65-F5344CB8AC3E}">
        <p14:creationId xmlns:p14="http://schemas.microsoft.com/office/powerpoint/2010/main" val="4132127435"/>
      </p:ext>
    </p:extLst>
  </p:cSld>
  <p:clrMapOvr>
    <a:masterClrMapping/>
  </p:clrMapOvr>
</p:sldLayout>
</file>

<file path=ppt/slideLayouts/slideLayout3727.xml><?xml version="1.0" encoding="utf-8"?>
<p:sldLayout xmlns:a="http://schemas.openxmlformats.org/drawingml/2006/main" xmlns:r="http://schemas.openxmlformats.org/officeDocument/2006/relationships" xmlns:p="http://schemas.openxmlformats.org/presentationml/2006/main" preserve="1" userDrawn="1">
  <p:cSld name="6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4415835"/>
      </p:ext>
    </p:extLst>
  </p:cSld>
  <p:clrMapOvr>
    <a:masterClrMapping/>
  </p:clrMapOvr>
</p:sldLayout>
</file>

<file path=ppt/slideLayouts/slideLayout3728.xml><?xml version="1.0" encoding="utf-8"?>
<p:sldLayout xmlns:a="http://schemas.openxmlformats.org/drawingml/2006/main" xmlns:r="http://schemas.openxmlformats.org/officeDocument/2006/relationships" xmlns:p="http://schemas.openxmlformats.org/presentationml/2006/main" userDrawn="1">
  <p:cSld name="1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65" y="6042060"/>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5DD1A05C-AA07-4221-8434-D2C4A5F1A127}"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60"/>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6442472" y="6042060"/>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87B4784E-6CE7-4E63-95E0-B8631E5A4D5B}" type="slidenum">
              <a:rPr lang="zh-CN" altLang="en-US"/>
              <a:pPr>
                <a:defRPr/>
              </a:pPr>
              <a:t>‹#›</a:t>
            </a:fld>
            <a:endParaRPr lang="zh-CN" altLang="en-US"/>
          </a:p>
        </p:txBody>
      </p:sp>
    </p:spTree>
    <p:extLst>
      <p:ext uri="{BB962C8B-B14F-4D97-AF65-F5344CB8AC3E}">
        <p14:creationId xmlns:p14="http://schemas.microsoft.com/office/powerpoint/2010/main" val="2425253574"/>
      </p:ext>
    </p:extLst>
  </p:cSld>
  <p:clrMapOvr>
    <a:masterClrMapping/>
  </p:clrMapOvr>
</p:sldLayout>
</file>

<file path=ppt/slideLayouts/slideLayout3729.xml><?xml version="1.0" encoding="utf-8"?>
<p:sldLayout xmlns:a="http://schemas.openxmlformats.org/drawingml/2006/main" xmlns:r="http://schemas.openxmlformats.org/officeDocument/2006/relationships" xmlns:p="http://schemas.openxmlformats.org/presentationml/2006/main" preserve="1" userDrawn="1">
  <p:cSld name="6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7472469"/>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userDrawn="1">
  <p:cSld name="4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7053097"/>
      </p:ext>
    </p:extLst>
  </p:cSld>
  <p:clrMapOvr>
    <a:masterClrMapping/>
  </p:clrMapOvr>
</p:sldLayout>
</file>

<file path=ppt/slideLayouts/slideLayout3730.xml><?xml version="1.0" encoding="utf-8"?>
<p:sldLayout xmlns:a="http://schemas.openxmlformats.org/drawingml/2006/main" xmlns:r="http://schemas.openxmlformats.org/officeDocument/2006/relationships" xmlns:p="http://schemas.openxmlformats.org/presentationml/2006/main" userDrawn="1">
  <p:cSld name="1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65" y="6042060"/>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F67A7CA9-11EE-4638-A464-8C3770156D4A}"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60"/>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6442472" y="6042060"/>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A3DA6ADC-6831-4563-9A44-0EC4960D46B7}" type="slidenum">
              <a:rPr lang="zh-CN" altLang="en-US"/>
              <a:pPr>
                <a:defRPr/>
              </a:pPr>
              <a:t>‹#›</a:t>
            </a:fld>
            <a:endParaRPr lang="zh-CN" altLang="en-US"/>
          </a:p>
        </p:txBody>
      </p:sp>
    </p:spTree>
    <p:extLst>
      <p:ext uri="{BB962C8B-B14F-4D97-AF65-F5344CB8AC3E}">
        <p14:creationId xmlns:p14="http://schemas.microsoft.com/office/powerpoint/2010/main" val="4135178770"/>
      </p:ext>
    </p:extLst>
  </p:cSld>
  <p:clrMapOvr>
    <a:masterClrMapping/>
  </p:clrMapOvr>
</p:sldLayout>
</file>

<file path=ppt/slideLayouts/slideLayout3731.xml><?xml version="1.0" encoding="utf-8"?>
<p:sldLayout xmlns:a="http://schemas.openxmlformats.org/drawingml/2006/main" xmlns:r="http://schemas.openxmlformats.org/officeDocument/2006/relationships" xmlns:p="http://schemas.openxmlformats.org/presentationml/2006/main" preserve="1" userDrawn="1">
  <p:cSld name="6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3963612"/>
      </p:ext>
    </p:extLst>
  </p:cSld>
  <p:clrMapOvr>
    <a:masterClrMapping/>
  </p:clrMapOvr>
</p:sldLayout>
</file>

<file path=ppt/slideLayouts/slideLayout3732.xml><?xml version="1.0" encoding="utf-8"?>
<p:sldLayout xmlns:a="http://schemas.openxmlformats.org/drawingml/2006/main" xmlns:r="http://schemas.openxmlformats.org/officeDocument/2006/relationships" xmlns:p="http://schemas.openxmlformats.org/presentationml/2006/main" showMasterSp="0" preserve="1" userDrawn="1">
  <p:cSld name="164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1319551"/>
      </p:ext>
    </p:extLst>
  </p:cSld>
  <p:clrMapOvr>
    <a:masterClrMapping/>
  </p:clrMapOvr>
</p:sldLayout>
</file>

<file path=ppt/slideLayouts/slideLayout3733.xml><?xml version="1.0" encoding="utf-8"?>
<p:sldLayout xmlns:a="http://schemas.openxmlformats.org/drawingml/2006/main" xmlns:r="http://schemas.openxmlformats.org/officeDocument/2006/relationships" xmlns:p="http://schemas.openxmlformats.org/presentationml/2006/main" preserve="1" userDrawn="1">
  <p:cSld name="165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01"/>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429144533"/>
      </p:ext>
    </p:extLst>
  </p:cSld>
  <p:clrMapOvr>
    <a:masterClrMapping/>
  </p:clrMapOvr>
</p:sldLayout>
</file>

<file path=ppt/slideLayouts/slideLayout3734.xml><?xml version="1.0" encoding="utf-8"?>
<p:sldLayout xmlns:a="http://schemas.openxmlformats.org/drawingml/2006/main" xmlns:r="http://schemas.openxmlformats.org/officeDocument/2006/relationships" xmlns:p="http://schemas.openxmlformats.org/presentationml/2006/main" preserve="1" userDrawn="1">
  <p:cSld name="166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988827355"/>
      </p:ext>
    </p:extLst>
  </p:cSld>
  <p:clrMapOvr>
    <a:masterClrMapping/>
  </p:clrMapOvr>
</p:sldLayout>
</file>

<file path=ppt/slideLayouts/slideLayout3735.xml><?xml version="1.0" encoding="utf-8"?>
<p:sldLayout xmlns:a="http://schemas.openxmlformats.org/drawingml/2006/main" xmlns:r="http://schemas.openxmlformats.org/officeDocument/2006/relationships" xmlns:p="http://schemas.openxmlformats.org/presentationml/2006/main" preserve="1" userDrawn="1">
  <p:cSld name="167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997546383"/>
      </p:ext>
    </p:extLst>
  </p:cSld>
  <p:clrMapOvr>
    <a:masterClrMapping/>
  </p:clrMapOvr>
</p:sldLayout>
</file>

<file path=ppt/slideLayouts/slideLayout3736.xml><?xml version="1.0" encoding="utf-8"?>
<p:sldLayout xmlns:a="http://schemas.openxmlformats.org/drawingml/2006/main" xmlns:r="http://schemas.openxmlformats.org/officeDocument/2006/relationships" xmlns:p="http://schemas.openxmlformats.org/presentationml/2006/main" preserve="1" userDrawn="1">
  <p:cSld name="168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696"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712749652"/>
      </p:ext>
    </p:extLst>
  </p:cSld>
  <p:clrMapOvr>
    <a:masterClrMapping/>
  </p:clrMapOvr>
</p:sldLayout>
</file>

<file path=ppt/slideLayouts/slideLayout3737.xml><?xml version="1.0" encoding="utf-8"?>
<p:sldLayout xmlns:a="http://schemas.openxmlformats.org/drawingml/2006/main" xmlns:r="http://schemas.openxmlformats.org/officeDocument/2006/relationships" xmlns:p="http://schemas.openxmlformats.org/presentationml/2006/main" preserve="1" userDrawn="1">
  <p:cSld name="169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5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5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277256189"/>
      </p:ext>
    </p:extLst>
  </p:cSld>
  <p:clrMapOvr>
    <a:masterClrMapping/>
  </p:clrMapOvr>
</p:sldLayout>
</file>

<file path=ppt/slideLayouts/slideLayout3738.xml><?xml version="1.0" encoding="utf-8"?>
<p:sldLayout xmlns:a="http://schemas.openxmlformats.org/drawingml/2006/main" xmlns:r="http://schemas.openxmlformats.org/officeDocument/2006/relationships" xmlns:p="http://schemas.openxmlformats.org/presentationml/2006/main" preserve="1" userDrawn="1">
  <p:cSld name="170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46538053"/>
      </p:ext>
    </p:extLst>
  </p:cSld>
  <p:clrMapOvr>
    <a:masterClrMapping/>
  </p:clrMapOvr>
</p:sldLayout>
</file>

<file path=ppt/slideLayouts/slideLayout3739.xml><?xml version="1.0" encoding="utf-8"?>
<p:sldLayout xmlns:a="http://schemas.openxmlformats.org/drawingml/2006/main" xmlns:r="http://schemas.openxmlformats.org/officeDocument/2006/relationships" xmlns:p="http://schemas.openxmlformats.org/presentationml/2006/main" userDrawn="1">
  <p:cSld name="17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247539C4-D70C-4630-AA58-C082AAEA8E9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0780038D-AF7D-4634-8412-E5F3735E129F}" type="slidenum">
              <a:rPr lang="zh-CN" altLang="en-US"/>
              <a:pPr>
                <a:defRPr/>
              </a:pPr>
              <a:t>‹#›</a:t>
            </a:fld>
            <a:endParaRPr lang="zh-CN" altLang="en-US"/>
          </a:p>
        </p:txBody>
      </p:sp>
    </p:spTree>
    <p:extLst>
      <p:ext uri="{BB962C8B-B14F-4D97-AF65-F5344CB8AC3E}">
        <p14:creationId xmlns:p14="http://schemas.microsoft.com/office/powerpoint/2010/main" val="1456835699"/>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4609784"/>
      </p:ext>
    </p:extLst>
  </p:cSld>
  <p:clrMapOvr>
    <a:masterClrMapping/>
  </p:clrMapOvr>
</p:sldLayout>
</file>

<file path=ppt/slideLayouts/slideLayout3740.xml><?xml version="1.0" encoding="utf-8"?>
<p:sldLayout xmlns:a="http://schemas.openxmlformats.org/drawingml/2006/main" xmlns:r="http://schemas.openxmlformats.org/officeDocument/2006/relationships" xmlns:p="http://schemas.openxmlformats.org/presentationml/2006/main" preserve="1" userDrawn="1">
  <p:cSld name="6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8187674"/>
      </p:ext>
    </p:extLst>
  </p:cSld>
  <p:clrMapOvr>
    <a:masterClrMapping/>
  </p:clrMapOvr>
</p:sldLayout>
</file>

<file path=ppt/slideLayouts/slideLayout3741.xml><?xml version="1.0" encoding="utf-8"?>
<p:sldLayout xmlns:a="http://schemas.openxmlformats.org/drawingml/2006/main" xmlns:r="http://schemas.openxmlformats.org/officeDocument/2006/relationships" xmlns:p="http://schemas.openxmlformats.org/presentationml/2006/main" userDrawn="1">
  <p:cSld name="17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FABED47A-6B14-4027-A470-41206F676C7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0964A10E-9449-4C4D-BFAD-DF6CAFCF389E}" type="slidenum">
              <a:rPr lang="zh-CN" altLang="en-US"/>
              <a:pPr>
                <a:defRPr/>
              </a:pPr>
              <a:t>‹#›</a:t>
            </a:fld>
            <a:endParaRPr lang="zh-CN" altLang="en-US"/>
          </a:p>
        </p:txBody>
      </p:sp>
    </p:spTree>
    <p:extLst>
      <p:ext uri="{BB962C8B-B14F-4D97-AF65-F5344CB8AC3E}">
        <p14:creationId xmlns:p14="http://schemas.microsoft.com/office/powerpoint/2010/main" val="3957220242"/>
      </p:ext>
    </p:extLst>
  </p:cSld>
  <p:clrMapOvr>
    <a:masterClrMapping/>
  </p:clrMapOvr>
</p:sldLayout>
</file>

<file path=ppt/slideLayouts/slideLayout3742.xml><?xml version="1.0" encoding="utf-8"?>
<p:sldLayout xmlns:a="http://schemas.openxmlformats.org/drawingml/2006/main" xmlns:r="http://schemas.openxmlformats.org/officeDocument/2006/relationships" xmlns:p="http://schemas.openxmlformats.org/presentationml/2006/main" preserve="1" userDrawn="1">
  <p:cSld name="6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1177476"/>
      </p:ext>
    </p:extLst>
  </p:cSld>
  <p:clrMapOvr>
    <a:masterClrMapping/>
  </p:clrMapOvr>
</p:sldLayout>
</file>

<file path=ppt/slideLayouts/slideLayout3743.xml><?xml version="1.0" encoding="utf-8"?>
<p:sldLayout xmlns:a="http://schemas.openxmlformats.org/drawingml/2006/main" xmlns:r="http://schemas.openxmlformats.org/officeDocument/2006/relationships" xmlns:p="http://schemas.openxmlformats.org/presentationml/2006/main" userDrawn="1">
  <p:cSld name="17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6F81430B-351B-4C2C-8DB2-D09B42D96E9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AFA4A0DB-D1B6-4BCD-A9A5-38E4F44768BF}" type="slidenum">
              <a:rPr lang="zh-CN" altLang="en-US"/>
              <a:pPr>
                <a:defRPr/>
              </a:pPr>
              <a:t>‹#›</a:t>
            </a:fld>
            <a:endParaRPr lang="zh-CN" altLang="en-US"/>
          </a:p>
        </p:txBody>
      </p:sp>
    </p:spTree>
    <p:extLst>
      <p:ext uri="{BB962C8B-B14F-4D97-AF65-F5344CB8AC3E}">
        <p14:creationId xmlns:p14="http://schemas.microsoft.com/office/powerpoint/2010/main" val="1135035854"/>
      </p:ext>
    </p:extLst>
  </p:cSld>
  <p:clrMapOvr>
    <a:masterClrMapping/>
  </p:clrMapOvr>
</p:sldLayout>
</file>

<file path=ppt/slideLayouts/slideLayout3744.xml><?xml version="1.0" encoding="utf-8"?>
<p:sldLayout xmlns:a="http://schemas.openxmlformats.org/drawingml/2006/main" xmlns:r="http://schemas.openxmlformats.org/officeDocument/2006/relationships" xmlns:p="http://schemas.openxmlformats.org/presentationml/2006/main" preserve="1" userDrawn="1">
  <p:cSld name="6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6660702"/>
      </p:ext>
    </p:extLst>
  </p:cSld>
  <p:clrMapOvr>
    <a:masterClrMapping/>
  </p:clrMapOvr>
</p:sldLayout>
</file>

<file path=ppt/slideLayouts/slideLayout3745.xml><?xml version="1.0" encoding="utf-8"?>
<p:sldLayout xmlns:a="http://schemas.openxmlformats.org/drawingml/2006/main" xmlns:r="http://schemas.openxmlformats.org/officeDocument/2006/relationships" xmlns:p="http://schemas.openxmlformats.org/presentationml/2006/main" userDrawn="1">
  <p:cSld name="17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9A438110-BA18-4089-AAD4-EF47638B1F7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E509B937-B37F-45F3-BC28-0CB261DF841D}" type="slidenum">
              <a:rPr lang="zh-CN" altLang="en-US"/>
              <a:pPr>
                <a:defRPr/>
              </a:pPr>
              <a:t>‹#›</a:t>
            </a:fld>
            <a:endParaRPr lang="zh-CN" altLang="en-US"/>
          </a:p>
        </p:txBody>
      </p:sp>
    </p:spTree>
    <p:extLst>
      <p:ext uri="{BB962C8B-B14F-4D97-AF65-F5344CB8AC3E}">
        <p14:creationId xmlns:p14="http://schemas.microsoft.com/office/powerpoint/2010/main" val="3712640676"/>
      </p:ext>
    </p:extLst>
  </p:cSld>
  <p:clrMapOvr>
    <a:masterClrMapping/>
  </p:clrMapOvr>
</p:sldLayout>
</file>

<file path=ppt/slideLayouts/slideLayout3746.xml><?xml version="1.0" encoding="utf-8"?>
<p:sldLayout xmlns:a="http://schemas.openxmlformats.org/drawingml/2006/main" xmlns:r="http://schemas.openxmlformats.org/officeDocument/2006/relationships" xmlns:p="http://schemas.openxmlformats.org/presentationml/2006/main" preserve="1" userDrawn="1">
  <p:cSld name="6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9684973"/>
      </p:ext>
    </p:extLst>
  </p:cSld>
  <p:clrMapOvr>
    <a:masterClrMapping/>
  </p:clrMapOvr>
</p:sldLayout>
</file>

<file path=ppt/slideLayouts/slideLayout3747.xml><?xml version="1.0" encoding="utf-8"?>
<p:sldLayout xmlns:a="http://schemas.openxmlformats.org/drawingml/2006/main" xmlns:r="http://schemas.openxmlformats.org/officeDocument/2006/relationships" xmlns:p="http://schemas.openxmlformats.org/presentationml/2006/main" userDrawn="1">
  <p:cSld name="17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DD991893-B633-4234-A261-5B9C485F4A9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6DD2AFEA-0691-4FB6-9C82-95EA3BE74A7B}" type="slidenum">
              <a:rPr lang="zh-CN" altLang="en-US"/>
              <a:pPr>
                <a:defRPr/>
              </a:pPr>
              <a:t>‹#›</a:t>
            </a:fld>
            <a:endParaRPr lang="zh-CN" altLang="en-US"/>
          </a:p>
        </p:txBody>
      </p:sp>
    </p:spTree>
    <p:extLst>
      <p:ext uri="{BB962C8B-B14F-4D97-AF65-F5344CB8AC3E}">
        <p14:creationId xmlns:p14="http://schemas.microsoft.com/office/powerpoint/2010/main" val="877154818"/>
      </p:ext>
    </p:extLst>
  </p:cSld>
  <p:clrMapOvr>
    <a:masterClrMapping/>
  </p:clrMapOvr>
</p:sldLayout>
</file>

<file path=ppt/slideLayouts/slideLayout3748.xml><?xml version="1.0" encoding="utf-8"?>
<p:sldLayout xmlns:a="http://schemas.openxmlformats.org/drawingml/2006/main" xmlns:r="http://schemas.openxmlformats.org/officeDocument/2006/relationships" xmlns:p="http://schemas.openxmlformats.org/presentationml/2006/main" preserve="1" userDrawn="1">
  <p:cSld name="6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0713497"/>
      </p:ext>
    </p:extLst>
  </p:cSld>
  <p:clrMapOvr>
    <a:masterClrMapping/>
  </p:clrMapOvr>
</p:sldLayout>
</file>

<file path=ppt/slideLayouts/slideLayout3749.xml><?xml version="1.0" encoding="utf-8"?>
<p:sldLayout xmlns:a="http://schemas.openxmlformats.org/drawingml/2006/main" xmlns:r="http://schemas.openxmlformats.org/officeDocument/2006/relationships" xmlns:p="http://schemas.openxmlformats.org/presentationml/2006/main" showMasterSp="0" preserve="1" userDrawn="1">
  <p:cSld name="176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6277484"/>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userDrawn="1">
  <p:cSld name="4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442439799"/>
      </p:ext>
    </p:extLst>
  </p:cSld>
  <p:clrMapOvr>
    <a:masterClrMapping/>
  </p:clrMapOvr>
</p:sldLayout>
</file>

<file path=ppt/slideLayouts/slideLayout3750.xml><?xml version="1.0" encoding="utf-8"?>
<p:sldLayout xmlns:a="http://schemas.openxmlformats.org/drawingml/2006/main" xmlns:r="http://schemas.openxmlformats.org/officeDocument/2006/relationships" xmlns:p="http://schemas.openxmlformats.org/presentationml/2006/main" preserve="1" userDrawn="1">
  <p:cSld name="17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01"/>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952630571"/>
      </p:ext>
    </p:extLst>
  </p:cSld>
  <p:clrMapOvr>
    <a:masterClrMapping/>
  </p:clrMapOvr>
</p:sldLayout>
</file>

<file path=ppt/slideLayouts/slideLayout3751.xml><?xml version="1.0" encoding="utf-8"?>
<p:sldLayout xmlns:a="http://schemas.openxmlformats.org/drawingml/2006/main" xmlns:r="http://schemas.openxmlformats.org/officeDocument/2006/relationships" xmlns:p="http://schemas.openxmlformats.org/presentationml/2006/main" preserve="1" userDrawn="1">
  <p:cSld name="178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733481937"/>
      </p:ext>
    </p:extLst>
  </p:cSld>
  <p:clrMapOvr>
    <a:masterClrMapping/>
  </p:clrMapOvr>
</p:sldLayout>
</file>

<file path=ppt/slideLayouts/slideLayout3752.xml><?xml version="1.0" encoding="utf-8"?>
<p:sldLayout xmlns:a="http://schemas.openxmlformats.org/drawingml/2006/main" xmlns:r="http://schemas.openxmlformats.org/officeDocument/2006/relationships" xmlns:p="http://schemas.openxmlformats.org/presentationml/2006/main" preserve="1" userDrawn="1">
  <p:cSld name="179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225590411"/>
      </p:ext>
    </p:extLst>
  </p:cSld>
  <p:clrMapOvr>
    <a:masterClrMapping/>
  </p:clrMapOvr>
</p:sldLayout>
</file>

<file path=ppt/slideLayouts/slideLayout3753.xml><?xml version="1.0" encoding="utf-8"?>
<p:sldLayout xmlns:a="http://schemas.openxmlformats.org/drawingml/2006/main" xmlns:r="http://schemas.openxmlformats.org/officeDocument/2006/relationships" xmlns:p="http://schemas.openxmlformats.org/presentationml/2006/main" preserve="1" userDrawn="1">
  <p:cSld name="180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696"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285228556"/>
      </p:ext>
    </p:extLst>
  </p:cSld>
  <p:clrMapOvr>
    <a:masterClrMapping/>
  </p:clrMapOvr>
</p:sldLayout>
</file>

<file path=ppt/slideLayouts/slideLayout3754.xml><?xml version="1.0" encoding="utf-8"?>
<p:sldLayout xmlns:a="http://schemas.openxmlformats.org/drawingml/2006/main" xmlns:r="http://schemas.openxmlformats.org/officeDocument/2006/relationships" xmlns:p="http://schemas.openxmlformats.org/presentationml/2006/main" preserve="1" userDrawn="1">
  <p:cSld name="181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5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5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843970519"/>
      </p:ext>
    </p:extLst>
  </p:cSld>
  <p:clrMapOvr>
    <a:masterClrMapping/>
  </p:clrMapOvr>
</p:sldLayout>
</file>

<file path=ppt/slideLayouts/slideLayout3755.xml><?xml version="1.0" encoding="utf-8"?>
<p:sldLayout xmlns:a="http://schemas.openxmlformats.org/drawingml/2006/main" xmlns:r="http://schemas.openxmlformats.org/officeDocument/2006/relationships" xmlns:p="http://schemas.openxmlformats.org/presentationml/2006/main" preserve="1" userDrawn="1">
  <p:cSld name="182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691322408"/>
      </p:ext>
    </p:extLst>
  </p:cSld>
  <p:clrMapOvr>
    <a:masterClrMapping/>
  </p:clrMapOvr>
</p:sldLayout>
</file>

<file path=ppt/slideLayouts/slideLayout3756.xml><?xml version="1.0" encoding="utf-8"?>
<p:sldLayout xmlns:a="http://schemas.openxmlformats.org/drawingml/2006/main" xmlns:r="http://schemas.openxmlformats.org/officeDocument/2006/relationships" xmlns:p="http://schemas.openxmlformats.org/presentationml/2006/main" userDrawn="1">
  <p:cSld name="18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AFD7E473-398A-4DFE-A0E4-B1F0F4F9CA6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451182DC-0E43-49F4-A8C9-40463D44255B}" type="slidenum">
              <a:rPr lang="zh-CN" altLang="en-US"/>
              <a:pPr>
                <a:defRPr/>
              </a:pPr>
              <a:t>‹#›</a:t>
            </a:fld>
            <a:endParaRPr lang="zh-CN" altLang="en-US"/>
          </a:p>
        </p:txBody>
      </p:sp>
    </p:spTree>
    <p:extLst>
      <p:ext uri="{BB962C8B-B14F-4D97-AF65-F5344CB8AC3E}">
        <p14:creationId xmlns:p14="http://schemas.microsoft.com/office/powerpoint/2010/main" val="419135660"/>
      </p:ext>
    </p:extLst>
  </p:cSld>
  <p:clrMapOvr>
    <a:masterClrMapping/>
  </p:clrMapOvr>
</p:sldLayout>
</file>

<file path=ppt/slideLayouts/slideLayout3757.xml><?xml version="1.0" encoding="utf-8"?>
<p:sldLayout xmlns:a="http://schemas.openxmlformats.org/drawingml/2006/main" xmlns:r="http://schemas.openxmlformats.org/officeDocument/2006/relationships" xmlns:p="http://schemas.openxmlformats.org/presentationml/2006/main" preserve="1" userDrawn="1">
  <p:cSld name="7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6030839"/>
      </p:ext>
    </p:extLst>
  </p:cSld>
  <p:clrMapOvr>
    <a:masterClrMapping/>
  </p:clrMapOvr>
</p:sldLayout>
</file>

<file path=ppt/slideLayouts/slideLayout3758.xml><?xml version="1.0" encoding="utf-8"?>
<p:sldLayout xmlns:a="http://schemas.openxmlformats.org/drawingml/2006/main" xmlns:r="http://schemas.openxmlformats.org/officeDocument/2006/relationships" xmlns:p="http://schemas.openxmlformats.org/presentationml/2006/main" userDrawn="1">
  <p:cSld name="18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9B1790CB-61C4-486C-9910-483BEF301E29}"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D293BA14-1832-408A-B0C4-DCAF74A6AE57}" type="slidenum">
              <a:rPr lang="zh-CN" altLang="en-US"/>
              <a:pPr>
                <a:defRPr/>
              </a:pPr>
              <a:t>‹#›</a:t>
            </a:fld>
            <a:endParaRPr lang="zh-CN" altLang="en-US"/>
          </a:p>
        </p:txBody>
      </p:sp>
    </p:spTree>
    <p:extLst>
      <p:ext uri="{BB962C8B-B14F-4D97-AF65-F5344CB8AC3E}">
        <p14:creationId xmlns:p14="http://schemas.microsoft.com/office/powerpoint/2010/main" val="1821981284"/>
      </p:ext>
    </p:extLst>
  </p:cSld>
  <p:clrMapOvr>
    <a:masterClrMapping/>
  </p:clrMapOvr>
</p:sldLayout>
</file>

<file path=ppt/slideLayouts/slideLayout3759.xml><?xml version="1.0" encoding="utf-8"?>
<p:sldLayout xmlns:a="http://schemas.openxmlformats.org/drawingml/2006/main" xmlns:r="http://schemas.openxmlformats.org/officeDocument/2006/relationships" xmlns:p="http://schemas.openxmlformats.org/presentationml/2006/main" preserve="1" userDrawn="1">
  <p:cSld name="7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8414101"/>
      </p:ext>
    </p:extLst>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userDrawn="1">
  <p:cSld name="9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3207378"/>
      </p:ext>
    </p:extLst>
  </p:cSld>
  <p:clrMapOvr>
    <a:masterClrMapping/>
  </p:clrMapOvr>
</p:sldLayout>
</file>

<file path=ppt/slideLayouts/slideLayout3760.xml><?xml version="1.0" encoding="utf-8"?>
<p:sldLayout xmlns:a="http://schemas.openxmlformats.org/drawingml/2006/main" xmlns:r="http://schemas.openxmlformats.org/officeDocument/2006/relationships" xmlns:p="http://schemas.openxmlformats.org/presentationml/2006/main" userDrawn="1">
  <p:cSld name="18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25444DA1-BC56-437E-BACB-12980E4F64B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1DFA290C-F945-48BD-A17E-FDF459AB623A}" type="slidenum">
              <a:rPr lang="zh-CN" altLang="en-US"/>
              <a:pPr>
                <a:defRPr/>
              </a:pPr>
              <a:t>‹#›</a:t>
            </a:fld>
            <a:endParaRPr lang="zh-CN" altLang="en-US"/>
          </a:p>
        </p:txBody>
      </p:sp>
    </p:spTree>
    <p:extLst>
      <p:ext uri="{BB962C8B-B14F-4D97-AF65-F5344CB8AC3E}">
        <p14:creationId xmlns:p14="http://schemas.microsoft.com/office/powerpoint/2010/main" val="3236225431"/>
      </p:ext>
    </p:extLst>
  </p:cSld>
  <p:clrMapOvr>
    <a:masterClrMapping/>
  </p:clrMapOvr>
</p:sldLayout>
</file>

<file path=ppt/slideLayouts/slideLayout3761.xml><?xml version="1.0" encoding="utf-8"?>
<p:sldLayout xmlns:a="http://schemas.openxmlformats.org/drawingml/2006/main" xmlns:r="http://schemas.openxmlformats.org/officeDocument/2006/relationships" xmlns:p="http://schemas.openxmlformats.org/presentationml/2006/main" preserve="1" userDrawn="1">
  <p:cSld name="7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6381922"/>
      </p:ext>
    </p:extLst>
  </p:cSld>
  <p:clrMapOvr>
    <a:masterClrMapping/>
  </p:clrMapOvr>
</p:sldLayout>
</file>

<file path=ppt/slideLayouts/slideLayout3762.xml><?xml version="1.0" encoding="utf-8"?>
<p:sldLayout xmlns:a="http://schemas.openxmlformats.org/drawingml/2006/main" xmlns:r="http://schemas.openxmlformats.org/officeDocument/2006/relationships" xmlns:p="http://schemas.openxmlformats.org/presentationml/2006/main" userDrawn="1">
  <p:cSld name="18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731AE815-1F01-4F2E-848C-2B06DDD06E9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9E2BCA8C-0EA2-45C6-A4DD-9340BBF17EDF}" type="slidenum">
              <a:rPr lang="zh-CN" altLang="en-US"/>
              <a:pPr>
                <a:defRPr/>
              </a:pPr>
              <a:t>‹#›</a:t>
            </a:fld>
            <a:endParaRPr lang="zh-CN" altLang="en-US"/>
          </a:p>
        </p:txBody>
      </p:sp>
    </p:spTree>
    <p:extLst>
      <p:ext uri="{BB962C8B-B14F-4D97-AF65-F5344CB8AC3E}">
        <p14:creationId xmlns:p14="http://schemas.microsoft.com/office/powerpoint/2010/main" val="4133496438"/>
      </p:ext>
    </p:extLst>
  </p:cSld>
  <p:clrMapOvr>
    <a:masterClrMapping/>
  </p:clrMapOvr>
</p:sldLayout>
</file>

<file path=ppt/slideLayouts/slideLayout3763.xml><?xml version="1.0" encoding="utf-8"?>
<p:sldLayout xmlns:a="http://schemas.openxmlformats.org/drawingml/2006/main" xmlns:r="http://schemas.openxmlformats.org/officeDocument/2006/relationships" xmlns:p="http://schemas.openxmlformats.org/presentationml/2006/main" preserve="1" userDrawn="1">
  <p:cSld name="7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4514119"/>
      </p:ext>
    </p:extLst>
  </p:cSld>
  <p:clrMapOvr>
    <a:masterClrMapping/>
  </p:clrMapOvr>
</p:sldLayout>
</file>

<file path=ppt/slideLayouts/slideLayout3764.xml><?xml version="1.0" encoding="utf-8"?>
<p:sldLayout xmlns:a="http://schemas.openxmlformats.org/drawingml/2006/main" xmlns:r="http://schemas.openxmlformats.org/officeDocument/2006/relationships" xmlns:p="http://schemas.openxmlformats.org/presentationml/2006/main" userDrawn="1">
  <p:cSld name="18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1C21A483-6399-4232-A36A-1B63E841D60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12ECFD8A-48E1-453B-9691-E2AC56BEAEAC}" type="slidenum">
              <a:rPr lang="zh-CN" altLang="en-US"/>
              <a:pPr>
                <a:defRPr/>
              </a:pPr>
              <a:t>‹#›</a:t>
            </a:fld>
            <a:endParaRPr lang="zh-CN" altLang="en-US"/>
          </a:p>
        </p:txBody>
      </p:sp>
    </p:spTree>
    <p:extLst>
      <p:ext uri="{BB962C8B-B14F-4D97-AF65-F5344CB8AC3E}">
        <p14:creationId xmlns:p14="http://schemas.microsoft.com/office/powerpoint/2010/main" val="3990726351"/>
      </p:ext>
    </p:extLst>
  </p:cSld>
  <p:clrMapOvr>
    <a:masterClrMapping/>
  </p:clrMapOvr>
</p:sldLayout>
</file>

<file path=ppt/slideLayouts/slideLayout3765.xml><?xml version="1.0" encoding="utf-8"?>
<p:sldLayout xmlns:a="http://schemas.openxmlformats.org/drawingml/2006/main" xmlns:r="http://schemas.openxmlformats.org/officeDocument/2006/relationships" xmlns:p="http://schemas.openxmlformats.org/presentationml/2006/main" preserve="1" userDrawn="1">
  <p:cSld name="7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457652"/>
      </p:ext>
    </p:extLst>
  </p:cSld>
  <p:clrMapOvr>
    <a:masterClrMapping/>
  </p:clrMapOvr>
</p:sldLayout>
</file>

<file path=ppt/slideLayouts/slideLayout3766.xml><?xml version="1.0" encoding="utf-8"?>
<p:sldLayout xmlns:a="http://schemas.openxmlformats.org/drawingml/2006/main" xmlns:r="http://schemas.openxmlformats.org/officeDocument/2006/relationships" xmlns:p="http://schemas.openxmlformats.org/presentationml/2006/main" userDrawn="1">
  <p:cSld name="18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99065DA4-83CF-4C71-B018-ED34FB8DCECD}"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B1729043-A2A2-4240-9B72-34E6247114AC}" type="slidenum">
              <a:rPr lang="zh-CN" altLang="en-US"/>
              <a:pPr>
                <a:defRPr/>
              </a:pPr>
              <a:t>‹#›</a:t>
            </a:fld>
            <a:endParaRPr lang="zh-CN" altLang="en-US"/>
          </a:p>
        </p:txBody>
      </p:sp>
    </p:spTree>
    <p:extLst>
      <p:ext uri="{BB962C8B-B14F-4D97-AF65-F5344CB8AC3E}">
        <p14:creationId xmlns:p14="http://schemas.microsoft.com/office/powerpoint/2010/main" val="1495142182"/>
      </p:ext>
    </p:extLst>
  </p:cSld>
  <p:clrMapOvr>
    <a:masterClrMapping/>
  </p:clrMapOvr>
</p:sldLayout>
</file>

<file path=ppt/slideLayouts/slideLayout3767.xml><?xml version="1.0" encoding="utf-8"?>
<p:sldLayout xmlns:a="http://schemas.openxmlformats.org/drawingml/2006/main" xmlns:r="http://schemas.openxmlformats.org/officeDocument/2006/relationships" xmlns:p="http://schemas.openxmlformats.org/presentationml/2006/main" userDrawn="1">
  <p:cSld name="18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mn-cs"/>
              </a:defRPr>
            </a:lvl1pPr>
          </a:lstStyle>
          <a:p>
            <a:pPr>
              <a:defRPr/>
            </a:pPr>
            <a:fld id="{9F17D434-5674-43C8-834B-3D62663D36C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mn-cs"/>
              </a:defRPr>
            </a:lvl1pPr>
          </a:lstStyle>
          <a:p>
            <a:pPr>
              <a:defRPr/>
            </a:pPr>
            <a:fld id="{BCD97893-1BF7-45CE-8BA4-402F58F5DEE0}" type="slidenum">
              <a:rPr lang="zh-CN" altLang="en-US"/>
              <a:pPr>
                <a:defRPr/>
              </a:pPr>
              <a:t>‹#›</a:t>
            </a:fld>
            <a:endParaRPr lang="zh-CN" altLang="en-US"/>
          </a:p>
        </p:txBody>
      </p:sp>
    </p:spTree>
    <p:extLst>
      <p:ext uri="{BB962C8B-B14F-4D97-AF65-F5344CB8AC3E}">
        <p14:creationId xmlns:p14="http://schemas.microsoft.com/office/powerpoint/2010/main" val="2124383255"/>
      </p:ext>
    </p:extLst>
  </p:cSld>
  <p:clrMapOvr>
    <a:masterClrMapping/>
  </p:clrMapOvr>
</p:sldLayout>
</file>

<file path=ppt/slideLayouts/slideLayout3768.xml><?xml version="1.0" encoding="utf-8"?>
<p:sldLayout xmlns:a="http://schemas.openxmlformats.org/drawingml/2006/main" xmlns:r="http://schemas.openxmlformats.org/officeDocument/2006/relationships" xmlns:p="http://schemas.openxmlformats.org/presentationml/2006/main" preserve="1" userDrawn="1">
  <p:cSld name="15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91386535"/>
      </p:ext>
    </p:extLst>
  </p:cSld>
  <p:clrMapOvr>
    <a:masterClrMapping/>
  </p:clrMapOvr>
</p:sldLayout>
</file>

<file path=ppt/slideLayouts/slideLayout3769.xml><?xml version="1.0" encoding="utf-8"?>
<p:sldLayout xmlns:a="http://schemas.openxmlformats.org/drawingml/2006/main" xmlns:r="http://schemas.openxmlformats.org/officeDocument/2006/relationships" xmlns:p="http://schemas.openxmlformats.org/presentationml/2006/main" preserve="1" userDrawn="1">
  <p:cSld name="28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0708130"/>
      </p:ext>
    </p:extLst>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userDrawn="1">
  <p:cSld name="9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987282"/>
      </p:ext>
    </p:extLst>
  </p:cSld>
  <p:clrMapOvr>
    <a:masterClrMapping/>
  </p:clrMapOvr>
</p:sldLayout>
</file>

<file path=ppt/slideLayouts/slideLayout3770.xml><?xml version="1.0" encoding="utf-8"?>
<p:sldLayout xmlns:a="http://schemas.openxmlformats.org/drawingml/2006/main" xmlns:r="http://schemas.openxmlformats.org/officeDocument/2006/relationships" xmlns:p="http://schemas.openxmlformats.org/presentationml/2006/main" preserve="1" userDrawn="1">
  <p:cSld name="15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7855387"/>
      </p:ext>
    </p:extLst>
  </p:cSld>
  <p:clrMapOvr>
    <a:masterClrMapping/>
  </p:clrMapOvr>
</p:sldLayout>
</file>

<file path=ppt/slideLayouts/slideLayout3771.xml><?xml version="1.0" encoding="utf-8"?>
<p:sldLayout xmlns:a="http://schemas.openxmlformats.org/drawingml/2006/main" xmlns:r="http://schemas.openxmlformats.org/officeDocument/2006/relationships" xmlns:p="http://schemas.openxmlformats.org/presentationml/2006/main" userDrawn="1">
  <p:cSld name="19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AD4D2DC2-BD19-4482-BB64-CDD2A8219E04}"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CB1D224E-4F6C-42FE-A61A-E10C820B83AC}" type="slidenum">
              <a:rPr lang="zh-CN" altLang="en-US"/>
              <a:pPr>
                <a:defRPr/>
              </a:pPr>
              <a:t>‹#›</a:t>
            </a:fld>
            <a:endParaRPr lang="zh-CN" altLang="en-US"/>
          </a:p>
        </p:txBody>
      </p:sp>
    </p:spTree>
    <p:extLst>
      <p:ext uri="{BB962C8B-B14F-4D97-AF65-F5344CB8AC3E}">
        <p14:creationId xmlns:p14="http://schemas.microsoft.com/office/powerpoint/2010/main" val="2957850860"/>
      </p:ext>
    </p:extLst>
  </p:cSld>
  <p:clrMapOvr>
    <a:masterClrMapping/>
  </p:clrMapOvr>
</p:sldLayout>
</file>

<file path=ppt/slideLayouts/slideLayout3772.xml><?xml version="1.0" encoding="utf-8"?>
<p:sldLayout xmlns:a="http://schemas.openxmlformats.org/drawingml/2006/main" xmlns:r="http://schemas.openxmlformats.org/officeDocument/2006/relationships" xmlns:p="http://schemas.openxmlformats.org/presentationml/2006/main" userDrawn="1">
  <p:cSld name="19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0693481E-FB43-4F8A-9E29-EFF39CF55F28}"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2C0023E5-E67B-42E8-934F-8225EB7A67D1}" type="slidenum">
              <a:rPr lang="zh-CN" altLang="en-US"/>
              <a:pPr>
                <a:defRPr/>
              </a:pPr>
              <a:t>‹#›</a:t>
            </a:fld>
            <a:endParaRPr lang="zh-CN" altLang="en-US"/>
          </a:p>
        </p:txBody>
      </p:sp>
    </p:spTree>
    <p:extLst>
      <p:ext uri="{BB962C8B-B14F-4D97-AF65-F5344CB8AC3E}">
        <p14:creationId xmlns:p14="http://schemas.microsoft.com/office/powerpoint/2010/main" val="812794148"/>
      </p:ext>
    </p:extLst>
  </p:cSld>
  <p:clrMapOvr>
    <a:masterClrMapping/>
  </p:clrMapOvr>
</p:sldLayout>
</file>

<file path=ppt/slideLayouts/slideLayout3773.xml><?xml version="1.0" encoding="utf-8"?>
<p:sldLayout xmlns:a="http://schemas.openxmlformats.org/drawingml/2006/main" xmlns:r="http://schemas.openxmlformats.org/officeDocument/2006/relationships" xmlns:p="http://schemas.openxmlformats.org/presentationml/2006/main" userDrawn="1">
  <p:cSld name="29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866484125"/>
      </p:ext>
    </p:extLst>
  </p:cSld>
  <p:clrMapOvr>
    <a:masterClrMapping/>
  </p:clrMapOvr>
  <p:transition spd="slow" advClick="0" advTm="0">
    <p:random/>
  </p:transition>
</p:sldLayout>
</file>

<file path=ppt/slideLayouts/slideLayout3774.xml><?xml version="1.0" encoding="utf-8"?>
<p:sldLayout xmlns:a="http://schemas.openxmlformats.org/drawingml/2006/main" xmlns:r="http://schemas.openxmlformats.org/officeDocument/2006/relationships" xmlns:p="http://schemas.openxmlformats.org/presentationml/2006/main" userDrawn="1">
  <p:cSld name="19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2ABA0AC4-8295-4BBD-9065-64C8636E53F8}"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1EA787EF-9FB3-4A56-A5DE-E009B3138C06}" type="slidenum">
              <a:rPr lang="zh-CN" altLang="en-US"/>
              <a:pPr>
                <a:defRPr/>
              </a:pPr>
              <a:t>‹#›</a:t>
            </a:fld>
            <a:endParaRPr lang="zh-CN" altLang="en-US"/>
          </a:p>
        </p:txBody>
      </p:sp>
    </p:spTree>
    <p:extLst>
      <p:ext uri="{BB962C8B-B14F-4D97-AF65-F5344CB8AC3E}">
        <p14:creationId xmlns:p14="http://schemas.microsoft.com/office/powerpoint/2010/main" val="353000886"/>
      </p:ext>
    </p:extLst>
  </p:cSld>
  <p:clrMapOvr>
    <a:masterClrMapping/>
  </p:clrMapOvr>
</p:sldLayout>
</file>

<file path=ppt/slideLayouts/slideLayout3775.xml><?xml version="1.0" encoding="utf-8"?>
<p:sldLayout xmlns:a="http://schemas.openxmlformats.org/drawingml/2006/main" xmlns:r="http://schemas.openxmlformats.org/officeDocument/2006/relationships" xmlns:p="http://schemas.openxmlformats.org/presentationml/2006/main" showMasterSp="0" preserve="1" userDrawn="1">
  <p:cSld name="19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538210934"/>
      </p:ext>
    </p:extLst>
  </p:cSld>
  <p:clrMapOvr>
    <a:masterClrMapping/>
  </p:clrMapOvr>
</p:sldLayout>
</file>

<file path=ppt/slideLayouts/slideLayout3776.xml><?xml version="1.0" encoding="utf-8"?>
<p:sldLayout xmlns:a="http://schemas.openxmlformats.org/drawingml/2006/main" xmlns:r="http://schemas.openxmlformats.org/officeDocument/2006/relationships" xmlns:p="http://schemas.openxmlformats.org/presentationml/2006/main" preserve="1" userDrawn="1">
  <p:cSld name="19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01"/>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114766916"/>
      </p:ext>
    </p:extLst>
  </p:cSld>
  <p:clrMapOvr>
    <a:masterClrMapping/>
  </p:clrMapOvr>
</p:sldLayout>
</file>

<file path=ppt/slideLayouts/slideLayout3777.xml><?xml version="1.0" encoding="utf-8"?>
<p:sldLayout xmlns:a="http://schemas.openxmlformats.org/drawingml/2006/main" xmlns:r="http://schemas.openxmlformats.org/officeDocument/2006/relationships" xmlns:p="http://schemas.openxmlformats.org/presentationml/2006/main" preserve="1" userDrawn="1">
  <p:cSld name="19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92113844"/>
      </p:ext>
    </p:extLst>
  </p:cSld>
  <p:clrMapOvr>
    <a:masterClrMapping/>
  </p:clrMapOvr>
</p:sldLayout>
</file>

<file path=ppt/slideLayouts/slideLayout3778.xml><?xml version="1.0" encoding="utf-8"?>
<p:sldLayout xmlns:a="http://schemas.openxmlformats.org/drawingml/2006/main" xmlns:r="http://schemas.openxmlformats.org/officeDocument/2006/relationships" xmlns:p="http://schemas.openxmlformats.org/presentationml/2006/main" preserve="1" userDrawn="1">
  <p:cSld name="196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435547194"/>
      </p:ext>
    </p:extLst>
  </p:cSld>
  <p:clrMapOvr>
    <a:masterClrMapping/>
  </p:clrMapOvr>
</p:sldLayout>
</file>

<file path=ppt/slideLayouts/slideLayout3779.xml><?xml version="1.0" encoding="utf-8"?>
<p:sldLayout xmlns:a="http://schemas.openxmlformats.org/drawingml/2006/main" xmlns:r="http://schemas.openxmlformats.org/officeDocument/2006/relationships" xmlns:p="http://schemas.openxmlformats.org/presentationml/2006/main" preserve="1" userDrawn="1">
  <p:cSld name="197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696"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151521865"/>
      </p:ext>
    </p:extLst>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userDrawn="1">
  <p:cSld name="9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6885648"/>
      </p:ext>
    </p:extLst>
  </p:cSld>
  <p:clrMapOvr>
    <a:masterClrMapping/>
  </p:clrMapOvr>
</p:sldLayout>
</file>

<file path=ppt/slideLayouts/slideLayout3780.xml><?xml version="1.0" encoding="utf-8"?>
<p:sldLayout xmlns:a="http://schemas.openxmlformats.org/drawingml/2006/main" xmlns:r="http://schemas.openxmlformats.org/officeDocument/2006/relationships" xmlns:p="http://schemas.openxmlformats.org/presentationml/2006/main" preserve="1" userDrawn="1">
  <p:cSld name="19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5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5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685236754"/>
      </p:ext>
    </p:extLst>
  </p:cSld>
  <p:clrMapOvr>
    <a:masterClrMapping/>
  </p:clrMapOvr>
</p:sldLayout>
</file>

<file path=ppt/slideLayouts/slideLayout3781.xml><?xml version="1.0" encoding="utf-8"?>
<p:sldLayout xmlns:a="http://schemas.openxmlformats.org/drawingml/2006/main" xmlns:r="http://schemas.openxmlformats.org/officeDocument/2006/relationships" xmlns:p="http://schemas.openxmlformats.org/presentationml/2006/main" preserve="1" userDrawn="1">
  <p:cSld name="199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013554045"/>
      </p:ext>
    </p:extLst>
  </p:cSld>
  <p:clrMapOvr>
    <a:masterClrMapping/>
  </p:clrMapOvr>
</p:sldLayout>
</file>

<file path=ppt/slideLayouts/slideLayout3782.xml><?xml version="1.0" encoding="utf-8"?>
<p:sldLayout xmlns:a="http://schemas.openxmlformats.org/drawingml/2006/main" xmlns:r="http://schemas.openxmlformats.org/officeDocument/2006/relationships" xmlns:p="http://schemas.openxmlformats.org/presentationml/2006/main" userDrawn="1">
  <p:cSld name="20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753DC4E4-31C9-4A56-B396-D6EFA034B8A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0E68D0F8-18A8-429C-AF77-7DA6473DFB3D}" type="slidenum">
              <a:rPr lang="zh-CN" altLang="en-US"/>
              <a:pPr>
                <a:defRPr/>
              </a:pPr>
              <a:t>‹#›</a:t>
            </a:fld>
            <a:endParaRPr lang="zh-CN" altLang="en-US"/>
          </a:p>
        </p:txBody>
      </p:sp>
    </p:spTree>
    <p:extLst>
      <p:ext uri="{BB962C8B-B14F-4D97-AF65-F5344CB8AC3E}">
        <p14:creationId xmlns:p14="http://schemas.microsoft.com/office/powerpoint/2010/main" val="3961820839"/>
      </p:ext>
    </p:extLst>
  </p:cSld>
  <p:clrMapOvr>
    <a:masterClrMapping/>
  </p:clrMapOvr>
</p:sldLayout>
</file>

<file path=ppt/slideLayouts/slideLayout3783.xml><?xml version="1.0" encoding="utf-8"?>
<p:sldLayout xmlns:a="http://schemas.openxmlformats.org/drawingml/2006/main" xmlns:r="http://schemas.openxmlformats.org/officeDocument/2006/relationships" xmlns:p="http://schemas.openxmlformats.org/presentationml/2006/main" preserve="1" userDrawn="1">
  <p:cSld name="7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9490873"/>
      </p:ext>
    </p:extLst>
  </p:cSld>
  <p:clrMapOvr>
    <a:masterClrMapping/>
  </p:clrMapOvr>
</p:sldLayout>
</file>

<file path=ppt/slideLayouts/slideLayout3784.xml><?xml version="1.0" encoding="utf-8"?>
<p:sldLayout xmlns:a="http://schemas.openxmlformats.org/drawingml/2006/main" xmlns:r="http://schemas.openxmlformats.org/officeDocument/2006/relationships" xmlns:p="http://schemas.openxmlformats.org/presentationml/2006/main" userDrawn="1">
  <p:cSld name="20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E09B93E8-E100-4CB0-91B0-8991A6093A7A}"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9E7A1005-2331-4CFE-B53D-FFCE8D90C92B}" type="slidenum">
              <a:rPr lang="zh-CN" altLang="en-US"/>
              <a:pPr>
                <a:defRPr/>
              </a:pPr>
              <a:t>‹#›</a:t>
            </a:fld>
            <a:endParaRPr lang="zh-CN" altLang="en-US"/>
          </a:p>
        </p:txBody>
      </p:sp>
    </p:spTree>
    <p:extLst>
      <p:ext uri="{BB962C8B-B14F-4D97-AF65-F5344CB8AC3E}">
        <p14:creationId xmlns:p14="http://schemas.microsoft.com/office/powerpoint/2010/main" val="2516822091"/>
      </p:ext>
    </p:extLst>
  </p:cSld>
  <p:clrMapOvr>
    <a:masterClrMapping/>
  </p:clrMapOvr>
</p:sldLayout>
</file>

<file path=ppt/slideLayouts/slideLayout3785.xml><?xml version="1.0" encoding="utf-8"?>
<p:sldLayout xmlns:a="http://schemas.openxmlformats.org/drawingml/2006/main" xmlns:r="http://schemas.openxmlformats.org/officeDocument/2006/relationships" xmlns:p="http://schemas.openxmlformats.org/presentationml/2006/main" preserve="1" userDrawn="1">
  <p:cSld name="7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556392"/>
      </p:ext>
    </p:extLst>
  </p:cSld>
  <p:clrMapOvr>
    <a:masterClrMapping/>
  </p:clrMapOvr>
</p:sldLayout>
</file>

<file path=ppt/slideLayouts/slideLayout3786.xml><?xml version="1.0" encoding="utf-8"?>
<p:sldLayout xmlns:a="http://schemas.openxmlformats.org/drawingml/2006/main" xmlns:r="http://schemas.openxmlformats.org/officeDocument/2006/relationships" xmlns:p="http://schemas.openxmlformats.org/presentationml/2006/main" userDrawn="1">
  <p:cSld name="20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CDCCCC1D-8146-48FA-9644-C1195768B246}"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B34FB047-2913-4C99-81EB-E2B375081D4E}" type="slidenum">
              <a:rPr lang="zh-CN" altLang="en-US"/>
              <a:pPr>
                <a:defRPr/>
              </a:pPr>
              <a:t>‹#›</a:t>
            </a:fld>
            <a:endParaRPr lang="zh-CN" altLang="en-US"/>
          </a:p>
        </p:txBody>
      </p:sp>
    </p:spTree>
    <p:extLst>
      <p:ext uri="{BB962C8B-B14F-4D97-AF65-F5344CB8AC3E}">
        <p14:creationId xmlns:p14="http://schemas.microsoft.com/office/powerpoint/2010/main" val="1804794006"/>
      </p:ext>
    </p:extLst>
  </p:cSld>
  <p:clrMapOvr>
    <a:masterClrMapping/>
  </p:clrMapOvr>
</p:sldLayout>
</file>

<file path=ppt/slideLayouts/slideLayout3787.xml><?xml version="1.0" encoding="utf-8"?>
<p:sldLayout xmlns:a="http://schemas.openxmlformats.org/drawingml/2006/main" xmlns:r="http://schemas.openxmlformats.org/officeDocument/2006/relationships" xmlns:p="http://schemas.openxmlformats.org/presentationml/2006/main" preserve="1" userDrawn="1">
  <p:cSld name="7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2767070"/>
      </p:ext>
    </p:extLst>
  </p:cSld>
  <p:clrMapOvr>
    <a:masterClrMapping/>
  </p:clrMapOvr>
</p:sldLayout>
</file>

<file path=ppt/slideLayouts/slideLayout3788.xml><?xml version="1.0" encoding="utf-8"?>
<p:sldLayout xmlns:a="http://schemas.openxmlformats.org/drawingml/2006/main" xmlns:r="http://schemas.openxmlformats.org/officeDocument/2006/relationships" xmlns:p="http://schemas.openxmlformats.org/presentationml/2006/main" userDrawn="1">
  <p:cSld name="20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758B7A40-2C4E-4404-B2F9-06F9365FE50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D4573D5B-FA01-45D0-BCE8-5770A61E0BEA}" type="slidenum">
              <a:rPr lang="zh-CN" altLang="en-US"/>
              <a:pPr>
                <a:defRPr/>
              </a:pPr>
              <a:t>‹#›</a:t>
            </a:fld>
            <a:endParaRPr lang="zh-CN" altLang="en-US"/>
          </a:p>
        </p:txBody>
      </p:sp>
    </p:spTree>
    <p:extLst>
      <p:ext uri="{BB962C8B-B14F-4D97-AF65-F5344CB8AC3E}">
        <p14:creationId xmlns:p14="http://schemas.microsoft.com/office/powerpoint/2010/main" val="1437043229"/>
      </p:ext>
    </p:extLst>
  </p:cSld>
  <p:clrMapOvr>
    <a:masterClrMapping/>
  </p:clrMapOvr>
</p:sldLayout>
</file>

<file path=ppt/slideLayouts/slideLayout3789.xml><?xml version="1.0" encoding="utf-8"?>
<p:sldLayout xmlns:a="http://schemas.openxmlformats.org/drawingml/2006/main" xmlns:r="http://schemas.openxmlformats.org/officeDocument/2006/relationships" xmlns:p="http://schemas.openxmlformats.org/presentationml/2006/main" preserve="1" userDrawn="1">
  <p:cSld name="7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68791464"/>
      </p:ext>
    </p:extLst>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4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0427775"/>
      </p:ext>
    </p:extLst>
  </p:cSld>
  <p:clrMapOvr>
    <a:masterClrMapping/>
  </p:clrMapOvr>
</p:sldLayout>
</file>

<file path=ppt/slideLayouts/slideLayout3790.xml><?xml version="1.0" encoding="utf-8"?>
<p:sldLayout xmlns:a="http://schemas.openxmlformats.org/drawingml/2006/main" xmlns:r="http://schemas.openxmlformats.org/officeDocument/2006/relationships" xmlns:p="http://schemas.openxmlformats.org/presentationml/2006/main" userDrawn="1">
  <p:cSld name="20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96763400-4961-432D-A081-194D132B4E9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73DBB484-8FFE-47FA-A1C2-221BDEBE0451}" type="slidenum">
              <a:rPr lang="zh-CN" altLang="en-US"/>
              <a:pPr>
                <a:defRPr/>
              </a:pPr>
              <a:t>‹#›</a:t>
            </a:fld>
            <a:endParaRPr lang="zh-CN" altLang="en-US"/>
          </a:p>
        </p:txBody>
      </p:sp>
    </p:spTree>
    <p:extLst>
      <p:ext uri="{BB962C8B-B14F-4D97-AF65-F5344CB8AC3E}">
        <p14:creationId xmlns:p14="http://schemas.microsoft.com/office/powerpoint/2010/main" val="2448837165"/>
      </p:ext>
    </p:extLst>
  </p:cSld>
  <p:clrMapOvr>
    <a:masterClrMapping/>
  </p:clrMapOvr>
</p:sldLayout>
</file>

<file path=ppt/slideLayouts/slideLayout3791.xml><?xml version="1.0" encoding="utf-8"?>
<p:sldLayout xmlns:a="http://schemas.openxmlformats.org/drawingml/2006/main" xmlns:r="http://schemas.openxmlformats.org/officeDocument/2006/relationships" xmlns:p="http://schemas.openxmlformats.org/presentationml/2006/main" preserve="1" userDrawn="1">
  <p:cSld name="7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7377334"/>
      </p:ext>
    </p:extLst>
  </p:cSld>
  <p:clrMapOvr>
    <a:masterClrMapping/>
  </p:clrMapOvr>
</p:sldLayout>
</file>

<file path=ppt/slideLayouts/slideLayout3792.xml><?xml version="1.0" encoding="utf-8"?>
<p:sldLayout xmlns:a="http://schemas.openxmlformats.org/drawingml/2006/main" xmlns:r="http://schemas.openxmlformats.org/officeDocument/2006/relationships" xmlns:p="http://schemas.openxmlformats.org/presentationml/2006/main" showMasterSp="0" preserve="1" userDrawn="1">
  <p:cSld name="20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4802975"/>
      </p:ext>
    </p:extLst>
  </p:cSld>
  <p:clrMapOvr>
    <a:masterClrMapping/>
  </p:clrMapOvr>
</p:sldLayout>
</file>

<file path=ppt/slideLayouts/slideLayout3793.xml><?xml version="1.0" encoding="utf-8"?>
<p:sldLayout xmlns:a="http://schemas.openxmlformats.org/drawingml/2006/main" xmlns:r="http://schemas.openxmlformats.org/officeDocument/2006/relationships" xmlns:p="http://schemas.openxmlformats.org/presentationml/2006/main" preserve="1" userDrawn="1">
  <p:cSld name="20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01"/>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095069462"/>
      </p:ext>
    </p:extLst>
  </p:cSld>
  <p:clrMapOvr>
    <a:masterClrMapping/>
  </p:clrMapOvr>
</p:sldLayout>
</file>

<file path=ppt/slideLayouts/slideLayout3794.xml><?xml version="1.0" encoding="utf-8"?>
<p:sldLayout xmlns:a="http://schemas.openxmlformats.org/drawingml/2006/main" xmlns:r="http://schemas.openxmlformats.org/officeDocument/2006/relationships" xmlns:p="http://schemas.openxmlformats.org/presentationml/2006/main" preserve="1" userDrawn="1">
  <p:cSld name="207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544135030"/>
      </p:ext>
    </p:extLst>
  </p:cSld>
  <p:clrMapOvr>
    <a:masterClrMapping/>
  </p:clrMapOvr>
</p:sldLayout>
</file>

<file path=ppt/slideLayouts/slideLayout3795.xml><?xml version="1.0" encoding="utf-8"?>
<p:sldLayout xmlns:a="http://schemas.openxmlformats.org/drawingml/2006/main" xmlns:r="http://schemas.openxmlformats.org/officeDocument/2006/relationships" xmlns:p="http://schemas.openxmlformats.org/presentationml/2006/main" preserve="1" userDrawn="1">
  <p:cSld name="208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501100639"/>
      </p:ext>
    </p:extLst>
  </p:cSld>
  <p:clrMapOvr>
    <a:masterClrMapping/>
  </p:clrMapOvr>
</p:sldLayout>
</file>

<file path=ppt/slideLayouts/slideLayout3796.xml><?xml version="1.0" encoding="utf-8"?>
<p:sldLayout xmlns:a="http://schemas.openxmlformats.org/drawingml/2006/main" xmlns:r="http://schemas.openxmlformats.org/officeDocument/2006/relationships" xmlns:p="http://schemas.openxmlformats.org/presentationml/2006/main" preserve="1" userDrawn="1">
  <p:cSld name="209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696"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737087909"/>
      </p:ext>
    </p:extLst>
  </p:cSld>
  <p:clrMapOvr>
    <a:masterClrMapping/>
  </p:clrMapOvr>
</p:sldLayout>
</file>

<file path=ppt/slideLayouts/slideLayout3797.xml><?xml version="1.0" encoding="utf-8"?>
<p:sldLayout xmlns:a="http://schemas.openxmlformats.org/drawingml/2006/main" xmlns:r="http://schemas.openxmlformats.org/officeDocument/2006/relationships" xmlns:p="http://schemas.openxmlformats.org/presentationml/2006/main" preserve="1" userDrawn="1">
  <p:cSld name="21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5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5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062341567"/>
      </p:ext>
    </p:extLst>
  </p:cSld>
  <p:clrMapOvr>
    <a:masterClrMapping/>
  </p:clrMapOvr>
</p:sldLayout>
</file>

<file path=ppt/slideLayouts/slideLayout3798.xml><?xml version="1.0" encoding="utf-8"?>
<p:sldLayout xmlns:a="http://schemas.openxmlformats.org/drawingml/2006/main" xmlns:r="http://schemas.openxmlformats.org/officeDocument/2006/relationships" xmlns:p="http://schemas.openxmlformats.org/presentationml/2006/main" preserve="1" userDrawn="1">
  <p:cSld name="21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813899721"/>
      </p:ext>
    </p:extLst>
  </p:cSld>
  <p:clrMapOvr>
    <a:masterClrMapping/>
  </p:clrMapOvr>
</p:sldLayout>
</file>

<file path=ppt/slideLayouts/slideLayout3799.xml><?xml version="1.0" encoding="utf-8"?>
<p:sldLayout xmlns:a="http://schemas.openxmlformats.org/drawingml/2006/main" xmlns:r="http://schemas.openxmlformats.org/officeDocument/2006/relationships" xmlns:p="http://schemas.openxmlformats.org/presentationml/2006/main" userDrawn="1">
  <p:cSld name="21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6982F42D-18D1-4068-934B-03062397679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5069400D-0D82-4352-A495-5F489F631325}" type="slidenum">
              <a:rPr lang="zh-CN" altLang="en-US"/>
              <a:pPr>
                <a:defRPr/>
              </a:pPr>
              <a:t>‹#›</a:t>
            </a:fld>
            <a:endParaRPr lang="zh-CN" altLang="en-US"/>
          </a:p>
        </p:txBody>
      </p:sp>
    </p:spTree>
    <p:extLst>
      <p:ext uri="{BB962C8B-B14F-4D97-AF65-F5344CB8AC3E}">
        <p14:creationId xmlns:p14="http://schemas.microsoft.com/office/powerpoint/2010/main" val="34135355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632"/>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632"/>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244828699"/>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userDrawn="1">
  <p:cSld name="4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6548641"/>
      </p:ext>
    </p:extLst>
  </p:cSld>
  <p:clrMapOvr>
    <a:masterClrMapping/>
  </p:clrMapOvr>
</p:sldLayout>
</file>

<file path=ppt/slideLayouts/slideLayout3800.xml><?xml version="1.0" encoding="utf-8"?>
<p:sldLayout xmlns:a="http://schemas.openxmlformats.org/drawingml/2006/main" xmlns:r="http://schemas.openxmlformats.org/officeDocument/2006/relationships" xmlns:p="http://schemas.openxmlformats.org/presentationml/2006/main" preserve="1" userDrawn="1">
  <p:cSld name="8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3169410"/>
      </p:ext>
    </p:extLst>
  </p:cSld>
  <p:clrMapOvr>
    <a:masterClrMapping/>
  </p:clrMapOvr>
</p:sldLayout>
</file>

<file path=ppt/slideLayouts/slideLayout3801.xml><?xml version="1.0" encoding="utf-8"?>
<p:sldLayout xmlns:a="http://schemas.openxmlformats.org/drawingml/2006/main" xmlns:r="http://schemas.openxmlformats.org/officeDocument/2006/relationships" xmlns:p="http://schemas.openxmlformats.org/presentationml/2006/main" userDrawn="1">
  <p:cSld name="21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11389FA8-DD26-49F2-A173-856C849D47BD}"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3E8C5CF9-3BF9-4892-BB48-3A1B1C93DBB4}" type="slidenum">
              <a:rPr lang="zh-CN" altLang="en-US"/>
              <a:pPr>
                <a:defRPr/>
              </a:pPr>
              <a:t>‹#›</a:t>
            </a:fld>
            <a:endParaRPr lang="zh-CN" altLang="en-US"/>
          </a:p>
        </p:txBody>
      </p:sp>
    </p:spTree>
    <p:extLst>
      <p:ext uri="{BB962C8B-B14F-4D97-AF65-F5344CB8AC3E}">
        <p14:creationId xmlns:p14="http://schemas.microsoft.com/office/powerpoint/2010/main" val="3204876182"/>
      </p:ext>
    </p:extLst>
  </p:cSld>
  <p:clrMapOvr>
    <a:masterClrMapping/>
  </p:clrMapOvr>
</p:sldLayout>
</file>

<file path=ppt/slideLayouts/slideLayout3802.xml><?xml version="1.0" encoding="utf-8"?>
<p:sldLayout xmlns:a="http://schemas.openxmlformats.org/drawingml/2006/main" xmlns:r="http://schemas.openxmlformats.org/officeDocument/2006/relationships" xmlns:p="http://schemas.openxmlformats.org/presentationml/2006/main" preserve="1" userDrawn="1">
  <p:cSld name="8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1684646"/>
      </p:ext>
    </p:extLst>
  </p:cSld>
  <p:clrMapOvr>
    <a:masterClrMapping/>
  </p:clrMapOvr>
</p:sldLayout>
</file>

<file path=ppt/slideLayouts/slideLayout3803.xml><?xml version="1.0" encoding="utf-8"?>
<p:sldLayout xmlns:a="http://schemas.openxmlformats.org/drawingml/2006/main" xmlns:r="http://schemas.openxmlformats.org/officeDocument/2006/relationships" xmlns:p="http://schemas.openxmlformats.org/presentationml/2006/main" userDrawn="1">
  <p:cSld name="21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63C4FE68-E9A6-4E59-A4FA-CF309153B54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6AEE8DE4-BF1D-4B3B-83F2-4275D6D54378}" type="slidenum">
              <a:rPr lang="zh-CN" altLang="en-US"/>
              <a:pPr>
                <a:defRPr/>
              </a:pPr>
              <a:t>‹#›</a:t>
            </a:fld>
            <a:endParaRPr lang="zh-CN" altLang="en-US"/>
          </a:p>
        </p:txBody>
      </p:sp>
    </p:spTree>
    <p:extLst>
      <p:ext uri="{BB962C8B-B14F-4D97-AF65-F5344CB8AC3E}">
        <p14:creationId xmlns:p14="http://schemas.microsoft.com/office/powerpoint/2010/main" val="1649679230"/>
      </p:ext>
    </p:extLst>
  </p:cSld>
  <p:clrMapOvr>
    <a:masterClrMapping/>
  </p:clrMapOvr>
</p:sldLayout>
</file>

<file path=ppt/slideLayouts/slideLayout3804.xml><?xml version="1.0" encoding="utf-8"?>
<p:sldLayout xmlns:a="http://schemas.openxmlformats.org/drawingml/2006/main" xmlns:r="http://schemas.openxmlformats.org/officeDocument/2006/relationships" xmlns:p="http://schemas.openxmlformats.org/presentationml/2006/main" preserve="1" userDrawn="1">
  <p:cSld name="8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712881458"/>
      </p:ext>
    </p:extLst>
  </p:cSld>
  <p:clrMapOvr>
    <a:masterClrMapping/>
  </p:clrMapOvr>
</p:sldLayout>
</file>

<file path=ppt/slideLayouts/slideLayout3805.xml><?xml version="1.0" encoding="utf-8"?>
<p:sldLayout xmlns:a="http://schemas.openxmlformats.org/drawingml/2006/main" xmlns:r="http://schemas.openxmlformats.org/officeDocument/2006/relationships" xmlns:p="http://schemas.openxmlformats.org/presentationml/2006/main" userDrawn="1">
  <p:cSld name="21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9E92007F-B921-430C-BA9C-A814F138372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D481FBCA-AC42-49D0-9181-ADC8658C42AC}" type="slidenum">
              <a:rPr lang="zh-CN" altLang="en-US"/>
              <a:pPr>
                <a:defRPr/>
              </a:pPr>
              <a:t>‹#›</a:t>
            </a:fld>
            <a:endParaRPr lang="zh-CN" altLang="en-US"/>
          </a:p>
        </p:txBody>
      </p:sp>
    </p:spTree>
    <p:extLst>
      <p:ext uri="{BB962C8B-B14F-4D97-AF65-F5344CB8AC3E}">
        <p14:creationId xmlns:p14="http://schemas.microsoft.com/office/powerpoint/2010/main" val="142861966"/>
      </p:ext>
    </p:extLst>
  </p:cSld>
  <p:clrMapOvr>
    <a:masterClrMapping/>
  </p:clrMapOvr>
</p:sldLayout>
</file>

<file path=ppt/slideLayouts/slideLayout3806.xml><?xml version="1.0" encoding="utf-8"?>
<p:sldLayout xmlns:a="http://schemas.openxmlformats.org/drawingml/2006/main" xmlns:r="http://schemas.openxmlformats.org/officeDocument/2006/relationships" xmlns:p="http://schemas.openxmlformats.org/presentationml/2006/main" preserve="1" userDrawn="1">
  <p:cSld name="8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92872"/>
      </p:ext>
    </p:extLst>
  </p:cSld>
  <p:clrMapOvr>
    <a:masterClrMapping/>
  </p:clrMapOvr>
</p:sldLayout>
</file>

<file path=ppt/slideLayouts/slideLayout3807.xml><?xml version="1.0" encoding="utf-8"?>
<p:sldLayout xmlns:a="http://schemas.openxmlformats.org/drawingml/2006/main" xmlns:r="http://schemas.openxmlformats.org/officeDocument/2006/relationships" xmlns:p="http://schemas.openxmlformats.org/presentationml/2006/main" userDrawn="1">
  <p:cSld name="21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3D7808C1-58BB-4483-80F4-A32FA783FC3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5E2650EB-76D7-4A86-B0CD-287470292978}" type="slidenum">
              <a:rPr lang="zh-CN" altLang="en-US"/>
              <a:pPr>
                <a:defRPr/>
              </a:pPr>
              <a:t>‹#›</a:t>
            </a:fld>
            <a:endParaRPr lang="zh-CN" altLang="en-US"/>
          </a:p>
        </p:txBody>
      </p:sp>
    </p:spTree>
    <p:extLst>
      <p:ext uri="{BB962C8B-B14F-4D97-AF65-F5344CB8AC3E}">
        <p14:creationId xmlns:p14="http://schemas.microsoft.com/office/powerpoint/2010/main" val="3441622119"/>
      </p:ext>
    </p:extLst>
  </p:cSld>
  <p:clrMapOvr>
    <a:masterClrMapping/>
  </p:clrMapOvr>
</p:sldLayout>
</file>

<file path=ppt/slideLayouts/slideLayout3808.xml><?xml version="1.0" encoding="utf-8"?>
<p:sldLayout xmlns:a="http://schemas.openxmlformats.org/drawingml/2006/main" xmlns:r="http://schemas.openxmlformats.org/officeDocument/2006/relationships" xmlns:p="http://schemas.openxmlformats.org/presentationml/2006/main" preserve="1" userDrawn="1">
  <p:cSld name="8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7186791"/>
      </p:ext>
    </p:extLst>
  </p:cSld>
  <p:clrMapOvr>
    <a:masterClrMapping/>
  </p:clrMapOvr>
</p:sldLayout>
</file>

<file path=ppt/slideLayouts/slideLayout3809.xml><?xml version="1.0" encoding="utf-8"?>
<p:sldLayout xmlns:a="http://schemas.openxmlformats.org/drawingml/2006/main" xmlns:r="http://schemas.openxmlformats.org/officeDocument/2006/relationships" xmlns:p="http://schemas.openxmlformats.org/presentationml/2006/main" userDrawn="1">
  <p:cSld name="21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srgbClr val="5F5F5F"/>
                </a:solidFill>
                <a:latin typeface="Arial" panose="020B0604020202020204" pitchFamily="34" charset="0"/>
                <a:cs typeface="Arial" panose="020B0604020202020204" pitchFamily="34" charset="0"/>
              </a:defRPr>
            </a:lvl1pPr>
          </a:lstStyle>
          <a:p>
            <a:pPr>
              <a:defRPr/>
            </a:pPr>
            <a:fld id="{C2EE43A2-B350-4738-835A-D2665F6D3865}"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srgbClr val="5F5F5F"/>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srgbClr val="5F5F5F"/>
                </a:solidFill>
                <a:latin typeface="Arial" panose="020B0604020202020204" pitchFamily="34" charset="0"/>
                <a:cs typeface="Arial" panose="020B0604020202020204" pitchFamily="34" charset="0"/>
              </a:defRPr>
            </a:lvl1pPr>
          </a:lstStyle>
          <a:p>
            <a:pPr>
              <a:defRPr/>
            </a:pPr>
            <a:fld id="{5D19D60C-7D7D-41DB-B4D5-6C25DDAD9ADE}" type="slidenum">
              <a:rPr lang="zh-CN" altLang="en-US"/>
              <a:pPr>
                <a:defRPr/>
              </a:pPr>
              <a:t>‹#›</a:t>
            </a:fld>
            <a:endParaRPr lang="zh-CN" altLang="en-US"/>
          </a:p>
        </p:txBody>
      </p:sp>
    </p:spTree>
    <p:extLst>
      <p:ext uri="{BB962C8B-B14F-4D97-AF65-F5344CB8AC3E}">
        <p14:creationId xmlns:p14="http://schemas.microsoft.com/office/powerpoint/2010/main" val="302002978"/>
      </p:ext>
    </p:extLst>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userDrawn="1">
  <p:cSld name="4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5494469"/>
      </p:ext>
    </p:extLst>
  </p:cSld>
  <p:clrMapOvr>
    <a:masterClrMapping/>
  </p:clrMapOvr>
</p:sldLayout>
</file>

<file path=ppt/slideLayouts/slideLayout3810.xml><?xml version="1.0" encoding="utf-8"?>
<p:sldLayout xmlns:a="http://schemas.openxmlformats.org/drawingml/2006/main" xmlns:r="http://schemas.openxmlformats.org/officeDocument/2006/relationships" xmlns:p="http://schemas.openxmlformats.org/presentationml/2006/main" userDrawn="1">
  <p:cSld name="21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mn-cs"/>
              </a:defRPr>
            </a:lvl1pPr>
          </a:lstStyle>
          <a:p>
            <a:pPr>
              <a:defRPr/>
            </a:pPr>
            <a:fld id="{72AD58BC-E1A9-4FC7-AE88-3258EF1E926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mn-cs"/>
              </a:defRPr>
            </a:lvl1pPr>
          </a:lstStyle>
          <a:p>
            <a:pPr>
              <a:defRPr/>
            </a:pPr>
            <a:fld id="{EEA4BA58-6654-4D89-BBC8-7BBC2D776F69}" type="slidenum">
              <a:rPr lang="zh-CN" altLang="en-US"/>
              <a:pPr>
                <a:defRPr/>
              </a:pPr>
              <a:t>‹#›</a:t>
            </a:fld>
            <a:endParaRPr lang="zh-CN" altLang="en-US"/>
          </a:p>
        </p:txBody>
      </p:sp>
    </p:spTree>
    <p:extLst>
      <p:ext uri="{BB962C8B-B14F-4D97-AF65-F5344CB8AC3E}">
        <p14:creationId xmlns:p14="http://schemas.microsoft.com/office/powerpoint/2010/main" val="3874369349"/>
      </p:ext>
    </p:extLst>
  </p:cSld>
  <p:clrMapOvr>
    <a:masterClrMapping/>
  </p:clrMapOvr>
</p:sldLayout>
</file>

<file path=ppt/slideLayouts/slideLayout3811.xml><?xml version="1.0" encoding="utf-8"?>
<p:sldLayout xmlns:a="http://schemas.openxmlformats.org/drawingml/2006/main" xmlns:r="http://schemas.openxmlformats.org/officeDocument/2006/relationships" xmlns:p="http://schemas.openxmlformats.org/presentationml/2006/main" preserve="1" userDrawn="1">
  <p:cSld name="16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46106416"/>
      </p:ext>
    </p:extLst>
  </p:cSld>
  <p:clrMapOvr>
    <a:masterClrMapping/>
  </p:clrMapOvr>
</p:sldLayout>
</file>

<file path=ppt/slideLayouts/slideLayout3812.xml><?xml version="1.0" encoding="utf-8"?>
<p:sldLayout xmlns:a="http://schemas.openxmlformats.org/drawingml/2006/main" xmlns:r="http://schemas.openxmlformats.org/officeDocument/2006/relationships" xmlns:p="http://schemas.openxmlformats.org/presentationml/2006/main" preserve="1" userDrawn="1">
  <p:cSld name="30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60506521"/>
      </p:ext>
    </p:extLst>
  </p:cSld>
  <p:clrMapOvr>
    <a:masterClrMapping/>
  </p:clrMapOvr>
</p:sldLayout>
</file>

<file path=ppt/slideLayouts/slideLayout3813.xml><?xml version="1.0" encoding="utf-8"?>
<p:sldLayout xmlns:a="http://schemas.openxmlformats.org/drawingml/2006/main" xmlns:r="http://schemas.openxmlformats.org/officeDocument/2006/relationships" xmlns:p="http://schemas.openxmlformats.org/presentationml/2006/main" preserve="1" userDrawn="1">
  <p:cSld name="16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4189252"/>
      </p:ext>
    </p:extLst>
  </p:cSld>
  <p:clrMapOvr>
    <a:masterClrMapping/>
  </p:clrMapOvr>
</p:sldLayout>
</file>

<file path=ppt/slideLayouts/slideLayout3814.xml><?xml version="1.0" encoding="utf-8"?>
<p:sldLayout xmlns:a="http://schemas.openxmlformats.org/drawingml/2006/main" xmlns:r="http://schemas.openxmlformats.org/officeDocument/2006/relationships" xmlns:p="http://schemas.openxmlformats.org/presentationml/2006/main" userDrawn="1">
  <p:cSld name="2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568D0010-F285-44B2-8C67-3F590BA56BE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F8770C66-7BF2-4BA8-B2FD-251DCD527FE9}" type="slidenum">
              <a:rPr lang="zh-CN" altLang="en-US"/>
              <a:pPr>
                <a:defRPr/>
              </a:pPr>
              <a:t>‹#›</a:t>
            </a:fld>
            <a:endParaRPr lang="zh-CN" altLang="en-US"/>
          </a:p>
        </p:txBody>
      </p:sp>
    </p:spTree>
    <p:extLst>
      <p:ext uri="{BB962C8B-B14F-4D97-AF65-F5344CB8AC3E}">
        <p14:creationId xmlns:p14="http://schemas.microsoft.com/office/powerpoint/2010/main" val="2434998860"/>
      </p:ext>
    </p:extLst>
  </p:cSld>
  <p:clrMapOvr>
    <a:masterClrMapping/>
  </p:clrMapOvr>
</p:sldLayout>
</file>

<file path=ppt/slideLayouts/slideLayout3815.xml><?xml version="1.0" encoding="utf-8"?>
<p:sldLayout xmlns:a="http://schemas.openxmlformats.org/drawingml/2006/main" xmlns:r="http://schemas.openxmlformats.org/officeDocument/2006/relationships" xmlns:p="http://schemas.openxmlformats.org/presentationml/2006/main" userDrawn="1">
  <p:cSld name="2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116C13EC-8B01-43E9-9AE7-3BA662D7022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BD4C6490-F70A-4E6A-8B12-7DBDACDA9E6F}" type="slidenum">
              <a:rPr lang="zh-CN" altLang="en-US"/>
              <a:pPr>
                <a:defRPr/>
              </a:pPr>
              <a:t>‹#›</a:t>
            </a:fld>
            <a:endParaRPr lang="zh-CN" altLang="en-US"/>
          </a:p>
        </p:txBody>
      </p:sp>
    </p:spTree>
    <p:extLst>
      <p:ext uri="{BB962C8B-B14F-4D97-AF65-F5344CB8AC3E}">
        <p14:creationId xmlns:p14="http://schemas.microsoft.com/office/powerpoint/2010/main" val="1914449971"/>
      </p:ext>
    </p:extLst>
  </p:cSld>
  <p:clrMapOvr>
    <a:masterClrMapping/>
  </p:clrMapOvr>
</p:sldLayout>
</file>

<file path=ppt/slideLayouts/slideLayout3816.xml><?xml version="1.0" encoding="utf-8"?>
<p:sldLayout xmlns:a="http://schemas.openxmlformats.org/drawingml/2006/main" xmlns:r="http://schemas.openxmlformats.org/officeDocument/2006/relationships" xmlns:p="http://schemas.openxmlformats.org/presentationml/2006/main" userDrawn="1">
  <p:cSld name="3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241669"/>
      </p:ext>
    </p:extLst>
  </p:cSld>
  <p:clrMapOvr>
    <a:masterClrMapping/>
  </p:clrMapOvr>
  <p:transition spd="slow" advClick="0" advTm="0">
    <p:random/>
  </p:transition>
</p:sldLayout>
</file>

<file path=ppt/slideLayouts/slideLayout3817.xml><?xml version="1.0" encoding="utf-8"?>
<p:sldLayout xmlns:a="http://schemas.openxmlformats.org/drawingml/2006/main" xmlns:r="http://schemas.openxmlformats.org/officeDocument/2006/relationships" xmlns:p="http://schemas.openxmlformats.org/presentationml/2006/main" userDrawn="1">
  <p:cSld name="2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375405C2-52D1-4091-A3A8-DC5C3F6C071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688E050F-540B-4EA7-863C-994AB7163996}" type="slidenum">
              <a:rPr lang="zh-CN" altLang="en-US"/>
              <a:pPr>
                <a:defRPr/>
              </a:pPr>
              <a:t>‹#›</a:t>
            </a:fld>
            <a:endParaRPr lang="zh-CN" altLang="en-US"/>
          </a:p>
        </p:txBody>
      </p:sp>
    </p:spTree>
    <p:extLst>
      <p:ext uri="{BB962C8B-B14F-4D97-AF65-F5344CB8AC3E}">
        <p14:creationId xmlns:p14="http://schemas.microsoft.com/office/powerpoint/2010/main" val="2773852858"/>
      </p:ext>
    </p:extLst>
  </p:cSld>
  <p:clrMapOvr>
    <a:masterClrMapping/>
  </p:clrMapOvr>
</p:sldLayout>
</file>

<file path=ppt/slideLayouts/slideLayout3818.xml><?xml version="1.0" encoding="utf-8"?>
<p:sldLayout xmlns:a="http://schemas.openxmlformats.org/drawingml/2006/main" xmlns:r="http://schemas.openxmlformats.org/officeDocument/2006/relationships" xmlns:p="http://schemas.openxmlformats.org/presentationml/2006/main" userDrawn="1">
  <p:cSld name="32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649078"/>
      </p:ext>
    </p:extLst>
  </p:cSld>
  <p:clrMapOvr>
    <a:masterClrMapping/>
  </p:clrMapOvr>
  <p:transition spd="slow" advTm="3000"/>
</p:sldLayout>
</file>

<file path=ppt/slideLayouts/slideLayout3819.xml><?xml version="1.0" encoding="utf-8"?>
<p:sldLayout xmlns:a="http://schemas.openxmlformats.org/drawingml/2006/main" xmlns:r="http://schemas.openxmlformats.org/officeDocument/2006/relationships" xmlns:p="http://schemas.openxmlformats.org/presentationml/2006/main" userDrawn="1">
  <p:cSld name="33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2909925"/>
      </p:ext>
    </p:extLst>
  </p:cSld>
  <p:clrMapOvr>
    <a:masterClrMapping/>
  </p:clrMapOvr>
  <p:transition spd="slow" advTm="3000"/>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userDrawn="1">
  <p:cSld name="4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255974"/>
      </p:ext>
    </p:extLst>
  </p:cSld>
  <p:clrMapOvr>
    <a:masterClrMapping/>
  </p:clrMapOvr>
</p:sldLayout>
</file>

<file path=ppt/slideLayouts/slideLayout3820.xml><?xml version="1.0" encoding="utf-8"?>
<p:sldLayout xmlns:a="http://schemas.openxmlformats.org/drawingml/2006/main" xmlns:r="http://schemas.openxmlformats.org/officeDocument/2006/relationships" xmlns:p="http://schemas.openxmlformats.org/presentationml/2006/main" userDrawn="1">
  <p:cSld name="34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0251469"/>
      </p:ext>
    </p:extLst>
  </p:cSld>
  <p:clrMapOvr>
    <a:masterClrMapping/>
  </p:clrMapOvr>
  <p:transition spd="slow" advTm="3000"/>
</p:sldLayout>
</file>

<file path=ppt/slideLayouts/slideLayout3821.xml><?xml version="1.0" encoding="utf-8"?>
<p:sldLayout xmlns:a="http://schemas.openxmlformats.org/drawingml/2006/main" xmlns:r="http://schemas.openxmlformats.org/officeDocument/2006/relationships" xmlns:p="http://schemas.openxmlformats.org/presentationml/2006/main" userDrawn="1">
  <p:cSld name="35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85222863"/>
      </p:ext>
    </p:extLst>
  </p:cSld>
  <p:clrMapOvr>
    <a:masterClrMapping/>
  </p:clrMapOvr>
  <p:transition spd="slow" advTm="3000"/>
</p:sldLayout>
</file>

<file path=ppt/slideLayouts/slideLayout3822.xml><?xml version="1.0" encoding="utf-8"?>
<p:sldLayout xmlns:a="http://schemas.openxmlformats.org/drawingml/2006/main" xmlns:r="http://schemas.openxmlformats.org/officeDocument/2006/relationships" xmlns:p="http://schemas.openxmlformats.org/presentationml/2006/main" userDrawn="1">
  <p:cSld name="2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771227" y="6130925"/>
            <a:ext cx="859631" cy="369888"/>
          </a:xfrm>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C4D4E1DA-3BFE-48C8-AF79-774CF409E00F}" type="datetimeFigureOut">
              <a:rPr lang="zh-CN" altLang="en-US"/>
              <a:pPr>
                <a:defRPr/>
              </a:pPr>
              <a:t>2021/9/9</a:t>
            </a:fld>
            <a:endParaRPr lang="zh-CN" altLang="en-US"/>
          </a:p>
        </p:txBody>
      </p:sp>
      <p:sp>
        <p:nvSpPr>
          <p:cNvPr id="3" name="页脚占位符 3"/>
          <p:cNvSpPr>
            <a:spLocks noGrp="1"/>
          </p:cNvSpPr>
          <p:nvPr>
            <p:ph type="ftr" sz="quarter" idx="11"/>
          </p:nvPr>
        </p:nvSpPr>
        <p:spPr>
          <a:xfrm>
            <a:off x="1941910" y="6135723"/>
            <a:ext cx="5715000" cy="365125"/>
          </a:xfrm>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398859" y="787401"/>
            <a:ext cx="584597" cy="365125"/>
          </a:xfrm>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690190EE-63D3-4F8A-B1FE-305BABF926C4}" type="slidenum">
              <a:rPr lang="zh-CN" altLang="en-US"/>
              <a:pPr>
                <a:defRPr/>
              </a:pPr>
              <a:t>‹#›</a:t>
            </a:fld>
            <a:endParaRPr lang="zh-CN" altLang="en-US"/>
          </a:p>
        </p:txBody>
      </p:sp>
    </p:spTree>
    <p:extLst>
      <p:ext uri="{BB962C8B-B14F-4D97-AF65-F5344CB8AC3E}">
        <p14:creationId xmlns:p14="http://schemas.microsoft.com/office/powerpoint/2010/main" val="3344395843"/>
      </p:ext>
    </p:extLst>
  </p:cSld>
  <p:clrMapOvr>
    <a:masterClrMapping/>
  </p:clrMapOvr>
</p:sldLayout>
</file>

<file path=ppt/slideLayouts/slideLayout3823.xml><?xml version="1.0" encoding="utf-8"?>
<p:sldLayout xmlns:a="http://schemas.openxmlformats.org/drawingml/2006/main" xmlns:r="http://schemas.openxmlformats.org/officeDocument/2006/relationships" xmlns:p="http://schemas.openxmlformats.org/presentationml/2006/main" userDrawn="1">
  <p:cSld name="36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2314000"/>
      </p:ext>
    </p:extLst>
  </p:cSld>
  <p:clrMapOvr>
    <a:masterClrMapping/>
  </p:clrMapOvr>
  <p:transition spd="slow" advTm="3000"/>
</p:sldLayout>
</file>

<file path=ppt/slideLayouts/slideLayout3824.xml><?xml version="1.0" encoding="utf-8"?>
<p:sldLayout xmlns:a="http://schemas.openxmlformats.org/drawingml/2006/main" xmlns:r="http://schemas.openxmlformats.org/officeDocument/2006/relationships" xmlns:p="http://schemas.openxmlformats.org/presentationml/2006/main" userDrawn="1">
  <p:cSld name="37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55338202"/>
      </p:ext>
    </p:extLst>
  </p:cSld>
  <p:clrMapOvr>
    <a:masterClrMapping/>
  </p:clrMapOvr>
  <p:transition spd="slow" advTm="3000"/>
</p:sldLayout>
</file>

<file path=ppt/slideLayouts/slideLayout3825.xml><?xml version="1.0" encoding="utf-8"?>
<p:sldLayout xmlns:a="http://schemas.openxmlformats.org/drawingml/2006/main" xmlns:r="http://schemas.openxmlformats.org/officeDocument/2006/relationships" xmlns:p="http://schemas.openxmlformats.org/presentationml/2006/main" userDrawn="1">
  <p:cSld name="38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3226368"/>
      </p:ext>
    </p:extLst>
  </p:cSld>
  <p:clrMapOvr>
    <a:masterClrMapping/>
  </p:clrMapOvr>
  <p:transition spd="slow" advTm="3000"/>
</p:sldLayout>
</file>

<file path=ppt/slideLayouts/slideLayout3826.xml><?xml version="1.0" encoding="utf-8"?>
<p:sldLayout xmlns:a="http://schemas.openxmlformats.org/drawingml/2006/main" xmlns:r="http://schemas.openxmlformats.org/officeDocument/2006/relationships" xmlns:p="http://schemas.openxmlformats.org/presentationml/2006/main" userDrawn="1">
  <p:cSld name="2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771227" y="6130925"/>
            <a:ext cx="859631" cy="369888"/>
          </a:xfrm>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A7D049F9-5BA0-467E-BA0D-15FDF2E4B9CE}" type="datetimeFigureOut">
              <a:rPr lang="zh-CN" altLang="en-US"/>
              <a:pPr>
                <a:defRPr/>
              </a:pPr>
              <a:t>2021/9/9</a:t>
            </a:fld>
            <a:endParaRPr lang="zh-CN" altLang="en-US"/>
          </a:p>
        </p:txBody>
      </p:sp>
      <p:sp>
        <p:nvSpPr>
          <p:cNvPr id="3" name="页脚占位符 3"/>
          <p:cNvSpPr>
            <a:spLocks noGrp="1"/>
          </p:cNvSpPr>
          <p:nvPr>
            <p:ph type="ftr" sz="quarter" idx="11"/>
          </p:nvPr>
        </p:nvSpPr>
        <p:spPr>
          <a:xfrm>
            <a:off x="1941910" y="6135723"/>
            <a:ext cx="5715000" cy="365125"/>
          </a:xfrm>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398859" y="787401"/>
            <a:ext cx="584597" cy="365125"/>
          </a:xfrm>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89071F21-E557-45A1-B40C-73079558934B}" type="slidenum">
              <a:rPr lang="zh-CN" altLang="en-US"/>
              <a:pPr>
                <a:defRPr/>
              </a:pPr>
              <a:t>‹#›</a:t>
            </a:fld>
            <a:endParaRPr lang="zh-CN" altLang="en-US"/>
          </a:p>
        </p:txBody>
      </p:sp>
    </p:spTree>
    <p:extLst>
      <p:ext uri="{BB962C8B-B14F-4D97-AF65-F5344CB8AC3E}">
        <p14:creationId xmlns:p14="http://schemas.microsoft.com/office/powerpoint/2010/main" val="343149967"/>
      </p:ext>
    </p:extLst>
  </p:cSld>
  <p:clrMapOvr>
    <a:masterClrMapping/>
  </p:clrMapOvr>
</p:sldLayout>
</file>

<file path=ppt/slideLayouts/slideLayout3827.xml><?xml version="1.0" encoding="utf-8"?>
<p:sldLayout xmlns:a="http://schemas.openxmlformats.org/drawingml/2006/main" xmlns:r="http://schemas.openxmlformats.org/officeDocument/2006/relationships" xmlns:p="http://schemas.openxmlformats.org/presentationml/2006/main" userDrawn="1">
  <p:cSld name="39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7771227" y="6130925"/>
            <a:ext cx="859631" cy="369888"/>
          </a:xfrm>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0DD8DABA-5B58-43DC-8F86-3D93516DB44A}"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1941910" y="6135723"/>
            <a:ext cx="5715000" cy="365125"/>
          </a:xfrm>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398859" y="787401"/>
            <a:ext cx="584597" cy="365125"/>
          </a:xfrm>
        </p:spPr>
        <p:txBody>
          <a:bodyPr/>
          <a:lstStyle>
            <a:lvl1pPr algn="l" eaLnBrk="1" fontAlgn="auto" hangingPunct="1">
              <a:spcBef>
                <a:spcPts val="0"/>
              </a:spcBef>
              <a:spcAft>
                <a:spcPts val="0"/>
              </a:spcAft>
              <a:defRPr sz="1350" smtClean="0">
                <a:solidFill>
                  <a:srgbClr val="5FCBEF"/>
                </a:solidFill>
                <a:latin typeface="Lato Light"/>
              </a:defRPr>
            </a:lvl1pPr>
          </a:lstStyle>
          <a:p>
            <a:pPr>
              <a:defRPr/>
            </a:pPr>
            <a:fld id="{CEA2B93E-4CF7-4286-91E3-7ED62D69B69B}" type="slidenum">
              <a:rPr lang="zh-CN" altLang="en-US"/>
              <a:pPr>
                <a:defRPr/>
              </a:pPr>
              <a:t>‹#›</a:t>
            </a:fld>
            <a:endParaRPr lang="zh-CN" altLang="en-US"/>
          </a:p>
        </p:txBody>
      </p:sp>
    </p:spTree>
    <p:extLst>
      <p:ext uri="{BB962C8B-B14F-4D97-AF65-F5344CB8AC3E}">
        <p14:creationId xmlns:p14="http://schemas.microsoft.com/office/powerpoint/2010/main" val="143231568"/>
      </p:ext>
    </p:extLst>
  </p:cSld>
  <p:clrMapOvr>
    <a:masterClrMapping/>
  </p:clrMapOvr>
  <p:transition spd="slow" advTm="3000">
    <p:random/>
  </p:transition>
</p:sldLayout>
</file>

<file path=ppt/slideLayouts/slideLayout3828.xml><?xml version="1.0" encoding="utf-8"?>
<p:sldLayout xmlns:a="http://schemas.openxmlformats.org/drawingml/2006/main" xmlns:r="http://schemas.openxmlformats.org/officeDocument/2006/relationships" xmlns:p="http://schemas.openxmlformats.org/presentationml/2006/main" userDrawn="1">
  <p:cSld name="10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7429852"/>
      </p:ext>
    </p:extLst>
  </p:cSld>
  <p:clrMapOvr>
    <a:masterClrMapping/>
  </p:clrMapOvr>
</p:sldLayout>
</file>

<file path=ppt/slideLayouts/slideLayout3829.xml><?xml version="1.0" encoding="utf-8"?>
<p:sldLayout xmlns:a="http://schemas.openxmlformats.org/drawingml/2006/main" xmlns:r="http://schemas.openxmlformats.org/officeDocument/2006/relationships" xmlns:p="http://schemas.openxmlformats.org/presentationml/2006/main" userDrawn="1">
  <p:cSld name="10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6291354"/>
      </p:ext>
    </p:extLst>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userDrawn="1">
  <p:cSld name="10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8089006"/>
      </p:ext>
    </p:extLst>
  </p:cSld>
  <p:clrMapOvr>
    <a:masterClrMapping/>
  </p:clrMapOvr>
</p:sldLayout>
</file>

<file path=ppt/slideLayouts/slideLayout3830.xml><?xml version="1.0" encoding="utf-8"?>
<p:sldLayout xmlns:a="http://schemas.openxmlformats.org/drawingml/2006/main" xmlns:r="http://schemas.openxmlformats.org/officeDocument/2006/relationships" xmlns:p="http://schemas.openxmlformats.org/presentationml/2006/main" userDrawn="1">
  <p:cSld name="1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1131936"/>
      </p:ext>
    </p:extLst>
  </p:cSld>
  <p:clrMapOvr>
    <a:masterClrMapping/>
  </p:clrMapOvr>
</p:sldLayout>
</file>

<file path=ppt/slideLayouts/slideLayout3831.xml><?xml version="1.0" encoding="utf-8"?>
<p:sldLayout xmlns:a="http://schemas.openxmlformats.org/drawingml/2006/main" xmlns:r="http://schemas.openxmlformats.org/officeDocument/2006/relationships" xmlns:p="http://schemas.openxmlformats.org/presentationml/2006/main" userDrawn="1">
  <p:cSld name="11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3877043"/>
      </p:ext>
    </p:extLst>
  </p:cSld>
  <p:clrMapOvr>
    <a:masterClrMapping/>
  </p:clrMapOvr>
</p:sldLayout>
</file>

<file path=ppt/slideLayouts/slideLayout3832.xml><?xml version="1.0" encoding="utf-8"?>
<p:sldLayout xmlns:a="http://schemas.openxmlformats.org/drawingml/2006/main" xmlns:r="http://schemas.openxmlformats.org/officeDocument/2006/relationships" xmlns:p="http://schemas.openxmlformats.org/presentationml/2006/main" userDrawn="1">
  <p:cSld name="11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4536510"/>
      </p:ext>
    </p:extLst>
  </p:cSld>
  <p:clrMapOvr>
    <a:masterClrMapping/>
  </p:clrMapOvr>
</p:sldLayout>
</file>

<file path=ppt/slideLayouts/slideLayout3833.xml><?xml version="1.0" encoding="utf-8"?>
<p:sldLayout xmlns:a="http://schemas.openxmlformats.org/drawingml/2006/main" xmlns:r="http://schemas.openxmlformats.org/officeDocument/2006/relationships" xmlns:p="http://schemas.openxmlformats.org/presentationml/2006/main" userDrawn="1">
  <p:cSld name="11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5891161"/>
      </p:ext>
    </p:extLst>
  </p:cSld>
  <p:clrMapOvr>
    <a:masterClrMapping/>
  </p:clrMapOvr>
</p:sldLayout>
</file>

<file path=ppt/slideLayouts/slideLayout3834.xml><?xml version="1.0" encoding="utf-8"?>
<p:sldLayout xmlns:a="http://schemas.openxmlformats.org/drawingml/2006/main" xmlns:r="http://schemas.openxmlformats.org/officeDocument/2006/relationships" xmlns:p="http://schemas.openxmlformats.org/presentationml/2006/main" userDrawn="1">
  <p:cSld name="11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5182689"/>
      </p:ext>
    </p:extLst>
  </p:cSld>
  <p:clrMapOvr>
    <a:masterClrMapping/>
  </p:clrMapOvr>
</p:sldLayout>
</file>

<file path=ppt/slideLayouts/slideLayout3835.xml><?xml version="1.0" encoding="utf-8"?>
<p:sldLayout xmlns:a="http://schemas.openxmlformats.org/drawingml/2006/main" xmlns:r="http://schemas.openxmlformats.org/officeDocument/2006/relationships" xmlns:p="http://schemas.openxmlformats.org/presentationml/2006/main" userDrawn="1">
  <p:cSld name="11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7022470"/>
      </p:ext>
    </p:extLst>
  </p:cSld>
  <p:clrMapOvr>
    <a:masterClrMapping/>
  </p:clrMapOvr>
</p:sldLayout>
</file>

<file path=ppt/slideLayouts/slideLayout3836.xml><?xml version="1.0" encoding="utf-8"?>
<p:sldLayout xmlns:a="http://schemas.openxmlformats.org/drawingml/2006/main" xmlns:r="http://schemas.openxmlformats.org/officeDocument/2006/relationships" xmlns:p="http://schemas.openxmlformats.org/presentationml/2006/main" userDrawn="1">
  <p:cSld name="2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771227" y="6130925"/>
            <a:ext cx="859631" cy="369888"/>
          </a:xfrm>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101C1C30-35F1-4AA1-AFDE-F67E18C08A22}" type="datetimeFigureOut">
              <a:rPr lang="zh-CN" altLang="en-US"/>
              <a:pPr>
                <a:defRPr/>
              </a:pPr>
              <a:t>2021/9/9</a:t>
            </a:fld>
            <a:endParaRPr lang="zh-CN" altLang="en-US"/>
          </a:p>
        </p:txBody>
      </p:sp>
      <p:sp>
        <p:nvSpPr>
          <p:cNvPr id="3" name="页脚占位符 3"/>
          <p:cNvSpPr>
            <a:spLocks noGrp="1"/>
          </p:cNvSpPr>
          <p:nvPr>
            <p:ph type="ftr" sz="quarter" idx="11"/>
          </p:nvPr>
        </p:nvSpPr>
        <p:spPr>
          <a:xfrm>
            <a:off x="1941910" y="6135723"/>
            <a:ext cx="5715000" cy="365125"/>
          </a:xfrm>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398859" y="787401"/>
            <a:ext cx="584597" cy="365125"/>
          </a:xfrm>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CE46F057-0D15-493B-ADDE-0934BCD4CECC}" type="slidenum">
              <a:rPr lang="zh-CN" altLang="en-US"/>
              <a:pPr>
                <a:defRPr/>
              </a:pPr>
              <a:t>‹#›</a:t>
            </a:fld>
            <a:endParaRPr lang="zh-CN" altLang="en-US"/>
          </a:p>
        </p:txBody>
      </p:sp>
    </p:spTree>
    <p:extLst>
      <p:ext uri="{BB962C8B-B14F-4D97-AF65-F5344CB8AC3E}">
        <p14:creationId xmlns:p14="http://schemas.microsoft.com/office/powerpoint/2010/main" val="4245634062"/>
      </p:ext>
    </p:extLst>
  </p:cSld>
  <p:clrMapOvr>
    <a:masterClrMapping/>
  </p:clrMapOvr>
</p:sldLayout>
</file>

<file path=ppt/slideLayouts/slideLayout3837.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1"/>
        <p:cNvGrpSpPr/>
        <p:nvPr/>
      </p:nvGrpSpPr>
      <p:grpSpPr>
        <a:xfrm>
          <a:off x="0" y="0"/>
          <a:ext cx="0" cy="0"/>
          <a:chOff x="0" y="0"/>
          <a:chExt cx="0" cy="0"/>
        </a:xfrm>
      </p:grpSpPr>
      <p:sp>
        <p:nvSpPr>
          <p:cNvPr id="12" name="Google Shape;12;p12"/>
          <p:cNvSpPr txBox="1">
            <a:spLocks noGrp="1"/>
          </p:cNvSpPr>
          <p:nvPr>
            <p:ph type="ctrTitle"/>
          </p:nvPr>
        </p:nvSpPr>
        <p:spPr>
          <a:xfrm>
            <a:off x="1143000" y="1122363"/>
            <a:ext cx="6858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2"/>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12"/>
          <p:cNvSpPr txBox="1">
            <a:spLocks noGrp="1"/>
          </p:cNvSpPr>
          <p:nvPr>
            <p:ph type="dt" idx="10"/>
          </p:nvPr>
        </p:nvSpPr>
        <p:spPr>
          <a:xfrm>
            <a:off x="628650" y="6356367"/>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2"/>
          <p:cNvSpPr txBox="1">
            <a:spLocks noGrp="1"/>
          </p:cNvSpPr>
          <p:nvPr>
            <p:ph type="ftr" idx="11"/>
          </p:nvPr>
        </p:nvSpPr>
        <p:spPr>
          <a:xfrm>
            <a:off x="3028950" y="6356367"/>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2"/>
          <p:cNvSpPr txBox="1">
            <a:spLocks noGrp="1"/>
          </p:cNvSpPr>
          <p:nvPr>
            <p:ph type="sldNum" idx="12"/>
          </p:nvPr>
        </p:nvSpPr>
        <p:spPr>
          <a:xfrm>
            <a:off x="6457950" y="6356367"/>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008447128"/>
      </p:ext>
    </p:extLst>
  </p:cSld>
  <p:clrMapOvr>
    <a:masterClrMapping/>
  </p:clrMapOvr>
</p:sldLayout>
</file>

<file path=ppt/slideLayouts/slideLayout3838.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7"/>
        <p:cNvGrpSpPr/>
        <p:nvPr/>
      </p:nvGrpSpPr>
      <p:grpSpPr>
        <a:xfrm>
          <a:off x="0" y="0"/>
          <a:ext cx="0" cy="0"/>
          <a:chOff x="0" y="0"/>
          <a:chExt cx="0" cy="0"/>
        </a:xfrm>
      </p:grpSpPr>
      <p:sp>
        <p:nvSpPr>
          <p:cNvPr id="18" name="Google Shape;18;p13"/>
          <p:cNvSpPr txBox="1">
            <a:spLocks noGrp="1"/>
          </p:cNvSpPr>
          <p:nvPr>
            <p:ph type="title"/>
          </p:nvPr>
        </p:nvSpPr>
        <p:spPr>
          <a:xfrm>
            <a:off x="628650" y="365129"/>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3"/>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13"/>
          <p:cNvSpPr txBox="1">
            <a:spLocks noGrp="1"/>
          </p:cNvSpPr>
          <p:nvPr>
            <p:ph type="dt" idx="10"/>
          </p:nvPr>
        </p:nvSpPr>
        <p:spPr>
          <a:xfrm>
            <a:off x="628650" y="6356367"/>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3"/>
          <p:cNvSpPr txBox="1">
            <a:spLocks noGrp="1"/>
          </p:cNvSpPr>
          <p:nvPr>
            <p:ph type="ftr" idx="11"/>
          </p:nvPr>
        </p:nvSpPr>
        <p:spPr>
          <a:xfrm>
            <a:off x="3028950" y="6356367"/>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3"/>
          <p:cNvSpPr txBox="1">
            <a:spLocks noGrp="1"/>
          </p:cNvSpPr>
          <p:nvPr>
            <p:ph type="sldNum" idx="12"/>
          </p:nvPr>
        </p:nvSpPr>
        <p:spPr>
          <a:xfrm>
            <a:off x="6457950" y="6356367"/>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1564515555"/>
      </p:ext>
    </p:extLst>
  </p:cSld>
  <p:clrMapOvr>
    <a:masterClrMapping/>
  </p:clrMapOvr>
</p:sldLayout>
</file>

<file path=ppt/slideLayouts/slideLayout383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3"/>
        <p:cNvGrpSpPr/>
        <p:nvPr/>
      </p:nvGrpSpPr>
      <p:grpSpPr>
        <a:xfrm>
          <a:off x="0" y="0"/>
          <a:ext cx="0" cy="0"/>
          <a:chOff x="0" y="0"/>
          <a:chExt cx="0" cy="0"/>
        </a:xfrm>
      </p:grpSpPr>
      <p:sp>
        <p:nvSpPr>
          <p:cNvPr id="24" name="Google Shape;24;p14"/>
          <p:cNvSpPr txBox="1">
            <a:spLocks noGrp="1"/>
          </p:cNvSpPr>
          <p:nvPr>
            <p:ph type="title"/>
          </p:nvPr>
        </p:nvSpPr>
        <p:spPr>
          <a:xfrm>
            <a:off x="623888" y="1709755"/>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4"/>
          <p:cNvSpPr txBox="1">
            <a:spLocks noGrp="1"/>
          </p:cNvSpPr>
          <p:nvPr>
            <p:ph type="body" idx="1"/>
          </p:nvPr>
        </p:nvSpPr>
        <p:spPr>
          <a:xfrm>
            <a:off x="623888" y="4589480"/>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14"/>
          <p:cNvSpPr txBox="1">
            <a:spLocks noGrp="1"/>
          </p:cNvSpPr>
          <p:nvPr>
            <p:ph type="dt" idx="10"/>
          </p:nvPr>
        </p:nvSpPr>
        <p:spPr>
          <a:xfrm>
            <a:off x="628650" y="6356367"/>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4"/>
          <p:cNvSpPr txBox="1">
            <a:spLocks noGrp="1"/>
          </p:cNvSpPr>
          <p:nvPr>
            <p:ph type="ftr" idx="11"/>
          </p:nvPr>
        </p:nvSpPr>
        <p:spPr>
          <a:xfrm>
            <a:off x="3028950" y="6356367"/>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4"/>
          <p:cNvSpPr txBox="1">
            <a:spLocks noGrp="1"/>
          </p:cNvSpPr>
          <p:nvPr>
            <p:ph type="sldNum" idx="12"/>
          </p:nvPr>
        </p:nvSpPr>
        <p:spPr>
          <a:xfrm>
            <a:off x="6457950" y="6356367"/>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422309578"/>
      </p:ext>
    </p:extLst>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userDrawn="1">
  <p:cSld name="10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9659907"/>
      </p:ext>
    </p:extLst>
  </p:cSld>
  <p:clrMapOvr>
    <a:masterClrMapping/>
  </p:clrMapOvr>
</p:sldLayout>
</file>

<file path=ppt/slideLayouts/slideLayout3840.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9"/>
        <p:cNvGrpSpPr/>
        <p:nvPr/>
      </p:nvGrpSpPr>
      <p:grpSpPr>
        <a:xfrm>
          <a:off x="0" y="0"/>
          <a:ext cx="0" cy="0"/>
          <a:chOff x="0" y="0"/>
          <a:chExt cx="0" cy="0"/>
        </a:xfrm>
      </p:grpSpPr>
      <p:sp>
        <p:nvSpPr>
          <p:cNvPr id="30" name="Google Shape;30;p15"/>
          <p:cNvSpPr txBox="1">
            <a:spLocks noGrp="1"/>
          </p:cNvSpPr>
          <p:nvPr>
            <p:ph type="title"/>
          </p:nvPr>
        </p:nvSpPr>
        <p:spPr>
          <a:xfrm>
            <a:off x="628650" y="365129"/>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5"/>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5"/>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15"/>
          <p:cNvSpPr txBox="1">
            <a:spLocks noGrp="1"/>
          </p:cNvSpPr>
          <p:nvPr>
            <p:ph type="dt" idx="10"/>
          </p:nvPr>
        </p:nvSpPr>
        <p:spPr>
          <a:xfrm>
            <a:off x="628650" y="6356367"/>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5"/>
          <p:cNvSpPr txBox="1">
            <a:spLocks noGrp="1"/>
          </p:cNvSpPr>
          <p:nvPr>
            <p:ph type="ftr" idx="11"/>
          </p:nvPr>
        </p:nvSpPr>
        <p:spPr>
          <a:xfrm>
            <a:off x="3028950" y="6356367"/>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5"/>
          <p:cNvSpPr txBox="1">
            <a:spLocks noGrp="1"/>
          </p:cNvSpPr>
          <p:nvPr>
            <p:ph type="sldNum" idx="12"/>
          </p:nvPr>
        </p:nvSpPr>
        <p:spPr>
          <a:xfrm>
            <a:off x="6457950" y="6356367"/>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548112608"/>
      </p:ext>
    </p:extLst>
  </p:cSld>
  <p:clrMapOvr>
    <a:masterClrMapping/>
  </p:clrMapOvr>
</p:sldLayout>
</file>

<file path=ppt/slideLayouts/slideLayout3841.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6"/>
        <p:cNvGrpSpPr/>
        <p:nvPr/>
      </p:nvGrpSpPr>
      <p:grpSpPr>
        <a:xfrm>
          <a:off x="0" y="0"/>
          <a:ext cx="0" cy="0"/>
          <a:chOff x="0" y="0"/>
          <a:chExt cx="0" cy="0"/>
        </a:xfrm>
      </p:grpSpPr>
      <p:sp>
        <p:nvSpPr>
          <p:cNvPr id="37" name="Google Shape;37;p16"/>
          <p:cNvSpPr txBox="1">
            <a:spLocks noGrp="1"/>
          </p:cNvSpPr>
          <p:nvPr>
            <p:ph type="title"/>
          </p:nvPr>
        </p:nvSpPr>
        <p:spPr>
          <a:xfrm>
            <a:off x="629841" y="365129"/>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6"/>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16"/>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6"/>
          <p:cNvSpPr txBox="1">
            <a:spLocks noGrp="1"/>
          </p:cNvSpPr>
          <p:nvPr>
            <p:ph type="body" idx="3"/>
          </p:nvPr>
        </p:nvSpPr>
        <p:spPr>
          <a:xfrm>
            <a:off x="4629152"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16"/>
          <p:cNvSpPr txBox="1">
            <a:spLocks noGrp="1"/>
          </p:cNvSpPr>
          <p:nvPr>
            <p:ph type="body" idx="4"/>
          </p:nvPr>
        </p:nvSpPr>
        <p:spPr>
          <a:xfrm>
            <a:off x="4629152"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6"/>
          <p:cNvSpPr txBox="1">
            <a:spLocks noGrp="1"/>
          </p:cNvSpPr>
          <p:nvPr>
            <p:ph type="dt" idx="10"/>
          </p:nvPr>
        </p:nvSpPr>
        <p:spPr>
          <a:xfrm>
            <a:off x="628650" y="6356367"/>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6"/>
          <p:cNvSpPr txBox="1">
            <a:spLocks noGrp="1"/>
          </p:cNvSpPr>
          <p:nvPr>
            <p:ph type="ftr" idx="11"/>
          </p:nvPr>
        </p:nvSpPr>
        <p:spPr>
          <a:xfrm>
            <a:off x="3028950" y="6356367"/>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6"/>
          <p:cNvSpPr txBox="1">
            <a:spLocks noGrp="1"/>
          </p:cNvSpPr>
          <p:nvPr>
            <p:ph type="sldNum" idx="12"/>
          </p:nvPr>
        </p:nvSpPr>
        <p:spPr>
          <a:xfrm>
            <a:off x="6457950" y="6356367"/>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34462629"/>
      </p:ext>
    </p:extLst>
  </p:cSld>
  <p:clrMapOvr>
    <a:masterClrMapping/>
  </p:clrMapOvr>
</p:sldLayout>
</file>

<file path=ppt/slideLayouts/slideLayout384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5"/>
        <p:cNvGrpSpPr/>
        <p:nvPr/>
      </p:nvGrpSpPr>
      <p:grpSpPr>
        <a:xfrm>
          <a:off x="0" y="0"/>
          <a:ext cx="0" cy="0"/>
          <a:chOff x="0" y="0"/>
          <a:chExt cx="0" cy="0"/>
        </a:xfrm>
      </p:grpSpPr>
      <p:sp>
        <p:nvSpPr>
          <p:cNvPr id="46" name="Google Shape;46;p17"/>
          <p:cNvSpPr txBox="1">
            <a:spLocks noGrp="1"/>
          </p:cNvSpPr>
          <p:nvPr>
            <p:ph type="title"/>
          </p:nvPr>
        </p:nvSpPr>
        <p:spPr>
          <a:xfrm>
            <a:off x="628650" y="365129"/>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7"/>
          <p:cNvSpPr txBox="1">
            <a:spLocks noGrp="1"/>
          </p:cNvSpPr>
          <p:nvPr>
            <p:ph type="dt" idx="10"/>
          </p:nvPr>
        </p:nvSpPr>
        <p:spPr>
          <a:xfrm>
            <a:off x="628650" y="6356367"/>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7"/>
          <p:cNvSpPr txBox="1">
            <a:spLocks noGrp="1"/>
          </p:cNvSpPr>
          <p:nvPr>
            <p:ph type="ftr" idx="11"/>
          </p:nvPr>
        </p:nvSpPr>
        <p:spPr>
          <a:xfrm>
            <a:off x="3028950" y="6356367"/>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7"/>
          <p:cNvSpPr txBox="1">
            <a:spLocks noGrp="1"/>
          </p:cNvSpPr>
          <p:nvPr>
            <p:ph type="sldNum" idx="12"/>
          </p:nvPr>
        </p:nvSpPr>
        <p:spPr>
          <a:xfrm>
            <a:off x="6457950" y="6356367"/>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484646108"/>
      </p:ext>
    </p:extLst>
  </p:cSld>
  <p:clrMapOvr>
    <a:masterClrMapping/>
  </p:clrMapOvr>
</p:sldLayout>
</file>

<file path=ppt/slideLayouts/slideLayout3843.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4"/>
        <p:cNvGrpSpPr/>
        <p:nvPr/>
      </p:nvGrpSpPr>
      <p:grpSpPr>
        <a:xfrm>
          <a:off x="0" y="0"/>
          <a:ext cx="0" cy="0"/>
          <a:chOff x="0" y="0"/>
          <a:chExt cx="0" cy="0"/>
        </a:xfrm>
      </p:grpSpPr>
      <p:sp>
        <p:nvSpPr>
          <p:cNvPr id="55" name="Google Shape;55;p19"/>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9"/>
          <p:cNvSpPr txBox="1">
            <a:spLocks noGrp="1"/>
          </p:cNvSpPr>
          <p:nvPr>
            <p:ph type="body" idx="1"/>
          </p:nvPr>
        </p:nvSpPr>
        <p:spPr>
          <a:xfrm>
            <a:off x="3887391" y="987442"/>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9"/>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9"/>
          <p:cNvSpPr txBox="1">
            <a:spLocks noGrp="1"/>
          </p:cNvSpPr>
          <p:nvPr>
            <p:ph type="dt" idx="10"/>
          </p:nvPr>
        </p:nvSpPr>
        <p:spPr>
          <a:xfrm>
            <a:off x="628650" y="6356367"/>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9"/>
          <p:cNvSpPr txBox="1">
            <a:spLocks noGrp="1"/>
          </p:cNvSpPr>
          <p:nvPr>
            <p:ph type="ftr" idx="11"/>
          </p:nvPr>
        </p:nvSpPr>
        <p:spPr>
          <a:xfrm>
            <a:off x="3028950" y="6356367"/>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9"/>
          <p:cNvSpPr txBox="1">
            <a:spLocks noGrp="1"/>
          </p:cNvSpPr>
          <p:nvPr>
            <p:ph type="sldNum" idx="12"/>
          </p:nvPr>
        </p:nvSpPr>
        <p:spPr>
          <a:xfrm>
            <a:off x="6457950" y="6356367"/>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943851616"/>
      </p:ext>
    </p:extLst>
  </p:cSld>
  <p:clrMapOvr>
    <a:masterClrMapping/>
  </p:clrMapOvr>
</p:sldLayout>
</file>

<file path=ppt/slideLayouts/slideLayout3844.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1"/>
        <p:cNvGrpSpPr/>
        <p:nvPr/>
      </p:nvGrpSpPr>
      <p:grpSpPr>
        <a:xfrm>
          <a:off x="0" y="0"/>
          <a:ext cx="0" cy="0"/>
          <a:chOff x="0" y="0"/>
          <a:chExt cx="0" cy="0"/>
        </a:xfrm>
      </p:grpSpPr>
      <p:sp>
        <p:nvSpPr>
          <p:cNvPr id="62" name="Google Shape;62;p20"/>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0"/>
          <p:cNvSpPr>
            <a:spLocks noGrp="1"/>
          </p:cNvSpPr>
          <p:nvPr>
            <p:ph type="pic" idx="2"/>
          </p:nvPr>
        </p:nvSpPr>
        <p:spPr>
          <a:xfrm>
            <a:off x="3887391" y="987442"/>
            <a:ext cx="462915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20"/>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0"/>
          <p:cNvSpPr txBox="1">
            <a:spLocks noGrp="1"/>
          </p:cNvSpPr>
          <p:nvPr>
            <p:ph type="dt" idx="10"/>
          </p:nvPr>
        </p:nvSpPr>
        <p:spPr>
          <a:xfrm>
            <a:off x="628650" y="6356367"/>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0"/>
          <p:cNvSpPr txBox="1">
            <a:spLocks noGrp="1"/>
          </p:cNvSpPr>
          <p:nvPr>
            <p:ph type="ftr" idx="11"/>
          </p:nvPr>
        </p:nvSpPr>
        <p:spPr>
          <a:xfrm>
            <a:off x="3028950" y="6356367"/>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0"/>
          <p:cNvSpPr txBox="1">
            <a:spLocks noGrp="1"/>
          </p:cNvSpPr>
          <p:nvPr>
            <p:ph type="sldNum" idx="12"/>
          </p:nvPr>
        </p:nvSpPr>
        <p:spPr>
          <a:xfrm>
            <a:off x="6457950" y="6356367"/>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097722865"/>
      </p:ext>
    </p:extLst>
  </p:cSld>
  <p:clrMapOvr>
    <a:masterClrMapping/>
  </p:clrMapOvr>
</p:sldLayout>
</file>

<file path=ppt/slideLayouts/slideLayout3845.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8"/>
        <p:cNvGrpSpPr/>
        <p:nvPr/>
      </p:nvGrpSpPr>
      <p:grpSpPr>
        <a:xfrm>
          <a:off x="0" y="0"/>
          <a:ext cx="0" cy="0"/>
          <a:chOff x="0" y="0"/>
          <a:chExt cx="0" cy="0"/>
        </a:xfrm>
      </p:grpSpPr>
      <p:sp>
        <p:nvSpPr>
          <p:cNvPr id="69" name="Google Shape;69;p21"/>
          <p:cNvSpPr txBox="1">
            <a:spLocks noGrp="1"/>
          </p:cNvSpPr>
          <p:nvPr>
            <p:ph type="title"/>
          </p:nvPr>
        </p:nvSpPr>
        <p:spPr>
          <a:xfrm>
            <a:off x="628650" y="365129"/>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1"/>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1"/>
          <p:cNvSpPr txBox="1">
            <a:spLocks noGrp="1"/>
          </p:cNvSpPr>
          <p:nvPr>
            <p:ph type="dt" idx="10"/>
          </p:nvPr>
        </p:nvSpPr>
        <p:spPr>
          <a:xfrm>
            <a:off x="628650" y="6356367"/>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1"/>
          <p:cNvSpPr txBox="1">
            <a:spLocks noGrp="1"/>
          </p:cNvSpPr>
          <p:nvPr>
            <p:ph type="ftr" idx="11"/>
          </p:nvPr>
        </p:nvSpPr>
        <p:spPr>
          <a:xfrm>
            <a:off x="3028950" y="6356367"/>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1"/>
          <p:cNvSpPr txBox="1">
            <a:spLocks noGrp="1"/>
          </p:cNvSpPr>
          <p:nvPr>
            <p:ph type="sldNum" idx="12"/>
          </p:nvPr>
        </p:nvSpPr>
        <p:spPr>
          <a:xfrm>
            <a:off x="6457950" y="6356367"/>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743111354"/>
      </p:ext>
    </p:extLst>
  </p:cSld>
  <p:clrMapOvr>
    <a:masterClrMapping/>
  </p:clrMapOvr>
</p:sldLayout>
</file>

<file path=ppt/slideLayouts/slideLayout384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4"/>
        <p:cNvGrpSpPr/>
        <p:nvPr/>
      </p:nvGrpSpPr>
      <p:grpSpPr>
        <a:xfrm>
          <a:off x="0" y="0"/>
          <a:ext cx="0" cy="0"/>
          <a:chOff x="0" y="0"/>
          <a:chExt cx="0" cy="0"/>
        </a:xfrm>
      </p:grpSpPr>
      <p:sp>
        <p:nvSpPr>
          <p:cNvPr id="75" name="Google Shape;75;p22"/>
          <p:cNvSpPr txBox="1">
            <a:spLocks noGrp="1"/>
          </p:cNvSpPr>
          <p:nvPr>
            <p:ph type="title"/>
          </p:nvPr>
        </p:nvSpPr>
        <p:spPr>
          <a:xfrm rot="5400000">
            <a:off x="4623594" y="2285215"/>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2"/>
          <p:cNvSpPr txBox="1">
            <a:spLocks noGrp="1"/>
          </p:cNvSpPr>
          <p:nvPr>
            <p:ph type="body" idx="1"/>
          </p:nvPr>
        </p:nvSpPr>
        <p:spPr>
          <a:xfrm rot="5400000">
            <a:off x="623094" y="370690"/>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2"/>
          <p:cNvSpPr txBox="1">
            <a:spLocks noGrp="1"/>
          </p:cNvSpPr>
          <p:nvPr>
            <p:ph type="dt" idx="10"/>
          </p:nvPr>
        </p:nvSpPr>
        <p:spPr>
          <a:xfrm>
            <a:off x="628650" y="6356367"/>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2"/>
          <p:cNvSpPr txBox="1">
            <a:spLocks noGrp="1"/>
          </p:cNvSpPr>
          <p:nvPr>
            <p:ph type="ftr" idx="11"/>
          </p:nvPr>
        </p:nvSpPr>
        <p:spPr>
          <a:xfrm>
            <a:off x="3028950" y="6356367"/>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2"/>
          <p:cNvSpPr txBox="1">
            <a:spLocks noGrp="1"/>
          </p:cNvSpPr>
          <p:nvPr>
            <p:ph type="sldNum" idx="12"/>
          </p:nvPr>
        </p:nvSpPr>
        <p:spPr>
          <a:xfrm>
            <a:off x="6457950" y="6356367"/>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3717554567"/>
      </p:ext>
    </p:extLst>
  </p:cSld>
  <p:clrMapOvr>
    <a:masterClrMapping/>
  </p:clrMapOvr>
</p:sldLayout>
</file>

<file path=ppt/slideLayouts/slideLayout3847.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1"/>
        <p:cNvGrpSpPr/>
        <p:nvPr/>
      </p:nvGrpSpPr>
      <p:grpSpPr>
        <a:xfrm>
          <a:off x="0" y="0"/>
          <a:ext cx="0" cy="0"/>
          <a:chOff x="0" y="0"/>
          <a:chExt cx="0" cy="0"/>
        </a:xfrm>
      </p:grpSpPr>
      <p:pic>
        <p:nvPicPr>
          <p:cNvPr id="22" name="Google Shape;22;p6"/>
          <p:cNvPicPr preferRelativeResize="0"/>
          <p:nvPr/>
        </p:nvPicPr>
        <p:blipFill rotWithShape="1">
          <a:blip r:embed="rId2">
            <a:alphaModFix amt="28000"/>
          </a:blip>
          <a:srcRect t="3044" b="39510"/>
          <a:stretch/>
        </p:blipFill>
        <p:spPr>
          <a:xfrm>
            <a:off x="-247649" y="-249933"/>
            <a:ext cx="9736454" cy="7360173"/>
          </a:xfrm>
          <a:prstGeom prst="rect">
            <a:avLst/>
          </a:prstGeom>
          <a:noFill/>
          <a:ln>
            <a:noFill/>
          </a:ln>
        </p:spPr>
      </p:pic>
      <p:pic>
        <p:nvPicPr>
          <p:cNvPr id="23" name="Google Shape;23;p6"/>
          <p:cNvPicPr preferRelativeResize="0"/>
          <p:nvPr/>
        </p:nvPicPr>
        <p:blipFill rotWithShape="1">
          <a:blip r:embed="rId3">
            <a:alphaModFix/>
          </a:blip>
          <a:srcRect/>
          <a:stretch/>
        </p:blipFill>
        <p:spPr>
          <a:xfrm>
            <a:off x="254426" y="268151"/>
            <a:ext cx="8635149" cy="6321700"/>
          </a:xfrm>
          <a:prstGeom prst="rect">
            <a:avLst/>
          </a:prstGeom>
          <a:noFill/>
          <a:ln>
            <a:noFill/>
          </a:ln>
        </p:spPr>
      </p:pic>
    </p:spTree>
    <p:extLst>
      <p:ext uri="{BB962C8B-B14F-4D97-AF65-F5344CB8AC3E}">
        <p14:creationId xmlns:p14="http://schemas.microsoft.com/office/powerpoint/2010/main" val="4224498614"/>
      </p:ext>
    </p:extLst>
  </p:cSld>
  <p:clrMapOvr>
    <a:masterClrMapping/>
  </p:clrMapOvr>
</p:sldLayout>
</file>

<file path=ppt/slideLayouts/slideLayout384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1913805"/>
      </p:ext>
    </p:extLst>
  </p:cSld>
  <p:clrMapOvr>
    <a:masterClrMapping/>
  </p:clrMapOvr>
</p:sldLayout>
</file>

<file path=ppt/slideLayouts/slideLayout384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1420421"/>
      </p:ext>
    </p:extLst>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userDrawn="1">
  <p:cSld name="10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9881964"/>
      </p:ext>
    </p:extLst>
  </p:cSld>
  <p:clrMapOvr>
    <a:masterClrMapping/>
  </p:clrMapOvr>
</p:sldLayout>
</file>

<file path=ppt/slideLayouts/slideLayout3850.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4100275"/>
      </p:ext>
    </p:extLst>
  </p:cSld>
  <p:clrMapOvr>
    <a:masterClrMapping/>
  </p:clrMapOvr>
</p:sldLayout>
</file>

<file path=ppt/slideLayouts/slideLayout3851.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953643434"/>
      </p:ext>
    </p:extLst>
  </p:cSld>
  <p:clrMapOvr>
    <a:masterClrMapping/>
  </p:clrMapOvr>
</p:sldLayout>
</file>

<file path=ppt/slideLayouts/slideLayout3852.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1048746"/>
      </p:ext>
    </p:extLst>
  </p:cSld>
  <p:clrMapOvr>
    <a:masterClrMapping/>
  </p:clrMapOvr>
</p:sldLayout>
</file>

<file path=ppt/slideLayouts/slideLayout385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5022587"/>
      </p:ext>
    </p:extLst>
  </p:cSld>
  <p:clrMapOvr>
    <a:masterClrMapping/>
  </p:clrMapOvr>
</p:sldLayout>
</file>

<file path=ppt/slideLayouts/slideLayout385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49642811"/>
      </p:ext>
    </p:extLst>
  </p:cSld>
  <p:clrMapOvr>
    <a:masterClrMapping/>
  </p:clrMapOvr>
</p:sldLayout>
</file>

<file path=ppt/slideLayouts/slideLayout385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9137987"/>
      </p:ext>
    </p:extLst>
  </p:cSld>
  <p:clrMapOvr>
    <a:masterClrMapping/>
  </p:clrMapOvr>
</p:sldLayout>
</file>

<file path=ppt/slideLayouts/slideLayout3856.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9659007"/>
      </p:ext>
    </p:extLst>
  </p:cSld>
  <p:clrMapOvr>
    <a:masterClrMapping/>
  </p:clrMapOvr>
</p:sldLayout>
</file>

<file path=ppt/slideLayouts/slideLayout3857.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9315428"/>
      </p:ext>
    </p:extLst>
  </p:cSld>
  <p:clrMapOvr>
    <a:masterClrMapping/>
  </p:clrMapOvr>
</p:sldLayout>
</file>

<file path=ppt/slideLayouts/slideLayout3858.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5490287"/>
      </p:ext>
    </p:extLst>
  </p:cSld>
  <p:clrMapOvr>
    <a:masterClrMapping/>
  </p:clrMapOvr>
</p:sldLayout>
</file>

<file path=ppt/slideLayouts/slideLayout3859.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1183265"/>
      </p:ext>
    </p:extLst>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userDrawn="1">
  <p:cSld name="10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6149222"/>
      </p:ext>
    </p:extLst>
  </p:cSld>
  <p:clrMapOvr>
    <a:masterClrMapping/>
  </p:clrMapOvr>
</p:sldLayout>
</file>

<file path=ppt/slideLayouts/slideLayout3860.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00312542"/>
      </p:ext>
    </p:extLst>
  </p:cSld>
  <p:clrMapOvr>
    <a:masterClrMapping/>
  </p:clrMapOvr>
</p:sldLayout>
</file>

<file path=ppt/slideLayouts/slideLayout3861.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6899803"/>
      </p:ext>
    </p:extLst>
  </p:cSld>
  <p:clrMapOvr>
    <a:masterClrMapping/>
  </p:clrMapOvr>
</p:sldLayout>
</file>

<file path=ppt/slideLayouts/slideLayout3862.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6378788"/>
      </p:ext>
    </p:extLst>
  </p:cSld>
  <p:clrMapOvr>
    <a:masterClrMapping/>
  </p:clrMapOvr>
</p:sldLayout>
</file>

<file path=ppt/slideLayouts/slideLayout3863.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6394126"/>
      </p:ext>
    </p:extLst>
  </p:cSld>
  <p:clrMapOvr>
    <a:masterClrMapping/>
  </p:clrMapOvr>
</p:sldLayout>
</file>

<file path=ppt/slideLayouts/slideLayout3864.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8502113"/>
      </p:ext>
    </p:extLst>
  </p:cSld>
  <p:clrMapOvr>
    <a:masterClrMapping/>
  </p:clrMapOvr>
</p:sldLayout>
</file>

<file path=ppt/slideLayouts/slideLayout3865.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2873947"/>
      </p:ext>
    </p:extLst>
  </p:cSld>
  <p:clrMapOvr>
    <a:masterClrMapping/>
  </p:clrMapOvr>
</p:sldLayout>
</file>

<file path=ppt/slideLayouts/slideLayout3866.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5572648"/>
      </p:ext>
    </p:extLst>
  </p:cSld>
  <p:clrMapOvr>
    <a:masterClrMapping/>
  </p:clrMapOvr>
</p:sldLayout>
</file>

<file path=ppt/slideLayouts/slideLayout3867.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9386400"/>
      </p:ext>
    </p:extLst>
  </p:cSld>
  <p:clrMapOvr>
    <a:masterClrMapping/>
  </p:clrMapOvr>
</p:sldLayout>
</file>

<file path=ppt/slideLayouts/slideLayout3868.xml><?xml version="1.0" encoding="utf-8"?>
<p:sldLayout xmlns:a="http://schemas.openxmlformats.org/drawingml/2006/main" xmlns:r="http://schemas.openxmlformats.org/officeDocument/2006/relationships" xmlns:p="http://schemas.openxmlformats.org/presentationml/2006/main" showMasterSp="0"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7657876"/>
      </p:ext>
    </p:extLst>
  </p:cSld>
  <p:clrMapOvr>
    <a:masterClrMapping/>
  </p:clrMapOvr>
</p:sldLayout>
</file>

<file path=ppt/slideLayouts/slideLayout3869.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33"/>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285"/>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242718441"/>
      </p:ext>
    </p:extLst>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userDrawn="1">
  <p:cSld name="10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6377675"/>
      </p:ext>
    </p:extLst>
  </p:cSld>
  <p:clrMapOvr>
    <a:masterClrMapping/>
  </p:clrMapOvr>
</p:sldLayout>
</file>

<file path=ppt/slideLayouts/slideLayout3870.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335656583"/>
      </p:ext>
    </p:extLst>
  </p:cSld>
  <p:clrMapOvr>
    <a:masterClrMapping/>
  </p:clrMapOvr>
</p:sldLayout>
</file>

<file path=ppt/slideLayouts/slideLayout3871.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795055489"/>
      </p:ext>
    </p:extLst>
  </p:cSld>
  <p:clrMapOvr>
    <a:masterClrMapping/>
  </p:clrMapOvr>
</p:sldLayout>
</file>

<file path=ppt/slideLayouts/slideLayout3872.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688"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867858729"/>
      </p:ext>
    </p:extLst>
  </p:cSld>
  <p:clrMapOvr>
    <a:masterClrMapping/>
  </p:clrMapOvr>
</p:sldLayout>
</file>

<file path=ppt/slideLayouts/slideLayout3873.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40"/>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40"/>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951248480"/>
      </p:ext>
    </p:extLst>
  </p:cSld>
  <p:clrMapOvr>
    <a:masterClrMapping/>
  </p:clrMapOvr>
</p:sldLayout>
</file>

<file path=ppt/slideLayouts/slideLayout3874.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096688513"/>
      </p:ext>
    </p:extLst>
  </p:cSld>
  <p:clrMapOvr>
    <a:masterClrMapping/>
  </p:clrMapOvr>
</p:sldLayout>
</file>

<file path=ppt/slideLayouts/slideLayout3875.xml><?xml version="1.0" encoding="utf-8"?>
<p:sldLayout xmlns:a="http://schemas.openxmlformats.org/drawingml/2006/main" xmlns:r="http://schemas.openxmlformats.org/officeDocument/2006/relationships" xmlns:p="http://schemas.openxmlformats.org/presentationml/2006/main" userDrawn="1">
  <p:cSld name="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6FFF98A-E6C2-4B83-A778-35A581F9E50A}"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7B46765-5C38-470F-9354-B7AF9A503DDA}" type="slidenum">
              <a:rPr lang="zh-CN" altLang="en-US"/>
              <a:pPr>
                <a:defRPr/>
              </a:pPr>
              <a:t>‹#›</a:t>
            </a:fld>
            <a:endParaRPr lang="zh-CN" altLang="en-US"/>
          </a:p>
        </p:txBody>
      </p:sp>
    </p:spTree>
    <p:extLst>
      <p:ext uri="{BB962C8B-B14F-4D97-AF65-F5344CB8AC3E}">
        <p14:creationId xmlns:p14="http://schemas.microsoft.com/office/powerpoint/2010/main" val="3575325689"/>
      </p:ext>
    </p:extLst>
  </p:cSld>
  <p:clrMapOvr>
    <a:masterClrMapping/>
  </p:clrMapOvr>
</p:sldLayout>
</file>

<file path=ppt/slideLayouts/slideLayout3876.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5227642"/>
      </p:ext>
    </p:extLst>
  </p:cSld>
  <p:clrMapOvr>
    <a:masterClrMapping/>
  </p:clrMapOvr>
</p:sldLayout>
</file>

<file path=ppt/slideLayouts/slideLayout3877.xml><?xml version="1.0" encoding="utf-8"?>
<p:sldLayout xmlns:a="http://schemas.openxmlformats.org/drawingml/2006/main" xmlns:r="http://schemas.openxmlformats.org/officeDocument/2006/relationships" xmlns:p="http://schemas.openxmlformats.org/presentationml/2006/main" userDrawn="1">
  <p:cSld name="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62DF058-C764-476F-A1F7-E23A4D6ADE7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DB22B4B-FB89-4B6E-96FE-9A9C5692A78E}" type="slidenum">
              <a:rPr lang="zh-CN" altLang="en-US"/>
              <a:pPr>
                <a:defRPr/>
              </a:pPr>
              <a:t>‹#›</a:t>
            </a:fld>
            <a:endParaRPr lang="zh-CN" altLang="en-US"/>
          </a:p>
        </p:txBody>
      </p:sp>
    </p:spTree>
    <p:extLst>
      <p:ext uri="{BB962C8B-B14F-4D97-AF65-F5344CB8AC3E}">
        <p14:creationId xmlns:p14="http://schemas.microsoft.com/office/powerpoint/2010/main" val="2668715863"/>
      </p:ext>
    </p:extLst>
  </p:cSld>
  <p:clrMapOvr>
    <a:masterClrMapping/>
  </p:clrMapOvr>
</p:sldLayout>
</file>

<file path=ppt/slideLayouts/slideLayout3878.xml><?xml version="1.0" encoding="utf-8"?>
<p:sldLayout xmlns:a="http://schemas.openxmlformats.org/drawingml/2006/main" xmlns:r="http://schemas.openxmlformats.org/officeDocument/2006/relationships" xmlns:p="http://schemas.openxmlformats.org/presentationml/2006/main" preserve="1" userDrawn="1">
  <p:cSld name="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5254720"/>
      </p:ext>
    </p:extLst>
  </p:cSld>
  <p:clrMapOvr>
    <a:masterClrMapping/>
  </p:clrMapOvr>
</p:sldLayout>
</file>

<file path=ppt/slideLayouts/slideLayout3879.xml><?xml version="1.0" encoding="utf-8"?>
<p:sldLayout xmlns:a="http://schemas.openxmlformats.org/drawingml/2006/main" xmlns:r="http://schemas.openxmlformats.org/officeDocument/2006/relationships" xmlns:p="http://schemas.openxmlformats.org/presentationml/2006/main" userDrawn="1">
  <p:cSld name="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4DD9C880-1300-49F6-A2DF-921E3B8EC96D}"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396818E-BAEA-44A8-A5BF-C75B8A424BC5}" type="slidenum">
              <a:rPr lang="zh-CN" altLang="en-US"/>
              <a:pPr>
                <a:defRPr/>
              </a:pPr>
              <a:t>‹#›</a:t>
            </a:fld>
            <a:endParaRPr lang="zh-CN" altLang="en-US"/>
          </a:p>
        </p:txBody>
      </p:sp>
    </p:spTree>
    <p:extLst>
      <p:ext uri="{BB962C8B-B14F-4D97-AF65-F5344CB8AC3E}">
        <p14:creationId xmlns:p14="http://schemas.microsoft.com/office/powerpoint/2010/main" val="2082770763"/>
      </p:ext>
    </p:extLst>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userDrawn="1">
  <p:cSld name="10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2641064"/>
      </p:ext>
    </p:extLst>
  </p:cSld>
  <p:clrMapOvr>
    <a:masterClrMapping/>
  </p:clrMapOvr>
</p:sldLayout>
</file>

<file path=ppt/slideLayouts/slideLayout3880.xml><?xml version="1.0" encoding="utf-8"?>
<p:sldLayout xmlns:a="http://schemas.openxmlformats.org/drawingml/2006/main" xmlns:r="http://schemas.openxmlformats.org/officeDocument/2006/relationships" xmlns:p="http://schemas.openxmlformats.org/presentationml/2006/main" preserve="1" userDrawn="1">
  <p:cSld name="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597523"/>
      </p:ext>
    </p:extLst>
  </p:cSld>
  <p:clrMapOvr>
    <a:masterClrMapping/>
  </p:clrMapOvr>
</p:sldLayout>
</file>

<file path=ppt/slideLayouts/slideLayout3881.xml><?xml version="1.0" encoding="utf-8"?>
<p:sldLayout xmlns:a="http://schemas.openxmlformats.org/drawingml/2006/main" xmlns:r="http://schemas.openxmlformats.org/officeDocument/2006/relationships" xmlns:p="http://schemas.openxmlformats.org/presentationml/2006/main" userDrawn="1">
  <p:cSld name="1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BA4C680-972E-4173-B5E9-2007045D518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7B91E7F-7378-4F5D-8484-9DB68F7648FE}" type="slidenum">
              <a:rPr lang="zh-CN" altLang="en-US"/>
              <a:pPr>
                <a:defRPr/>
              </a:pPr>
              <a:t>‹#›</a:t>
            </a:fld>
            <a:endParaRPr lang="zh-CN" altLang="en-US"/>
          </a:p>
        </p:txBody>
      </p:sp>
    </p:spTree>
    <p:extLst>
      <p:ext uri="{BB962C8B-B14F-4D97-AF65-F5344CB8AC3E}">
        <p14:creationId xmlns:p14="http://schemas.microsoft.com/office/powerpoint/2010/main" val="565492379"/>
      </p:ext>
    </p:extLst>
  </p:cSld>
  <p:clrMapOvr>
    <a:masterClrMapping/>
  </p:clrMapOvr>
</p:sldLayout>
</file>

<file path=ppt/slideLayouts/slideLayout3882.xml><?xml version="1.0" encoding="utf-8"?>
<p:sldLayout xmlns:a="http://schemas.openxmlformats.org/drawingml/2006/main" xmlns:r="http://schemas.openxmlformats.org/officeDocument/2006/relationships" xmlns:p="http://schemas.openxmlformats.org/presentationml/2006/main" preserve="1" userDrawn="1">
  <p:cSld name="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2806270"/>
      </p:ext>
    </p:extLst>
  </p:cSld>
  <p:clrMapOvr>
    <a:masterClrMapping/>
  </p:clrMapOvr>
</p:sldLayout>
</file>

<file path=ppt/slideLayouts/slideLayout3883.xml><?xml version="1.0" encoding="utf-8"?>
<p:sldLayout xmlns:a="http://schemas.openxmlformats.org/drawingml/2006/main" xmlns:r="http://schemas.openxmlformats.org/officeDocument/2006/relationships" xmlns:p="http://schemas.openxmlformats.org/presentationml/2006/main" userDrawn="1">
  <p:cSld name="1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6065E43-B123-4E54-B0A4-9A514D91E992}"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BC533E0C-6B24-4BEC-83BE-E3A35DC92546}" type="slidenum">
              <a:rPr lang="zh-CN" altLang="en-US"/>
              <a:pPr>
                <a:defRPr/>
              </a:pPr>
              <a:t>‹#›</a:t>
            </a:fld>
            <a:endParaRPr lang="zh-CN" altLang="en-US"/>
          </a:p>
        </p:txBody>
      </p:sp>
    </p:spTree>
    <p:extLst>
      <p:ext uri="{BB962C8B-B14F-4D97-AF65-F5344CB8AC3E}">
        <p14:creationId xmlns:p14="http://schemas.microsoft.com/office/powerpoint/2010/main" val="1264012609"/>
      </p:ext>
    </p:extLst>
  </p:cSld>
  <p:clrMapOvr>
    <a:masterClrMapping/>
  </p:clrMapOvr>
</p:sldLayout>
</file>

<file path=ppt/slideLayouts/slideLayout3884.xml><?xml version="1.0" encoding="utf-8"?>
<p:sldLayout xmlns:a="http://schemas.openxmlformats.org/drawingml/2006/main" xmlns:r="http://schemas.openxmlformats.org/officeDocument/2006/relationships" xmlns:p="http://schemas.openxmlformats.org/presentationml/2006/main" preserve="1" userDrawn="1">
  <p:cSld name="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5861825"/>
      </p:ext>
    </p:extLst>
  </p:cSld>
  <p:clrMapOvr>
    <a:masterClrMapping/>
  </p:clrMapOvr>
</p:sldLayout>
</file>

<file path=ppt/slideLayouts/slideLayout3885.xml><?xml version="1.0" encoding="utf-8"?>
<p:sldLayout xmlns:a="http://schemas.openxmlformats.org/drawingml/2006/main" xmlns:r="http://schemas.openxmlformats.org/officeDocument/2006/relationships" xmlns:p="http://schemas.openxmlformats.org/presentationml/2006/main" showMasterSp="0" preserve="1" userDrawn="1">
  <p:cSld name="1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1827203"/>
      </p:ext>
    </p:extLst>
  </p:cSld>
  <p:clrMapOvr>
    <a:masterClrMapping/>
  </p:clrMapOvr>
</p:sldLayout>
</file>

<file path=ppt/slideLayouts/slideLayout3886.xml><?xml version="1.0" encoding="utf-8"?>
<p:sldLayout xmlns:a="http://schemas.openxmlformats.org/drawingml/2006/main" xmlns:r="http://schemas.openxmlformats.org/officeDocument/2006/relationships" xmlns:p="http://schemas.openxmlformats.org/presentationml/2006/main" preserve="1" userDrawn="1">
  <p:cSld name="13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33"/>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285"/>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899437528"/>
      </p:ext>
    </p:extLst>
  </p:cSld>
  <p:clrMapOvr>
    <a:masterClrMapping/>
  </p:clrMapOvr>
</p:sldLayout>
</file>

<file path=ppt/slideLayouts/slideLayout3887.xml><?xml version="1.0" encoding="utf-8"?>
<p:sldLayout xmlns:a="http://schemas.openxmlformats.org/drawingml/2006/main" xmlns:r="http://schemas.openxmlformats.org/officeDocument/2006/relationships" xmlns:p="http://schemas.openxmlformats.org/presentationml/2006/main" preserve="1" userDrawn="1">
  <p:cSld name="14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054226285"/>
      </p:ext>
    </p:extLst>
  </p:cSld>
  <p:clrMapOvr>
    <a:masterClrMapping/>
  </p:clrMapOvr>
</p:sldLayout>
</file>

<file path=ppt/slideLayouts/slideLayout3888.xml><?xml version="1.0" encoding="utf-8"?>
<p:sldLayout xmlns:a="http://schemas.openxmlformats.org/drawingml/2006/main" xmlns:r="http://schemas.openxmlformats.org/officeDocument/2006/relationships" xmlns:p="http://schemas.openxmlformats.org/presentationml/2006/main" preserve="1" userDrawn="1">
  <p:cSld name="15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942154430"/>
      </p:ext>
    </p:extLst>
  </p:cSld>
  <p:clrMapOvr>
    <a:masterClrMapping/>
  </p:clrMapOvr>
</p:sldLayout>
</file>

<file path=ppt/slideLayouts/slideLayout3889.xml><?xml version="1.0" encoding="utf-8"?>
<p:sldLayout xmlns:a="http://schemas.openxmlformats.org/drawingml/2006/main" xmlns:r="http://schemas.openxmlformats.org/officeDocument/2006/relationships" xmlns:p="http://schemas.openxmlformats.org/presentationml/2006/main" preserve="1" userDrawn="1">
  <p:cSld name="16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688"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904014290"/>
      </p:ext>
    </p:extLst>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userDrawn="1">
  <p:cSld name="10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81286629"/>
      </p:ext>
    </p:extLst>
  </p:cSld>
  <p:clrMapOvr>
    <a:masterClrMapping/>
  </p:clrMapOvr>
</p:sldLayout>
</file>

<file path=ppt/slideLayouts/slideLayout3890.xml><?xml version="1.0" encoding="utf-8"?>
<p:sldLayout xmlns:a="http://schemas.openxmlformats.org/drawingml/2006/main" xmlns:r="http://schemas.openxmlformats.org/officeDocument/2006/relationships" xmlns:p="http://schemas.openxmlformats.org/presentationml/2006/main" preserve="1" userDrawn="1">
  <p:cSld name="1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40"/>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40"/>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168432925"/>
      </p:ext>
    </p:extLst>
  </p:cSld>
  <p:clrMapOvr>
    <a:masterClrMapping/>
  </p:clrMapOvr>
</p:sldLayout>
</file>

<file path=ppt/slideLayouts/slideLayout3891.xml><?xml version="1.0" encoding="utf-8"?>
<p:sldLayout xmlns:a="http://schemas.openxmlformats.org/drawingml/2006/main" xmlns:r="http://schemas.openxmlformats.org/officeDocument/2006/relationships" xmlns:p="http://schemas.openxmlformats.org/presentationml/2006/main" preserve="1" userDrawn="1">
  <p:cSld name="18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703080818"/>
      </p:ext>
    </p:extLst>
  </p:cSld>
  <p:clrMapOvr>
    <a:masterClrMapping/>
  </p:clrMapOvr>
</p:sldLayout>
</file>

<file path=ppt/slideLayouts/slideLayout3892.xml><?xml version="1.0" encoding="utf-8"?>
<p:sldLayout xmlns:a="http://schemas.openxmlformats.org/drawingml/2006/main" xmlns:r="http://schemas.openxmlformats.org/officeDocument/2006/relationships" xmlns:p="http://schemas.openxmlformats.org/presentationml/2006/main" userDrawn="1">
  <p:cSld name="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B6923F4D-ECB0-4513-97F2-37B21F24111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B4EFEB9-39EB-4478-B955-9AA84B0F249A}" type="slidenum">
              <a:rPr lang="zh-CN" altLang="en-US"/>
              <a:pPr>
                <a:defRPr/>
              </a:pPr>
              <a:t>‹#›</a:t>
            </a:fld>
            <a:endParaRPr lang="zh-CN" altLang="en-US"/>
          </a:p>
        </p:txBody>
      </p:sp>
    </p:spTree>
    <p:extLst>
      <p:ext uri="{BB962C8B-B14F-4D97-AF65-F5344CB8AC3E}">
        <p14:creationId xmlns:p14="http://schemas.microsoft.com/office/powerpoint/2010/main" val="1003618261"/>
      </p:ext>
    </p:extLst>
  </p:cSld>
  <p:clrMapOvr>
    <a:masterClrMapping/>
  </p:clrMapOvr>
</p:sldLayout>
</file>

<file path=ppt/slideLayouts/slideLayout3893.xml><?xml version="1.0" encoding="utf-8"?>
<p:sldLayout xmlns:a="http://schemas.openxmlformats.org/drawingml/2006/main" xmlns:r="http://schemas.openxmlformats.org/officeDocument/2006/relationships" xmlns:p="http://schemas.openxmlformats.org/presentationml/2006/main" preserve="1" userDrawn="1">
  <p:cSld name="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759664927"/>
      </p:ext>
    </p:extLst>
  </p:cSld>
  <p:clrMapOvr>
    <a:masterClrMapping/>
  </p:clrMapOvr>
</p:sldLayout>
</file>

<file path=ppt/slideLayouts/slideLayout3894.xml><?xml version="1.0" encoding="utf-8"?>
<p:sldLayout xmlns:a="http://schemas.openxmlformats.org/drawingml/2006/main" xmlns:r="http://schemas.openxmlformats.org/officeDocument/2006/relationships" xmlns:p="http://schemas.openxmlformats.org/presentationml/2006/main" userDrawn="1">
  <p:cSld name="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EB11469-8380-42D3-9DCE-4DE26450BB8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794D14A-EBA0-449F-9A55-5FA4C7A21DA6}" type="slidenum">
              <a:rPr lang="zh-CN" altLang="en-US"/>
              <a:pPr>
                <a:defRPr/>
              </a:pPr>
              <a:t>‹#›</a:t>
            </a:fld>
            <a:endParaRPr lang="zh-CN" altLang="en-US"/>
          </a:p>
        </p:txBody>
      </p:sp>
    </p:spTree>
    <p:extLst>
      <p:ext uri="{BB962C8B-B14F-4D97-AF65-F5344CB8AC3E}">
        <p14:creationId xmlns:p14="http://schemas.microsoft.com/office/powerpoint/2010/main" val="2340386072"/>
      </p:ext>
    </p:extLst>
  </p:cSld>
  <p:clrMapOvr>
    <a:masterClrMapping/>
  </p:clrMapOvr>
</p:sldLayout>
</file>

<file path=ppt/slideLayouts/slideLayout3895.xml><?xml version="1.0" encoding="utf-8"?>
<p:sldLayout xmlns:a="http://schemas.openxmlformats.org/drawingml/2006/main" xmlns:r="http://schemas.openxmlformats.org/officeDocument/2006/relationships" xmlns:p="http://schemas.openxmlformats.org/presentationml/2006/main" preserve="1" userDrawn="1">
  <p:cSld name="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3322616"/>
      </p:ext>
    </p:extLst>
  </p:cSld>
  <p:clrMapOvr>
    <a:masterClrMapping/>
  </p:clrMapOvr>
</p:sldLayout>
</file>

<file path=ppt/slideLayouts/slideLayout3896.xml><?xml version="1.0" encoding="utf-8"?>
<p:sldLayout xmlns:a="http://schemas.openxmlformats.org/drawingml/2006/main" xmlns:r="http://schemas.openxmlformats.org/officeDocument/2006/relationships" xmlns:p="http://schemas.openxmlformats.org/presentationml/2006/main" userDrawn="1">
  <p:cSld name="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94BC2ED-5611-42A0-BDFD-64D932F985B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72D6F189-95D1-4F0A-AE58-F67B421EDACD}" type="slidenum">
              <a:rPr lang="zh-CN" altLang="en-US"/>
              <a:pPr>
                <a:defRPr/>
              </a:pPr>
              <a:t>‹#›</a:t>
            </a:fld>
            <a:endParaRPr lang="zh-CN" altLang="en-US"/>
          </a:p>
        </p:txBody>
      </p:sp>
    </p:spTree>
    <p:extLst>
      <p:ext uri="{BB962C8B-B14F-4D97-AF65-F5344CB8AC3E}">
        <p14:creationId xmlns:p14="http://schemas.microsoft.com/office/powerpoint/2010/main" val="2931240533"/>
      </p:ext>
    </p:extLst>
  </p:cSld>
  <p:clrMapOvr>
    <a:masterClrMapping/>
  </p:clrMapOvr>
</p:sldLayout>
</file>

<file path=ppt/slideLayouts/slideLayout3897.xml><?xml version="1.0" encoding="utf-8"?>
<p:sldLayout xmlns:a="http://schemas.openxmlformats.org/drawingml/2006/main" xmlns:r="http://schemas.openxmlformats.org/officeDocument/2006/relationships" xmlns:p="http://schemas.openxmlformats.org/presentationml/2006/main" preserve="1" userDrawn="1">
  <p:cSld name="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7360613"/>
      </p:ext>
    </p:extLst>
  </p:cSld>
  <p:clrMapOvr>
    <a:masterClrMapping/>
  </p:clrMapOvr>
</p:sldLayout>
</file>

<file path=ppt/slideLayouts/slideLayout3898.xml><?xml version="1.0" encoding="utf-8"?>
<p:sldLayout xmlns:a="http://schemas.openxmlformats.org/drawingml/2006/main" xmlns:r="http://schemas.openxmlformats.org/officeDocument/2006/relationships" xmlns:p="http://schemas.openxmlformats.org/presentationml/2006/main" userDrawn="1">
  <p:cSld name="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02D1718-3781-4C2A-B191-505C118A767E}"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19F72B1C-9FEF-4773-AB7A-E274ECC684BB}" type="slidenum">
              <a:rPr lang="zh-CN" altLang="en-US"/>
              <a:pPr>
                <a:defRPr/>
              </a:pPr>
              <a:t>‹#›</a:t>
            </a:fld>
            <a:endParaRPr lang="zh-CN" altLang="en-US"/>
          </a:p>
        </p:txBody>
      </p:sp>
    </p:spTree>
    <p:extLst>
      <p:ext uri="{BB962C8B-B14F-4D97-AF65-F5344CB8AC3E}">
        <p14:creationId xmlns:p14="http://schemas.microsoft.com/office/powerpoint/2010/main" val="3751257191"/>
      </p:ext>
    </p:extLst>
  </p:cSld>
  <p:clrMapOvr>
    <a:masterClrMapping/>
  </p:clrMapOvr>
</p:sldLayout>
</file>

<file path=ppt/slideLayouts/slideLayout3899.xml><?xml version="1.0" encoding="utf-8"?>
<p:sldLayout xmlns:a="http://schemas.openxmlformats.org/drawingml/2006/main" xmlns:r="http://schemas.openxmlformats.org/officeDocument/2006/relationships" xmlns:p="http://schemas.openxmlformats.org/presentationml/2006/main" preserve="1" userDrawn="1">
  <p:cSld name="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052149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405239235"/>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userDrawn="1">
  <p:cSld name="10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3177067"/>
      </p:ext>
    </p:extLst>
  </p:cSld>
  <p:clrMapOvr>
    <a:masterClrMapping/>
  </p:clrMapOvr>
</p:sldLayout>
</file>

<file path=ppt/slideLayouts/slideLayout3900.xml><?xml version="1.0" encoding="utf-8"?>
<p:sldLayout xmlns:a="http://schemas.openxmlformats.org/drawingml/2006/main" xmlns:r="http://schemas.openxmlformats.org/officeDocument/2006/relationships" xmlns:p="http://schemas.openxmlformats.org/presentationml/2006/main" userDrawn="1">
  <p:cSld name="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496C2003-84CA-4F77-AE6E-1D47196D8D9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E5BDE17-1385-4629-8E93-019F47C75BD5}" type="slidenum">
              <a:rPr lang="zh-CN" altLang="en-US"/>
              <a:pPr>
                <a:defRPr/>
              </a:pPr>
              <a:t>‹#›</a:t>
            </a:fld>
            <a:endParaRPr lang="zh-CN" altLang="en-US"/>
          </a:p>
        </p:txBody>
      </p:sp>
    </p:spTree>
    <p:extLst>
      <p:ext uri="{BB962C8B-B14F-4D97-AF65-F5344CB8AC3E}">
        <p14:creationId xmlns:p14="http://schemas.microsoft.com/office/powerpoint/2010/main" val="67581330"/>
      </p:ext>
    </p:extLst>
  </p:cSld>
  <p:clrMapOvr>
    <a:masterClrMapping/>
  </p:clrMapOvr>
</p:sldLayout>
</file>

<file path=ppt/slideLayouts/slideLayout3901.xml><?xml version="1.0" encoding="utf-8"?>
<p:sldLayout xmlns:a="http://schemas.openxmlformats.org/drawingml/2006/main" xmlns:r="http://schemas.openxmlformats.org/officeDocument/2006/relationships" xmlns:p="http://schemas.openxmlformats.org/presentationml/2006/main" preserve="1" userDrawn="1">
  <p:cSld name="1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7969382"/>
      </p:ext>
    </p:extLst>
  </p:cSld>
  <p:clrMapOvr>
    <a:masterClrMapping/>
  </p:clrMapOvr>
</p:sldLayout>
</file>

<file path=ppt/slideLayouts/slideLayout3902.xml><?xml version="1.0" encoding="utf-8"?>
<p:sldLayout xmlns:a="http://schemas.openxmlformats.org/drawingml/2006/main" xmlns:r="http://schemas.openxmlformats.org/officeDocument/2006/relationships" xmlns:p="http://schemas.openxmlformats.org/presentationml/2006/main" userDrawn="1">
  <p:cSld name="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6429E5E-734D-4854-B532-D4C82ADBDEF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8256AF6-F24F-4FBE-92D3-8D930DA0743C}" type="slidenum">
              <a:rPr lang="zh-CN" altLang="en-US"/>
              <a:pPr>
                <a:defRPr/>
              </a:pPr>
              <a:t>‹#›</a:t>
            </a:fld>
            <a:endParaRPr lang="zh-CN" altLang="en-US"/>
          </a:p>
        </p:txBody>
      </p:sp>
    </p:spTree>
    <p:extLst>
      <p:ext uri="{BB962C8B-B14F-4D97-AF65-F5344CB8AC3E}">
        <p14:creationId xmlns:p14="http://schemas.microsoft.com/office/powerpoint/2010/main" val="2809067274"/>
      </p:ext>
    </p:extLst>
  </p:cSld>
  <p:clrMapOvr>
    <a:masterClrMapping/>
  </p:clrMapOvr>
</p:sldLayout>
</file>

<file path=ppt/slideLayouts/slideLayout3903.xml><?xml version="1.0" encoding="utf-8"?>
<p:sldLayout xmlns:a="http://schemas.openxmlformats.org/drawingml/2006/main" xmlns:r="http://schemas.openxmlformats.org/officeDocument/2006/relationships" xmlns:p="http://schemas.openxmlformats.org/presentationml/2006/main" userDrawn="1">
  <p:cSld name="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A1818A1F-0709-45EA-9361-D9F99F07BAA8}"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79DBCEFE-8DBF-4E8D-9845-FF83EAA40651}" type="slidenum">
              <a:rPr lang="zh-CN" altLang="en-US"/>
              <a:pPr>
                <a:defRPr/>
              </a:pPr>
              <a:t>‹#›</a:t>
            </a:fld>
            <a:endParaRPr lang="zh-CN" altLang="en-US"/>
          </a:p>
        </p:txBody>
      </p:sp>
    </p:spTree>
    <p:extLst>
      <p:ext uri="{BB962C8B-B14F-4D97-AF65-F5344CB8AC3E}">
        <p14:creationId xmlns:p14="http://schemas.microsoft.com/office/powerpoint/2010/main" val="1579643351"/>
      </p:ext>
    </p:extLst>
  </p:cSld>
  <p:clrMapOvr>
    <a:masterClrMapping/>
  </p:clrMapOvr>
</p:sldLayout>
</file>

<file path=ppt/slideLayouts/slideLayout3904.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1665116"/>
      </p:ext>
    </p:extLst>
  </p:cSld>
  <p:clrMapOvr>
    <a:masterClrMapping/>
  </p:clrMapOvr>
</p:sldLayout>
</file>

<file path=ppt/slideLayouts/slideLayout3905.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7950618"/>
      </p:ext>
    </p:extLst>
  </p:cSld>
  <p:clrMapOvr>
    <a:masterClrMapping/>
  </p:clrMapOvr>
</p:sldLayout>
</file>

<file path=ppt/slideLayouts/slideLayout3906.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1374139"/>
      </p:ext>
    </p:extLst>
  </p:cSld>
  <p:clrMapOvr>
    <a:masterClrMapping/>
  </p:clrMapOvr>
</p:sldLayout>
</file>

<file path=ppt/slideLayouts/slideLayout3907.xml><?xml version="1.0" encoding="utf-8"?>
<p:sldLayout xmlns:a="http://schemas.openxmlformats.org/drawingml/2006/main" xmlns:r="http://schemas.openxmlformats.org/officeDocument/2006/relationships" xmlns:p="http://schemas.openxmlformats.org/presentationml/2006/main" userDrawn="1">
  <p:cSld name="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38C5DD3-AA04-43AA-AC37-B9DF80AF1D4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77C31A8-8C14-4DD3-BBF4-E6CD04F7DFC3}" type="slidenum">
              <a:rPr lang="zh-CN" altLang="en-US"/>
              <a:pPr>
                <a:defRPr/>
              </a:pPr>
              <a:t>‹#›</a:t>
            </a:fld>
            <a:endParaRPr lang="zh-CN" altLang="en-US"/>
          </a:p>
        </p:txBody>
      </p:sp>
    </p:spTree>
    <p:extLst>
      <p:ext uri="{BB962C8B-B14F-4D97-AF65-F5344CB8AC3E}">
        <p14:creationId xmlns:p14="http://schemas.microsoft.com/office/powerpoint/2010/main" val="1231803163"/>
      </p:ext>
    </p:extLst>
  </p:cSld>
  <p:clrMapOvr>
    <a:masterClrMapping/>
  </p:clrMapOvr>
</p:sldLayout>
</file>

<file path=ppt/slideLayouts/slideLayout3908.xml><?xml version="1.0" encoding="utf-8"?>
<p:sldLayout xmlns:a="http://schemas.openxmlformats.org/drawingml/2006/main" xmlns:r="http://schemas.openxmlformats.org/officeDocument/2006/relationships" xmlns:p="http://schemas.openxmlformats.org/presentationml/2006/main" userDrawn="1">
  <p:cSld name="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32151CD7-A341-4AFA-8AC1-DDA22A70532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2A77636-1B61-488E-8D67-FB374F2ACF06}" type="slidenum">
              <a:rPr lang="zh-CN" altLang="en-US"/>
              <a:pPr>
                <a:defRPr/>
              </a:pPr>
              <a:t>‹#›</a:t>
            </a:fld>
            <a:endParaRPr lang="zh-CN" altLang="en-US"/>
          </a:p>
        </p:txBody>
      </p:sp>
    </p:spTree>
    <p:extLst>
      <p:ext uri="{BB962C8B-B14F-4D97-AF65-F5344CB8AC3E}">
        <p14:creationId xmlns:p14="http://schemas.microsoft.com/office/powerpoint/2010/main" val="3921350238"/>
      </p:ext>
    </p:extLst>
  </p:cSld>
  <p:clrMapOvr>
    <a:masterClrMapping/>
  </p:clrMapOvr>
</p:sldLayout>
</file>

<file path=ppt/slideLayouts/slideLayout3909.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651929752"/>
      </p:ext>
    </p:extLst>
  </p:cSld>
  <p:clrMapOvr>
    <a:masterClrMapping/>
  </p:clrMapOvr>
  <p:transition spd="slow" advClick="0" advTm="0">
    <p:random/>
  </p:transition>
</p:sldLayout>
</file>

<file path=ppt/slideLayouts/slideLayout391.xml><?xml version="1.0" encoding="utf-8"?>
<p:sldLayout xmlns:a="http://schemas.openxmlformats.org/drawingml/2006/main" xmlns:r="http://schemas.openxmlformats.org/officeDocument/2006/relationships" xmlns:p="http://schemas.openxmlformats.org/presentationml/2006/main" showMasterSp="0" preserve="1" userDrawn="1">
  <p:cSld name="130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018703"/>
      </p:ext>
    </p:extLst>
  </p:cSld>
  <p:clrMapOvr>
    <a:masterClrMapping/>
  </p:clrMapOvr>
</p:sldLayout>
</file>

<file path=ppt/slideLayouts/slideLayout3910.xml><?xml version="1.0" encoding="utf-8"?>
<p:sldLayout xmlns:a="http://schemas.openxmlformats.org/drawingml/2006/main" xmlns:r="http://schemas.openxmlformats.org/officeDocument/2006/relationships" xmlns:p="http://schemas.openxmlformats.org/presentationml/2006/main" userDrawn="1">
  <p:cSld name="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8C975CE-8E38-4331-B1D2-92F0237E027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9302206-33A5-4534-9C79-A95CBA9E1FB9}" type="slidenum">
              <a:rPr lang="zh-CN" altLang="en-US"/>
              <a:pPr>
                <a:defRPr/>
              </a:pPr>
              <a:t>‹#›</a:t>
            </a:fld>
            <a:endParaRPr lang="zh-CN" altLang="en-US"/>
          </a:p>
        </p:txBody>
      </p:sp>
    </p:spTree>
    <p:extLst>
      <p:ext uri="{BB962C8B-B14F-4D97-AF65-F5344CB8AC3E}">
        <p14:creationId xmlns:p14="http://schemas.microsoft.com/office/powerpoint/2010/main" val="3347689392"/>
      </p:ext>
    </p:extLst>
  </p:cSld>
  <p:clrMapOvr>
    <a:masterClrMapping/>
  </p:clrMapOvr>
</p:sldLayout>
</file>

<file path=ppt/slideLayouts/slideLayout3911.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772778"/>
      </p:ext>
    </p:extLst>
  </p:cSld>
  <p:clrMapOvr>
    <a:masterClrMapping/>
  </p:clrMapOvr>
</p:sldLayout>
</file>

<file path=ppt/slideLayouts/slideLayout3912.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04645191"/>
      </p:ext>
    </p:extLst>
  </p:cSld>
  <p:clrMapOvr>
    <a:masterClrMapping/>
  </p:clrMapOvr>
</p:sldLayout>
</file>

<file path=ppt/slideLayouts/slideLayout3913.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9631189"/>
      </p:ext>
    </p:extLst>
  </p:cSld>
  <p:clrMapOvr>
    <a:masterClrMapping/>
  </p:clrMapOvr>
</p:sldLayout>
</file>

<file path=ppt/slideLayouts/slideLayout3914.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09139"/>
      </p:ext>
    </p:extLst>
  </p:cSld>
  <p:clrMapOvr>
    <a:masterClrMapping/>
  </p:clrMapOvr>
</p:sldLayout>
</file>

<file path=ppt/slideLayouts/slideLayout3915.xml><?xml version="1.0" encoding="utf-8"?>
<p:sldLayout xmlns:a="http://schemas.openxmlformats.org/drawingml/2006/main" xmlns:r="http://schemas.openxmlformats.org/officeDocument/2006/relationships" xmlns:p="http://schemas.openxmlformats.org/presentationml/2006/main" preserve="1" userDrawn="1">
  <p:cSld name="3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7444822"/>
      </p:ext>
    </p:extLst>
  </p:cSld>
  <p:clrMapOvr>
    <a:masterClrMapping/>
  </p:clrMapOvr>
</p:sldLayout>
</file>

<file path=ppt/slideLayouts/slideLayout3916.xml><?xml version="1.0" encoding="utf-8"?>
<p:sldLayout xmlns:a="http://schemas.openxmlformats.org/drawingml/2006/main" xmlns:r="http://schemas.openxmlformats.org/officeDocument/2006/relationships" xmlns:p="http://schemas.openxmlformats.org/presentationml/2006/main" preserve="1" userDrawn="1">
  <p:cSld name="2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829757"/>
      </p:ext>
    </p:extLst>
  </p:cSld>
  <p:clrMapOvr>
    <a:masterClrMapping/>
  </p:clrMapOvr>
</p:sldLayout>
</file>

<file path=ppt/slideLayouts/slideLayout3917.xml><?xml version="1.0" encoding="utf-8"?>
<p:sldLayout xmlns:a="http://schemas.openxmlformats.org/drawingml/2006/main" xmlns:r="http://schemas.openxmlformats.org/officeDocument/2006/relationships" xmlns:p="http://schemas.openxmlformats.org/presentationml/2006/main" userDrawn="1">
  <p:cSld name="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6" y="6042042"/>
            <a:ext cx="683419" cy="365125"/>
          </a:xfrm>
        </p:spPr>
        <p:txBody>
          <a:bodyPr/>
          <a:lstStyle>
            <a:lvl1pPr eaLnBrk="0" fontAlgn="auto" hangingPunct="0">
              <a:spcBef>
                <a:spcPct val="0"/>
              </a:spcBef>
              <a:spcAft>
                <a:spcPts val="0"/>
              </a:spcAft>
              <a:defRPr sz="1350" smtClean="0">
                <a:solidFill>
                  <a:prstClr val="black">
                    <a:tint val="75000"/>
                  </a:prstClr>
                </a:solidFill>
                <a:latin typeface="Arial" panose="020B0604020202020204" pitchFamily="34" charset="0"/>
                <a:cs typeface="Arial" panose="020B0604020202020204" pitchFamily="34" charset="0"/>
              </a:defRPr>
            </a:lvl1pPr>
          </a:lstStyle>
          <a:p>
            <a:pPr>
              <a:defRPr/>
            </a:pPr>
            <a:fld id="{C5DDC509-6E76-4A7D-B645-A6CF03746FC1}"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42"/>
            <a:ext cx="4723209" cy="365125"/>
          </a:xfrm>
        </p:spPr>
        <p:txBody>
          <a:bodyPr/>
          <a:lstStyle>
            <a:lvl1pPr algn="l" eaLnBrk="0" fontAlgn="auto" hangingPunct="0">
              <a:spcBef>
                <a:spcPct val="0"/>
              </a:spcBef>
              <a:spcAft>
                <a:spcPts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42"/>
            <a:ext cx="513159" cy="365125"/>
          </a:xfrm>
        </p:spPr>
        <p:txBody>
          <a:bodyPr/>
          <a:lstStyle>
            <a:lvl1pPr algn="l" eaLnBrk="0" fontAlgn="auto" hangingPunct="0">
              <a:spcBef>
                <a:spcPct val="0"/>
              </a:spcBef>
              <a:spcAft>
                <a:spcPts val="0"/>
              </a:spcAft>
              <a:defRPr sz="1350" smtClean="0">
                <a:solidFill>
                  <a:prstClr val="black">
                    <a:tint val="75000"/>
                  </a:prstClr>
                </a:solidFill>
                <a:latin typeface="Arial" panose="020B0604020202020204" pitchFamily="34" charset="0"/>
                <a:cs typeface="Arial" panose="020B0604020202020204" pitchFamily="34" charset="0"/>
              </a:defRPr>
            </a:lvl1pPr>
          </a:lstStyle>
          <a:p>
            <a:pPr>
              <a:defRPr/>
            </a:pPr>
            <a:fld id="{5A3F68D1-95F6-4896-B079-C9CD34FCD97D}" type="slidenum">
              <a:rPr lang="zh-CN" altLang="en-US"/>
              <a:pPr>
                <a:defRPr/>
              </a:pPr>
              <a:t>‹#›</a:t>
            </a:fld>
            <a:endParaRPr lang="zh-CN" altLang="en-US"/>
          </a:p>
        </p:txBody>
      </p:sp>
    </p:spTree>
    <p:extLst>
      <p:ext uri="{BB962C8B-B14F-4D97-AF65-F5344CB8AC3E}">
        <p14:creationId xmlns:p14="http://schemas.microsoft.com/office/powerpoint/2010/main" val="2509217271"/>
      </p:ext>
    </p:extLst>
  </p:cSld>
  <p:clrMapOvr>
    <a:masterClrMapping/>
  </p:clrMapOvr>
</p:sldLayout>
</file>

<file path=ppt/slideLayouts/slideLayout3918.xml><?xml version="1.0" encoding="utf-8"?>
<p:sldLayout xmlns:a="http://schemas.openxmlformats.org/drawingml/2006/main" xmlns:r="http://schemas.openxmlformats.org/officeDocument/2006/relationships" xmlns:p="http://schemas.openxmlformats.org/presentationml/2006/main" userDrawn="1">
  <p:cSld name="3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6" y="6042042"/>
            <a:ext cx="683419" cy="365125"/>
          </a:xfrm>
        </p:spPr>
        <p:txBody>
          <a:bodyPr/>
          <a:lstStyle>
            <a:lvl1pPr eaLnBrk="0" fontAlgn="auto" hangingPunct="0">
              <a:spcBef>
                <a:spcPct val="0"/>
              </a:spcBef>
              <a:spcAft>
                <a:spcPts val="0"/>
              </a:spcAft>
              <a:defRPr sz="1350" smtClean="0">
                <a:solidFill>
                  <a:prstClr val="black">
                    <a:tint val="75000"/>
                  </a:prstClr>
                </a:solidFill>
                <a:latin typeface="Arial" panose="020B0604020202020204" pitchFamily="34" charset="0"/>
                <a:cs typeface="Arial" panose="020B0604020202020204" pitchFamily="34" charset="0"/>
              </a:defRPr>
            </a:lvl1pPr>
          </a:lstStyle>
          <a:p>
            <a:pPr>
              <a:defRPr/>
            </a:pPr>
            <a:fld id="{6585F5D9-0BFD-4709-B568-AA80A9D8B9A6}"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42"/>
            <a:ext cx="4723209" cy="365125"/>
          </a:xfrm>
        </p:spPr>
        <p:txBody>
          <a:bodyPr/>
          <a:lstStyle>
            <a:lvl1pPr algn="l" eaLnBrk="0" fontAlgn="auto" hangingPunct="0">
              <a:spcBef>
                <a:spcPct val="0"/>
              </a:spcBef>
              <a:spcAft>
                <a:spcPts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42"/>
            <a:ext cx="513159" cy="365125"/>
          </a:xfrm>
        </p:spPr>
        <p:txBody>
          <a:bodyPr/>
          <a:lstStyle>
            <a:lvl1pPr algn="l" eaLnBrk="0" fontAlgn="auto" hangingPunct="0">
              <a:spcBef>
                <a:spcPct val="0"/>
              </a:spcBef>
              <a:spcAft>
                <a:spcPts val="0"/>
              </a:spcAft>
              <a:defRPr sz="1350" smtClean="0">
                <a:solidFill>
                  <a:prstClr val="black">
                    <a:tint val="75000"/>
                  </a:prstClr>
                </a:solidFill>
                <a:latin typeface="Arial" panose="020B0604020202020204" pitchFamily="34" charset="0"/>
                <a:cs typeface="Arial" panose="020B0604020202020204" pitchFamily="34" charset="0"/>
              </a:defRPr>
            </a:lvl1pPr>
          </a:lstStyle>
          <a:p>
            <a:pPr>
              <a:defRPr/>
            </a:pPr>
            <a:fld id="{3AC031FD-D54C-478E-8272-8DD6203959F2}" type="slidenum">
              <a:rPr lang="zh-CN" altLang="en-US"/>
              <a:pPr>
                <a:defRPr/>
              </a:pPr>
              <a:t>‹#›</a:t>
            </a:fld>
            <a:endParaRPr lang="zh-CN" altLang="en-US"/>
          </a:p>
        </p:txBody>
      </p:sp>
    </p:spTree>
    <p:extLst>
      <p:ext uri="{BB962C8B-B14F-4D97-AF65-F5344CB8AC3E}">
        <p14:creationId xmlns:p14="http://schemas.microsoft.com/office/powerpoint/2010/main" val="4039884055"/>
      </p:ext>
    </p:extLst>
  </p:cSld>
  <p:clrMapOvr>
    <a:masterClrMapping/>
  </p:clrMapOvr>
</p:sldLayout>
</file>

<file path=ppt/slideLayouts/slideLayout3919.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15344449"/>
      </p:ext>
    </p:extLst>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userDrawn="1">
  <p:cSld name="131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925"/>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77"/>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802944224"/>
      </p:ext>
    </p:extLst>
  </p:cSld>
  <p:clrMapOvr>
    <a:masterClrMapping/>
  </p:clrMapOvr>
</p:sldLayout>
</file>

<file path=ppt/slideLayouts/slideLayout3920.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7622416"/>
      </p:ext>
    </p:extLst>
  </p:cSld>
  <p:clrMapOvr>
    <a:masterClrMapping/>
  </p:clrMapOvr>
</p:sldLayout>
</file>

<file path=ppt/slideLayouts/slideLayout3921.xml><?xml version="1.0" encoding="utf-8"?>
<p:sldLayout xmlns:a="http://schemas.openxmlformats.org/drawingml/2006/main" xmlns:r="http://schemas.openxmlformats.org/officeDocument/2006/relationships" xmlns:p="http://schemas.openxmlformats.org/presentationml/2006/main" preserve="1" userDrawn="1">
  <p:cSld name="3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5844185"/>
      </p:ext>
    </p:extLst>
  </p:cSld>
  <p:clrMapOvr>
    <a:masterClrMapping/>
  </p:clrMapOvr>
</p:sldLayout>
</file>

<file path=ppt/slideLayouts/slideLayout392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3652358"/>
      </p:ext>
    </p:extLst>
  </p:cSld>
  <p:clrMapOvr>
    <a:masterClrMapping/>
  </p:clrMapOvr>
</p:sldLayout>
</file>

<file path=ppt/slideLayouts/slideLayout392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7318882"/>
      </p:ext>
    </p:extLst>
  </p:cSld>
  <p:clrMapOvr>
    <a:masterClrMapping/>
  </p:clrMapOvr>
</p:sldLayout>
</file>

<file path=ppt/slideLayouts/slideLayout3924.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1028328"/>
      </p:ext>
    </p:extLst>
  </p:cSld>
  <p:clrMapOvr>
    <a:masterClrMapping/>
  </p:clrMapOvr>
</p:sldLayout>
</file>

<file path=ppt/slideLayouts/slideLayout3925.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0744726"/>
      </p:ext>
    </p:extLst>
  </p:cSld>
  <p:clrMapOvr>
    <a:masterClrMapping/>
  </p:clrMapOvr>
</p:sldLayout>
</file>

<file path=ppt/slideLayouts/slideLayout3926.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2179887"/>
      </p:ext>
    </p:extLst>
  </p:cSld>
  <p:clrMapOvr>
    <a:masterClrMapping/>
  </p:clrMapOvr>
</p:sldLayout>
</file>

<file path=ppt/slideLayouts/slideLayout3927.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0362421"/>
      </p:ext>
    </p:extLst>
  </p:cSld>
  <p:clrMapOvr>
    <a:masterClrMapping/>
  </p:clrMapOvr>
</p:sldLayout>
</file>

<file path=ppt/slideLayouts/slideLayout3928.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83128577"/>
      </p:ext>
    </p:extLst>
  </p:cSld>
  <p:clrMapOvr>
    <a:masterClrMapping/>
  </p:clrMapOvr>
</p:sldLayout>
</file>

<file path=ppt/slideLayouts/slideLayout3929.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4835830"/>
      </p:ext>
    </p:extLst>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preserve="1" userDrawn="1">
  <p:cSld name="132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535684605"/>
      </p:ext>
    </p:extLst>
  </p:cSld>
  <p:clrMapOvr>
    <a:masterClrMapping/>
  </p:clrMapOvr>
</p:sldLayout>
</file>

<file path=ppt/slideLayouts/slideLayout3930.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517871868"/>
      </p:ext>
    </p:extLst>
  </p:cSld>
  <p:clrMapOvr>
    <a:masterClrMapping/>
  </p:clrMapOvr>
</p:sldLayout>
</file>

<file path=ppt/slideLayouts/slideLayout3931.xml><?xml version="1.0" encoding="utf-8"?>
<p:sldLayout xmlns:a="http://schemas.openxmlformats.org/drawingml/2006/main" xmlns:r="http://schemas.openxmlformats.org/officeDocument/2006/relationships" xmlns:p="http://schemas.openxmlformats.org/presentationml/2006/main" preserve="1" userDrawn="1">
  <p:cSld name="2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4327616"/>
      </p:ext>
    </p:extLst>
  </p:cSld>
  <p:clrMapOvr>
    <a:masterClrMapping/>
  </p:clrMapOvr>
</p:sldLayout>
</file>

<file path=ppt/slideLayouts/slideLayout3932.xml><?xml version="1.0" encoding="utf-8"?>
<p:sldLayout xmlns:a="http://schemas.openxmlformats.org/drawingml/2006/main" xmlns:r="http://schemas.openxmlformats.org/officeDocument/2006/relationships" xmlns:p="http://schemas.openxmlformats.org/presentationml/2006/main" preserve="1" userDrawn="1">
  <p:cSld name="2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0692545"/>
      </p:ext>
    </p:extLst>
  </p:cSld>
  <p:clrMapOvr>
    <a:masterClrMapping/>
  </p:clrMapOvr>
</p:sldLayout>
</file>

<file path=ppt/slideLayouts/slideLayout3933.xml><?xml version="1.0" encoding="utf-8"?>
<p:sldLayout xmlns:a="http://schemas.openxmlformats.org/drawingml/2006/main" xmlns:r="http://schemas.openxmlformats.org/officeDocument/2006/relationships" xmlns:p="http://schemas.openxmlformats.org/presentationml/2006/main" preserve="1" userDrawn="1">
  <p:cSld name="2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0698812"/>
      </p:ext>
    </p:extLst>
  </p:cSld>
  <p:clrMapOvr>
    <a:masterClrMapping/>
  </p:clrMapOvr>
</p:sldLayout>
</file>

<file path=ppt/slideLayouts/slideLayout3934.xml><?xml version="1.0" encoding="utf-8"?>
<p:sldLayout xmlns:a="http://schemas.openxmlformats.org/drawingml/2006/main" xmlns:r="http://schemas.openxmlformats.org/officeDocument/2006/relationships" xmlns:p="http://schemas.openxmlformats.org/presentationml/2006/main" userDrawn="1">
  <p:cSld name="1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9565711"/>
      </p:ext>
    </p:extLst>
  </p:cSld>
  <p:clrMapOvr>
    <a:masterClrMapping/>
  </p:clrMapOvr>
</p:sldLayout>
</file>

<file path=ppt/slideLayouts/slideLayout3935.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143651"/>
      </p:ext>
    </p:extLst>
  </p:cSld>
  <p:clrMapOvr>
    <a:masterClrMapping/>
  </p:clrMapOvr>
</p:sldLayout>
</file>

<file path=ppt/slideLayouts/slideLayout3936.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9193029"/>
      </p:ext>
    </p:extLst>
  </p:cSld>
  <p:clrMapOvr>
    <a:masterClrMapping/>
  </p:clrMapOvr>
</p:sldLayout>
</file>

<file path=ppt/slideLayouts/slideLayout3937.xml><?xml version="1.0" encoding="utf-8"?>
<p:sldLayout xmlns:a="http://schemas.openxmlformats.org/drawingml/2006/main" xmlns:r="http://schemas.openxmlformats.org/officeDocument/2006/relationships" xmlns:p="http://schemas.openxmlformats.org/presentationml/2006/main" userDrawn="1">
  <p:cSld name="1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3649855"/>
      </p:ext>
    </p:extLst>
  </p:cSld>
  <p:clrMapOvr>
    <a:masterClrMapping/>
  </p:clrMapOvr>
</p:sldLayout>
</file>

<file path=ppt/slideLayouts/slideLayout3938.xml><?xml version="1.0" encoding="utf-8"?>
<p:sldLayout xmlns:a="http://schemas.openxmlformats.org/drawingml/2006/main" xmlns:r="http://schemas.openxmlformats.org/officeDocument/2006/relationships" xmlns:p="http://schemas.openxmlformats.org/presentationml/2006/main" userDrawn="1">
  <p:cSld name="1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8823294"/>
      </p:ext>
    </p:extLst>
  </p:cSld>
  <p:clrMapOvr>
    <a:masterClrMapping/>
  </p:clrMapOvr>
</p:sldLayout>
</file>

<file path=ppt/slideLayouts/slideLayout3939.xml><?xml version="1.0" encoding="utf-8"?>
<p:sldLayout xmlns:a="http://schemas.openxmlformats.org/drawingml/2006/main" xmlns:r="http://schemas.openxmlformats.org/officeDocument/2006/relationships" xmlns:p="http://schemas.openxmlformats.org/presentationml/2006/main" userDrawn="1">
  <p:cSld name="1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3555916"/>
      </p:ext>
    </p:extLst>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userDrawn="1">
  <p:cSld name="133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425871574"/>
      </p:ext>
    </p:extLst>
  </p:cSld>
  <p:clrMapOvr>
    <a:masterClrMapping/>
  </p:clrMapOvr>
</p:sldLayout>
</file>

<file path=ppt/slideLayouts/slideLayout3940.xml><?xml version="1.0" encoding="utf-8"?>
<p:sldLayout xmlns:a="http://schemas.openxmlformats.org/drawingml/2006/main" xmlns:r="http://schemas.openxmlformats.org/officeDocument/2006/relationships" xmlns:p="http://schemas.openxmlformats.org/presentationml/2006/main" userDrawn="1">
  <p:cSld name="2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4799641"/>
      </p:ext>
    </p:extLst>
  </p:cSld>
  <p:clrMapOvr>
    <a:masterClrMapping/>
  </p:clrMapOvr>
</p:sldLayout>
</file>

<file path=ppt/slideLayouts/slideLayout3941.xml><?xml version="1.0" encoding="utf-8"?>
<p:sldLayout xmlns:a="http://schemas.openxmlformats.org/drawingml/2006/main" xmlns:r="http://schemas.openxmlformats.org/officeDocument/2006/relationships" xmlns:p="http://schemas.openxmlformats.org/presentationml/2006/main" userDrawn="1">
  <p:cSld name="2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3731007"/>
      </p:ext>
    </p:extLst>
  </p:cSld>
  <p:clrMapOvr>
    <a:masterClrMapping/>
  </p:clrMapOvr>
</p:sldLayout>
</file>

<file path=ppt/slideLayouts/slideLayout3942.xml><?xml version="1.0" encoding="utf-8"?>
<p:sldLayout xmlns:a="http://schemas.openxmlformats.org/drawingml/2006/main" xmlns:r="http://schemas.openxmlformats.org/officeDocument/2006/relationships" xmlns:p="http://schemas.openxmlformats.org/presentationml/2006/main" showMasterSp="0" preserve="1" userDrawn="1">
  <p:cSld name="3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7943425"/>
      </p:ext>
    </p:extLst>
  </p:cSld>
  <p:clrMapOvr>
    <a:masterClrMapping/>
  </p:clrMapOvr>
</p:sldLayout>
</file>

<file path=ppt/slideLayouts/slideLayout3943.xml><?xml version="1.0" encoding="utf-8"?>
<p:sldLayout xmlns:a="http://schemas.openxmlformats.org/drawingml/2006/main" xmlns:r="http://schemas.openxmlformats.org/officeDocument/2006/relationships" xmlns:p="http://schemas.openxmlformats.org/presentationml/2006/main" preserve="1" userDrawn="1">
  <p:cSld name="3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33"/>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285"/>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996116773"/>
      </p:ext>
    </p:extLst>
  </p:cSld>
  <p:clrMapOvr>
    <a:masterClrMapping/>
  </p:clrMapOvr>
</p:sldLayout>
</file>

<file path=ppt/slideLayouts/slideLayout3944.xml><?xml version="1.0" encoding="utf-8"?>
<p:sldLayout xmlns:a="http://schemas.openxmlformats.org/drawingml/2006/main" xmlns:r="http://schemas.openxmlformats.org/officeDocument/2006/relationships" xmlns:p="http://schemas.openxmlformats.org/presentationml/2006/main" preserve="1" userDrawn="1">
  <p:cSld name="33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924749422"/>
      </p:ext>
    </p:extLst>
  </p:cSld>
  <p:clrMapOvr>
    <a:masterClrMapping/>
  </p:clrMapOvr>
</p:sldLayout>
</file>

<file path=ppt/slideLayouts/slideLayout3945.xml><?xml version="1.0" encoding="utf-8"?>
<p:sldLayout xmlns:a="http://schemas.openxmlformats.org/drawingml/2006/main" xmlns:r="http://schemas.openxmlformats.org/officeDocument/2006/relationships" xmlns:p="http://schemas.openxmlformats.org/presentationml/2006/main" preserve="1" userDrawn="1">
  <p:cSld name="3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350266105"/>
      </p:ext>
    </p:extLst>
  </p:cSld>
  <p:clrMapOvr>
    <a:masterClrMapping/>
  </p:clrMapOvr>
</p:sldLayout>
</file>

<file path=ppt/slideLayouts/slideLayout3946.xml><?xml version="1.0" encoding="utf-8"?>
<p:sldLayout xmlns:a="http://schemas.openxmlformats.org/drawingml/2006/main" xmlns:r="http://schemas.openxmlformats.org/officeDocument/2006/relationships" xmlns:p="http://schemas.openxmlformats.org/presentationml/2006/main" preserve="1" userDrawn="1">
  <p:cSld name="35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688"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554730657"/>
      </p:ext>
    </p:extLst>
  </p:cSld>
  <p:clrMapOvr>
    <a:masterClrMapping/>
  </p:clrMapOvr>
</p:sldLayout>
</file>

<file path=ppt/slideLayouts/slideLayout3947.xml><?xml version="1.0" encoding="utf-8"?>
<p:sldLayout xmlns:a="http://schemas.openxmlformats.org/drawingml/2006/main" xmlns:r="http://schemas.openxmlformats.org/officeDocument/2006/relationships" xmlns:p="http://schemas.openxmlformats.org/presentationml/2006/main" preserve="1" userDrawn="1">
  <p:cSld name="3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40"/>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40"/>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063995130"/>
      </p:ext>
    </p:extLst>
  </p:cSld>
  <p:clrMapOvr>
    <a:masterClrMapping/>
  </p:clrMapOvr>
</p:sldLayout>
</file>

<file path=ppt/slideLayouts/slideLayout3948.xml><?xml version="1.0" encoding="utf-8"?>
<p:sldLayout xmlns:a="http://schemas.openxmlformats.org/drawingml/2006/main" xmlns:r="http://schemas.openxmlformats.org/officeDocument/2006/relationships" xmlns:p="http://schemas.openxmlformats.org/presentationml/2006/main" preserve="1" userDrawn="1">
  <p:cSld name="37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997438884"/>
      </p:ext>
    </p:extLst>
  </p:cSld>
  <p:clrMapOvr>
    <a:masterClrMapping/>
  </p:clrMapOvr>
</p:sldLayout>
</file>

<file path=ppt/slideLayouts/slideLayout3949.xml><?xml version="1.0" encoding="utf-8"?>
<p:sldLayout xmlns:a="http://schemas.openxmlformats.org/drawingml/2006/main" xmlns:r="http://schemas.openxmlformats.org/officeDocument/2006/relationships" xmlns:p="http://schemas.openxmlformats.org/presentationml/2006/main" userDrawn="1">
  <p:cSld name="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410C2CCB-2AC4-4C2B-8150-F2566AB746E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05465B8-D389-4F40-94B4-688FAE302201}" type="slidenum">
              <a:rPr lang="zh-CN" altLang="en-US"/>
              <a:pPr>
                <a:defRPr/>
              </a:pPr>
              <a:t>‹#›</a:t>
            </a:fld>
            <a:endParaRPr lang="zh-CN" altLang="en-US"/>
          </a:p>
        </p:txBody>
      </p:sp>
    </p:spTree>
    <p:extLst>
      <p:ext uri="{BB962C8B-B14F-4D97-AF65-F5344CB8AC3E}">
        <p14:creationId xmlns:p14="http://schemas.microsoft.com/office/powerpoint/2010/main" val="342886693"/>
      </p:ext>
    </p:extLst>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userDrawn="1">
  <p:cSld name="134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21"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096321658"/>
      </p:ext>
    </p:extLst>
  </p:cSld>
  <p:clrMapOvr>
    <a:masterClrMapping/>
  </p:clrMapOvr>
</p:sldLayout>
</file>

<file path=ppt/slideLayouts/slideLayout3950.xml><?xml version="1.0" encoding="utf-8"?>
<p:sldLayout xmlns:a="http://schemas.openxmlformats.org/drawingml/2006/main" xmlns:r="http://schemas.openxmlformats.org/officeDocument/2006/relationships" xmlns:p="http://schemas.openxmlformats.org/presentationml/2006/main" preserve="1" userDrawn="1">
  <p:cSld name="1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8460971"/>
      </p:ext>
    </p:extLst>
  </p:cSld>
  <p:clrMapOvr>
    <a:masterClrMapping/>
  </p:clrMapOvr>
</p:sldLayout>
</file>

<file path=ppt/slideLayouts/slideLayout3951.xml><?xml version="1.0" encoding="utf-8"?>
<p:sldLayout xmlns:a="http://schemas.openxmlformats.org/drawingml/2006/main" xmlns:r="http://schemas.openxmlformats.org/officeDocument/2006/relationships" xmlns:p="http://schemas.openxmlformats.org/presentationml/2006/main" userDrawn="1">
  <p:cSld name="3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06F15D4-852B-4249-99D8-A7ECC363B76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7750CBF-EA19-458D-B62B-8198417F5A55}" type="slidenum">
              <a:rPr lang="zh-CN" altLang="en-US"/>
              <a:pPr>
                <a:defRPr/>
              </a:pPr>
              <a:t>‹#›</a:t>
            </a:fld>
            <a:endParaRPr lang="zh-CN" altLang="en-US"/>
          </a:p>
        </p:txBody>
      </p:sp>
    </p:spTree>
    <p:extLst>
      <p:ext uri="{BB962C8B-B14F-4D97-AF65-F5344CB8AC3E}">
        <p14:creationId xmlns:p14="http://schemas.microsoft.com/office/powerpoint/2010/main" val="256474289"/>
      </p:ext>
    </p:extLst>
  </p:cSld>
  <p:clrMapOvr>
    <a:masterClrMapping/>
  </p:clrMapOvr>
</p:sldLayout>
</file>

<file path=ppt/slideLayouts/slideLayout3952.xml><?xml version="1.0" encoding="utf-8"?>
<p:sldLayout xmlns:a="http://schemas.openxmlformats.org/drawingml/2006/main" xmlns:r="http://schemas.openxmlformats.org/officeDocument/2006/relationships" xmlns:p="http://schemas.openxmlformats.org/presentationml/2006/main" preserve="1" userDrawn="1">
  <p:cSld name="1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351454"/>
      </p:ext>
    </p:extLst>
  </p:cSld>
  <p:clrMapOvr>
    <a:masterClrMapping/>
  </p:clrMapOvr>
</p:sldLayout>
</file>

<file path=ppt/slideLayouts/slideLayout3953.xml><?xml version="1.0" encoding="utf-8"?>
<p:sldLayout xmlns:a="http://schemas.openxmlformats.org/drawingml/2006/main" xmlns:r="http://schemas.openxmlformats.org/officeDocument/2006/relationships" xmlns:p="http://schemas.openxmlformats.org/presentationml/2006/main" userDrawn="1">
  <p:cSld name="4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0F0031AE-DD1F-4A24-AD33-AA18E5BD297E}"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8D98511-6C51-45DB-96B4-D1E0906250E0}" type="slidenum">
              <a:rPr lang="zh-CN" altLang="en-US"/>
              <a:pPr>
                <a:defRPr/>
              </a:pPr>
              <a:t>‹#›</a:t>
            </a:fld>
            <a:endParaRPr lang="zh-CN" altLang="en-US"/>
          </a:p>
        </p:txBody>
      </p:sp>
    </p:spTree>
    <p:extLst>
      <p:ext uri="{BB962C8B-B14F-4D97-AF65-F5344CB8AC3E}">
        <p14:creationId xmlns:p14="http://schemas.microsoft.com/office/powerpoint/2010/main" val="2444028437"/>
      </p:ext>
    </p:extLst>
  </p:cSld>
  <p:clrMapOvr>
    <a:masterClrMapping/>
  </p:clrMapOvr>
</p:sldLayout>
</file>

<file path=ppt/slideLayouts/slideLayout3954.xml><?xml version="1.0" encoding="utf-8"?>
<p:sldLayout xmlns:a="http://schemas.openxmlformats.org/drawingml/2006/main" xmlns:r="http://schemas.openxmlformats.org/officeDocument/2006/relationships" xmlns:p="http://schemas.openxmlformats.org/presentationml/2006/main" preserve="1" userDrawn="1">
  <p:cSld name="1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6018662"/>
      </p:ext>
    </p:extLst>
  </p:cSld>
  <p:clrMapOvr>
    <a:masterClrMapping/>
  </p:clrMapOvr>
</p:sldLayout>
</file>

<file path=ppt/slideLayouts/slideLayout3955.xml><?xml version="1.0" encoding="utf-8"?>
<p:sldLayout xmlns:a="http://schemas.openxmlformats.org/drawingml/2006/main" xmlns:r="http://schemas.openxmlformats.org/officeDocument/2006/relationships" xmlns:p="http://schemas.openxmlformats.org/presentationml/2006/main" userDrawn="1">
  <p:cSld name="4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35556D60-55F4-4FE8-A400-B4CF0C4A2EF4}"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649AE48A-09EC-49CD-B7FA-DA333B04E7A9}" type="slidenum">
              <a:rPr lang="zh-CN" altLang="en-US"/>
              <a:pPr>
                <a:defRPr/>
              </a:pPr>
              <a:t>‹#›</a:t>
            </a:fld>
            <a:endParaRPr lang="zh-CN" altLang="en-US"/>
          </a:p>
        </p:txBody>
      </p:sp>
    </p:spTree>
    <p:extLst>
      <p:ext uri="{BB962C8B-B14F-4D97-AF65-F5344CB8AC3E}">
        <p14:creationId xmlns:p14="http://schemas.microsoft.com/office/powerpoint/2010/main" val="2442973981"/>
      </p:ext>
    </p:extLst>
  </p:cSld>
  <p:clrMapOvr>
    <a:masterClrMapping/>
  </p:clrMapOvr>
</p:sldLayout>
</file>

<file path=ppt/slideLayouts/slideLayout3956.xml><?xml version="1.0" encoding="utf-8"?>
<p:sldLayout xmlns:a="http://schemas.openxmlformats.org/drawingml/2006/main" xmlns:r="http://schemas.openxmlformats.org/officeDocument/2006/relationships" xmlns:p="http://schemas.openxmlformats.org/presentationml/2006/main" preserve="1" userDrawn="1">
  <p:cSld name="1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9738949"/>
      </p:ext>
    </p:extLst>
  </p:cSld>
  <p:clrMapOvr>
    <a:masterClrMapping/>
  </p:clrMapOvr>
</p:sldLayout>
</file>

<file path=ppt/slideLayouts/slideLayout3957.xml><?xml version="1.0" encoding="utf-8"?>
<p:sldLayout xmlns:a="http://schemas.openxmlformats.org/drawingml/2006/main" xmlns:r="http://schemas.openxmlformats.org/officeDocument/2006/relationships" xmlns:p="http://schemas.openxmlformats.org/presentationml/2006/main" userDrawn="1">
  <p:cSld name="4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78F698BD-DDBD-48DC-AEB9-A7216085010D}"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3A899B8-56F7-42D4-99F2-ED967AD374D4}" type="slidenum">
              <a:rPr lang="zh-CN" altLang="en-US"/>
              <a:pPr>
                <a:defRPr/>
              </a:pPr>
              <a:t>‹#›</a:t>
            </a:fld>
            <a:endParaRPr lang="zh-CN" altLang="en-US"/>
          </a:p>
        </p:txBody>
      </p:sp>
    </p:spTree>
    <p:extLst>
      <p:ext uri="{BB962C8B-B14F-4D97-AF65-F5344CB8AC3E}">
        <p14:creationId xmlns:p14="http://schemas.microsoft.com/office/powerpoint/2010/main" val="357330096"/>
      </p:ext>
    </p:extLst>
  </p:cSld>
  <p:clrMapOvr>
    <a:masterClrMapping/>
  </p:clrMapOvr>
</p:sldLayout>
</file>

<file path=ppt/slideLayouts/slideLayout3958.xml><?xml version="1.0" encoding="utf-8"?>
<p:sldLayout xmlns:a="http://schemas.openxmlformats.org/drawingml/2006/main" xmlns:r="http://schemas.openxmlformats.org/officeDocument/2006/relationships" xmlns:p="http://schemas.openxmlformats.org/presentationml/2006/main" preserve="1" userDrawn="1">
  <p:cSld name="1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7984238"/>
      </p:ext>
    </p:extLst>
  </p:cSld>
  <p:clrMapOvr>
    <a:masterClrMapping/>
  </p:clrMapOvr>
</p:sldLayout>
</file>

<file path=ppt/slideLayouts/slideLayout3959.xml><?xml version="1.0" encoding="utf-8"?>
<p:sldLayout xmlns:a="http://schemas.openxmlformats.org/drawingml/2006/main" xmlns:r="http://schemas.openxmlformats.org/officeDocument/2006/relationships" xmlns:p="http://schemas.openxmlformats.org/presentationml/2006/main" showMasterSp="0" preserve="1" userDrawn="1">
  <p:cSld name="4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801881"/>
      </p:ext>
    </p:extLst>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135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632"/>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632"/>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625313792"/>
      </p:ext>
    </p:extLst>
  </p:cSld>
  <p:clrMapOvr>
    <a:masterClrMapping/>
  </p:clrMapOvr>
</p:sldLayout>
</file>

<file path=ppt/slideLayouts/slideLayout3960.xml><?xml version="1.0" encoding="utf-8"?>
<p:sldLayout xmlns:a="http://schemas.openxmlformats.org/drawingml/2006/main" xmlns:r="http://schemas.openxmlformats.org/officeDocument/2006/relationships" xmlns:p="http://schemas.openxmlformats.org/presentationml/2006/main" preserve="1" userDrawn="1">
  <p:cSld name="4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33"/>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285"/>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592270231"/>
      </p:ext>
    </p:extLst>
  </p:cSld>
  <p:clrMapOvr>
    <a:masterClrMapping/>
  </p:clrMapOvr>
</p:sldLayout>
</file>

<file path=ppt/slideLayouts/slideLayout3961.xml><?xml version="1.0" encoding="utf-8"?>
<p:sldLayout xmlns:a="http://schemas.openxmlformats.org/drawingml/2006/main" xmlns:r="http://schemas.openxmlformats.org/officeDocument/2006/relationships" xmlns:p="http://schemas.openxmlformats.org/presentationml/2006/main" preserve="1" userDrawn="1">
  <p:cSld name="4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590004750"/>
      </p:ext>
    </p:extLst>
  </p:cSld>
  <p:clrMapOvr>
    <a:masterClrMapping/>
  </p:clrMapOvr>
</p:sldLayout>
</file>

<file path=ppt/slideLayouts/slideLayout3962.xml><?xml version="1.0" encoding="utf-8"?>
<p:sldLayout xmlns:a="http://schemas.openxmlformats.org/drawingml/2006/main" xmlns:r="http://schemas.openxmlformats.org/officeDocument/2006/relationships" xmlns:p="http://schemas.openxmlformats.org/presentationml/2006/main" preserve="1" userDrawn="1">
  <p:cSld name="46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743689093"/>
      </p:ext>
    </p:extLst>
  </p:cSld>
  <p:clrMapOvr>
    <a:masterClrMapping/>
  </p:clrMapOvr>
</p:sldLayout>
</file>

<file path=ppt/slideLayouts/slideLayout3963.xml><?xml version="1.0" encoding="utf-8"?>
<p:sldLayout xmlns:a="http://schemas.openxmlformats.org/drawingml/2006/main" xmlns:r="http://schemas.openxmlformats.org/officeDocument/2006/relationships" xmlns:p="http://schemas.openxmlformats.org/presentationml/2006/main" preserve="1" userDrawn="1">
  <p:cSld name="47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688"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586666982"/>
      </p:ext>
    </p:extLst>
  </p:cSld>
  <p:clrMapOvr>
    <a:masterClrMapping/>
  </p:clrMapOvr>
</p:sldLayout>
</file>

<file path=ppt/slideLayouts/slideLayout3964.xml><?xml version="1.0" encoding="utf-8"?>
<p:sldLayout xmlns:a="http://schemas.openxmlformats.org/drawingml/2006/main" xmlns:r="http://schemas.openxmlformats.org/officeDocument/2006/relationships" xmlns:p="http://schemas.openxmlformats.org/presentationml/2006/main" preserve="1" userDrawn="1">
  <p:cSld name="4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40"/>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40"/>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736909844"/>
      </p:ext>
    </p:extLst>
  </p:cSld>
  <p:clrMapOvr>
    <a:masterClrMapping/>
  </p:clrMapOvr>
</p:sldLayout>
</file>

<file path=ppt/slideLayouts/slideLayout3965.xml><?xml version="1.0" encoding="utf-8"?>
<p:sldLayout xmlns:a="http://schemas.openxmlformats.org/drawingml/2006/main" xmlns:r="http://schemas.openxmlformats.org/officeDocument/2006/relationships" xmlns:p="http://schemas.openxmlformats.org/presentationml/2006/main" preserve="1" userDrawn="1">
  <p:cSld name="49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193583307"/>
      </p:ext>
    </p:extLst>
  </p:cSld>
  <p:clrMapOvr>
    <a:masterClrMapping/>
  </p:clrMapOvr>
</p:sldLayout>
</file>

<file path=ppt/slideLayouts/slideLayout3966.xml><?xml version="1.0" encoding="utf-8"?>
<p:sldLayout xmlns:a="http://schemas.openxmlformats.org/drawingml/2006/main" xmlns:r="http://schemas.openxmlformats.org/officeDocument/2006/relationships" xmlns:p="http://schemas.openxmlformats.org/presentationml/2006/main" userDrawn="1">
  <p:cSld name="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072B4021-5C4D-4051-95B2-F152519675E5}"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419EC1F-16C4-447A-B8FE-B6087C8B7377}" type="slidenum">
              <a:rPr lang="zh-CN" altLang="en-US"/>
              <a:pPr>
                <a:defRPr/>
              </a:pPr>
              <a:t>‹#›</a:t>
            </a:fld>
            <a:endParaRPr lang="zh-CN" altLang="en-US"/>
          </a:p>
        </p:txBody>
      </p:sp>
    </p:spTree>
    <p:extLst>
      <p:ext uri="{BB962C8B-B14F-4D97-AF65-F5344CB8AC3E}">
        <p14:creationId xmlns:p14="http://schemas.microsoft.com/office/powerpoint/2010/main" val="4195501656"/>
      </p:ext>
    </p:extLst>
  </p:cSld>
  <p:clrMapOvr>
    <a:masterClrMapping/>
  </p:clrMapOvr>
</p:sldLayout>
</file>

<file path=ppt/slideLayouts/slideLayout3967.xml><?xml version="1.0" encoding="utf-8"?>
<p:sldLayout xmlns:a="http://schemas.openxmlformats.org/drawingml/2006/main" xmlns:r="http://schemas.openxmlformats.org/officeDocument/2006/relationships" xmlns:p="http://schemas.openxmlformats.org/presentationml/2006/main" preserve="1" userDrawn="1">
  <p:cSld name="1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3476862"/>
      </p:ext>
    </p:extLst>
  </p:cSld>
  <p:clrMapOvr>
    <a:masterClrMapping/>
  </p:clrMapOvr>
</p:sldLayout>
</file>

<file path=ppt/slideLayouts/slideLayout3968.xml><?xml version="1.0" encoding="utf-8"?>
<p:sldLayout xmlns:a="http://schemas.openxmlformats.org/drawingml/2006/main" xmlns:r="http://schemas.openxmlformats.org/officeDocument/2006/relationships" xmlns:p="http://schemas.openxmlformats.org/presentationml/2006/main" userDrawn="1">
  <p:cSld name="5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2150E76-8920-4741-963C-667EF1F979C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30E10919-45DD-4A75-B35C-D6C3BB4E4B93}" type="slidenum">
              <a:rPr lang="zh-CN" altLang="en-US"/>
              <a:pPr>
                <a:defRPr/>
              </a:pPr>
              <a:t>‹#›</a:t>
            </a:fld>
            <a:endParaRPr lang="zh-CN" altLang="en-US"/>
          </a:p>
        </p:txBody>
      </p:sp>
    </p:spTree>
    <p:extLst>
      <p:ext uri="{BB962C8B-B14F-4D97-AF65-F5344CB8AC3E}">
        <p14:creationId xmlns:p14="http://schemas.microsoft.com/office/powerpoint/2010/main" val="1326725943"/>
      </p:ext>
    </p:extLst>
  </p:cSld>
  <p:clrMapOvr>
    <a:masterClrMapping/>
  </p:clrMapOvr>
</p:sldLayout>
</file>

<file path=ppt/slideLayouts/slideLayout3969.xml><?xml version="1.0" encoding="utf-8"?>
<p:sldLayout xmlns:a="http://schemas.openxmlformats.org/drawingml/2006/main" xmlns:r="http://schemas.openxmlformats.org/officeDocument/2006/relationships" xmlns:p="http://schemas.openxmlformats.org/presentationml/2006/main" preserve="1" userDrawn="1">
  <p:cSld name="1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62105827"/>
      </p:ext>
    </p:extLst>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preserve="1" userDrawn="1">
  <p:cSld name="136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81434659"/>
      </p:ext>
    </p:extLst>
  </p:cSld>
  <p:clrMapOvr>
    <a:masterClrMapping/>
  </p:clrMapOvr>
</p:sldLayout>
</file>

<file path=ppt/slideLayouts/slideLayout3970.xml><?xml version="1.0" encoding="utf-8"?>
<p:sldLayout xmlns:a="http://schemas.openxmlformats.org/drawingml/2006/main" xmlns:r="http://schemas.openxmlformats.org/officeDocument/2006/relationships" xmlns:p="http://schemas.openxmlformats.org/presentationml/2006/main" userDrawn="1">
  <p:cSld name="5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299322A6-368E-444E-94A8-190E7C3D0D2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9F4CE8D-C0BD-41C5-8C0A-A27D46807D34}" type="slidenum">
              <a:rPr lang="zh-CN" altLang="en-US"/>
              <a:pPr>
                <a:defRPr/>
              </a:pPr>
              <a:t>‹#›</a:t>
            </a:fld>
            <a:endParaRPr lang="zh-CN" altLang="en-US"/>
          </a:p>
        </p:txBody>
      </p:sp>
    </p:spTree>
    <p:extLst>
      <p:ext uri="{BB962C8B-B14F-4D97-AF65-F5344CB8AC3E}">
        <p14:creationId xmlns:p14="http://schemas.microsoft.com/office/powerpoint/2010/main" val="1577074408"/>
      </p:ext>
    </p:extLst>
  </p:cSld>
  <p:clrMapOvr>
    <a:masterClrMapping/>
  </p:clrMapOvr>
</p:sldLayout>
</file>

<file path=ppt/slideLayouts/slideLayout3971.xml><?xml version="1.0" encoding="utf-8"?>
<p:sldLayout xmlns:a="http://schemas.openxmlformats.org/drawingml/2006/main" xmlns:r="http://schemas.openxmlformats.org/officeDocument/2006/relationships" xmlns:p="http://schemas.openxmlformats.org/presentationml/2006/main" preserve="1" userDrawn="1">
  <p:cSld name="1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1969808"/>
      </p:ext>
    </p:extLst>
  </p:cSld>
  <p:clrMapOvr>
    <a:masterClrMapping/>
  </p:clrMapOvr>
</p:sldLayout>
</file>

<file path=ppt/slideLayouts/slideLayout3972.xml><?xml version="1.0" encoding="utf-8"?>
<p:sldLayout xmlns:a="http://schemas.openxmlformats.org/drawingml/2006/main" xmlns:r="http://schemas.openxmlformats.org/officeDocument/2006/relationships" xmlns:p="http://schemas.openxmlformats.org/presentationml/2006/main" userDrawn="1">
  <p:cSld name="5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25B7853B-0588-4AD7-9A13-29A583082D5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29D328D-CE53-40CE-915F-B0805D95B9EB}" type="slidenum">
              <a:rPr lang="zh-CN" altLang="en-US"/>
              <a:pPr>
                <a:defRPr/>
              </a:pPr>
              <a:t>‹#›</a:t>
            </a:fld>
            <a:endParaRPr lang="zh-CN" altLang="en-US"/>
          </a:p>
        </p:txBody>
      </p:sp>
    </p:spTree>
    <p:extLst>
      <p:ext uri="{BB962C8B-B14F-4D97-AF65-F5344CB8AC3E}">
        <p14:creationId xmlns:p14="http://schemas.microsoft.com/office/powerpoint/2010/main" val="2686857720"/>
      </p:ext>
    </p:extLst>
  </p:cSld>
  <p:clrMapOvr>
    <a:masterClrMapping/>
  </p:clrMapOvr>
</p:sldLayout>
</file>

<file path=ppt/slideLayouts/slideLayout3973.xml><?xml version="1.0" encoding="utf-8"?>
<p:sldLayout xmlns:a="http://schemas.openxmlformats.org/drawingml/2006/main" xmlns:r="http://schemas.openxmlformats.org/officeDocument/2006/relationships" xmlns:p="http://schemas.openxmlformats.org/presentationml/2006/main" preserve="1" userDrawn="1">
  <p:cSld name="1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4468318"/>
      </p:ext>
    </p:extLst>
  </p:cSld>
  <p:clrMapOvr>
    <a:masterClrMapping/>
  </p:clrMapOvr>
</p:sldLayout>
</file>

<file path=ppt/slideLayouts/slideLayout3974.xml><?xml version="1.0" encoding="utf-8"?>
<p:sldLayout xmlns:a="http://schemas.openxmlformats.org/drawingml/2006/main" xmlns:r="http://schemas.openxmlformats.org/officeDocument/2006/relationships" xmlns:p="http://schemas.openxmlformats.org/presentationml/2006/main" userDrawn="1">
  <p:cSld name="5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6F082DF-045D-419C-AE13-DFA70D90CDC9}"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7F46F622-5FCE-43EF-8813-614C9FC9CEA2}" type="slidenum">
              <a:rPr lang="zh-CN" altLang="en-US"/>
              <a:pPr>
                <a:defRPr/>
              </a:pPr>
              <a:t>‹#›</a:t>
            </a:fld>
            <a:endParaRPr lang="zh-CN" altLang="en-US"/>
          </a:p>
        </p:txBody>
      </p:sp>
    </p:spTree>
    <p:extLst>
      <p:ext uri="{BB962C8B-B14F-4D97-AF65-F5344CB8AC3E}">
        <p14:creationId xmlns:p14="http://schemas.microsoft.com/office/powerpoint/2010/main" val="1081285596"/>
      </p:ext>
    </p:extLst>
  </p:cSld>
  <p:clrMapOvr>
    <a:masterClrMapping/>
  </p:clrMapOvr>
</p:sldLayout>
</file>

<file path=ppt/slideLayouts/slideLayout3975.xml><?xml version="1.0" encoding="utf-8"?>
<p:sldLayout xmlns:a="http://schemas.openxmlformats.org/drawingml/2006/main" xmlns:r="http://schemas.openxmlformats.org/officeDocument/2006/relationships" xmlns:p="http://schemas.openxmlformats.org/presentationml/2006/main" preserve="1" userDrawn="1">
  <p:cSld name="2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5427068"/>
      </p:ext>
    </p:extLst>
  </p:cSld>
  <p:clrMapOvr>
    <a:masterClrMapping/>
  </p:clrMapOvr>
</p:sldLayout>
</file>

<file path=ppt/slideLayouts/slideLayout3976.xml><?xml version="1.0" encoding="utf-8"?>
<p:sldLayout xmlns:a="http://schemas.openxmlformats.org/drawingml/2006/main" xmlns:r="http://schemas.openxmlformats.org/officeDocument/2006/relationships" xmlns:p="http://schemas.openxmlformats.org/presentationml/2006/main" userDrawn="1">
  <p:cSld name="5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BF517B2E-651F-4209-82CB-5A84C52D2E9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3A9865E-02B7-45B9-925C-337338D3119F}" type="slidenum">
              <a:rPr lang="zh-CN" altLang="en-US"/>
              <a:pPr>
                <a:defRPr/>
              </a:pPr>
              <a:t>‹#›</a:t>
            </a:fld>
            <a:endParaRPr lang="zh-CN" altLang="en-US"/>
          </a:p>
        </p:txBody>
      </p:sp>
    </p:spTree>
    <p:extLst>
      <p:ext uri="{BB962C8B-B14F-4D97-AF65-F5344CB8AC3E}">
        <p14:creationId xmlns:p14="http://schemas.microsoft.com/office/powerpoint/2010/main" val="1792928346"/>
      </p:ext>
    </p:extLst>
  </p:cSld>
  <p:clrMapOvr>
    <a:masterClrMapping/>
  </p:clrMapOvr>
</p:sldLayout>
</file>

<file path=ppt/slideLayouts/slideLayout3977.xml><?xml version="1.0" encoding="utf-8"?>
<p:sldLayout xmlns:a="http://schemas.openxmlformats.org/drawingml/2006/main" xmlns:r="http://schemas.openxmlformats.org/officeDocument/2006/relationships" xmlns:p="http://schemas.openxmlformats.org/presentationml/2006/main" userDrawn="1">
  <p:cSld name="5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11D18512-D1F5-4B65-8CCF-A1DA335B5CA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78F1B6A4-1741-406D-B78F-7758789F09EC}" type="slidenum">
              <a:rPr lang="zh-CN" altLang="en-US"/>
              <a:pPr>
                <a:defRPr/>
              </a:pPr>
              <a:t>‹#›</a:t>
            </a:fld>
            <a:endParaRPr lang="zh-CN" altLang="en-US"/>
          </a:p>
        </p:txBody>
      </p:sp>
    </p:spTree>
    <p:extLst>
      <p:ext uri="{BB962C8B-B14F-4D97-AF65-F5344CB8AC3E}">
        <p14:creationId xmlns:p14="http://schemas.microsoft.com/office/powerpoint/2010/main" val="1492643789"/>
      </p:ext>
    </p:extLst>
  </p:cSld>
  <p:clrMapOvr>
    <a:masterClrMapping/>
  </p:clrMapOvr>
</p:sldLayout>
</file>

<file path=ppt/slideLayouts/slideLayout3978.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81329257"/>
      </p:ext>
    </p:extLst>
  </p:cSld>
  <p:clrMapOvr>
    <a:masterClrMapping/>
  </p:clrMapOvr>
</p:sldLayout>
</file>

<file path=ppt/slideLayouts/slideLayout3979.xml><?xml version="1.0" encoding="utf-8"?>
<p:sldLayout xmlns:a="http://schemas.openxmlformats.org/drawingml/2006/main" xmlns:r="http://schemas.openxmlformats.org/officeDocument/2006/relationships" xmlns:p="http://schemas.openxmlformats.org/presentationml/2006/main" preserve="1" userDrawn="1">
  <p:cSld name="5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7462010"/>
      </p:ext>
    </p:extLst>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userDrawn="1">
  <p:cSld name="13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D9211090-4300-4B02-8EAF-B0C80EA901A5}"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AC2944A8-7C4C-47E2-8E7A-3A675320363C}" type="slidenum">
              <a:rPr lang="zh-CN" altLang="en-US"/>
              <a:pPr>
                <a:defRPr/>
              </a:pPr>
              <a:t>‹#›</a:t>
            </a:fld>
            <a:endParaRPr lang="zh-CN" altLang="en-US"/>
          </a:p>
        </p:txBody>
      </p:sp>
    </p:spTree>
    <p:extLst>
      <p:ext uri="{BB962C8B-B14F-4D97-AF65-F5344CB8AC3E}">
        <p14:creationId xmlns:p14="http://schemas.microsoft.com/office/powerpoint/2010/main" val="762685621"/>
      </p:ext>
    </p:extLst>
  </p:cSld>
  <p:clrMapOvr>
    <a:masterClrMapping/>
  </p:clrMapOvr>
</p:sldLayout>
</file>

<file path=ppt/slideLayouts/slideLayout3980.xml><?xml version="1.0" encoding="utf-8"?>
<p:sldLayout xmlns:a="http://schemas.openxmlformats.org/drawingml/2006/main" xmlns:r="http://schemas.openxmlformats.org/officeDocument/2006/relationships" xmlns:p="http://schemas.openxmlformats.org/presentationml/2006/main" preserve="1" userDrawn="1">
  <p:cSld name="4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03159944"/>
      </p:ext>
    </p:extLst>
  </p:cSld>
  <p:clrMapOvr>
    <a:masterClrMapping/>
  </p:clrMapOvr>
</p:sldLayout>
</file>

<file path=ppt/slideLayouts/slideLayout3981.xml><?xml version="1.0" encoding="utf-8"?>
<p:sldLayout xmlns:a="http://schemas.openxmlformats.org/drawingml/2006/main" xmlns:r="http://schemas.openxmlformats.org/officeDocument/2006/relationships" xmlns:p="http://schemas.openxmlformats.org/presentationml/2006/main" userDrawn="1">
  <p:cSld name="5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4D1BB9D2-D051-4666-BF1B-CFCA5A6F643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15DF19D4-D54D-46F4-AE96-96ED32B852A4}" type="slidenum">
              <a:rPr lang="zh-CN" altLang="en-US"/>
              <a:pPr>
                <a:defRPr/>
              </a:pPr>
              <a:t>‹#›</a:t>
            </a:fld>
            <a:endParaRPr lang="zh-CN" altLang="en-US"/>
          </a:p>
        </p:txBody>
      </p:sp>
    </p:spTree>
    <p:extLst>
      <p:ext uri="{BB962C8B-B14F-4D97-AF65-F5344CB8AC3E}">
        <p14:creationId xmlns:p14="http://schemas.microsoft.com/office/powerpoint/2010/main" val="4007969026"/>
      </p:ext>
    </p:extLst>
  </p:cSld>
  <p:clrMapOvr>
    <a:masterClrMapping/>
  </p:clrMapOvr>
</p:sldLayout>
</file>

<file path=ppt/slideLayouts/slideLayout3982.xml><?xml version="1.0" encoding="utf-8"?>
<p:sldLayout xmlns:a="http://schemas.openxmlformats.org/drawingml/2006/main" xmlns:r="http://schemas.openxmlformats.org/officeDocument/2006/relationships" xmlns:p="http://schemas.openxmlformats.org/presentationml/2006/main" userDrawn="1">
  <p:cSld name="5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35ECA06-3FF0-46C3-95B6-64D0935091C2}"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3B740CD2-6162-4098-813D-4E7134CE6ACA}" type="slidenum">
              <a:rPr lang="zh-CN" altLang="en-US"/>
              <a:pPr>
                <a:defRPr/>
              </a:pPr>
              <a:t>‹#›</a:t>
            </a:fld>
            <a:endParaRPr lang="zh-CN" altLang="en-US"/>
          </a:p>
        </p:txBody>
      </p:sp>
    </p:spTree>
    <p:extLst>
      <p:ext uri="{BB962C8B-B14F-4D97-AF65-F5344CB8AC3E}">
        <p14:creationId xmlns:p14="http://schemas.microsoft.com/office/powerpoint/2010/main" val="3770875429"/>
      </p:ext>
    </p:extLst>
  </p:cSld>
  <p:clrMapOvr>
    <a:masterClrMapping/>
  </p:clrMapOvr>
</p:sldLayout>
</file>

<file path=ppt/slideLayouts/slideLayout3983.xml><?xml version="1.0" encoding="utf-8"?>
<p:sldLayout xmlns:a="http://schemas.openxmlformats.org/drawingml/2006/main" xmlns:r="http://schemas.openxmlformats.org/officeDocument/2006/relationships" xmlns:p="http://schemas.openxmlformats.org/presentationml/2006/main" userDrawn="1">
  <p:cSld name="6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7170521"/>
      </p:ext>
    </p:extLst>
  </p:cSld>
  <p:clrMapOvr>
    <a:masterClrMapping/>
  </p:clrMapOvr>
  <p:transition spd="slow" advClick="0" advTm="0">
    <p:random/>
  </p:transition>
</p:sldLayout>
</file>

<file path=ppt/slideLayouts/slideLayout3984.xml><?xml version="1.0" encoding="utf-8"?>
<p:sldLayout xmlns:a="http://schemas.openxmlformats.org/drawingml/2006/main" xmlns:r="http://schemas.openxmlformats.org/officeDocument/2006/relationships" xmlns:p="http://schemas.openxmlformats.org/presentationml/2006/main" userDrawn="1">
  <p:cSld name="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1519C20-2B12-41A8-BFE0-032E8A12FE84}"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A3FAD3C-F3A1-4260-A3B3-305C2D392B7F}" type="slidenum">
              <a:rPr lang="zh-CN" altLang="en-US"/>
              <a:pPr>
                <a:defRPr/>
              </a:pPr>
              <a:t>‹#›</a:t>
            </a:fld>
            <a:endParaRPr lang="zh-CN" altLang="en-US"/>
          </a:p>
        </p:txBody>
      </p:sp>
    </p:spTree>
    <p:extLst>
      <p:ext uri="{BB962C8B-B14F-4D97-AF65-F5344CB8AC3E}">
        <p14:creationId xmlns:p14="http://schemas.microsoft.com/office/powerpoint/2010/main" val="916079936"/>
      </p:ext>
    </p:extLst>
  </p:cSld>
  <p:clrMapOvr>
    <a:masterClrMapping/>
  </p:clrMapOvr>
</p:sldLayout>
</file>

<file path=ppt/slideLayouts/slideLayout3985.xml><?xml version="1.0" encoding="utf-8"?>
<p:sldLayout xmlns:a="http://schemas.openxmlformats.org/drawingml/2006/main" xmlns:r="http://schemas.openxmlformats.org/officeDocument/2006/relationships" xmlns:p="http://schemas.openxmlformats.org/presentationml/2006/main" userDrawn="1">
  <p:cSld name="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6" y="6042042"/>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6DD4CE6-08F9-43C8-A022-38B8AD29906F}"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42"/>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42"/>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68699FD-CCB1-4EEC-A8A0-60980C6B45BD}" type="slidenum">
              <a:rPr lang="zh-CN" altLang="en-US"/>
              <a:pPr>
                <a:defRPr/>
              </a:pPr>
              <a:t>‹#›</a:t>
            </a:fld>
            <a:endParaRPr lang="zh-CN" altLang="en-US"/>
          </a:p>
        </p:txBody>
      </p:sp>
    </p:spTree>
    <p:extLst>
      <p:ext uri="{BB962C8B-B14F-4D97-AF65-F5344CB8AC3E}">
        <p14:creationId xmlns:p14="http://schemas.microsoft.com/office/powerpoint/2010/main" val="2163243751"/>
      </p:ext>
    </p:extLst>
  </p:cSld>
  <p:clrMapOvr>
    <a:masterClrMapping/>
  </p:clrMapOvr>
</p:sldLayout>
</file>

<file path=ppt/slideLayouts/slideLayout3986.xml><?xml version="1.0" encoding="utf-8"?>
<p:sldLayout xmlns:a="http://schemas.openxmlformats.org/drawingml/2006/main" xmlns:r="http://schemas.openxmlformats.org/officeDocument/2006/relationships" xmlns:p="http://schemas.openxmlformats.org/presentationml/2006/main" preserve="1" userDrawn="1">
  <p:cSld name="2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7656432"/>
      </p:ext>
    </p:extLst>
  </p:cSld>
  <p:clrMapOvr>
    <a:masterClrMapping/>
  </p:clrMapOvr>
</p:sldLayout>
</file>

<file path=ppt/slideLayouts/slideLayout3987.xml><?xml version="1.0" encoding="utf-8"?>
<p:sldLayout xmlns:a="http://schemas.openxmlformats.org/drawingml/2006/main" xmlns:r="http://schemas.openxmlformats.org/officeDocument/2006/relationships" xmlns:p="http://schemas.openxmlformats.org/presentationml/2006/main" userDrawn="1">
  <p:cSld name="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6" y="6042042"/>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24ED158C-8F83-4187-8260-B0CD82CC668F}"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42"/>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42"/>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8E3B7A6A-0946-4C2E-9B57-11352CEF98C2}" type="slidenum">
              <a:rPr lang="zh-CN" altLang="en-US"/>
              <a:pPr>
                <a:defRPr/>
              </a:pPr>
              <a:t>‹#›</a:t>
            </a:fld>
            <a:endParaRPr lang="zh-CN" altLang="en-US"/>
          </a:p>
        </p:txBody>
      </p:sp>
    </p:spTree>
    <p:extLst>
      <p:ext uri="{BB962C8B-B14F-4D97-AF65-F5344CB8AC3E}">
        <p14:creationId xmlns:p14="http://schemas.microsoft.com/office/powerpoint/2010/main" val="1954851324"/>
      </p:ext>
    </p:extLst>
  </p:cSld>
  <p:clrMapOvr>
    <a:masterClrMapping/>
  </p:clrMapOvr>
</p:sldLayout>
</file>

<file path=ppt/slideLayouts/slideLayout3988.xml><?xml version="1.0" encoding="utf-8"?>
<p:sldLayout xmlns:a="http://schemas.openxmlformats.org/drawingml/2006/main" xmlns:r="http://schemas.openxmlformats.org/officeDocument/2006/relationships" xmlns:p="http://schemas.openxmlformats.org/presentationml/2006/main" preserve="1" userDrawn="1">
  <p:cSld name="2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627511270"/>
      </p:ext>
    </p:extLst>
  </p:cSld>
  <p:clrMapOvr>
    <a:masterClrMapping/>
  </p:clrMapOvr>
</p:sldLayout>
</file>

<file path=ppt/slideLayouts/slideLayout3989.xml><?xml version="1.0" encoding="utf-8"?>
<p:sldLayout xmlns:a="http://schemas.openxmlformats.org/drawingml/2006/main" xmlns:r="http://schemas.openxmlformats.org/officeDocument/2006/relationships" xmlns:p="http://schemas.openxmlformats.org/presentationml/2006/main" userDrawn="1">
  <p:cSld name="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6" y="6042042"/>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56352166-2D65-4C5C-BF70-89CA72778ED5}"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42"/>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42"/>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A02736E5-0C12-4048-BA5B-0169DE6692B1}" type="slidenum">
              <a:rPr lang="zh-CN" altLang="en-US"/>
              <a:pPr>
                <a:defRPr/>
              </a:pPr>
              <a:t>‹#›</a:t>
            </a:fld>
            <a:endParaRPr lang="zh-CN" altLang="en-US"/>
          </a:p>
        </p:txBody>
      </p:sp>
    </p:spTree>
    <p:extLst>
      <p:ext uri="{BB962C8B-B14F-4D97-AF65-F5344CB8AC3E}">
        <p14:creationId xmlns:p14="http://schemas.microsoft.com/office/powerpoint/2010/main" val="2440037096"/>
      </p:ext>
    </p:extLst>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preserve="1" userDrawn="1">
  <p:cSld name="5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405092"/>
      </p:ext>
    </p:extLst>
  </p:cSld>
  <p:clrMapOvr>
    <a:masterClrMapping/>
  </p:clrMapOvr>
</p:sldLayout>
</file>

<file path=ppt/slideLayouts/slideLayout3990.xml><?xml version="1.0" encoding="utf-8"?>
<p:sldLayout xmlns:a="http://schemas.openxmlformats.org/drawingml/2006/main" xmlns:r="http://schemas.openxmlformats.org/officeDocument/2006/relationships" xmlns:p="http://schemas.openxmlformats.org/presentationml/2006/main" preserve="1" userDrawn="1">
  <p:cSld name="2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0377735"/>
      </p:ext>
    </p:extLst>
  </p:cSld>
  <p:clrMapOvr>
    <a:masterClrMapping/>
  </p:clrMapOvr>
</p:sldLayout>
</file>

<file path=ppt/slideLayouts/slideLayout3991.xml><?xml version="1.0" encoding="utf-8"?>
<p:sldLayout xmlns:a="http://schemas.openxmlformats.org/drawingml/2006/main" xmlns:r="http://schemas.openxmlformats.org/officeDocument/2006/relationships" xmlns:p="http://schemas.openxmlformats.org/presentationml/2006/main" userDrawn="1">
  <p:cSld name="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6" y="6042042"/>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2D187BC4-4078-4A33-B656-578EB200C620}"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42"/>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42"/>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84E3607B-F68F-4093-9AD3-5FE6575FD910}" type="slidenum">
              <a:rPr lang="zh-CN" altLang="en-US"/>
              <a:pPr>
                <a:defRPr/>
              </a:pPr>
              <a:t>‹#›</a:t>
            </a:fld>
            <a:endParaRPr lang="zh-CN" altLang="en-US"/>
          </a:p>
        </p:txBody>
      </p:sp>
    </p:spTree>
    <p:extLst>
      <p:ext uri="{BB962C8B-B14F-4D97-AF65-F5344CB8AC3E}">
        <p14:creationId xmlns:p14="http://schemas.microsoft.com/office/powerpoint/2010/main" val="624702501"/>
      </p:ext>
    </p:extLst>
  </p:cSld>
  <p:clrMapOvr>
    <a:masterClrMapping/>
  </p:clrMapOvr>
</p:sldLayout>
</file>

<file path=ppt/slideLayouts/slideLayout3992.xml><?xml version="1.0" encoding="utf-8"?>
<p:sldLayout xmlns:a="http://schemas.openxmlformats.org/drawingml/2006/main" xmlns:r="http://schemas.openxmlformats.org/officeDocument/2006/relationships" xmlns:p="http://schemas.openxmlformats.org/presentationml/2006/main" preserve="1" userDrawn="1">
  <p:cSld name="2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6703293"/>
      </p:ext>
    </p:extLst>
  </p:cSld>
  <p:clrMapOvr>
    <a:masterClrMapping/>
  </p:clrMapOvr>
</p:sldLayout>
</file>

<file path=ppt/slideLayouts/slideLayout3993.xml><?xml version="1.0" encoding="utf-8"?>
<p:sldLayout xmlns:a="http://schemas.openxmlformats.org/drawingml/2006/main" xmlns:r="http://schemas.openxmlformats.org/officeDocument/2006/relationships" xmlns:p="http://schemas.openxmlformats.org/presentationml/2006/main" userDrawn="1">
  <p:cSld name="6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6" y="6042042"/>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124470D6-E349-4E28-B2B6-7A9157E894AD}"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42"/>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42"/>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326560C3-8012-4427-BEDB-F19F4ACD9AC8}" type="slidenum">
              <a:rPr lang="zh-CN" altLang="en-US"/>
              <a:pPr>
                <a:defRPr/>
              </a:pPr>
              <a:t>‹#›</a:t>
            </a:fld>
            <a:endParaRPr lang="zh-CN" altLang="en-US"/>
          </a:p>
        </p:txBody>
      </p:sp>
    </p:spTree>
    <p:extLst>
      <p:ext uri="{BB962C8B-B14F-4D97-AF65-F5344CB8AC3E}">
        <p14:creationId xmlns:p14="http://schemas.microsoft.com/office/powerpoint/2010/main" val="3116981684"/>
      </p:ext>
    </p:extLst>
  </p:cSld>
  <p:clrMapOvr>
    <a:masterClrMapping/>
  </p:clrMapOvr>
</p:sldLayout>
</file>

<file path=ppt/slideLayouts/slideLayout3994.xml><?xml version="1.0" encoding="utf-8"?>
<p:sldLayout xmlns:a="http://schemas.openxmlformats.org/drawingml/2006/main" xmlns:r="http://schemas.openxmlformats.org/officeDocument/2006/relationships" xmlns:p="http://schemas.openxmlformats.org/presentationml/2006/main" preserve="1" userDrawn="1">
  <p:cSld name="2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3148249"/>
      </p:ext>
    </p:extLst>
  </p:cSld>
  <p:clrMapOvr>
    <a:masterClrMapping/>
  </p:clrMapOvr>
</p:sldLayout>
</file>

<file path=ppt/slideLayouts/slideLayout3995.xml><?xml version="1.0" encoding="utf-8"?>
<p:sldLayout xmlns:a="http://schemas.openxmlformats.org/drawingml/2006/main" xmlns:r="http://schemas.openxmlformats.org/officeDocument/2006/relationships" xmlns:p="http://schemas.openxmlformats.org/presentationml/2006/main" showMasterSp="0" preserve="1" userDrawn="1">
  <p:cSld name="6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199442"/>
      </p:ext>
    </p:extLst>
  </p:cSld>
  <p:clrMapOvr>
    <a:masterClrMapping/>
  </p:clrMapOvr>
</p:sldLayout>
</file>

<file path=ppt/slideLayouts/slideLayout3996.xml><?xml version="1.0" encoding="utf-8"?>
<p:sldLayout xmlns:a="http://schemas.openxmlformats.org/drawingml/2006/main" xmlns:r="http://schemas.openxmlformats.org/officeDocument/2006/relationships" xmlns:p="http://schemas.openxmlformats.org/presentationml/2006/main" preserve="1" userDrawn="1">
  <p:cSld name="6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283"/>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006805798"/>
      </p:ext>
    </p:extLst>
  </p:cSld>
  <p:clrMapOvr>
    <a:masterClrMapping/>
  </p:clrMapOvr>
</p:sldLayout>
</file>

<file path=ppt/slideLayouts/slideLayout3997.xml><?xml version="1.0" encoding="utf-8"?>
<p:sldLayout xmlns:a="http://schemas.openxmlformats.org/drawingml/2006/main" xmlns:r="http://schemas.openxmlformats.org/officeDocument/2006/relationships" xmlns:p="http://schemas.openxmlformats.org/presentationml/2006/main" preserve="1" userDrawn="1">
  <p:cSld name="67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651032725"/>
      </p:ext>
    </p:extLst>
  </p:cSld>
  <p:clrMapOvr>
    <a:masterClrMapping/>
  </p:clrMapOvr>
</p:sldLayout>
</file>

<file path=ppt/slideLayouts/slideLayout3998.xml><?xml version="1.0" encoding="utf-8"?>
<p:sldLayout xmlns:a="http://schemas.openxmlformats.org/drawingml/2006/main" xmlns:r="http://schemas.openxmlformats.org/officeDocument/2006/relationships" xmlns:p="http://schemas.openxmlformats.org/presentationml/2006/main" preserve="1" userDrawn="1">
  <p:cSld name="68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997263040"/>
      </p:ext>
    </p:extLst>
  </p:cSld>
  <p:clrMapOvr>
    <a:masterClrMapping/>
  </p:clrMapOvr>
</p:sldLayout>
</file>

<file path=ppt/slideLayouts/slideLayout3999.xml><?xml version="1.0" encoding="utf-8"?>
<p:sldLayout xmlns:a="http://schemas.openxmlformats.org/drawingml/2006/main" xmlns:r="http://schemas.openxmlformats.org/officeDocument/2006/relationships" xmlns:p="http://schemas.openxmlformats.org/presentationml/2006/main" preserve="1" userDrawn="1">
  <p:cSld name="69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687"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226725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9"/>
        <p:cNvGrpSpPr/>
        <p:nvPr/>
      </p:nvGrpSpPr>
      <p:grpSpPr>
        <a:xfrm>
          <a:off x="0" y="0"/>
          <a:ext cx="0" cy="0"/>
          <a:chOff x="0" y="0"/>
          <a:chExt cx="0" cy="0"/>
        </a:xfrm>
      </p:grpSpPr>
      <p:sp>
        <p:nvSpPr>
          <p:cNvPr id="30" name="Google Shape;30;p15"/>
          <p:cNvSpPr txBox="1">
            <a:spLocks noGrp="1"/>
          </p:cNvSpPr>
          <p:nvPr>
            <p:ph type="title"/>
          </p:nvPr>
        </p:nvSpPr>
        <p:spPr>
          <a:xfrm>
            <a:off x="628650" y="365129"/>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5"/>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5"/>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15"/>
          <p:cNvSpPr txBox="1">
            <a:spLocks noGrp="1"/>
          </p:cNvSpPr>
          <p:nvPr>
            <p:ph type="dt" idx="10"/>
          </p:nvPr>
        </p:nvSpPr>
        <p:spPr>
          <a:xfrm>
            <a:off x="628650" y="6356459"/>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5"/>
          <p:cNvSpPr txBox="1">
            <a:spLocks noGrp="1"/>
          </p:cNvSpPr>
          <p:nvPr>
            <p:ph type="ftr" idx="11"/>
          </p:nvPr>
        </p:nvSpPr>
        <p:spPr>
          <a:xfrm>
            <a:off x="3028950" y="6356459"/>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5"/>
          <p:cNvSpPr txBox="1">
            <a:spLocks noGrp="1"/>
          </p:cNvSpPr>
          <p:nvPr>
            <p:ph type="sldNum" idx="12"/>
          </p:nvPr>
        </p:nvSpPr>
        <p:spPr>
          <a:xfrm>
            <a:off x="6457950" y="6356459"/>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195033757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6FFF98A-E6C2-4B83-A778-35A581F9E50A}"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7B46765-5C38-470F-9354-B7AF9A503DDA}" type="slidenum">
              <a:rPr lang="zh-CN" altLang="en-US"/>
              <a:pPr>
                <a:defRPr/>
              </a:pPr>
              <a:t>‹#›</a:t>
            </a:fld>
            <a:endParaRPr lang="zh-CN" altLang="en-US"/>
          </a:p>
        </p:txBody>
      </p:sp>
    </p:spTree>
    <p:extLst>
      <p:ext uri="{BB962C8B-B14F-4D97-AF65-F5344CB8AC3E}">
        <p14:creationId xmlns:p14="http://schemas.microsoft.com/office/powerpoint/2010/main" val="2652361124"/>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userDrawn="1">
  <p:cSld name="1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B2E9A0D0-1912-4B63-BC63-C49AFE9DC9EA}"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BEFB558-86E2-4C41-AE6B-CB093B994A7C}" type="slidenum">
              <a:rPr lang="zh-CN" altLang="en-US"/>
              <a:pPr>
                <a:defRPr/>
              </a:pPr>
              <a:t>‹#›</a:t>
            </a:fld>
            <a:endParaRPr lang="zh-CN" altLang="en-US"/>
          </a:p>
        </p:txBody>
      </p:sp>
    </p:spTree>
    <p:extLst>
      <p:ext uri="{BB962C8B-B14F-4D97-AF65-F5344CB8AC3E}">
        <p14:creationId xmlns:p14="http://schemas.microsoft.com/office/powerpoint/2010/main" val="1563505804"/>
      </p:ext>
    </p:extLst>
  </p:cSld>
  <p:clrMapOvr>
    <a:masterClrMapping/>
  </p:clrMapOvr>
</p:sldLayout>
</file>

<file path=ppt/slideLayouts/slideLayout4000.xml><?xml version="1.0" encoding="utf-8"?>
<p:sldLayout xmlns:a="http://schemas.openxmlformats.org/drawingml/2006/main" xmlns:r="http://schemas.openxmlformats.org/officeDocument/2006/relationships" xmlns:p="http://schemas.openxmlformats.org/presentationml/2006/main" preserve="1" userDrawn="1">
  <p:cSld name="7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3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3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972239415"/>
      </p:ext>
    </p:extLst>
  </p:cSld>
  <p:clrMapOvr>
    <a:masterClrMapping/>
  </p:clrMapOvr>
</p:sldLayout>
</file>

<file path=ppt/slideLayouts/slideLayout4001.xml><?xml version="1.0" encoding="utf-8"?>
<p:sldLayout xmlns:a="http://schemas.openxmlformats.org/drawingml/2006/main" xmlns:r="http://schemas.openxmlformats.org/officeDocument/2006/relationships" xmlns:p="http://schemas.openxmlformats.org/presentationml/2006/main" preserve="1" userDrawn="1">
  <p:cSld name="7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601929336"/>
      </p:ext>
    </p:extLst>
  </p:cSld>
  <p:clrMapOvr>
    <a:masterClrMapping/>
  </p:clrMapOvr>
</p:sldLayout>
</file>

<file path=ppt/slideLayouts/slideLayout4002.xml><?xml version="1.0" encoding="utf-8"?>
<p:sldLayout xmlns:a="http://schemas.openxmlformats.org/drawingml/2006/main" xmlns:r="http://schemas.openxmlformats.org/officeDocument/2006/relationships" xmlns:p="http://schemas.openxmlformats.org/presentationml/2006/main" userDrawn="1">
  <p:cSld name="7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D3BE4B1-D8A7-4010-BAB6-E8DFB933EA6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D225F620-B679-4579-AFBB-91D796ABFCA8}" type="slidenum">
              <a:rPr lang="zh-CN" altLang="en-US"/>
              <a:pPr>
                <a:defRPr/>
              </a:pPr>
              <a:t>‹#›</a:t>
            </a:fld>
            <a:endParaRPr lang="zh-CN" altLang="en-US"/>
          </a:p>
        </p:txBody>
      </p:sp>
    </p:spTree>
    <p:extLst>
      <p:ext uri="{BB962C8B-B14F-4D97-AF65-F5344CB8AC3E}">
        <p14:creationId xmlns:p14="http://schemas.microsoft.com/office/powerpoint/2010/main" val="3634819484"/>
      </p:ext>
    </p:extLst>
  </p:cSld>
  <p:clrMapOvr>
    <a:masterClrMapping/>
  </p:clrMapOvr>
</p:sldLayout>
</file>

<file path=ppt/slideLayouts/slideLayout4003.xml><?xml version="1.0" encoding="utf-8"?>
<p:sldLayout xmlns:a="http://schemas.openxmlformats.org/drawingml/2006/main" xmlns:r="http://schemas.openxmlformats.org/officeDocument/2006/relationships" xmlns:p="http://schemas.openxmlformats.org/presentationml/2006/main" preserve="1" userDrawn="1">
  <p:cSld name="2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0630385"/>
      </p:ext>
    </p:extLst>
  </p:cSld>
  <p:clrMapOvr>
    <a:masterClrMapping/>
  </p:clrMapOvr>
</p:sldLayout>
</file>

<file path=ppt/slideLayouts/slideLayout4004.xml><?xml version="1.0" encoding="utf-8"?>
<p:sldLayout xmlns:a="http://schemas.openxmlformats.org/drawingml/2006/main" xmlns:r="http://schemas.openxmlformats.org/officeDocument/2006/relationships" xmlns:p="http://schemas.openxmlformats.org/presentationml/2006/main" userDrawn="1">
  <p:cSld name="7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DD4AEAE3-545E-439F-B412-EAB36F0F70D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691CC26-D6BD-422B-AC14-6C364DB17720}" type="slidenum">
              <a:rPr lang="zh-CN" altLang="en-US"/>
              <a:pPr>
                <a:defRPr/>
              </a:pPr>
              <a:t>‹#›</a:t>
            </a:fld>
            <a:endParaRPr lang="zh-CN" altLang="en-US"/>
          </a:p>
        </p:txBody>
      </p:sp>
    </p:spTree>
    <p:extLst>
      <p:ext uri="{BB962C8B-B14F-4D97-AF65-F5344CB8AC3E}">
        <p14:creationId xmlns:p14="http://schemas.microsoft.com/office/powerpoint/2010/main" val="1510901108"/>
      </p:ext>
    </p:extLst>
  </p:cSld>
  <p:clrMapOvr>
    <a:masterClrMapping/>
  </p:clrMapOvr>
</p:sldLayout>
</file>

<file path=ppt/slideLayouts/slideLayout4005.xml><?xml version="1.0" encoding="utf-8"?>
<p:sldLayout xmlns:a="http://schemas.openxmlformats.org/drawingml/2006/main" xmlns:r="http://schemas.openxmlformats.org/officeDocument/2006/relationships" xmlns:p="http://schemas.openxmlformats.org/presentationml/2006/main" preserve="1" userDrawn="1">
  <p:cSld name="2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1546565"/>
      </p:ext>
    </p:extLst>
  </p:cSld>
  <p:clrMapOvr>
    <a:masterClrMapping/>
  </p:clrMapOvr>
</p:sldLayout>
</file>

<file path=ppt/slideLayouts/slideLayout4006.xml><?xml version="1.0" encoding="utf-8"?>
<p:sldLayout xmlns:a="http://schemas.openxmlformats.org/drawingml/2006/main" xmlns:r="http://schemas.openxmlformats.org/officeDocument/2006/relationships" xmlns:p="http://schemas.openxmlformats.org/presentationml/2006/main" userDrawn="1">
  <p:cSld name="7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0E047125-3E74-4EE2-9721-81EE6906D1D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3C83D23D-70C3-4681-AE90-2E703DE6009C}" type="slidenum">
              <a:rPr lang="zh-CN" altLang="en-US"/>
              <a:pPr>
                <a:defRPr/>
              </a:pPr>
              <a:t>‹#›</a:t>
            </a:fld>
            <a:endParaRPr lang="zh-CN" altLang="en-US"/>
          </a:p>
        </p:txBody>
      </p:sp>
    </p:spTree>
    <p:extLst>
      <p:ext uri="{BB962C8B-B14F-4D97-AF65-F5344CB8AC3E}">
        <p14:creationId xmlns:p14="http://schemas.microsoft.com/office/powerpoint/2010/main" val="2685180399"/>
      </p:ext>
    </p:extLst>
  </p:cSld>
  <p:clrMapOvr>
    <a:masterClrMapping/>
  </p:clrMapOvr>
</p:sldLayout>
</file>

<file path=ppt/slideLayouts/slideLayout4007.xml><?xml version="1.0" encoding="utf-8"?>
<p:sldLayout xmlns:a="http://schemas.openxmlformats.org/drawingml/2006/main" xmlns:r="http://schemas.openxmlformats.org/officeDocument/2006/relationships" xmlns:p="http://schemas.openxmlformats.org/presentationml/2006/main" preserve="1" userDrawn="1">
  <p:cSld name="2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3889351"/>
      </p:ext>
    </p:extLst>
  </p:cSld>
  <p:clrMapOvr>
    <a:masterClrMapping/>
  </p:clrMapOvr>
</p:sldLayout>
</file>

<file path=ppt/slideLayouts/slideLayout4008.xml><?xml version="1.0" encoding="utf-8"?>
<p:sldLayout xmlns:a="http://schemas.openxmlformats.org/drawingml/2006/main" xmlns:r="http://schemas.openxmlformats.org/officeDocument/2006/relationships" xmlns:p="http://schemas.openxmlformats.org/presentationml/2006/main" userDrawn="1">
  <p:cSld name="7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54F6E2CF-C03F-4ECF-A9AF-36047ECB290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D3F664D-5EB9-4191-A4F0-3285F2D40437}" type="slidenum">
              <a:rPr lang="zh-CN" altLang="en-US"/>
              <a:pPr>
                <a:defRPr/>
              </a:pPr>
              <a:t>‹#›</a:t>
            </a:fld>
            <a:endParaRPr lang="zh-CN" altLang="en-US"/>
          </a:p>
        </p:txBody>
      </p:sp>
    </p:spTree>
    <p:extLst>
      <p:ext uri="{BB962C8B-B14F-4D97-AF65-F5344CB8AC3E}">
        <p14:creationId xmlns:p14="http://schemas.microsoft.com/office/powerpoint/2010/main" val="1387404778"/>
      </p:ext>
    </p:extLst>
  </p:cSld>
  <p:clrMapOvr>
    <a:masterClrMapping/>
  </p:clrMapOvr>
</p:sldLayout>
</file>

<file path=ppt/slideLayouts/slideLayout4009.xml><?xml version="1.0" encoding="utf-8"?>
<p:sldLayout xmlns:a="http://schemas.openxmlformats.org/drawingml/2006/main" xmlns:r="http://schemas.openxmlformats.org/officeDocument/2006/relationships" xmlns:p="http://schemas.openxmlformats.org/presentationml/2006/main" preserve="1" userDrawn="1">
  <p:cSld name="2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4731750"/>
      </p:ext>
    </p:extLst>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userDrawn="1">
  <p:cSld name="5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7878754"/>
      </p:ext>
    </p:extLst>
  </p:cSld>
  <p:clrMapOvr>
    <a:masterClrMapping/>
  </p:clrMapOvr>
</p:sldLayout>
</file>

<file path=ppt/slideLayouts/slideLayout4010.xml><?xml version="1.0" encoding="utf-8"?>
<p:sldLayout xmlns:a="http://schemas.openxmlformats.org/drawingml/2006/main" xmlns:r="http://schemas.openxmlformats.org/officeDocument/2006/relationships" xmlns:p="http://schemas.openxmlformats.org/presentationml/2006/main" userDrawn="1">
  <p:cSld name="7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61493FB9-158A-4237-B0C8-5E6D8C84476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26DD3325-59A9-4B1E-B18E-459B9B5AF6F7}" type="slidenum">
              <a:rPr lang="zh-CN" altLang="en-US"/>
              <a:pPr>
                <a:defRPr/>
              </a:pPr>
              <a:t>‹#›</a:t>
            </a:fld>
            <a:endParaRPr lang="zh-CN" altLang="en-US"/>
          </a:p>
        </p:txBody>
      </p:sp>
    </p:spTree>
    <p:extLst>
      <p:ext uri="{BB962C8B-B14F-4D97-AF65-F5344CB8AC3E}">
        <p14:creationId xmlns:p14="http://schemas.microsoft.com/office/powerpoint/2010/main" val="358662650"/>
      </p:ext>
    </p:extLst>
  </p:cSld>
  <p:clrMapOvr>
    <a:masterClrMapping/>
  </p:clrMapOvr>
</p:sldLayout>
</file>

<file path=ppt/slideLayouts/slideLayout4011.xml><?xml version="1.0" encoding="utf-8"?>
<p:sldLayout xmlns:a="http://schemas.openxmlformats.org/drawingml/2006/main" xmlns:r="http://schemas.openxmlformats.org/officeDocument/2006/relationships" xmlns:p="http://schemas.openxmlformats.org/presentationml/2006/main" preserve="1" userDrawn="1">
  <p:cSld name="3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6658474"/>
      </p:ext>
    </p:extLst>
  </p:cSld>
  <p:clrMapOvr>
    <a:masterClrMapping/>
  </p:clrMapOvr>
</p:sldLayout>
</file>

<file path=ppt/slideLayouts/slideLayout4012.xml><?xml version="1.0" encoding="utf-8"?>
<p:sldLayout xmlns:a="http://schemas.openxmlformats.org/drawingml/2006/main" xmlns:r="http://schemas.openxmlformats.org/officeDocument/2006/relationships" xmlns:p="http://schemas.openxmlformats.org/presentationml/2006/main" showMasterSp="0" preserve="1" userDrawn="1">
  <p:cSld name="77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538192"/>
      </p:ext>
    </p:extLst>
  </p:cSld>
  <p:clrMapOvr>
    <a:masterClrMapping/>
  </p:clrMapOvr>
</p:sldLayout>
</file>

<file path=ppt/slideLayouts/slideLayout4013.xml><?xml version="1.0" encoding="utf-8"?>
<p:sldLayout xmlns:a="http://schemas.openxmlformats.org/drawingml/2006/main" xmlns:r="http://schemas.openxmlformats.org/officeDocument/2006/relationships" xmlns:p="http://schemas.openxmlformats.org/presentationml/2006/main" preserve="1" userDrawn="1">
  <p:cSld name="7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283"/>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644262965"/>
      </p:ext>
    </p:extLst>
  </p:cSld>
  <p:clrMapOvr>
    <a:masterClrMapping/>
  </p:clrMapOvr>
</p:sldLayout>
</file>

<file path=ppt/slideLayouts/slideLayout4014.xml><?xml version="1.0" encoding="utf-8"?>
<p:sldLayout xmlns:a="http://schemas.openxmlformats.org/drawingml/2006/main" xmlns:r="http://schemas.openxmlformats.org/officeDocument/2006/relationships" xmlns:p="http://schemas.openxmlformats.org/presentationml/2006/main" preserve="1" userDrawn="1">
  <p:cSld name="79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129940907"/>
      </p:ext>
    </p:extLst>
  </p:cSld>
  <p:clrMapOvr>
    <a:masterClrMapping/>
  </p:clrMapOvr>
</p:sldLayout>
</file>

<file path=ppt/slideLayouts/slideLayout4015.xml><?xml version="1.0" encoding="utf-8"?>
<p:sldLayout xmlns:a="http://schemas.openxmlformats.org/drawingml/2006/main" xmlns:r="http://schemas.openxmlformats.org/officeDocument/2006/relationships" xmlns:p="http://schemas.openxmlformats.org/presentationml/2006/main" preserve="1" userDrawn="1">
  <p:cSld name="80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227984817"/>
      </p:ext>
    </p:extLst>
  </p:cSld>
  <p:clrMapOvr>
    <a:masterClrMapping/>
  </p:clrMapOvr>
</p:sldLayout>
</file>

<file path=ppt/slideLayouts/slideLayout4016.xml><?xml version="1.0" encoding="utf-8"?>
<p:sldLayout xmlns:a="http://schemas.openxmlformats.org/drawingml/2006/main" xmlns:r="http://schemas.openxmlformats.org/officeDocument/2006/relationships" xmlns:p="http://schemas.openxmlformats.org/presentationml/2006/main" preserve="1" userDrawn="1">
  <p:cSld name="81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687"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10896626"/>
      </p:ext>
    </p:extLst>
  </p:cSld>
  <p:clrMapOvr>
    <a:masterClrMapping/>
  </p:clrMapOvr>
</p:sldLayout>
</file>

<file path=ppt/slideLayouts/slideLayout4017.xml><?xml version="1.0" encoding="utf-8"?>
<p:sldLayout xmlns:a="http://schemas.openxmlformats.org/drawingml/2006/main" xmlns:r="http://schemas.openxmlformats.org/officeDocument/2006/relationships" xmlns:p="http://schemas.openxmlformats.org/presentationml/2006/main" preserve="1" userDrawn="1">
  <p:cSld name="8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3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3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10719299"/>
      </p:ext>
    </p:extLst>
  </p:cSld>
  <p:clrMapOvr>
    <a:masterClrMapping/>
  </p:clrMapOvr>
</p:sldLayout>
</file>

<file path=ppt/slideLayouts/slideLayout4018.xml><?xml version="1.0" encoding="utf-8"?>
<p:sldLayout xmlns:a="http://schemas.openxmlformats.org/drawingml/2006/main" xmlns:r="http://schemas.openxmlformats.org/officeDocument/2006/relationships" xmlns:p="http://schemas.openxmlformats.org/presentationml/2006/main" preserve="1" userDrawn="1">
  <p:cSld name="83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161094203"/>
      </p:ext>
    </p:extLst>
  </p:cSld>
  <p:clrMapOvr>
    <a:masterClrMapping/>
  </p:clrMapOvr>
</p:sldLayout>
</file>

<file path=ppt/slideLayouts/slideLayout4019.xml><?xml version="1.0" encoding="utf-8"?>
<p:sldLayout xmlns:a="http://schemas.openxmlformats.org/drawingml/2006/main" xmlns:r="http://schemas.openxmlformats.org/officeDocument/2006/relationships" xmlns:p="http://schemas.openxmlformats.org/presentationml/2006/main" userDrawn="1">
  <p:cSld name="8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743244E7-2F42-4F2D-8BC3-4CD316896F2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CBEAEC77-AB62-4EE7-819A-34C8F54D5765}" type="slidenum">
              <a:rPr lang="zh-CN" altLang="en-US"/>
              <a:pPr>
                <a:defRPr/>
              </a:pPr>
              <a:t>‹#›</a:t>
            </a:fld>
            <a:endParaRPr lang="zh-CN" altLang="en-US"/>
          </a:p>
        </p:txBody>
      </p:sp>
    </p:spTree>
    <p:extLst>
      <p:ext uri="{BB962C8B-B14F-4D97-AF65-F5344CB8AC3E}">
        <p14:creationId xmlns:p14="http://schemas.microsoft.com/office/powerpoint/2010/main" val="9652991"/>
      </p:ext>
    </p:extLst>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userDrawn="1">
  <p:cSld name="13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F2CBEE8D-EA8A-4C81-8AC3-1E22C3CA7348}"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9BC4DB86-459D-459B-9F60-77A910608C1D}" type="slidenum">
              <a:rPr lang="zh-CN" altLang="en-US"/>
              <a:pPr>
                <a:defRPr/>
              </a:pPr>
              <a:t>‹#›</a:t>
            </a:fld>
            <a:endParaRPr lang="zh-CN" altLang="en-US"/>
          </a:p>
        </p:txBody>
      </p:sp>
    </p:spTree>
    <p:extLst>
      <p:ext uri="{BB962C8B-B14F-4D97-AF65-F5344CB8AC3E}">
        <p14:creationId xmlns:p14="http://schemas.microsoft.com/office/powerpoint/2010/main" val="1526293118"/>
      </p:ext>
    </p:extLst>
  </p:cSld>
  <p:clrMapOvr>
    <a:masterClrMapping/>
  </p:clrMapOvr>
</p:sldLayout>
</file>

<file path=ppt/slideLayouts/slideLayout4020.xml><?xml version="1.0" encoding="utf-8"?>
<p:sldLayout xmlns:a="http://schemas.openxmlformats.org/drawingml/2006/main" xmlns:r="http://schemas.openxmlformats.org/officeDocument/2006/relationships" xmlns:p="http://schemas.openxmlformats.org/presentationml/2006/main" preserve="1" userDrawn="1">
  <p:cSld name="3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70608335"/>
      </p:ext>
    </p:extLst>
  </p:cSld>
  <p:clrMapOvr>
    <a:masterClrMapping/>
  </p:clrMapOvr>
</p:sldLayout>
</file>

<file path=ppt/slideLayouts/slideLayout4021.xml><?xml version="1.0" encoding="utf-8"?>
<p:sldLayout xmlns:a="http://schemas.openxmlformats.org/drawingml/2006/main" xmlns:r="http://schemas.openxmlformats.org/officeDocument/2006/relationships" xmlns:p="http://schemas.openxmlformats.org/presentationml/2006/main" userDrawn="1">
  <p:cSld name="8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68D91A39-D5C4-4E6C-8CCB-352C62A1EC45}"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5ADDD241-2A16-4AD2-B9D7-F08EBE03A083}" type="slidenum">
              <a:rPr lang="zh-CN" altLang="en-US"/>
              <a:pPr>
                <a:defRPr/>
              </a:pPr>
              <a:t>‹#›</a:t>
            </a:fld>
            <a:endParaRPr lang="zh-CN" altLang="en-US"/>
          </a:p>
        </p:txBody>
      </p:sp>
    </p:spTree>
    <p:extLst>
      <p:ext uri="{BB962C8B-B14F-4D97-AF65-F5344CB8AC3E}">
        <p14:creationId xmlns:p14="http://schemas.microsoft.com/office/powerpoint/2010/main" val="2221102409"/>
      </p:ext>
    </p:extLst>
  </p:cSld>
  <p:clrMapOvr>
    <a:masterClrMapping/>
  </p:clrMapOvr>
</p:sldLayout>
</file>

<file path=ppt/slideLayouts/slideLayout4022.xml><?xml version="1.0" encoding="utf-8"?>
<p:sldLayout xmlns:a="http://schemas.openxmlformats.org/drawingml/2006/main" xmlns:r="http://schemas.openxmlformats.org/officeDocument/2006/relationships" xmlns:p="http://schemas.openxmlformats.org/presentationml/2006/main" preserve="1" userDrawn="1">
  <p:cSld name="3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7503834"/>
      </p:ext>
    </p:extLst>
  </p:cSld>
  <p:clrMapOvr>
    <a:masterClrMapping/>
  </p:clrMapOvr>
</p:sldLayout>
</file>

<file path=ppt/slideLayouts/slideLayout4023.xml><?xml version="1.0" encoding="utf-8"?>
<p:sldLayout xmlns:a="http://schemas.openxmlformats.org/drawingml/2006/main" xmlns:r="http://schemas.openxmlformats.org/officeDocument/2006/relationships" xmlns:p="http://schemas.openxmlformats.org/presentationml/2006/main" userDrawn="1">
  <p:cSld name="8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A53C917-DFDA-4899-A359-298FAC94E609}"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56AB1D65-A53A-4568-BE8E-230E731B18A7}" type="slidenum">
              <a:rPr lang="zh-CN" altLang="en-US"/>
              <a:pPr>
                <a:defRPr/>
              </a:pPr>
              <a:t>‹#›</a:t>
            </a:fld>
            <a:endParaRPr lang="zh-CN" altLang="en-US"/>
          </a:p>
        </p:txBody>
      </p:sp>
    </p:spTree>
    <p:extLst>
      <p:ext uri="{BB962C8B-B14F-4D97-AF65-F5344CB8AC3E}">
        <p14:creationId xmlns:p14="http://schemas.microsoft.com/office/powerpoint/2010/main" val="545410289"/>
      </p:ext>
    </p:extLst>
  </p:cSld>
  <p:clrMapOvr>
    <a:masterClrMapping/>
  </p:clrMapOvr>
</p:sldLayout>
</file>

<file path=ppt/slideLayouts/slideLayout4024.xml><?xml version="1.0" encoding="utf-8"?>
<p:sldLayout xmlns:a="http://schemas.openxmlformats.org/drawingml/2006/main" xmlns:r="http://schemas.openxmlformats.org/officeDocument/2006/relationships" xmlns:p="http://schemas.openxmlformats.org/presentationml/2006/main" preserve="1" userDrawn="1">
  <p:cSld name="3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1403967"/>
      </p:ext>
    </p:extLst>
  </p:cSld>
  <p:clrMapOvr>
    <a:masterClrMapping/>
  </p:clrMapOvr>
</p:sldLayout>
</file>

<file path=ppt/slideLayouts/slideLayout4025.xml><?xml version="1.0" encoding="utf-8"?>
<p:sldLayout xmlns:a="http://schemas.openxmlformats.org/drawingml/2006/main" xmlns:r="http://schemas.openxmlformats.org/officeDocument/2006/relationships" xmlns:p="http://schemas.openxmlformats.org/presentationml/2006/main" userDrawn="1">
  <p:cSld name="8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9E3A98B6-E887-4E42-9B1F-B310B18E63A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674CC6CE-A755-4B87-B052-911A53C204E0}" type="slidenum">
              <a:rPr lang="zh-CN" altLang="en-US"/>
              <a:pPr>
                <a:defRPr/>
              </a:pPr>
              <a:t>‹#›</a:t>
            </a:fld>
            <a:endParaRPr lang="zh-CN" altLang="en-US"/>
          </a:p>
        </p:txBody>
      </p:sp>
    </p:spTree>
    <p:extLst>
      <p:ext uri="{BB962C8B-B14F-4D97-AF65-F5344CB8AC3E}">
        <p14:creationId xmlns:p14="http://schemas.microsoft.com/office/powerpoint/2010/main" val="2837512862"/>
      </p:ext>
    </p:extLst>
  </p:cSld>
  <p:clrMapOvr>
    <a:masterClrMapping/>
  </p:clrMapOvr>
</p:sldLayout>
</file>

<file path=ppt/slideLayouts/slideLayout4026.xml><?xml version="1.0" encoding="utf-8"?>
<p:sldLayout xmlns:a="http://schemas.openxmlformats.org/drawingml/2006/main" xmlns:r="http://schemas.openxmlformats.org/officeDocument/2006/relationships" xmlns:p="http://schemas.openxmlformats.org/presentationml/2006/main" preserve="1" userDrawn="1">
  <p:cSld name="3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637325898"/>
      </p:ext>
    </p:extLst>
  </p:cSld>
  <p:clrMapOvr>
    <a:masterClrMapping/>
  </p:clrMapOvr>
</p:sldLayout>
</file>

<file path=ppt/slideLayouts/slideLayout4027.xml><?xml version="1.0" encoding="utf-8"?>
<p:sldLayout xmlns:a="http://schemas.openxmlformats.org/drawingml/2006/main" xmlns:r="http://schemas.openxmlformats.org/officeDocument/2006/relationships" xmlns:p="http://schemas.openxmlformats.org/presentationml/2006/main" userDrawn="1">
  <p:cSld name="8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20F36DF4-5119-4B4D-B357-198026BC1EE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139FA3C1-5DA0-40EC-9132-6005C3B2B533}" type="slidenum">
              <a:rPr lang="zh-CN" altLang="en-US"/>
              <a:pPr>
                <a:defRPr/>
              </a:pPr>
              <a:t>‹#›</a:t>
            </a:fld>
            <a:endParaRPr lang="zh-CN" altLang="en-US"/>
          </a:p>
        </p:txBody>
      </p:sp>
    </p:spTree>
    <p:extLst>
      <p:ext uri="{BB962C8B-B14F-4D97-AF65-F5344CB8AC3E}">
        <p14:creationId xmlns:p14="http://schemas.microsoft.com/office/powerpoint/2010/main" val="2448719531"/>
      </p:ext>
    </p:extLst>
  </p:cSld>
  <p:clrMapOvr>
    <a:masterClrMapping/>
  </p:clrMapOvr>
</p:sldLayout>
</file>

<file path=ppt/slideLayouts/slideLayout4028.xml><?xml version="1.0" encoding="utf-8"?>
<p:sldLayout xmlns:a="http://schemas.openxmlformats.org/drawingml/2006/main" xmlns:r="http://schemas.openxmlformats.org/officeDocument/2006/relationships" xmlns:p="http://schemas.openxmlformats.org/presentationml/2006/main" preserve="1" userDrawn="1">
  <p:cSld name="3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4011238"/>
      </p:ext>
    </p:extLst>
  </p:cSld>
  <p:clrMapOvr>
    <a:masterClrMapping/>
  </p:clrMapOvr>
</p:sldLayout>
</file>

<file path=ppt/slideLayouts/slideLayout4029.xml><?xml version="1.0" encoding="utf-8"?>
<p:sldLayout xmlns:a="http://schemas.openxmlformats.org/drawingml/2006/main" xmlns:r="http://schemas.openxmlformats.org/officeDocument/2006/relationships" xmlns:p="http://schemas.openxmlformats.org/presentationml/2006/main" userDrawn="1">
  <p:cSld name="8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7BF64594-FDE0-4141-9CE1-83FA40D9B94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4716D2B6-B7D8-4D1E-9E45-FA711CA3483E}" type="slidenum">
              <a:rPr lang="zh-CN" altLang="en-US"/>
              <a:pPr>
                <a:defRPr/>
              </a:pPr>
              <a:t>‹#›</a:t>
            </a:fld>
            <a:endParaRPr lang="zh-CN" altLang="en-US"/>
          </a:p>
        </p:txBody>
      </p:sp>
    </p:spTree>
    <p:extLst>
      <p:ext uri="{BB962C8B-B14F-4D97-AF65-F5344CB8AC3E}">
        <p14:creationId xmlns:p14="http://schemas.microsoft.com/office/powerpoint/2010/main" val="3572094250"/>
      </p:ext>
    </p:extLst>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5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4890283"/>
      </p:ext>
    </p:extLst>
  </p:cSld>
  <p:clrMapOvr>
    <a:masterClrMapping/>
  </p:clrMapOvr>
</p:sldLayout>
</file>

<file path=ppt/slideLayouts/slideLayout4030.xml><?xml version="1.0" encoding="utf-8"?>
<p:sldLayout xmlns:a="http://schemas.openxmlformats.org/drawingml/2006/main" xmlns:r="http://schemas.openxmlformats.org/officeDocument/2006/relationships" xmlns:p="http://schemas.openxmlformats.org/presentationml/2006/main" userDrawn="1">
  <p:cSld name="9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mn-cs"/>
              </a:defRPr>
            </a:lvl1pPr>
          </a:lstStyle>
          <a:p>
            <a:pPr>
              <a:defRPr/>
            </a:pPr>
            <a:fld id="{B1BE6115-60E1-49B8-B072-938582F32656}"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mn-cs"/>
              </a:defRPr>
            </a:lvl1pPr>
          </a:lstStyle>
          <a:p>
            <a:pPr>
              <a:defRPr/>
            </a:pPr>
            <a:fld id="{8C4B8C66-8FEC-43D6-9F37-11342F2E6180}" type="slidenum">
              <a:rPr lang="zh-CN" altLang="en-US"/>
              <a:pPr>
                <a:defRPr/>
              </a:pPr>
              <a:t>‹#›</a:t>
            </a:fld>
            <a:endParaRPr lang="zh-CN" altLang="en-US"/>
          </a:p>
        </p:txBody>
      </p:sp>
    </p:spTree>
    <p:extLst>
      <p:ext uri="{BB962C8B-B14F-4D97-AF65-F5344CB8AC3E}">
        <p14:creationId xmlns:p14="http://schemas.microsoft.com/office/powerpoint/2010/main" val="3018607695"/>
      </p:ext>
    </p:extLst>
  </p:cSld>
  <p:clrMapOvr>
    <a:masterClrMapping/>
  </p:clrMapOvr>
</p:sldLayout>
</file>

<file path=ppt/slideLayouts/slideLayout4031.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72949272"/>
      </p:ext>
    </p:extLst>
  </p:cSld>
  <p:clrMapOvr>
    <a:masterClrMapping/>
  </p:clrMapOvr>
</p:sldLayout>
</file>

<file path=ppt/slideLayouts/slideLayout4032.xml><?xml version="1.0" encoding="utf-8"?>
<p:sldLayout xmlns:a="http://schemas.openxmlformats.org/drawingml/2006/main" xmlns:r="http://schemas.openxmlformats.org/officeDocument/2006/relationships" xmlns:p="http://schemas.openxmlformats.org/presentationml/2006/main" preserve="1" userDrawn="1">
  <p:cSld name="7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9829375"/>
      </p:ext>
    </p:extLst>
  </p:cSld>
  <p:clrMapOvr>
    <a:masterClrMapping/>
  </p:clrMapOvr>
</p:sldLayout>
</file>

<file path=ppt/slideLayouts/slideLayout4033.xml><?xml version="1.0" encoding="utf-8"?>
<p:sldLayout xmlns:a="http://schemas.openxmlformats.org/drawingml/2006/main" xmlns:r="http://schemas.openxmlformats.org/officeDocument/2006/relationships" xmlns:p="http://schemas.openxmlformats.org/presentationml/2006/main" preserve="1" userDrawn="1">
  <p:cSld name="5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29121062"/>
      </p:ext>
    </p:extLst>
  </p:cSld>
  <p:clrMapOvr>
    <a:masterClrMapping/>
  </p:clrMapOvr>
</p:sldLayout>
</file>

<file path=ppt/slideLayouts/slideLayout4034.xml><?xml version="1.0" encoding="utf-8"?>
<p:sldLayout xmlns:a="http://schemas.openxmlformats.org/drawingml/2006/main" xmlns:r="http://schemas.openxmlformats.org/officeDocument/2006/relationships" xmlns:p="http://schemas.openxmlformats.org/presentationml/2006/main" userDrawn="1">
  <p:cSld name="9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D417C4E6-EC5E-4ADC-9106-3CAC04AAE92D}"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69AD82C9-4A79-4005-A503-60EC32706C68}" type="slidenum">
              <a:rPr lang="zh-CN" altLang="en-US"/>
              <a:pPr>
                <a:defRPr/>
              </a:pPr>
              <a:t>‹#›</a:t>
            </a:fld>
            <a:endParaRPr lang="zh-CN" altLang="en-US"/>
          </a:p>
        </p:txBody>
      </p:sp>
    </p:spTree>
    <p:extLst>
      <p:ext uri="{BB962C8B-B14F-4D97-AF65-F5344CB8AC3E}">
        <p14:creationId xmlns:p14="http://schemas.microsoft.com/office/powerpoint/2010/main" val="17557846"/>
      </p:ext>
    </p:extLst>
  </p:cSld>
  <p:clrMapOvr>
    <a:masterClrMapping/>
  </p:clrMapOvr>
</p:sldLayout>
</file>

<file path=ppt/slideLayouts/slideLayout4035.xml><?xml version="1.0" encoding="utf-8"?>
<p:sldLayout xmlns:a="http://schemas.openxmlformats.org/drawingml/2006/main" xmlns:r="http://schemas.openxmlformats.org/officeDocument/2006/relationships" xmlns:p="http://schemas.openxmlformats.org/presentationml/2006/main" userDrawn="1">
  <p:cSld name="9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0CC3765C-A009-45FA-A589-886F372DBAEE}"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4D505D95-CC14-4EC0-AE4E-427018A591F9}" type="slidenum">
              <a:rPr lang="zh-CN" altLang="en-US"/>
              <a:pPr>
                <a:defRPr/>
              </a:pPr>
              <a:t>‹#›</a:t>
            </a:fld>
            <a:endParaRPr lang="zh-CN" altLang="en-US"/>
          </a:p>
        </p:txBody>
      </p:sp>
    </p:spTree>
    <p:extLst>
      <p:ext uri="{BB962C8B-B14F-4D97-AF65-F5344CB8AC3E}">
        <p14:creationId xmlns:p14="http://schemas.microsoft.com/office/powerpoint/2010/main" val="4281583627"/>
      </p:ext>
    </p:extLst>
  </p:cSld>
  <p:clrMapOvr>
    <a:masterClrMapping/>
  </p:clrMapOvr>
</p:sldLayout>
</file>

<file path=ppt/slideLayouts/slideLayout4036.xml><?xml version="1.0" encoding="utf-8"?>
<p:sldLayout xmlns:a="http://schemas.openxmlformats.org/drawingml/2006/main" xmlns:r="http://schemas.openxmlformats.org/officeDocument/2006/relationships" xmlns:p="http://schemas.openxmlformats.org/presentationml/2006/main" userDrawn="1">
  <p:cSld name="8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3074697"/>
      </p:ext>
    </p:extLst>
  </p:cSld>
  <p:clrMapOvr>
    <a:masterClrMapping/>
  </p:clrMapOvr>
  <p:transition spd="slow" advClick="0" advTm="0">
    <p:random/>
  </p:transition>
</p:sldLayout>
</file>

<file path=ppt/slideLayouts/slideLayout4037.xml><?xml version="1.0" encoding="utf-8"?>
<p:sldLayout xmlns:a="http://schemas.openxmlformats.org/drawingml/2006/main" xmlns:r="http://schemas.openxmlformats.org/officeDocument/2006/relationships" xmlns:p="http://schemas.openxmlformats.org/presentationml/2006/main" userDrawn="1">
  <p:cSld name="9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72AA8DE9-CBE1-4E5E-B595-8DDDD7DF2E88}"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0B8EF88D-2013-4A9E-BA96-6E7BE168C67A}" type="slidenum">
              <a:rPr lang="zh-CN" altLang="en-US"/>
              <a:pPr>
                <a:defRPr/>
              </a:pPr>
              <a:t>‹#›</a:t>
            </a:fld>
            <a:endParaRPr lang="zh-CN" altLang="en-US"/>
          </a:p>
        </p:txBody>
      </p:sp>
    </p:spTree>
    <p:extLst>
      <p:ext uri="{BB962C8B-B14F-4D97-AF65-F5344CB8AC3E}">
        <p14:creationId xmlns:p14="http://schemas.microsoft.com/office/powerpoint/2010/main" val="3260917884"/>
      </p:ext>
    </p:extLst>
  </p:cSld>
  <p:clrMapOvr>
    <a:masterClrMapping/>
  </p:clrMapOvr>
</p:sldLayout>
</file>

<file path=ppt/slideLayouts/slideLayout4038.xml><?xml version="1.0" encoding="utf-8"?>
<p:sldLayout xmlns:a="http://schemas.openxmlformats.org/drawingml/2006/main" xmlns:r="http://schemas.openxmlformats.org/officeDocument/2006/relationships" xmlns:p="http://schemas.openxmlformats.org/presentationml/2006/main" preserve="1" userDrawn="1">
  <p:cSld name="3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4080087"/>
      </p:ext>
    </p:extLst>
  </p:cSld>
  <p:clrMapOvr>
    <a:masterClrMapping/>
  </p:clrMapOvr>
</p:sldLayout>
</file>

<file path=ppt/slideLayouts/slideLayout4039.xml><?xml version="1.0" encoding="utf-8"?>
<p:sldLayout xmlns:a="http://schemas.openxmlformats.org/drawingml/2006/main" xmlns:r="http://schemas.openxmlformats.org/officeDocument/2006/relationships" xmlns:p="http://schemas.openxmlformats.org/presentationml/2006/main" userDrawn="1">
  <p:cSld name="9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56" y="6042042"/>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0680EA20-E02C-4E08-80C7-299C9F7CE419}"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042"/>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042"/>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E4BEFC50-AF79-413A-8EBC-118D41A25FAC}" type="slidenum">
              <a:rPr lang="zh-CN" altLang="en-US"/>
              <a:pPr>
                <a:defRPr/>
              </a:pPr>
              <a:t>‹#›</a:t>
            </a:fld>
            <a:endParaRPr lang="zh-CN" altLang="en-US"/>
          </a:p>
        </p:txBody>
      </p:sp>
    </p:spTree>
    <p:extLst>
      <p:ext uri="{BB962C8B-B14F-4D97-AF65-F5344CB8AC3E}">
        <p14:creationId xmlns:p14="http://schemas.microsoft.com/office/powerpoint/2010/main" val="4210757837"/>
      </p:ext>
    </p:extLst>
  </p:cSld>
  <p:clrMapOvr>
    <a:masterClrMapping/>
  </p:clrMapOvr>
  <p:transition spd="slow" advTm="3000">
    <p:random/>
  </p:transition>
</p:sldLayout>
</file>

<file path=ppt/slideLayouts/slideLayout404.xml><?xml version="1.0" encoding="utf-8"?>
<p:sldLayout xmlns:a="http://schemas.openxmlformats.org/drawingml/2006/main" xmlns:r="http://schemas.openxmlformats.org/officeDocument/2006/relationships" xmlns:p="http://schemas.openxmlformats.org/presentationml/2006/main" userDrawn="1">
  <p:cSld name="14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49C8B078-C6BC-4E60-A3A7-3B58F65B983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34DE967A-ED93-4AD8-AF5F-27178B5C3C02}" type="slidenum">
              <a:rPr lang="zh-CN" altLang="en-US"/>
              <a:pPr>
                <a:defRPr/>
              </a:pPr>
              <a:t>‹#›</a:t>
            </a:fld>
            <a:endParaRPr lang="zh-CN" altLang="en-US"/>
          </a:p>
        </p:txBody>
      </p:sp>
    </p:spTree>
    <p:extLst>
      <p:ext uri="{BB962C8B-B14F-4D97-AF65-F5344CB8AC3E}">
        <p14:creationId xmlns:p14="http://schemas.microsoft.com/office/powerpoint/2010/main" val="2255730476"/>
      </p:ext>
    </p:extLst>
  </p:cSld>
  <p:clrMapOvr>
    <a:masterClrMapping/>
  </p:clrMapOvr>
</p:sldLayout>
</file>

<file path=ppt/slideLayouts/slideLayout4040.xml><?xml version="1.0" encoding="utf-8"?>
<p:sldLayout xmlns:a="http://schemas.openxmlformats.org/drawingml/2006/main" xmlns:r="http://schemas.openxmlformats.org/officeDocument/2006/relationships" xmlns:p="http://schemas.openxmlformats.org/presentationml/2006/main" userDrawn="1">
  <p:cSld name="2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9172248"/>
      </p:ext>
    </p:extLst>
  </p:cSld>
  <p:clrMapOvr>
    <a:masterClrMapping/>
  </p:clrMapOvr>
</p:sldLayout>
</file>

<file path=ppt/slideLayouts/slideLayout4041.xml><?xml version="1.0" encoding="utf-8"?>
<p:sldLayout xmlns:a="http://schemas.openxmlformats.org/drawingml/2006/main" xmlns:r="http://schemas.openxmlformats.org/officeDocument/2006/relationships" xmlns:p="http://schemas.openxmlformats.org/presentationml/2006/main" userDrawn="1">
  <p:cSld name="2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1933831"/>
      </p:ext>
    </p:extLst>
  </p:cSld>
  <p:clrMapOvr>
    <a:masterClrMapping/>
  </p:clrMapOvr>
</p:sldLayout>
</file>

<file path=ppt/slideLayouts/slideLayout4042.xml><?xml version="1.0" encoding="utf-8"?>
<p:sldLayout xmlns:a="http://schemas.openxmlformats.org/drawingml/2006/main" xmlns:r="http://schemas.openxmlformats.org/officeDocument/2006/relationships" xmlns:p="http://schemas.openxmlformats.org/presentationml/2006/main" userDrawn="1">
  <p:cSld name="2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49079663"/>
      </p:ext>
    </p:extLst>
  </p:cSld>
  <p:clrMapOvr>
    <a:masterClrMapping/>
  </p:clrMapOvr>
</p:sldLayout>
</file>

<file path=ppt/slideLayouts/slideLayout4043.xml><?xml version="1.0" encoding="utf-8"?>
<p:sldLayout xmlns:a="http://schemas.openxmlformats.org/drawingml/2006/main" xmlns:r="http://schemas.openxmlformats.org/officeDocument/2006/relationships" xmlns:p="http://schemas.openxmlformats.org/presentationml/2006/main" userDrawn="1">
  <p:cSld name="2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0922795"/>
      </p:ext>
    </p:extLst>
  </p:cSld>
  <p:clrMapOvr>
    <a:masterClrMapping/>
  </p:clrMapOvr>
</p:sldLayout>
</file>

<file path=ppt/slideLayouts/slideLayout4044.xml><?xml version="1.0" encoding="utf-8"?>
<p:sldLayout xmlns:a="http://schemas.openxmlformats.org/drawingml/2006/main" xmlns:r="http://schemas.openxmlformats.org/officeDocument/2006/relationships" xmlns:p="http://schemas.openxmlformats.org/presentationml/2006/main" userDrawn="1">
  <p:cSld name="2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7039466"/>
      </p:ext>
    </p:extLst>
  </p:cSld>
  <p:clrMapOvr>
    <a:masterClrMapping/>
  </p:clrMapOvr>
</p:sldLayout>
</file>

<file path=ppt/slideLayouts/slideLayout4045.xml><?xml version="1.0" encoding="utf-8"?>
<p:sldLayout xmlns:a="http://schemas.openxmlformats.org/drawingml/2006/main" xmlns:r="http://schemas.openxmlformats.org/officeDocument/2006/relationships" xmlns:p="http://schemas.openxmlformats.org/presentationml/2006/main" userDrawn="1">
  <p:cSld name="2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51919046"/>
      </p:ext>
    </p:extLst>
  </p:cSld>
  <p:clrMapOvr>
    <a:masterClrMapping/>
  </p:clrMapOvr>
</p:sldLayout>
</file>

<file path=ppt/slideLayouts/slideLayout4046.xml><?xml version="1.0" encoding="utf-8"?>
<p:sldLayout xmlns:a="http://schemas.openxmlformats.org/drawingml/2006/main" xmlns:r="http://schemas.openxmlformats.org/officeDocument/2006/relationships" xmlns:p="http://schemas.openxmlformats.org/presentationml/2006/main" userDrawn="1">
  <p:cSld name="2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4050354"/>
      </p:ext>
    </p:extLst>
  </p:cSld>
  <p:clrMapOvr>
    <a:masterClrMapping/>
  </p:clrMapOvr>
</p:sldLayout>
</file>

<file path=ppt/slideLayouts/slideLayout4047.xml><?xml version="1.0" encoding="utf-8"?>
<p:sldLayout xmlns:a="http://schemas.openxmlformats.org/drawingml/2006/main" xmlns:r="http://schemas.openxmlformats.org/officeDocument/2006/relationships" xmlns:p="http://schemas.openxmlformats.org/presentationml/2006/main" userDrawn="1">
  <p:cSld name="2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4897925"/>
      </p:ext>
    </p:extLst>
  </p:cSld>
  <p:clrMapOvr>
    <a:masterClrMapping/>
  </p:clrMapOvr>
</p:sldLayout>
</file>

<file path=ppt/slideLayouts/slideLayout4048.xml><?xml version="1.0" encoding="utf-8"?>
<p:sldLayout xmlns:a="http://schemas.openxmlformats.org/drawingml/2006/main" xmlns:r="http://schemas.openxmlformats.org/officeDocument/2006/relationships" xmlns:p="http://schemas.openxmlformats.org/presentationml/2006/main" userDrawn="1">
  <p:cSld name="10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56" y="6042042"/>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7329B466-B004-44B5-83C9-0273791B89F7}"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042"/>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042"/>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DEB1669C-BD15-4F84-BA3B-0D6F7A5BEA08}" type="slidenum">
              <a:rPr lang="zh-CN" altLang="en-US"/>
              <a:pPr>
                <a:defRPr/>
              </a:pPr>
              <a:t>‹#›</a:t>
            </a:fld>
            <a:endParaRPr lang="zh-CN" altLang="en-US"/>
          </a:p>
        </p:txBody>
      </p:sp>
    </p:spTree>
    <p:extLst>
      <p:ext uri="{BB962C8B-B14F-4D97-AF65-F5344CB8AC3E}">
        <p14:creationId xmlns:p14="http://schemas.microsoft.com/office/powerpoint/2010/main" val="2675577111"/>
      </p:ext>
    </p:extLst>
  </p:cSld>
  <p:clrMapOvr>
    <a:masterClrMapping/>
  </p:clrMapOvr>
  <p:transition spd="slow" advTm="3000">
    <p:random/>
  </p:transition>
</p:sldLayout>
</file>

<file path=ppt/slideLayouts/slideLayout4049.xml><?xml version="1.0" encoding="utf-8"?>
<p:sldLayout xmlns:a="http://schemas.openxmlformats.org/drawingml/2006/main" xmlns:r="http://schemas.openxmlformats.org/officeDocument/2006/relationships" xmlns:p="http://schemas.openxmlformats.org/presentationml/2006/main" userDrawn="1">
  <p:cSld name="3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3145982"/>
      </p:ext>
    </p:extLst>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userDrawn="1">
  <p:cSld name="5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7958994"/>
      </p:ext>
    </p:extLst>
  </p:cSld>
  <p:clrMapOvr>
    <a:masterClrMapping/>
  </p:clrMapOvr>
</p:sldLayout>
</file>

<file path=ppt/slideLayouts/slideLayout4050.xml><?xml version="1.0" encoding="utf-8"?>
<p:sldLayout xmlns:a="http://schemas.openxmlformats.org/drawingml/2006/main" xmlns:r="http://schemas.openxmlformats.org/officeDocument/2006/relationships" xmlns:p="http://schemas.openxmlformats.org/presentationml/2006/main" userDrawn="1">
  <p:cSld name="3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8515564"/>
      </p:ext>
    </p:extLst>
  </p:cSld>
  <p:clrMapOvr>
    <a:masterClrMapping/>
  </p:clrMapOvr>
</p:sldLayout>
</file>

<file path=ppt/slideLayouts/slideLayout4051.xml><?xml version="1.0" encoding="utf-8"?>
<p:sldLayout xmlns:a="http://schemas.openxmlformats.org/drawingml/2006/main" xmlns:r="http://schemas.openxmlformats.org/officeDocument/2006/relationships" xmlns:p="http://schemas.openxmlformats.org/presentationml/2006/main" userDrawn="1">
  <p:cSld name="3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88246273"/>
      </p:ext>
    </p:extLst>
  </p:cSld>
  <p:clrMapOvr>
    <a:masterClrMapping/>
  </p:clrMapOvr>
</p:sldLayout>
</file>

<file path=ppt/slideLayouts/slideLayout4052.xml><?xml version="1.0" encoding="utf-8"?>
<p:sldLayout xmlns:a="http://schemas.openxmlformats.org/drawingml/2006/main" xmlns:r="http://schemas.openxmlformats.org/officeDocument/2006/relationships" xmlns:p="http://schemas.openxmlformats.org/presentationml/2006/main" userDrawn="1">
  <p:cSld name="3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9689025"/>
      </p:ext>
    </p:extLst>
  </p:cSld>
  <p:clrMapOvr>
    <a:masterClrMapping/>
  </p:clrMapOvr>
</p:sldLayout>
</file>

<file path=ppt/slideLayouts/slideLayout4053.xml><?xml version="1.0" encoding="utf-8"?>
<p:sldLayout xmlns:a="http://schemas.openxmlformats.org/drawingml/2006/main" xmlns:r="http://schemas.openxmlformats.org/officeDocument/2006/relationships" xmlns:p="http://schemas.openxmlformats.org/presentationml/2006/main" userDrawn="1">
  <p:cSld name="3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7726036"/>
      </p:ext>
    </p:extLst>
  </p:cSld>
  <p:clrMapOvr>
    <a:masterClrMapping/>
  </p:clrMapOvr>
</p:sldLayout>
</file>

<file path=ppt/slideLayouts/slideLayout4054.xml><?xml version="1.0" encoding="utf-8"?>
<p:sldLayout xmlns:a="http://schemas.openxmlformats.org/drawingml/2006/main" xmlns:r="http://schemas.openxmlformats.org/officeDocument/2006/relationships" xmlns:p="http://schemas.openxmlformats.org/presentationml/2006/main" userDrawn="1">
  <p:cSld name="3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2985715"/>
      </p:ext>
    </p:extLst>
  </p:cSld>
  <p:clrMapOvr>
    <a:masterClrMapping/>
  </p:clrMapOvr>
</p:sldLayout>
</file>

<file path=ppt/slideLayouts/slideLayout4055.xml><?xml version="1.0" encoding="utf-8"?>
<p:sldLayout xmlns:a="http://schemas.openxmlformats.org/drawingml/2006/main" xmlns:r="http://schemas.openxmlformats.org/officeDocument/2006/relationships" xmlns:p="http://schemas.openxmlformats.org/presentationml/2006/main" userDrawn="1">
  <p:cSld name="3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4505909"/>
      </p:ext>
    </p:extLst>
  </p:cSld>
  <p:clrMapOvr>
    <a:masterClrMapping/>
  </p:clrMapOvr>
</p:sldLayout>
</file>

<file path=ppt/slideLayouts/slideLayout4056.xml><?xml version="1.0" encoding="utf-8"?>
<p:sldLayout xmlns:a="http://schemas.openxmlformats.org/drawingml/2006/main" xmlns:r="http://schemas.openxmlformats.org/officeDocument/2006/relationships" xmlns:p="http://schemas.openxmlformats.org/presentationml/2006/main" userDrawn="1">
  <p:cSld name="3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3100147"/>
      </p:ext>
    </p:extLst>
  </p:cSld>
  <p:clrMapOvr>
    <a:masterClrMapping/>
  </p:clrMapOvr>
</p:sldLayout>
</file>

<file path=ppt/slideLayouts/slideLayout4057.xml><?xml version="1.0" encoding="utf-8"?>
<p:sldLayout xmlns:a="http://schemas.openxmlformats.org/drawingml/2006/main" xmlns:r="http://schemas.openxmlformats.org/officeDocument/2006/relationships" xmlns:p="http://schemas.openxmlformats.org/presentationml/2006/main" userDrawn="1">
  <p:cSld name="9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6" y="6042042"/>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AAEC7E0B-4FC0-4491-BC80-5631C078F1E5}"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42"/>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42"/>
            <a:ext cx="51315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B5AB834C-0A63-414D-A22C-C67CA0ADA09E}" type="slidenum">
              <a:rPr lang="zh-CN" altLang="en-US"/>
              <a:pPr>
                <a:defRPr/>
              </a:pPr>
              <a:t>‹#›</a:t>
            </a:fld>
            <a:endParaRPr lang="zh-CN" altLang="en-US"/>
          </a:p>
        </p:txBody>
      </p:sp>
    </p:spTree>
    <p:extLst>
      <p:ext uri="{BB962C8B-B14F-4D97-AF65-F5344CB8AC3E}">
        <p14:creationId xmlns:p14="http://schemas.microsoft.com/office/powerpoint/2010/main" val="1739177218"/>
      </p:ext>
    </p:extLst>
  </p:cSld>
  <p:clrMapOvr>
    <a:masterClrMapping/>
  </p:clrMapOvr>
</p:sldLayout>
</file>

<file path=ppt/slideLayouts/slideLayout4058.xml><?xml version="1.0" encoding="utf-8"?>
<p:sldLayout xmlns:a="http://schemas.openxmlformats.org/drawingml/2006/main" xmlns:r="http://schemas.openxmlformats.org/officeDocument/2006/relationships" xmlns:p="http://schemas.openxmlformats.org/presentationml/2006/main" userDrawn="1">
  <p:cSld name="6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0257061"/>
      </p:ext>
    </p:extLst>
  </p:cSld>
  <p:clrMapOvr>
    <a:masterClrMapping/>
  </p:clrMapOvr>
  <p:transition spd="slow" advClick="0" advTm="4000">
    <p:comb/>
  </p:transition>
</p:sldLayout>
</file>

<file path=ppt/slideLayouts/slideLayout4059.xml><?xml version="1.0" encoding="utf-8"?>
<p:sldLayout xmlns:a="http://schemas.openxmlformats.org/drawingml/2006/main" xmlns:r="http://schemas.openxmlformats.org/officeDocument/2006/relationships" xmlns:p="http://schemas.openxmlformats.org/presentationml/2006/main" preserve="1" userDrawn="1">
  <p:cSld name="6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55983846"/>
      </p:ext>
    </p:extLst>
  </p:cSld>
  <p:clrMapOvr>
    <a:masterClrMapping/>
  </p:clrMapOvr>
  <p:transition spd="slow"/>
</p:sldLayout>
</file>

<file path=ppt/slideLayouts/slideLayout406.xml><?xml version="1.0" encoding="utf-8"?>
<p:sldLayout xmlns:a="http://schemas.openxmlformats.org/drawingml/2006/main" xmlns:r="http://schemas.openxmlformats.org/officeDocument/2006/relationships" xmlns:p="http://schemas.openxmlformats.org/presentationml/2006/main" userDrawn="1">
  <p:cSld name="14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AF32C3C7-61DD-4C62-BD92-5B9C4C974714}"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4EFD081-0DD6-4BBC-A0FC-B1FCC49FE232}" type="slidenum">
              <a:rPr lang="zh-CN" altLang="en-US"/>
              <a:pPr>
                <a:defRPr/>
              </a:pPr>
              <a:t>‹#›</a:t>
            </a:fld>
            <a:endParaRPr lang="zh-CN" altLang="en-US"/>
          </a:p>
        </p:txBody>
      </p:sp>
    </p:spTree>
    <p:extLst>
      <p:ext uri="{BB962C8B-B14F-4D97-AF65-F5344CB8AC3E}">
        <p14:creationId xmlns:p14="http://schemas.microsoft.com/office/powerpoint/2010/main" val="2278800853"/>
      </p:ext>
    </p:extLst>
  </p:cSld>
  <p:clrMapOvr>
    <a:masterClrMapping/>
  </p:clrMapOvr>
</p:sldLayout>
</file>

<file path=ppt/slideLayouts/slideLayout4060.xml><?xml version="1.0" encoding="utf-8"?>
<p:sldLayout xmlns:a="http://schemas.openxmlformats.org/drawingml/2006/main" xmlns:r="http://schemas.openxmlformats.org/officeDocument/2006/relationships" xmlns:p="http://schemas.openxmlformats.org/presentationml/2006/main" preserve="1" userDrawn="1">
  <p:cSld name="11_标题和内容">
    <p:spTree>
      <p:nvGrpSpPr>
        <p:cNvPr id="1" name=""/>
        <p:cNvGrpSpPr/>
        <p:nvPr/>
      </p:nvGrpSpPr>
      <p:grpSpPr>
        <a:xfrm>
          <a:off x="0" y="0"/>
          <a:ext cx="0" cy="0"/>
          <a:chOff x="0" y="0"/>
          <a:chExt cx="0" cy="0"/>
        </a:xfrm>
      </p:grpSpPr>
      <p:sp>
        <p:nvSpPr>
          <p:cNvPr id="2" name="菱形 6"/>
          <p:cNvSpPr/>
          <p:nvPr userDrawn="1"/>
        </p:nvSpPr>
        <p:spPr>
          <a:xfrm>
            <a:off x="95258" y="136525"/>
            <a:ext cx="404813"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
        <p:nvSpPr>
          <p:cNvPr id="3" name="菱形 2"/>
          <p:cNvSpPr/>
          <p:nvPr userDrawn="1"/>
        </p:nvSpPr>
        <p:spPr>
          <a:xfrm>
            <a:off x="142883" y="136525"/>
            <a:ext cx="404813"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Tree>
    <p:extLst>
      <p:ext uri="{BB962C8B-B14F-4D97-AF65-F5344CB8AC3E}">
        <p14:creationId xmlns:p14="http://schemas.microsoft.com/office/powerpoint/2010/main" val="2250682490"/>
      </p:ext>
    </p:extLst>
  </p:cSld>
  <p:clrMapOvr>
    <a:masterClrMapping/>
  </p:clrMapOvr>
  <p:transition spd="slow"/>
</p:sldLayout>
</file>

<file path=ppt/slideLayouts/slideLayout4061.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76507676"/>
      </p:ext>
    </p:extLst>
  </p:cSld>
  <p:clrMapOvr>
    <a:masterClrMapping/>
  </p:clrMapOvr>
</p:sldLayout>
</file>

<file path=ppt/slideLayouts/slideLayout4062.xml><?xml version="1.0" encoding="utf-8"?>
<p:sldLayout xmlns:a="http://schemas.openxmlformats.org/drawingml/2006/main" xmlns:r="http://schemas.openxmlformats.org/officeDocument/2006/relationships" xmlns:p="http://schemas.openxmlformats.org/presentationml/2006/main" preserve="1" userDrawn="1">
  <p:cSld name="3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8746144"/>
      </p:ext>
    </p:extLst>
  </p:cSld>
  <p:clrMapOvr>
    <a:masterClrMapping/>
  </p:clrMapOvr>
</p:sldLayout>
</file>

<file path=ppt/slideLayouts/slideLayout4063.xml><?xml version="1.0" encoding="utf-8"?>
<p:sldLayout xmlns:a="http://schemas.openxmlformats.org/drawingml/2006/main" xmlns:r="http://schemas.openxmlformats.org/officeDocument/2006/relationships" xmlns:p="http://schemas.openxmlformats.org/presentationml/2006/main" userDrawn="1">
  <p:cSld name="12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56" y="6042042"/>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42380935-F749-439E-9B16-99BD4C13A544}"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042"/>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042"/>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B9285552-87F4-44D2-A352-8ECE9D496214}" type="slidenum">
              <a:rPr lang="zh-CN" altLang="en-US"/>
              <a:pPr>
                <a:defRPr/>
              </a:pPr>
              <a:t>‹#›</a:t>
            </a:fld>
            <a:endParaRPr lang="zh-CN" altLang="en-US"/>
          </a:p>
        </p:txBody>
      </p:sp>
    </p:spTree>
    <p:extLst>
      <p:ext uri="{BB962C8B-B14F-4D97-AF65-F5344CB8AC3E}">
        <p14:creationId xmlns:p14="http://schemas.microsoft.com/office/powerpoint/2010/main" val="495849022"/>
      </p:ext>
    </p:extLst>
  </p:cSld>
  <p:clrMapOvr>
    <a:masterClrMapping/>
  </p:clrMapOvr>
  <p:transition spd="slow" advTm="3000">
    <p:random/>
  </p:transition>
</p:sldLayout>
</file>

<file path=ppt/slideLayouts/slideLayout4064.xml><?xml version="1.0" encoding="utf-8"?>
<p:sldLayout xmlns:a="http://schemas.openxmlformats.org/drawingml/2006/main" xmlns:r="http://schemas.openxmlformats.org/officeDocument/2006/relationships" xmlns:p="http://schemas.openxmlformats.org/presentationml/2006/main" userDrawn="1">
  <p:cSld name="3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3090290"/>
      </p:ext>
    </p:extLst>
  </p:cSld>
  <p:clrMapOvr>
    <a:masterClrMapping/>
  </p:clrMapOvr>
</p:sldLayout>
</file>

<file path=ppt/slideLayouts/slideLayout4065.xml><?xml version="1.0" encoding="utf-8"?>
<p:sldLayout xmlns:a="http://schemas.openxmlformats.org/drawingml/2006/main" xmlns:r="http://schemas.openxmlformats.org/officeDocument/2006/relationships" xmlns:p="http://schemas.openxmlformats.org/presentationml/2006/main" userDrawn="1">
  <p:cSld name="3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19702601"/>
      </p:ext>
    </p:extLst>
  </p:cSld>
  <p:clrMapOvr>
    <a:masterClrMapping/>
  </p:clrMapOvr>
</p:sldLayout>
</file>

<file path=ppt/slideLayouts/slideLayout4066.xml><?xml version="1.0" encoding="utf-8"?>
<p:sldLayout xmlns:a="http://schemas.openxmlformats.org/drawingml/2006/main" xmlns:r="http://schemas.openxmlformats.org/officeDocument/2006/relationships" xmlns:p="http://schemas.openxmlformats.org/presentationml/2006/main" userDrawn="1">
  <p:cSld name="4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0376538"/>
      </p:ext>
    </p:extLst>
  </p:cSld>
  <p:clrMapOvr>
    <a:masterClrMapping/>
  </p:clrMapOvr>
</p:sldLayout>
</file>

<file path=ppt/slideLayouts/slideLayout4067.xml><?xml version="1.0" encoding="utf-8"?>
<p:sldLayout xmlns:a="http://schemas.openxmlformats.org/drawingml/2006/main" xmlns:r="http://schemas.openxmlformats.org/officeDocument/2006/relationships" xmlns:p="http://schemas.openxmlformats.org/presentationml/2006/main" userDrawn="1">
  <p:cSld name="4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2347195"/>
      </p:ext>
    </p:extLst>
  </p:cSld>
  <p:clrMapOvr>
    <a:masterClrMapping/>
  </p:clrMapOvr>
</p:sldLayout>
</file>

<file path=ppt/slideLayouts/slideLayout4068.xml><?xml version="1.0" encoding="utf-8"?>
<p:sldLayout xmlns:a="http://schemas.openxmlformats.org/drawingml/2006/main" xmlns:r="http://schemas.openxmlformats.org/officeDocument/2006/relationships" xmlns:p="http://schemas.openxmlformats.org/presentationml/2006/main" userDrawn="1">
  <p:cSld name="4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9860225"/>
      </p:ext>
    </p:extLst>
  </p:cSld>
  <p:clrMapOvr>
    <a:masterClrMapping/>
  </p:clrMapOvr>
</p:sldLayout>
</file>

<file path=ppt/slideLayouts/slideLayout4069.xml><?xml version="1.0" encoding="utf-8"?>
<p:sldLayout xmlns:a="http://schemas.openxmlformats.org/drawingml/2006/main" xmlns:r="http://schemas.openxmlformats.org/officeDocument/2006/relationships" xmlns:p="http://schemas.openxmlformats.org/presentationml/2006/main" userDrawn="1">
  <p:cSld name="4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01450681"/>
      </p:ext>
    </p:extLst>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preserve="1" userDrawn="1">
  <p:cSld name="5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0492275"/>
      </p:ext>
    </p:extLst>
  </p:cSld>
  <p:clrMapOvr>
    <a:masterClrMapping/>
  </p:clrMapOvr>
</p:sldLayout>
</file>

<file path=ppt/slideLayouts/slideLayout4070.xml><?xml version="1.0" encoding="utf-8"?>
<p:sldLayout xmlns:a="http://schemas.openxmlformats.org/drawingml/2006/main" xmlns:r="http://schemas.openxmlformats.org/officeDocument/2006/relationships" xmlns:p="http://schemas.openxmlformats.org/presentationml/2006/main" userDrawn="1">
  <p:cSld name="4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6710705"/>
      </p:ext>
    </p:extLst>
  </p:cSld>
  <p:clrMapOvr>
    <a:masterClrMapping/>
  </p:clrMapOvr>
</p:sldLayout>
</file>

<file path=ppt/slideLayouts/slideLayout4071.xml><?xml version="1.0" encoding="utf-8"?>
<p:sldLayout xmlns:a="http://schemas.openxmlformats.org/drawingml/2006/main" xmlns:r="http://schemas.openxmlformats.org/officeDocument/2006/relationships" xmlns:p="http://schemas.openxmlformats.org/presentationml/2006/main" userDrawn="1">
  <p:cSld name="4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72320974"/>
      </p:ext>
    </p:extLst>
  </p:cSld>
  <p:clrMapOvr>
    <a:masterClrMapping/>
  </p:clrMapOvr>
</p:sldLayout>
</file>

<file path=ppt/slideLayouts/slideLayout4072.xml><?xml version="1.0" encoding="utf-8"?>
<p:sldLayout xmlns:a="http://schemas.openxmlformats.org/drawingml/2006/main" xmlns:r="http://schemas.openxmlformats.org/officeDocument/2006/relationships" xmlns:p="http://schemas.openxmlformats.org/presentationml/2006/main" userDrawn="1">
  <p:cSld name="13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56" y="6042042"/>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2D05E782-81B2-4E09-9194-AF5BC5BF3175}"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042"/>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042"/>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7EB80D38-C9FC-43FF-A1C5-A808FB32CA48}" type="slidenum">
              <a:rPr lang="zh-CN" altLang="en-US"/>
              <a:pPr>
                <a:defRPr/>
              </a:pPr>
              <a:t>‹#›</a:t>
            </a:fld>
            <a:endParaRPr lang="zh-CN" altLang="en-US"/>
          </a:p>
        </p:txBody>
      </p:sp>
    </p:spTree>
    <p:extLst>
      <p:ext uri="{BB962C8B-B14F-4D97-AF65-F5344CB8AC3E}">
        <p14:creationId xmlns:p14="http://schemas.microsoft.com/office/powerpoint/2010/main" val="2162447507"/>
      </p:ext>
    </p:extLst>
  </p:cSld>
  <p:clrMapOvr>
    <a:masterClrMapping/>
  </p:clrMapOvr>
  <p:transition spd="slow" advTm="3000">
    <p:random/>
  </p:transition>
</p:sldLayout>
</file>

<file path=ppt/slideLayouts/slideLayout4073.xml><?xml version="1.0" encoding="utf-8"?>
<p:sldLayout xmlns:a="http://schemas.openxmlformats.org/drawingml/2006/main" xmlns:r="http://schemas.openxmlformats.org/officeDocument/2006/relationships" xmlns:p="http://schemas.openxmlformats.org/presentationml/2006/main" userDrawn="1">
  <p:cSld name="4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0855610"/>
      </p:ext>
    </p:extLst>
  </p:cSld>
  <p:clrMapOvr>
    <a:masterClrMapping/>
  </p:clrMapOvr>
</p:sldLayout>
</file>

<file path=ppt/slideLayouts/slideLayout4074.xml><?xml version="1.0" encoding="utf-8"?>
<p:sldLayout xmlns:a="http://schemas.openxmlformats.org/drawingml/2006/main" xmlns:r="http://schemas.openxmlformats.org/officeDocument/2006/relationships" xmlns:p="http://schemas.openxmlformats.org/presentationml/2006/main" userDrawn="1">
  <p:cSld name="4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3614675"/>
      </p:ext>
    </p:extLst>
  </p:cSld>
  <p:clrMapOvr>
    <a:masterClrMapping/>
  </p:clrMapOvr>
</p:sldLayout>
</file>

<file path=ppt/slideLayouts/slideLayout4075.xml><?xml version="1.0" encoding="utf-8"?>
<p:sldLayout xmlns:a="http://schemas.openxmlformats.org/drawingml/2006/main" xmlns:r="http://schemas.openxmlformats.org/officeDocument/2006/relationships" xmlns:p="http://schemas.openxmlformats.org/presentationml/2006/main" userDrawn="1">
  <p:cSld name="4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9226056"/>
      </p:ext>
    </p:extLst>
  </p:cSld>
  <p:clrMapOvr>
    <a:masterClrMapping/>
  </p:clrMapOvr>
</p:sldLayout>
</file>

<file path=ppt/slideLayouts/slideLayout4076.xml><?xml version="1.0" encoding="utf-8"?>
<p:sldLayout xmlns:a="http://schemas.openxmlformats.org/drawingml/2006/main" xmlns:r="http://schemas.openxmlformats.org/officeDocument/2006/relationships" xmlns:p="http://schemas.openxmlformats.org/presentationml/2006/main" userDrawn="1">
  <p:cSld name="4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483072"/>
      </p:ext>
    </p:extLst>
  </p:cSld>
  <p:clrMapOvr>
    <a:masterClrMapping/>
  </p:clrMapOvr>
</p:sldLayout>
</file>

<file path=ppt/slideLayouts/slideLayout4077.xml><?xml version="1.0" encoding="utf-8"?>
<p:sldLayout xmlns:a="http://schemas.openxmlformats.org/drawingml/2006/main" xmlns:r="http://schemas.openxmlformats.org/officeDocument/2006/relationships" xmlns:p="http://schemas.openxmlformats.org/presentationml/2006/main" userDrawn="1">
  <p:cSld name="5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894588"/>
      </p:ext>
    </p:extLst>
  </p:cSld>
  <p:clrMapOvr>
    <a:masterClrMapping/>
  </p:clrMapOvr>
</p:sldLayout>
</file>

<file path=ppt/slideLayouts/slideLayout4078.xml><?xml version="1.0" encoding="utf-8"?>
<p:sldLayout xmlns:a="http://schemas.openxmlformats.org/drawingml/2006/main" xmlns:r="http://schemas.openxmlformats.org/officeDocument/2006/relationships" xmlns:p="http://schemas.openxmlformats.org/presentationml/2006/main" userDrawn="1">
  <p:cSld name="5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1523828"/>
      </p:ext>
    </p:extLst>
  </p:cSld>
  <p:clrMapOvr>
    <a:masterClrMapping/>
  </p:clrMapOvr>
</p:sldLayout>
</file>

<file path=ppt/slideLayouts/slideLayout4079.xml><?xml version="1.0" encoding="utf-8"?>
<p:sldLayout xmlns:a="http://schemas.openxmlformats.org/drawingml/2006/main" xmlns:r="http://schemas.openxmlformats.org/officeDocument/2006/relationships" xmlns:p="http://schemas.openxmlformats.org/presentationml/2006/main" userDrawn="1">
  <p:cSld name="5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70665083"/>
      </p:ext>
    </p:extLst>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showMasterSp="0" preserve="1" userDrawn="1">
  <p:cSld name="14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2972387"/>
      </p:ext>
    </p:extLst>
  </p:cSld>
  <p:clrMapOvr>
    <a:masterClrMapping/>
  </p:clrMapOvr>
</p:sldLayout>
</file>

<file path=ppt/slideLayouts/slideLayout4080.xml><?xml version="1.0" encoding="utf-8"?>
<p:sldLayout xmlns:a="http://schemas.openxmlformats.org/drawingml/2006/main" xmlns:r="http://schemas.openxmlformats.org/officeDocument/2006/relationships" xmlns:p="http://schemas.openxmlformats.org/presentationml/2006/main" userDrawn="1">
  <p:cSld name="5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3914872"/>
      </p:ext>
    </p:extLst>
  </p:cSld>
  <p:clrMapOvr>
    <a:masterClrMapping/>
  </p:clrMapOvr>
</p:sldLayout>
</file>

<file path=ppt/slideLayouts/slideLayout4081.xml><?xml version="1.0" encoding="utf-8"?>
<p:sldLayout xmlns:a="http://schemas.openxmlformats.org/drawingml/2006/main" xmlns:r="http://schemas.openxmlformats.org/officeDocument/2006/relationships" xmlns:p="http://schemas.openxmlformats.org/presentationml/2006/main" userDrawn="1">
  <p:cSld name="9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6" y="6042042"/>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D0E31E12-4D90-44F3-817F-029EB2C5305F}"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42"/>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42"/>
            <a:ext cx="51315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0F36F1F5-5721-4975-BB38-6198D10483F6}" type="slidenum">
              <a:rPr lang="zh-CN" altLang="en-US"/>
              <a:pPr>
                <a:defRPr/>
              </a:pPr>
              <a:t>‹#›</a:t>
            </a:fld>
            <a:endParaRPr lang="zh-CN" altLang="en-US"/>
          </a:p>
        </p:txBody>
      </p:sp>
    </p:spTree>
    <p:extLst>
      <p:ext uri="{BB962C8B-B14F-4D97-AF65-F5344CB8AC3E}">
        <p14:creationId xmlns:p14="http://schemas.microsoft.com/office/powerpoint/2010/main" val="1378989434"/>
      </p:ext>
    </p:extLst>
  </p:cSld>
  <p:clrMapOvr>
    <a:masterClrMapping/>
  </p:clrMapOvr>
</p:sldLayout>
</file>

<file path=ppt/slideLayouts/slideLayout4082.xml><?xml version="1.0" encoding="utf-8"?>
<p:sldLayout xmlns:a="http://schemas.openxmlformats.org/drawingml/2006/main" xmlns:r="http://schemas.openxmlformats.org/officeDocument/2006/relationships" xmlns:p="http://schemas.openxmlformats.org/presentationml/2006/main" userDrawn="1">
  <p:cSld name="7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2816569"/>
      </p:ext>
    </p:extLst>
  </p:cSld>
  <p:clrMapOvr>
    <a:masterClrMapping/>
  </p:clrMapOvr>
  <p:transition spd="slow" advClick="0" advTm="4000">
    <p:comb/>
  </p:transition>
</p:sldLayout>
</file>

<file path=ppt/slideLayouts/slideLayout4083.xml><?xml version="1.0" encoding="utf-8"?>
<p:sldLayout xmlns:a="http://schemas.openxmlformats.org/drawingml/2006/main" xmlns:r="http://schemas.openxmlformats.org/officeDocument/2006/relationships" xmlns:p="http://schemas.openxmlformats.org/presentationml/2006/main" preserve="1" userDrawn="1">
  <p:cSld name="7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5436667"/>
      </p:ext>
    </p:extLst>
  </p:cSld>
  <p:clrMapOvr>
    <a:masterClrMapping/>
  </p:clrMapOvr>
  <p:transition spd="slow"/>
</p:sldLayout>
</file>

<file path=ppt/slideLayouts/slideLayout4084.xml><?xml version="1.0" encoding="utf-8"?>
<p:sldLayout xmlns:a="http://schemas.openxmlformats.org/drawingml/2006/main" xmlns:r="http://schemas.openxmlformats.org/officeDocument/2006/relationships" xmlns:p="http://schemas.openxmlformats.org/presentationml/2006/main" preserve="1" userDrawn="1">
  <p:cSld name="14_标题和内容">
    <p:spTree>
      <p:nvGrpSpPr>
        <p:cNvPr id="1" name=""/>
        <p:cNvGrpSpPr/>
        <p:nvPr/>
      </p:nvGrpSpPr>
      <p:grpSpPr>
        <a:xfrm>
          <a:off x="0" y="0"/>
          <a:ext cx="0" cy="0"/>
          <a:chOff x="0" y="0"/>
          <a:chExt cx="0" cy="0"/>
        </a:xfrm>
      </p:grpSpPr>
      <p:sp>
        <p:nvSpPr>
          <p:cNvPr id="2" name="菱形 6"/>
          <p:cNvSpPr/>
          <p:nvPr userDrawn="1"/>
        </p:nvSpPr>
        <p:spPr>
          <a:xfrm>
            <a:off x="95258" y="136525"/>
            <a:ext cx="404813"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
        <p:nvSpPr>
          <p:cNvPr id="3" name="菱形 2"/>
          <p:cNvSpPr/>
          <p:nvPr userDrawn="1"/>
        </p:nvSpPr>
        <p:spPr>
          <a:xfrm>
            <a:off x="142883" y="136525"/>
            <a:ext cx="404813"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Tree>
    <p:extLst>
      <p:ext uri="{BB962C8B-B14F-4D97-AF65-F5344CB8AC3E}">
        <p14:creationId xmlns:p14="http://schemas.microsoft.com/office/powerpoint/2010/main" val="3440472871"/>
      </p:ext>
    </p:extLst>
  </p:cSld>
  <p:clrMapOvr>
    <a:masterClrMapping/>
  </p:clrMapOvr>
  <p:transition spd="slow"/>
</p:sldLayout>
</file>

<file path=ppt/slideLayouts/slideLayout4085.xml><?xml version="1.0" encoding="utf-8"?>
<p:sldLayout xmlns:a="http://schemas.openxmlformats.org/drawingml/2006/main" xmlns:r="http://schemas.openxmlformats.org/officeDocument/2006/relationships" xmlns:p="http://schemas.openxmlformats.org/presentationml/2006/main" preserve="1" userDrawn="1">
  <p:cSld name="3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01780015"/>
      </p:ext>
    </p:extLst>
  </p:cSld>
  <p:clrMapOvr>
    <a:masterClrMapping/>
  </p:clrMapOvr>
</p:sldLayout>
</file>

<file path=ppt/slideLayouts/slideLayout4086.xml><?xml version="1.0" encoding="utf-8"?>
<p:sldLayout xmlns:a="http://schemas.openxmlformats.org/drawingml/2006/main" xmlns:r="http://schemas.openxmlformats.org/officeDocument/2006/relationships" xmlns:p="http://schemas.openxmlformats.org/presentationml/2006/main" userDrawn="1">
  <p:cSld name="15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56" y="6042042"/>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2886925E-FC36-4D83-A43B-4F084C27355C}"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042"/>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042"/>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36032A4D-3B56-427B-9606-99291F376DCB}" type="slidenum">
              <a:rPr lang="zh-CN" altLang="en-US"/>
              <a:pPr>
                <a:defRPr/>
              </a:pPr>
              <a:t>‹#›</a:t>
            </a:fld>
            <a:endParaRPr lang="zh-CN" altLang="en-US"/>
          </a:p>
        </p:txBody>
      </p:sp>
    </p:spTree>
    <p:extLst>
      <p:ext uri="{BB962C8B-B14F-4D97-AF65-F5344CB8AC3E}">
        <p14:creationId xmlns:p14="http://schemas.microsoft.com/office/powerpoint/2010/main" val="3487071502"/>
      </p:ext>
    </p:extLst>
  </p:cSld>
  <p:clrMapOvr>
    <a:masterClrMapping/>
  </p:clrMapOvr>
  <p:transition spd="slow" advTm="3000">
    <p:random/>
  </p:transition>
</p:sldLayout>
</file>

<file path=ppt/slideLayouts/slideLayout4087.xml><?xml version="1.0" encoding="utf-8"?>
<p:sldLayout xmlns:a="http://schemas.openxmlformats.org/drawingml/2006/main" xmlns:r="http://schemas.openxmlformats.org/officeDocument/2006/relationships" xmlns:p="http://schemas.openxmlformats.org/presentationml/2006/main" userDrawn="1">
  <p:cSld name="5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4569376"/>
      </p:ext>
    </p:extLst>
  </p:cSld>
  <p:clrMapOvr>
    <a:masterClrMapping/>
  </p:clrMapOvr>
</p:sldLayout>
</file>

<file path=ppt/slideLayouts/slideLayout4088.xml><?xml version="1.0" encoding="utf-8"?>
<p:sldLayout xmlns:a="http://schemas.openxmlformats.org/drawingml/2006/main" xmlns:r="http://schemas.openxmlformats.org/officeDocument/2006/relationships" xmlns:p="http://schemas.openxmlformats.org/presentationml/2006/main" userDrawn="1">
  <p:cSld name="5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2611837"/>
      </p:ext>
    </p:extLst>
  </p:cSld>
  <p:clrMapOvr>
    <a:masterClrMapping/>
  </p:clrMapOvr>
</p:sldLayout>
</file>

<file path=ppt/slideLayouts/slideLayout4089.xml><?xml version="1.0" encoding="utf-8"?>
<p:sldLayout xmlns:a="http://schemas.openxmlformats.org/drawingml/2006/main" xmlns:r="http://schemas.openxmlformats.org/officeDocument/2006/relationships" xmlns:p="http://schemas.openxmlformats.org/presentationml/2006/main" userDrawn="1">
  <p:cSld name="5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20698580"/>
      </p:ext>
    </p:extLst>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userDrawn="1">
  <p:cSld name="143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925"/>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77"/>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452558889"/>
      </p:ext>
    </p:extLst>
  </p:cSld>
  <p:clrMapOvr>
    <a:masterClrMapping/>
  </p:clrMapOvr>
</p:sldLayout>
</file>

<file path=ppt/slideLayouts/slideLayout4090.xml><?xml version="1.0" encoding="utf-8"?>
<p:sldLayout xmlns:a="http://schemas.openxmlformats.org/drawingml/2006/main" xmlns:r="http://schemas.openxmlformats.org/officeDocument/2006/relationships" xmlns:p="http://schemas.openxmlformats.org/presentationml/2006/main" userDrawn="1">
  <p:cSld name="5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9680908"/>
      </p:ext>
    </p:extLst>
  </p:cSld>
  <p:clrMapOvr>
    <a:masterClrMapping/>
  </p:clrMapOvr>
</p:sldLayout>
</file>

<file path=ppt/slideLayouts/slideLayout4091.xml><?xml version="1.0" encoding="utf-8"?>
<p:sldLayout xmlns:a="http://schemas.openxmlformats.org/drawingml/2006/main" xmlns:r="http://schemas.openxmlformats.org/officeDocument/2006/relationships" xmlns:p="http://schemas.openxmlformats.org/presentationml/2006/main" userDrawn="1">
  <p:cSld name="5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242245"/>
      </p:ext>
    </p:extLst>
  </p:cSld>
  <p:clrMapOvr>
    <a:masterClrMapping/>
  </p:clrMapOvr>
</p:sldLayout>
</file>

<file path=ppt/slideLayouts/slideLayout4092.xml><?xml version="1.0" encoding="utf-8"?>
<p:sldLayout xmlns:a="http://schemas.openxmlformats.org/drawingml/2006/main" xmlns:r="http://schemas.openxmlformats.org/officeDocument/2006/relationships" xmlns:p="http://schemas.openxmlformats.org/presentationml/2006/main" userDrawn="1">
  <p:cSld name="5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0248464"/>
      </p:ext>
    </p:extLst>
  </p:cSld>
  <p:clrMapOvr>
    <a:masterClrMapping/>
  </p:clrMapOvr>
</p:sldLayout>
</file>

<file path=ppt/slideLayouts/slideLayout4093.xml><?xml version="1.0" encoding="utf-8"?>
<p:sldLayout xmlns:a="http://schemas.openxmlformats.org/drawingml/2006/main" xmlns:r="http://schemas.openxmlformats.org/officeDocument/2006/relationships" xmlns:p="http://schemas.openxmlformats.org/presentationml/2006/main" userDrawn="1">
  <p:cSld name="6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17848427"/>
      </p:ext>
    </p:extLst>
  </p:cSld>
  <p:clrMapOvr>
    <a:masterClrMapping/>
  </p:clrMapOvr>
</p:sldLayout>
</file>

<file path=ppt/slideLayouts/slideLayout4094.xml><?xml version="1.0" encoding="utf-8"?>
<p:sldLayout xmlns:a="http://schemas.openxmlformats.org/drawingml/2006/main" xmlns:r="http://schemas.openxmlformats.org/officeDocument/2006/relationships" xmlns:p="http://schemas.openxmlformats.org/presentationml/2006/main" userDrawn="1">
  <p:cSld name="6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8926647"/>
      </p:ext>
    </p:extLst>
  </p:cSld>
  <p:clrMapOvr>
    <a:masterClrMapping/>
  </p:clrMapOvr>
</p:sldLayout>
</file>

<file path=ppt/slideLayouts/slideLayout4095.xml><?xml version="1.0" encoding="utf-8"?>
<p:sldLayout xmlns:a="http://schemas.openxmlformats.org/drawingml/2006/main" xmlns:r="http://schemas.openxmlformats.org/officeDocument/2006/relationships" xmlns:p="http://schemas.openxmlformats.org/presentationml/2006/main" userDrawn="1">
  <p:cSld name="16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56" y="6042042"/>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3F36594D-9161-4B7E-83E4-5115E05B0E28}"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042"/>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042"/>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07243231-02BA-4847-BDFF-F8BF20153F49}" type="slidenum">
              <a:rPr lang="zh-CN" altLang="en-US"/>
              <a:pPr>
                <a:defRPr/>
              </a:pPr>
              <a:t>‹#›</a:t>
            </a:fld>
            <a:endParaRPr lang="zh-CN" altLang="en-US"/>
          </a:p>
        </p:txBody>
      </p:sp>
    </p:spTree>
    <p:extLst>
      <p:ext uri="{BB962C8B-B14F-4D97-AF65-F5344CB8AC3E}">
        <p14:creationId xmlns:p14="http://schemas.microsoft.com/office/powerpoint/2010/main" val="3647386339"/>
      </p:ext>
    </p:extLst>
  </p:cSld>
  <p:clrMapOvr>
    <a:masterClrMapping/>
  </p:clrMapOvr>
  <p:transition spd="slow" advTm="3000">
    <p:random/>
  </p:transition>
</p:sldLayout>
</file>

<file path=ppt/slideLayouts/slideLayout4096.xml><?xml version="1.0" encoding="utf-8"?>
<p:sldLayout xmlns:a="http://schemas.openxmlformats.org/drawingml/2006/main" xmlns:r="http://schemas.openxmlformats.org/officeDocument/2006/relationships" xmlns:p="http://schemas.openxmlformats.org/presentationml/2006/main" userDrawn="1">
  <p:cSld name="6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1983555"/>
      </p:ext>
    </p:extLst>
  </p:cSld>
  <p:clrMapOvr>
    <a:masterClrMapping/>
  </p:clrMapOvr>
</p:sldLayout>
</file>

<file path=ppt/slideLayouts/slideLayout4097.xml><?xml version="1.0" encoding="utf-8"?>
<p:sldLayout xmlns:a="http://schemas.openxmlformats.org/drawingml/2006/main" xmlns:r="http://schemas.openxmlformats.org/officeDocument/2006/relationships" xmlns:p="http://schemas.openxmlformats.org/presentationml/2006/main" userDrawn="1">
  <p:cSld name="6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5316685"/>
      </p:ext>
    </p:extLst>
  </p:cSld>
  <p:clrMapOvr>
    <a:masterClrMapping/>
  </p:clrMapOvr>
</p:sldLayout>
</file>

<file path=ppt/slideLayouts/slideLayout4098.xml><?xml version="1.0" encoding="utf-8"?>
<p:sldLayout xmlns:a="http://schemas.openxmlformats.org/drawingml/2006/main" xmlns:r="http://schemas.openxmlformats.org/officeDocument/2006/relationships" xmlns:p="http://schemas.openxmlformats.org/presentationml/2006/main" userDrawn="1">
  <p:cSld name="6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6589858"/>
      </p:ext>
    </p:extLst>
  </p:cSld>
  <p:clrMapOvr>
    <a:masterClrMapping/>
  </p:clrMapOvr>
</p:sldLayout>
</file>

<file path=ppt/slideLayouts/slideLayout4099.xml><?xml version="1.0" encoding="utf-8"?>
<p:sldLayout xmlns:a="http://schemas.openxmlformats.org/drawingml/2006/main" xmlns:r="http://schemas.openxmlformats.org/officeDocument/2006/relationships" xmlns:p="http://schemas.openxmlformats.org/presentationml/2006/main" userDrawn="1">
  <p:cSld name="6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57348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0374280"/>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userDrawn="1">
  <p:cSld name="144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463727984"/>
      </p:ext>
    </p:extLst>
  </p:cSld>
  <p:clrMapOvr>
    <a:masterClrMapping/>
  </p:clrMapOvr>
</p:sldLayout>
</file>

<file path=ppt/slideLayouts/slideLayout4100.xml><?xml version="1.0" encoding="utf-8"?>
<p:sldLayout xmlns:a="http://schemas.openxmlformats.org/drawingml/2006/main" xmlns:r="http://schemas.openxmlformats.org/officeDocument/2006/relationships" xmlns:p="http://schemas.openxmlformats.org/presentationml/2006/main" userDrawn="1">
  <p:cSld name="6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5307216"/>
      </p:ext>
    </p:extLst>
  </p:cSld>
  <p:clrMapOvr>
    <a:masterClrMapping/>
  </p:clrMapOvr>
</p:sldLayout>
</file>

<file path=ppt/slideLayouts/slideLayout4101.xml><?xml version="1.0" encoding="utf-8"?>
<p:sldLayout xmlns:a="http://schemas.openxmlformats.org/drawingml/2006/main" xmlns:r="http://schemas.openxmlformats.org/officeDocument/2006/relationships" xmlns:p="http://schemas.openxmlformats.org/presentationml/2006/main" userDrawn="1">
  <p:cSld name="6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5910579"/>
      </p:ext>
    </p:extLst>
  </p:cSld>
  <p:clrMapOvr>
    <a:masterClrMapping/>
  </p:clrMapOvr>
</p:sldLayout>
</file>

<file path=ppt/slideLayouts/slideLayout4102.xml><?xml version="1.0" encoding="utf-8"?>
<p:sldLayout xmlns:a="http://schemas.openxmlformats.org/drawingml/2006/main" xmlns:r="http://schemas.openxmlformats.org/officeDocument/2006/relationships" xmlns:p="http://schemas.openxmlformats.org/presentationml/2006/main" userDrawn="1">
  <p:cSld name="6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0786517"/>
      </p:ext>
    </p:extLst>
  </p:cSld>
  <p:clrMapOvr>
    <a:masterClrMapping/>
  </p:clrMapOvr>
</p:sldLayout>
</file>

<file path=ppt/slideLayouts/slideLayout4103.xml><?xml version="1.0" encoding="utf-8"?>
<p:sldLayout xmlns:a="http://schemas.openxmlformats.org/drawingml/2006/main" xmlns:r="http://schemas.openxmlformats.org/officeDocument/2006/relationships" xmlns:p="http://schemas.openxmlformats.org/presentationml/2006/main" userDrawn="1">
  <p:cSld name="6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4265219"/>
      </p:ext>
    </p:extLst>
  </p:cSld>
  <p:clrMapOvr>
    <a:masterClrMapping/>
  </p:clrMapOvr>
</p:sldLayout>
</file>

<file path=ppt/slideLayouts/slideLayout4104.xml><?xml version="1.0" encoding="utf-8"?>
<p:sldLayout xmlns:a="http://schemas.openxmlformats.org/drawingml/2006/main" xmlns:r="http://schemas.openxmlformats.org/officeDocument/2006/relationships" xmlns:p="http://schemas.openxmlformats.org/presentationml/2006/main" userDrawn="1">
  <p:cSld name="9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6" y="6042042"/>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F0E9179B-1862-48B3-BED6-83696E79C925}"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42"/>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42"/>
            <a:ext cx="51315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55D8F71C-F482-47F1-9C0D-D002A483135E}" type="slidenum">
              <a:rPr lang="zh-CN" altLang="en-US"/>
              <a:pPr>
                <a:defRPr/>
              </a:pPr>
              <a:t>‹#›</a:t>
            </a:fld>
            <a:endParaRPr lang="zh-CN" altLang="en-US"/>
          </a:p>
        </p:txBody>
      </p:sp>
    </p:spTree>
    <p:extLst>
      <p:ext uri="{BB962C8B-B14F-4D97-AF65-F5344CB8AC3E}">
        <p14:creationId xmlns:p14="http://schemas.microsoft.com/office/powerpoint/2010/main" val="3973983305"/>
      </p:ext>
    </p:extLst>
  </p:cSld>
  <p:clrMapOvr>
    <a:masterClrMapping/>
  </p:clrMapOvr>
</p:sldLayout>
</file>

<file path=ppt/slideLayouts/slideLayout4105.xml><?xml version="1.0" encoding="utf-8"?>
<p:sldLayout xmlns:a="http://schemas.openxmlformats.org/drawingml/2006/main" xmlns:r="http://schemas.openxmlformats.org/officeDocument/2006/relationships" xmlns:p="http://schemas.openxmlformats.org/presentationml/2006/main" userDrawn="1">
  <p:cSld name="8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7759042"/>
      </p:ext>
    </p:extLst>
  </p:cSld>
  <p:clrMapOvr>
    <a:masterClrMapping/>
  </p:clrMapOvr>
  <p:transition spd="slow" advClick="0" advTm="4000">
    <p:comb/>
  </p:transition>
</p:sldLayout>
</file>

<file path=ppt/slideLayouts/slideLayout4106.xml><?xml version="1.0" encoding="utf-8"?>
<p:sldLayout xmlns:a="http://schemas.openxmlformats.org/drawingml/2006/main" xmlns:r="http://schemas.openxmlformats.org/officeDocument/2006/relationships" xmlns:p="http://schemas.openxmlformats.org/presentationml/2006/main" preserve="1" userDrawn="1">
  <p:cSld name="8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6356459"/>
      </p:ext>
    </p:extLst>
  </p:cSld>
  <p:clrMapOvr>
    <a:masterClrMapping/>
  </p:clrMapOvr>
  <p:transition spd="slow"/>
</p:sldLayout>
</file>

<file path=ppt/slideLayouts/slideLayout4107.xml><?xml version="1.0" encoding="utf-8"?>
<p:sldLayout xmlns:a="http://schemas.openxmlformats.org/drawingml/2006/main" xmlns:r="http://schemas.openxmlformats.org/officeDocument/2006/relationships" xmlns:p="http://schemas.openxmlformats.org/presentationml/2006/main" preserve="1" userDrawn="1">
  <p:cSld name="17_标题和内容">
    <p:spTree>
      <p:nvGrpSpPr>
        <p:cNvPr id="1" name=""/>
        <p:cNvGrpSpPr/>
        <p:nvPr/>
      </p:nvGrpSpPr>
      <p:grpSpPr>
        <a:xfrm>
          <a:off x="0" y="0"/>
          <a:ext cx="0" cy="0"/>
          <a:chOff x="0" y="0"/>
          <a:chExt cx="0" cy="0"/>
        </a:xfrm>
      </p:grpSpPr>
      <p:sp>
        <p:nvSpPr>
          <p:cNvPr id="2" name="菱形 6"/>
          <p:cNvSpPr/>
          <p:nvPr userDrawn="1"/>
        </p:nvSpPr>
        <p:spPr>
          <a:xfrm>
            <a:off x="95258" y="136525"/>
            <a:ext cx="404813"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
        <p:nvSpPr>
          <p:cNvPr id="3" name="菱形 2"/>
          <p:cNvSpPr/>
          <p:nvPr userDrawn="1"/>
        </p:nvSpPr>
        <p:spPr>
          <a:xfrm>
            <a:off x="142883" y="136525"/>
            <a:ext cx="404813"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Tree>
    <p:extLst>
      <p:ext uri="{BB962C8B-B14F-4D97-AF65-F5344CB8AC3E}">
        <p14:creationId xmlns:p14="http://schemas.microsoft.com/office/powerpoint/2010/main" val="3131003337"/>
      </p:ext>
    </p:extLst>
  </p:cSld>
  <p:clrMapOvr>
    <a:masterClrMapping/>
  </p:clrMapOvr>
  <p:transition spd="slow"/>
</p:sldLayout>
</file>

<file path=ppt/slideLayouts/slideLayout4108.xml><?xml version="1.0" encoding="utf-8"?>
<p:sldLayout xmlns:a="http://schemas.openxmlformats.org/drawingml/2006/main" xmlns:r="http://schemas.openxmlformats.org/officeDocument/2006/relationships" xmlns:p="http://schemas.openxmlformats.org/presentationml/2006/main" preserve="1" userDrawn="1">
  <p:cSld name="3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4713652"/>
      </p:ext>
    </p:extLst>
  </p:cSld>
  <p:clrMapOvr>
    <a:masterClrMapping/>
  </p:clrMapOvr>
</p:sldLayout>
</file>

<file path=ppt/slideLayouts/slideLayout4109.xml><?xml version="1.0" encoding="utf-8"?>
<p:sldLayout xmlns:a="http://schemas.openxmlformats.org/drawingml/2006/main" xmlns:r="http://schemas.openxmlformats.org/officeDocument/2006/relationships" xmlns:p="http://schemas.openxmlformats.org/presentationml/2006/main" userDrawn="1">
  <p:cSld name="18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56" y="6042042"/>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7EB03615-169D-442A-96D4-7ED684C902F9}"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042"/>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042"/>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4F4E4247-2D4B-4302-83E8-C3EAE84DB854}" type="slidenum">
              <a:rPr lang="zh-CN" altLang="en-US"/>
              <a:pPr>
                <a:defRPr/>
              </a:pPr>
              <a:t>‹#›</a:t>
            </a:fld>
            <a:endParaRPr lang="zh-CN" altLang="en-US"/>
          </a:p>
        </p:txBody>
      </p:sp>
    </p:spTree>
    <p:extLst>
      <p:ext uri="{BB962C8B-B14F-4D97-AF65-F5344CB8AC3E}">
        <p14:creationId xmlns:p14="http://schemas.microsoft.com/office/powerpoint/2010/main" val="2167971492"/>
      </p:ext>
    </p:extLst>
  </p:cSld>
  <p:clrMapOvr>
    <a:masterClrMapping/>
  </p:clrMapOvr>
  <p:transition spd="slow" advTm="3000">
    <p:random/>
  </p:transition>
</p:sldLayout>
</file>

<file path=ppt/slideLayouts/slideLayout411.xml><?xml version="1.0" encoding="utf-8"?>
<p:sldLayout xmlns:a="http://schemas.openxmlformats.org/drawingml/2006/main" xmlns:r="http://schemas.openxmlformats.org/officeDocument/2006/relationships" xmlns:p="http://schemas.openxmlformats.org/presentationml/2006/main" preserve="1" userDrawn="1">
  <p:cSld name="145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60280267"/>
      </p:ext>
    </p:extLst>
  </p:cSld>
  <p:clrMapOvr>
    <a:masterClrMapping/>
  </p:clrMapOvr>
</p:sldLayout>
</file>

<file path=ppt/slideLayouts/slideLayout4110.xml><?xml version="1.0" encoding="utf-8"?>
<p:sldLayout xmlns:a="http://schemas.openxmlformats.org/drawingml/2006/main" xmlns:r="http://schemas.openxmlformats.org/officeDocument/2006/relationships" xmlns:p="http://schemas.openxmlformats.org/presentationml/2006/main" userDrawn="1">
  <p:cSld name="7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78378815"/>
      </p:ext>
    </p:extLst>
  </p:cSld>
  <p:clrMapOvr>
    <a:masterClrMapping/>
  </p:clrMapOvr>
</p:sldLayout>
</file>

<file path=ppt/slideLayouts/slideLayout4111.xml><?xml version="1.0" encoding="utf-8"?>
<p:sldLayout xmlns:a="http://schemas.openxmlformats.org/drawingml/2006/main" xmlns:r="http://schemas.openxmlformats.org/officeDocument/2006/relationships" xmlns:p="http://schemas.openxmlformats.org/presentationml/2006/main" userDrawn="1">
  <p:cSld name="7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7614069"/>
      </p:ext>
    </p:extLst>
  </p:cSld>
  <p:clrMapOvr>
    <a:masterClrMapping/>
  </p:clrMapOvr>
</p:sldLayout>
</file>

<file path=ppt/slideLayouts/slideLayout4112.xml><?xml version="1.0" encoding="utf-8"?>
<p:sldLayout xmlns:a="http://schemas.openxmlformats.org/drawingml/2006/main" xmlns:r="http://schemas.openxmlformats.org/officeDocument/2006/relationships" xmlns:p="http://schemas.openxmlformats.org/presentationml/2006/main" userDrawn="1">
  <p:cSld name="7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33923568"/>
      </p:ext>
    </p:extLst>
  </p:cSld>
  <p:clrMapOvr>
    <a:masterClrMapping/>
  </p:clrMapOvr>
</p:sldLayout>
</file>

<file path=ppt/slideLayouts/slideLayout4113.xml><?xml version="1.0" encoding="utf-8"?>
<p:sldLayout xmlns:a="http://schemas.openxmlformats.org/drawingml/2006/main" xmlns:r="http://schemas.openxmlformats.org/officeDocument/2006/relationships" xmlns:p="http://schemas.openxmlformats.org/presentationml/2006/main" userDrawn="1">
  <p:cSld name="7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9976410"/>
      </p:ext>
    </p:extLst>
  </p:cSld>
  <p:clrMapOvr>
    <a:masterClrMapping/>
  </p:clrMapOvr>
</p:sldLayout>
</file>

<file path=ppt/slideLayouts/slideLayout4114.xml><?xml version="1.0" encoding="utf-8"?>
<p:sldLayout xmlns:a="http://schemas.openxmlformats.org/drawingml/2006/main" xmlns:r="http://schemas.openxmlformats.org/officeDocument/2006/relationships" xmlns:p="http://schemas.openxmlformats.org/presentationml/2006/main" userDrawn="1">
  <p:cSld name="7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7513464"/>
      </p:ext>
    </p:extLst>
  </p:cSld>
  <p:clrMapOvr>
    <a:masterClrMapping/>
  </p:clrMapOvr>
</p:sldLayout>
</file>

<file path=ppt/slideLayouts/slideLayout4115.xml><?xml version="1.0" encoding="utf-8"?>
<p:sldLayout xmlns:a="http://schemas.openxmlformats.org/drawingml/2006/main" xmlns:r="http://schemas.openxmlformats.org/officeDocument/2006/relationships" xmlns:p="http://schemas.openxmlformats.org/presentationml/2006/main" userDrawn="1">
  <p:cSld name="7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6286897"/>
      </p:ext>
    </p:extLst>
  </p:cSld>
  <p:clrMapOvr>
    <a:masterClrMapping/>
  </p:clrMapOvr>
</p:sldLayout>
</file>

<file path=ppt/slideLayouts/slideLayout4116.xml><?xml version="1.0" encoding="utf-8"?>
<p:sldLayout xmlns:a="http://schemas.openxmlformats.org/drawingml/2006/main" xmlns:r="http://schemas.openxmlformats.org/officeDocument/2006/relationships" xmlns:p="http://schemas.openxmlformats.org/presentationml/2006/main" userDrawn="1">
  <p:cSld name="7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8471524"/>
      </p:ext>
    </p:extLst>
  </p:cSld>
  <p:clrMapOvr>
    <a:masterClrMapping/>
  </p:clrMapOvr>
</p:sldLayout>
</file>

<file path=ppt/slideLayouts/slideLayout4117.xml><?xml version="1.0" encoding="utf-8"?>
<p:sldLayout xmlns:a="http://schemas.openxmlformats.org/drawingml/2006/main" xmlns:r="http://schemas.openxmlformats.org/officeDocument/2006/relationships" xmlns:p="http://schemas.openxmlformats.org/presentationml/2006/main" userDrawn="1">
  <p:cSld name="7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0291503"/>
      </p:ext>
    </p:extLst>
  </p:cSld>
  <p:clrMapOvr>
    <a:masterClrMapping/>
  </p:clrMapOvr>
</p:sldLayout>
</file>

<file path=ppt/slideLayouts/slideLayout4118.xml><?xml version="1.0" encoding="utf-8"?>
<p:sldLayout xmlns:a="http://schemas.openxmlformats.org/drawingml/2006/main" xmlns:r="http://schemas.openxmlformats.org/officeDocument/2006/relationships" xmlns:p="http://schemas.openxmlformats.org/presentationml/2006/main" userDrawn="1">
  <p:cSld name="19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56" y="6042042"/>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7E325612-6C78-440A-A6A4-547E56CBF339}"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042"/>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042"/>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D1522E20-F71E-4856-8C2B-5816B9B6B818}" type="slidenum">
              <a:rPr lang="zh-CN" altLang="en-US"/>
              <a:pPr>
                <a:defRPr/>
              </a:pPr>
              <a:t>‹#›</a:t>
            </a:fld>
            <a:endParaRPr lang="zh-CN" altLang="en-US"/>
          </a:p>
        </p:txBody>
      </p:sp>
    </p:spTree>
    <p:extLst>
      <p:ext uri="{BB962C8B-B14F-4D97-AF65-F5344CB8AC3E}">
        <p14:creationId xmlns:p14="http://schemas.microsoft.com/office/powerpoint/2010/main" val="3188895504"/>
      </p:ext>
    </p:extLst>
  </p:cSld>
  <p:clrMapOvr>
    <a:masterClrMapping/>
  </p:clrMapOvr>
  <p:transition spd="slow" advTm="3000">
    <p:random/>
  </p:transition>
</p:sldLayout>
</file>

<file path=ppt/slideLayouts/slideLayout4119.xml><?xml version="1.0" encoding="utf-8"?>
<p:sldLayout xmlns:a="http://schemas.openxmlformats.org/drawingml/2006/main" xmlns:r="http://schemas.openxmlformats.org/officeDocument/2006/relationships" xmlns:p="http://schemas.openxmlformats.org/presentationml/2006/main" userDrawn="1">
  <p:cSld name="7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50379991"/>
      </p:ext>
    </p:extLst>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userDrawn="1">
  <p:cSld name="146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21"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614161229"/>
      </p:ext>
    </p:extLst>
  </p:cSld>
  <p:clrMapOvr>
    <a:masterClrMapping/>
  </p:clrMapOvr>
</p:sldLayout>
</file>

<file path=ppt/slideLayouts/slideLayout4120.xml><?xml version="1.0" encoding="utf-8"?>
<p:sldLayout xmlns:a="http://schemas.openxmlformats.org/drawingml/2006/main" xmlns:r="http://schemas.openxmlformats.org/officeDocument/2006/relationships" xmlns:p="http://schemas.openxmlformats.org/presentationml/2006/main" userDrawn="1">
  <p:cSld name="7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376753"/>
      </p:ext>
    </p:extLst>
  </p:cSld>
  <p:clrMapOvr>
    <a:masterClrMapping/>
  </p:clrMapOvr>
</p:sldLayout>
</file>

<file path=ppt/slideLayouts/slideLayout4121.xml><?xml version="1.0" encoding="utf-8"?>
<p:sldLayout xmlns:a="http://schemas.openxmlformats.org/drawingml/2006/main" xmlns:r="http://schemas.openxmlformats.org/officeDocument/2006/relationships" xmlns:p="http://schemas.openxmlformats.org/presentationml/2006/main" userDrawn="1">
  <p:cSld name="8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91636407"/>
      </p:ext>
    </p:extLst>
  </p:cSld>
  <p:clrMapOvr>
    <a:masterClrMapping/>
  </p:clrMapOvr>
</p:sldLayout>
</file>

<file path=ppt/slideLayouts/slideLayout4122.xml><?xml version="1.0" encoding="utf-8"?>
<p:sldLayout xmlns:a="http://schemas.openxmlformats.org/drawingml/2006/main" xmlns:r="http://schemas.openxmlformats.org/officeDocument/2006/relationships" xmlns:p="http://schemas.openxmlformats.org/presentationml/2006/main" userDrawn="1">
  <p:cSld name="8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8395274"/>
      </p:ext>
    </p:extLst>
  </p:cSld>
  <p:clrMapOvr>
    <a:masterClrMapping/>
  </p:clrMapOvr>
</p:sldLayout>
</file>

<file path=ppt/slideLayouts/slideLayout4123.xml><?xml version="1.0" encoding="utf-8"?>
<p:sldLayout xmlns:a="http://schemas.openxmlformats.org/drawingml/2006/main" xmlns:r="http://schemas.openxmlformats.org/officeDocument/2006/relationships" xmlns:p="http://schemas.openxmlformats.org/presentationml/2006/main" userDrawn="1">
  <p:cSld name="8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7800885"/>
      </p:ext>
    </p:extLst>
  </p:cSld>
  <p:clrMapOvr>
    <a:masterClrMapping/>
  </p:clrMapOvr>
</p:sldLayout>
</file>

<file path=ppt/slideLayouts/slideLayout4124.xml><?xml version="1.0" encoding="utf-8"?>
<p:sldLayout xmlns:a="http://schemas.openxmlformats.org/drawingml/2006/main" xmlns:r="http://schemas.openxmlformats.org/officeDocument/2006/relationships" xmlns:p="http://schemas.openxmlformats.org/presentationml/2006/main" userDrawn="1">
  <p:cSld name="8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935161"/>
      </p:ext>
    </p:extLst>
  </p:cSld>
  <p:clrMapOvr>
    <a:masterClrMapping/>
  </p:clrMapOvr>
</p:sldLayout>
</file>

<file path=ppt/slideLayouts/slideLayout4125.xml><?xml version="1.0" encoding="utf-8"?>
<p:sldLayout xmlns:a="http://schemas.openxmlformats.org/drawingml/2006/main" xmlns:r="http://schemas.openxmlformats.org/officeDocument/2006/relationships" xmlns:p="http://schemas.openxmlformats.org/presentationml/2006/main" userDrawn="1">
  <p:cSld name="8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5144488"/>
      </p:ext>
    </p:extLst>
  </p:cSld>
  <p:clrMapOvr>
    <a:masterClrMapping/>
  </p:clrMapOvr>
</p:sldLayout>
</file>

<file path=ppt/slideLayouts/slideLayout4126.xml><?xml version="1.0" encoding="utf-8"?>
<p:sldLayout xmlns:a="http://schemas.openxmlformats.org/drawingml/2006/main" xmlns:r="http://schemas.openxmlformats.org/officeDocument/2006/relationships" xmlns:p="http://schemas.openxmlformats.org/presentationml/2006/main" userDrawn="1">
  <p:cSld name="8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2009181"/>
      </p:ext>
    </p:extLst>
  </p:cSld>
  <p:clrMapOvr>
    <a:masterClrMapping/>
  </p:clrMapOvr>
</p:sldLayout>
</file>

<file path=ppt/slideLayouts/slideLayout4127.xml><?xml version="1.0" encoding="utf-8"?>
<p:sldLayout xmlns:a="http://schemas.openxmlformats.org/drawingml/2006/main" xmlns:r="http://schemas.openxmlformats.org/officeDocument/2006/relationships" xmlns:p="http://schemas.openxmlformats.org/presentationml/2006/main" userDrawn="1">
  <p:cSld name="9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6" y="6042042"/>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A727892B-DAC4-4E01-8B90-5D10477D06A6}"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42"/>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42"/>
            <a:ext cx="51315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BCA09FAE-D452-42AD-AE32-B89DFB3257CB}" type="slidenum">
              <a:rPr lang="zh-CN" altLang="en-US"/>
              <a:pPr>
                <a:defRPr/>
              </a:pPr>
              <a:t>‹#›</a:t>
            </a:fld>
            <a:endParaRPr lang="zh-CN" altLang="en-US"/>
          </a:p>
        </p:txBody>
      </p:sp>
    </p:spTree>
    <p:extLst>
      <p:ext uri="{BB962C8B-B14F-4D97-AF65-F5344CB8AC3E}">
        <p14:creationId xmlns:p14="http://schemas.microsoft.com/office/powerpoint/2010/main" val="67269804"/>
      </p:ext>
    </p:extLst>
  </p:cSld>
  <p:clrMapOvr>
    <a:masterClrMapping/>
  </p:clrMapOvr>
</p:sldLayout>
</file>

<file path=ppt/slideLayouts/slideLayout4128.xml><?xml version="1.0" encoding="utf-8"?>
<p:sldLayout xmlns:a="http://schemas.openxmlformats.org/drawingml/2006/main" xmlns:r="http://schemas.openxmlformats.org/officeDocument/2006/relationships" xmlns:p="http://schemas.openxmlformats.org/presentationml/2006/main" userDrawn="1">
  <p:cSld name="9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41882166"/>
      </p:ext>
    </p:extLst>
  </p:cSld>
  <p:clrMapOvr>
    <a:masterClrMapping/>
  </p:clrMapOvr>
  <p:transition spd="slow" advClick="0" advTm="4000">
    <p:comb/>
  </p:transition>
</p:sldLayout>
</file>

<file path=ppt/slideLayouts/slideLayout4129.xml><?xml version="1.0" encoding="utf-8"?>
<p:sldLayout xmlns:a="http://schemas.openxmlformats.org/drawingml/2006/main" xmlns:r="http://schemas.openxmlformats.org/officeDocument/2006/relationships" xmlns:p="http://schemas.openxmlformats.org/presentationml/2006/main" preserve="1" userDrawn="1">
  <p:cSld name="9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1572908"/>
      </p:ext>
    </p:extLst>
  </p:cSld>
  <p:clrMapOvr>
    <a:masterClrMapping/>
  </p:clrMapOvr>
  <p:transition spd="slow"/>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userDrawn="1">
  <p:cSld name="14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632"/>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632"/>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872321078"/>
      </p:ext>
    </p:extLst>
  </p:cSld>
  <p:clrMapOvr>
    <a:masterClrMapping/>
  </p:clrMapOvr>
</p:sldLayout>
</file>

<file path=ppt/slideLayouts/slideLayout4130.xml><?xml version="1.0" encoding="utf-8"?>
<p:sldLayout xmlns:a="http://schemas.openxmlformats.org/drawingml/2006/main" xmlns:r="http://schemas.openxmlformats.org/officeDocument/2006/relationships" xmlns:p="http://schemas.openxmlformats.org/presentationml/2006/main" preserve="1" userDrawn="1">
  <p:cSld name="20_标题和内容">
    <p:spTree>
      <p:nvGrpSpPr>
        <p:cNvPr id="1" name=""/>
        <p:cNvGrpSpPr/>
        <p:nvPr/>
      </p:nvGrpSpPr>
      <p:grpSpPr>
        <a:xfrm>
          <a:off x="0" y="0"/>
          <a:ext cx="0" cy="0"/>
          <a:chOff x="0" y="0"/>
          <a:chExt cx="0" cy="0"/>
        </a:xfrm>
      </p:grpSpPr>
      <p:sp>
        <p:nvSpPr>
          <p:cNvPr id="2" name="菱形 6"/>
          <p:cNvSpPr/>
          <p:nvPr userDrawn="1"/>
        </p:nvSpPr>
        <p:spPr>
          <a:xfrm>
            <a:off x="95258" y="136525"/>
            <a:ext cx="404813"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
        <p:nvSpPr>
          <p:cNvPr id="3" name="菱形 2"/>
          <p:cNvSpPr/>
          <p:nvPr userDrawn="1"/>
        </p:nvSpPr>
        <p:spPr>
          <a:xfrm>
            <a:off x="142883" y="136525"/>
            <a:ext cx="404813"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Tree>
    <p:extLst>
      <p:ext uri="{BB962C8B-B14F-4D97-AF65-F5344CB8AC3E}">
        <p14:creationId xmlns:p14="http://schemas.microsoft.com/office/powerpoint/2010/main" val="1427969263"/>
      </p:ext>
    </p:extLst>
  </p:cSld>
  <p:clrMapOvr>
    <a:masterClrMapping/>
  </p:clrMapOvr>
  <p:transition spd="slow"/>
</p:sldLayout>
</file>

<file path=ppt/slideLayouts/slideLayout4131.xml><?xml version="1.0" encoding="utf-8"?>
<p:sldLayout xmlns:a="http://schemas.openxmlformats.org/drawingml/2006/main" xmlns:r="http://schemas.openxmlformats.org/officeDocument/2006/relationships" xmlns:p="http://schemas.openxmlformats.org/presentationml/2006/main" userDrawn="1">
  <p:cSld name="9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6" y="6042042"/>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BF34FF71-9800-4F7E-B6EA-4784AF50463E}"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42"/>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42"/>
            <a:ext cx="51315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68C98D01-ACC2-4A54-9272-3D6429132DA0}" type="slidenum">
              <a:rPr lang="zh-CN" altLang="en-US"/>
              <a:pPr>
                <a:defRPr/>
              </a:pPr>
              <a:t>‹#›</a:t>
            </a:fld>
            <a:endParaRPr lang="zh-CN" altLang="en-US"/>
          </a:p>
        </p:txBody>
      </p:sp>
    </p:spTree>
    <p:extLst>
      <p:ext uri="{BB962C8B-B14F-4D97-AF65-F5344CB8AC3E}">
        <p14:creationId xmlns:p14="http://schemas.microsoft.com/office/powerpoint/2010/main" val="1855639903"/>
      </p:ext>
    </p:extLst>
  </p:cSld>
  <p:clrMapOvr>
    <a:masterClrMapping/>
  </p:clrMapOvr>
</p:sldLayout>
</file>

<file path=ppt/slideLayouts/slideLayout4132.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9579832"/>
      </p:ext>
    </p:extLst>
  </p:cSld>
  <p:clrMapOvr>
    <a:masterClrMapping/>
  </p:clrMapOvr>
</p:sldLayout>
</file>

<file path=ppt/slideLayouts/slideLayout413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987113245"/>
      </p:ext>
    </p:extLst>
  </p:cSld>
  <p:clrMapOvr>
    <a:masterClrMapping/>
  </p:clrMapOvr>
</p:sldLayout>
</file>

<file path=ppt/slideLayouts/slideLayout4134.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6753518"/>
      </p:ext>
    </p:extLst>
  </p:cSld>
  <p:clrMapOvr>
    <a:masterClrMapping/>
  </p:clrMapOvr>
</p:sldLayout>
</file>

<file path=ppt/slideLayouts/slideLayout4135.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653299310"/>
      </p:ext>
    </p:extLst>
  </p:cSld>
  <p:clrMapOvr>
    <a:masterClrMapping/>
  </p:clrMapOvr>
</p:sldLayout>
</file>

<file path=ppt/slideLayouts/slideLayout4136.xml><?xml version="1.0" encoding="utf-8"?>
<p:sldLayout xmlns:a="http://schemas.openxmlformats.org/drawingml/2006/main" xmlns:r="http://schemas.openxmlformats.org/officeDocument/2006/relationships" xmlns:p="http://schemas.openxmlformats.org/presentationml/2006/main" preserve="1" userDrawn="1">
  <p:cSld name="3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9936147"/>
      </p:ext>
    </p:extLst>
  </p:cSld>
  <p:clrMapOvr>
    <a:masterClrMapping/>
  </p:clrMapOvr>
</p:sldLayout>
</file>

<file path=ppt/slideLayouts/slideLayout4137.xml><?xml version="1.0" encoding="utf-8"?>
<p:sldLayout xmlns:a="http://schemas.openxmlformats.org/drawingml/2006/main" xmlns:r="http://schemas.openxmlformats.org/officeDocument/2006/relationships" xmlns:p="http://schemas.openxmlformats.org/presentationml/2006/main" preserve="1" userDrawn="1">
  <p:cSld name="8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50115370"/>
      </p:ext>
    </p:extLst>
  </p:cSld>
  <p:clrMapOvr>
    <a:masterClrMapping/>
  </p:clrMapOvr>
</p:sldLayout>
</file>

<file path=ppt/slideLayouts/slideLayout4138.xml><?xml version="1.0" encoding="utf-8"?>
<p:sldLayout xmlns:a="http://schemas.openxmlformats.org/drawingml/2006/main" xmlns:r="http://schemas.openxmlformats.org/officeDocument/2006/relationships" xmlns:p="http://schemas.openxmlformats.org/presentationml/2006/main" preserve="1" userDrawn="1">
  <p:cSld name="8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2293319"/>
      </p:ext>
    </p:extLst>
  </p:cSld>
  <p:clrMapOvr>
    <a:masterClrMapping/>
  </p:clrMapOvr>
</p:sldLayout>
</file>

<file path=ppt/slideLayouts/slideLayout4139.xml><?xml version="1.0" encoding="utf-8"?>
<p:sldLayout xmlns:a="http://schemas.openxmlformats.org/drawingml/2006/main" xmlns:r="http://schemas.openxmlformats.org/officeDocument/2006/relationships" xmlns:p="http://schemas.openxmlformats.org/presentationml/2006/main" preserve="1" userDrawn="1">
  <p:cSld name="8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2982331"/>
      </p:ext>
    </p:extLst>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preserve="1" userDrawn="1">
  <p:cSld name="148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80358317"/>
      </p:ext>
    </p:extLst>
  </p:cSld>
  <p:clrMapOvr>
    <a:masterClrMapping/>
  </p:clrMapOvr>
</p:sldLayout>
</file>

<file path=ppt/slideLayouts/slideLayout4140.xml><?xml version="1.0" encoding="utf-8"?>
<p:sldLayout xmlns:a="http://schemas.openxmlformats.org/drawingml/2006/main" xmlns:r="http://schemas.openxmlformats.org/officeDocument/2006/relationships" xmlns:p="http://schemas.openxmlformats.org/presentationml/2006/main" preserve="1" userDrawn="1">
  <p:cSld name="3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4324393"/>
      </p:ext>
    </p:extLst>
  </p:cSld>
  <p:clrMapOvr>
    <a:masterClrMapping/>
  </p:clrMapOvr>
</p:sldLayout>
</file>

<file path=ppt/slideLayouts/slideLayout4141.xml><?xml version="1.0" encoding="utf-8"?>
<p:sldLayout xmlns:a="http://schemas.openxmlformats.org/drawingml/2006/main" xmlns:r="http://schemas.openxmlformats.org/officeDocument/2006/relationships" xmlns:p="http://schemas.openxmlformats.org/presentationml/2006/main" preserve="1" userDrawn="1">
  <p:cSld name="3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1164504"/>
      </p:ext>
    </p:extLst>
  </p:cSld>
  <p:clrMapOvr>
    <a:masterClrMapping/>
  </p:clrMapOvr>
</p:sldLayout>
</file>

<file path=ppt/slideLayouts/slideLayout4142.xml><?xml version="1.0" encoding="utf-8"?>
<p:sldLayout xmlns:a="http://schemas.openxmlformats.org/drawingml/2006/main" xmlns:r="http://schemas.openxmlformats.org/officeDocument/2006/relationships" xmlns:p="http://schemas.openxmlformats.org/presentationml/2006/main" preserve="1" userDrawn="1">
  <p:cSld name="3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0441436"/>
      </p:ext>
    </p:extLst>
  </p:cSld>
  <p:clrMapOvr>
    <a:masterClrMapping/>
  </p:clrMapOvr>
</p:sldLayout>
</file>

<file path=ppt/slideLayouts/slideLayout4143.xml><?xml version="1.0" encoding="utf-8"?>
<p:sldLayout xmlns:a="http://schemas.openxmlformats.org/drawingml/2006/main" xmlns:r="http://schemas.openxmlformats.org/officeDocument/2006/relationships" xmlns:p="http://schemas.openxmlformats.org/presentationml/2006/main" preserve="1" userDrawn="1">
  <p:cSld name="3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2560055"/>
      </p:ext>
    </p:extLst>
  </p:cSld>
  <p:clrMapOvr>
    <a:masterClrMapping/>
  </p:clrMapOvr>
</p:sldLayout>
</file>

<file path=ppt/slideLayouts/slideLayout4144.xml><?xml version="1.0" encoding="utf-8"?>
<p:sldLayout xmlns:a="http://schemas.openxmlformats.org/drawingml/2006/main" xmlns:r="http://schemas.openxmlformats.org/officeDocument/2006/relationships" xmlns:p="http://schemas.openxmlformats.org/presentationml/2006/main" userDrawn="1">
  <p:cSld name="8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3346888"/>
      </p:ext>
    </p:extLst>
  </p:cSld>
  <p:clrMapOvr>
    <a:masterClrMapping/>
  </p:clrMapOvr>
</p:sldLayout>
</file>

<file path=ppt/slideLayouts/slideLayout4145.xml><?xml version="1.0" encoding="utf-8"?>
<p:sldLayout xmlns:a="http://schemas.openxmlformats.org/drawingml/2006/main" xmlns:r="http://schemas.openxmlformats.org/officeDocument/2006/relationships" xmlns:p="http://schemas.openxmlformats.org/presentationml/2006/main" userDrawn="1">
  <p:cSld name="9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6894564"/>
      </p:ext>
    </p:extLst>
  </p:cSld>
  <p:clrMapOvr>
    <a:masterClrMapping/>
  </p:clrMapOvr>
</p:sldLayout>
</file>

<file path=ppt/slideLayouts/slideLayout4146.xml><?xml version="1.0" encoding="utf-8"?>
<p:sldLayout xmlns:a="http://schemas.openxmlformats.org/drawingml/2006/main" xmlns:r="http://schemas.openxmlformats.org/officeDocument/2006/relationships" xmlns:p="http://schemas.openxmlformats.org/presentationml/2006/main" userDrawn="1">
  <p:cSld name="9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4714041"/>
      </p:ext>
    </p:extLst>
  </p:cSld>
  <p:clrMapOvr>
    <a:masterClrMapping/>
  </p:clrMapOvr>
</p:sldLayout>
</file>

<file path=ppt/slideLayouts/slideLayout4147.xml><?xml version="1.0" encoding="utf-8"?>
<p:sldLayout xmlns:a="http://schemas.openxmlformats.org/drawingml/2006/main" xmlns:r="http://schemas.openxmlformats.org/officeDocument/2006/relationships" xmlns:p="http://schemas.openxmlformats.org/presentationml/2006/main" userDrawn="1">
  <p:cSld name="9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0991248"/>
      </p:ext>
    </p:extLst>
  </p:cSld>
  <p:clrMapOvr>
    <a:masterClrMapping/>
  </p:clrMapOvr>
</p:sldLayout>
</file>

<file path=ppt/slideLayouts/slideLayout4148.xml><?xml version="1.0" encoding="utf-8"?>
<p:sldLayout xmlns:a="http://schemas.openxmlformats.org/drawingml/2006/main" xmlns:r="http://schemas.openxmlformats.org/officeDocument/2006/relationships" xmlns:p="http://schemas.openxmlformats.org/presentationml/2006/main" userDrawn="1">
  <p:cSld name="9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6200185"/>
      </p:ext>
    </p:extLst>
  </p:cSld>
  <p:clrMapOvr>
    <a:masterClrMapping/>
  </p:clrMapOvr>
</p:sldLayout>
</file>

<file path=ppt/slideLayouts/slideLayout4149.xml><?xml version="1.0" encoding="utf-8"?>
<p:sldLayout xmlns:a="http://schemas.openxmlformats.org/drawingml/2006/main" xmlns:r="http://schemas.openxmlformats.org/officeDocument/2006/relationships" xmlns:p="http://schemas.openxmlformats.org/presentationml/2006/main" userDrawn="1">
  <p:cSld name="9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988304"/>
      </p:ext>
    </p:extLst>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userDrawn="1">
  <p:cSld name="14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ED44A45-4359-412A-B8E7-D7C33963112E}"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479427D6-2132-44B9-AC34-134A09D11799}" type="slidenum">
              <a:rPr lang="zh-CN" altLang="en-US"/>
              <a:pPr>
                <a:defRPr/>
              </a:pPr>
              <a:t>‹#›</a:t>
            </a:fld>
            <a:endParaRPr lang="zh-CN" altLang="en-US"/>
          </a:p>
        </p:txBody>
      </p:sp>
    </p:spTree>
    <p:extLst>
      <p:ext uri="{BB962C8B-B14F-4D97-AF65-F5344CB8AC3E}">
        <p14:creationId xmlns:p14="http://schemas.microsoft.com/office/powerpoint/2010/main" val="4125060749"/>
      </p:ext>
    </p:extLst>
  </p:cSld>
  <p:clrMapOvr>
    <a:masterClrMapping/>
  </p:clrMapOvr>
</p:sldLayout>
</file>

<file path=ppt/slideLayouts/slideLayout4150.xml><?xml version="1.0" encoding="utf-8"?>
<p:sldLayout xmlns:a="http://schemas.openxmlformats.org/drawingml/2006/main" xmlns:r="http://schemas.openxmlformats.org/officeDocument/2006/relationships" xmlns:p="http://schemas.openxmlformats.org/presentationml/2006/main" userDrawn="1">
  <p:cSld name="9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23109572"/>
      </p:ext>
    </p:extLst>
  </p:cSld>
  <p:clrMapOvr>
    <a:masterClrMapping/>
  </p:clrMapOvr>
</p:sldLayout>
</file>

<file path=ppt/slideLayouts/slideLayout4151.xml><?xml version="1.0" encoding="utf-8"?>
<p:sldLayout xmlns:a="http://schemas.openxmlformats.org/drawingml/2006/main" xmlns:r="http://schemas.openxmlformats.org/officeDocument/2006/relationships" xmlns:p="http://schemas.openxmlformats.org/presentationml/2006/main" userDrawn="1">
  <p:cSld name="9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44594701"/>
      </p:ext>
    </p:extLst>
  </p:cSld>
  <p:clrMapOvr>
    <a:masterClrMapping/>
  </p:clrMapOvr>
</p:sldLayout>
</file>

<file path=ppt/slideLayouts/slideLayout4152.xml><?xml version="1.0" encoding="utf-8"?>
<p:sldLayout xmlns:a="http://schemas.openxmlformats.org/drawingml/2006/main" xmlns:r="http://schemas.openxmlformats.org/officeDocument/2006/relationships" xmlns:p="http://schemas.openxmlformats.org/presentationml/2006/main" showMasterSp="0" preserve="1" userDrawn="1">
  <p:cSld name="99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959118906"/>
      </p:ext>
    </p:extLst>
  </p:cSld>
  <p:clrMapOvr>
    <a:masterClrMapping/>
  </p:clrMapOvr>
</p:sldLayout>
</file>

<file path=ppt/slideLayouts/slideLayout4153.xml><?xml version="1.0" encoding="utf-8"?>
<p:sldLayout xmlns:a="http://schemas.openxmlformats.org/drawingml/2006/main" xmlns:r="http://schemas.openxmlformats.org/officeDocument/2006/relationships" xmlns:p="http://schemas.openxmlformats.org/presentationml/2006/main" preserve="1" userDrawn="1">
  <p:cSld name="10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33"/>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285"/>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866852977"/>
      </p:ext>
    </p:extLst>
  </p:cSld>
  <p:clrMapOvr>
    <a:masterClrMapping/>
  </p:clrMapOvr>
</p:sldLayout>
</file>

<file path=ppt/slideLayouts/slideLayout4154.xml><?xml version="1.0" encoding="utf-8"?>
<p:sldLayout xmlns:a="http://schemas.openxmlformats.org/drawingml/2006/main" xmlns:r="http://schemas.openxmlformats.org/officeDocument/2006/relationships" xmlns:p="http://schemas.openxmlformats.org/presentationml/2006/main" preserve="1" userDrawn="1">
  <p:cSld name="101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086255850"/>
      </p:ext>
    </p:extLst>
  </p:cSld>
  <p:clrMapOvr>
    <a:masterClrMapping/>
  </p:clrMapOvr>
</p:sldLayout>
</file>

<file path=ppt/slideLayouts/slideLayout4155.xml><?xml version="1.0" encoding="utf-8"?>
<p:sldLayout xmlns:a="http://schemas.openxmlformats.org/drawingml/2006/main" xmlns:r="http://schemas.openxmlformats.org/officeDocument/2006/relationships" xmlns:p="http://schemas.openxmlformats.org/presentationml/2006/main" preserve="1" userDrawn="1">
  <p:cSld name="102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976202393"/>
      </p:ext>
    </p:extLst>
  </p:cSld>
  <p:clrMapOvr>
    <a:masterClrMapping/>
  </p:clrMapOvr>
</p:sldLayout>
</file>

<file path=ppt/slideLayouts/slideLayout4156.xml><?xml version="1.0" encoding="utf-8"?>
<p:sldLayout xmlns:a="http://schemas.openxmlformats.org/drawingml/2006/main" xmlns:r="http://schemas.openxmlformats.org/officeDocument/2006/relationships" xmlns:p="http://schemas.openxmlformats.org/presentationml/2006/main" preserve="1" userDrawn="1">
  <p:cSld name="10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688"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796543556"/>
      </p:ext>
    </p:extLst>
  </p:cSld>
  <p:clrMapOvr>
    <a:masterClrMapping/>
  </p:clrMapOvr>
</p:sldLayout>
</file>

<file path=ppt/slideLayouts/slideLayout4157.xml><?xml version="1.0" encoding="utf-8"?>
<p:sldLayout xmlns:a="http://schemas.openxmlformats.org/drawingml/2006/main" xmlns:r="http://schemas.openxmlformats.org/officeDocument/2006/relationships" xmlns:p="http://schemas.openxmlformats.org/presentationml/2006/main" preserve="1" userDrawn="1">
  <p:cSld name="10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40"/>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40"/>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857563251"/>
      </p:ext>
    </p:extLst>
  </p:cSld>
  <p:clrMapOvr>
    <a:masterClrMapping/>
  </p:clrMapOvr>
</p:sldLayout>
</file>

<file path=ppt/slideLayouts/slideLayout4158.xml><?xml version="1.0" encoding="utf-8"?>
<p:sldLayout xmlns:a="http://schemas.openxmlformats.org/drawingml/2006/main" xmlns:r="http://schemas.openxmlformats.org/officeDocument/2006/relationships" xmlns:p="http://schemas.openxmlformats.org/presentationml/2006/main" preserve="1" userDrawn="1">
  <p:cSld name="105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627306437"/>
      </p:ext>
    </p:extLst>
  </p:cSld>
  <p:clrMapOvr>
    <a:masterClrMapping/>
  </p:clrMapOvr>
</p:sldLayout>
</file>

<file path=ppt/slideLayouts/slideLayout4159.xml><?xml version="1.0" encoding="utf-8"?>
<p:sldLayout xmlns:a="http://schemas.openxmlformats.org/drawingml/2006/main" xmlns:r="http://schemas.openxmlformats.org/officeDocument/2006/relationships" xmlns:p="http://schemas.openxmlformats.org/presentationml/2006/main" userDrawn="1">
  <p:cSld name="10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D095C19C-1673-4589-9811-8E9F95F9549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27CBE572-6B50-4DA3-ADAF-17EEAF38FC95}" type="slidenum">
              <a:rPr lang="zh-CN" altLang="en-US"/>
              <a:pPr>
                <a:defRPr/>
              </a:pPr>
              <a:t>‹#›</a:t>
            </a:fld>
            <a:endParaRPr lang="zh-CN" altLang="en-US"/>
          </a:p>
        </p:txBody>
      </p:sp>
    </p:spTree>
    <p:extLst>
      <p:ext uri="{BB962C8B-B14F-4D97-AF65-F5344CB8AC3E}">
        <p14:creationId xmlns:p14="http://schemas.microsoft.com/office/powerpoint/2010/main" val="98622265"/>
      </p:ext>
    </p:extLst>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preserve="1" userDrawn="1">
  <p:cSld name="5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0078426"/>
      </p:ext>
    </p:extLst>
  </p:cSld>
  <p:clrMapOvr>
    <a:masterClrMapping/>
  </p:clrMapOvr>
</p:sldLayout>
</file>

<file path=ppt/slideLayouts/slideLayout4160.xml><?xml version="1.0" encoding="utf-8"?>
<p:sldLayout xmlns:a="http://schemas.openxmlformats.org/drawingml/2006/main" xmlns:r="http://schemas.openxmlformats.org/officeDocument/2006/relationships" xmlns:p="http://schemas.openxmlformats.org/presentationml/2006/main" preserve="1" userDrawn="1">
  <p:cSld name="4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2682193"/>
      </p:ext>
    </p:extLst>
  </p:cSld>
  <p:clrMapOvr>
    <a:masterClrMapping/>
  </p:clrMapOvr>
</p:sldLayout>
</file>

<file path=ppt/slideLayouts/slideLayout4161.xml><?xml version="1.0" encoding="utf-8"?>
<p:sldLayout xmlns:a="http://schemas.openxmlformats.org/drawingml/2006/main" xmlns:r="http://schemas.openxmlformats.org/officeDocument/2006/relationships" xmlns:p="http://schemas.openxmlformats.org/presentationml/2006/main" userDrawn="1">
  <p:cSld name="10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28A437C7-88AE-4E59-8AFD-01A2DFD12E2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3B88DAD2-D76F-4EC3-8128-84EE4808DB12}" type="slidenum">
              <a:rPr lang="zh-CN" altLang="en-US"/>
              <a:pPr>
                <a:defRPr/>
              </a:pPr>
              <a:t>‹#›</a:t>
            </a:fld>
            <a:endParaRPr lang="zh-CN" altLang="en-US"/>
          </a:p>
        </p:txBody>
      </p:sp>
    </p:spTree>
    <p:extLst>
      <p:ext uri="{BB962C8B-B14F-4D97-AF65-F5344CB8AC3E}">
        <p14:creationId xmlns:p14="http://schemas.microsoft.com/office/powerpoint/2010/main" val="3449078247"/>
      </p:ext>
    </p:extLst>
  </p:cSld>
  <p:clrMapOvr>
    <a:masterClrMapping/>
  </p:clrMapOvr>
</p:sldLayout>
</file>

<file path=ppt/slideLayouts/slideLayout4162.xml><?xml version="1.0" encoding="utf-8"?>
<p:sldLayout xmlns:a="http://schemas.openxmlformats.org/drawingml/2006/main" xmlns:r="http://schemas.openxmlformats.org/officeDocument/2006/relationships" xmlns:p="http://schemas.openxmlformats.org/presentationml/2006/main" preserve="1" userDrawn="1">
  <p:cSld name="4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68005"/>
      </p:ext>
    </p:extLst>
  </p:cSld>
  <p:clrMapOvr>
    <a:masterClrMapping/>
  </p:clrMapOvr>
</p:sldLayout>
</file>

<file path=ppt/slideLayouts/slideLayout4163.xml><?xml version="1.0" encoding="utf-8"?>
<p:sldLayout xmlns:a="http://schemas.openxmlformats.org/drawingml/2006/main" xmlns:r="http://schemas.openxmlformats.org/officeDocument/2006/relationships" xmlns:p="http://schemas.openxmlformats.org/presentationml/2006/main" userDrawn="1">
  <p:cSld name="10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E86297C-EF62-4B0A-A91C-CC02FAB7EAFA}"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7CE7723-642D-4C2A-8F88-C39CC271E245}" type="slidenum">
              <a:rPr lang="zh-CN" altLang="en-US"/>
              <a:pPr>
                <a:defRPr/>
              </a:pPr>
              <a:t>‹#›</a:t>
            </a:fld>
            <a:endParaRPr lang="zh-CN" altLang="en-US"/>
          </a:p>
        </p:txBody>
      </p:sp>
    </p:spTree>
    <p:extLst>
      <p:ext uri="{BB962C8B-B14F-4D97-AF65-F5344CB8AC3E}">
        <p14:creationId xmlns:p14="http://schemas.microsoft.com/office/powerpoint/2010/main" val="3777442709"/>
      </p:ext>
    </p:extLst>
  </p:cSld>
  <p:clrMapOvr>
    <a:masterClrMapping/>
  </p:clrMapOvr>
</p:sldLayout>
</file>

<file path=ppt/slideLayouts/slideLayout4164.xml><?xml version="1.0" encoding="utf-8"?>
<p:sldLayout xmlns:a="http://schemas.openxmlformats.org/drawingml/2006/main" xmlns:r="http://schemas.openxmlformats.org/officeDocument/2006/relationships" xmlns:p="http://schemas.openxmlformats.org/presentationml/2006/main" preserve="1" userDrawn="1">
  <p:cSld name="4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5545928"/>
      </p:ext>
    </p:extLst>
  </p:cSld>
  <p:clrMapOvr>
    <a:masterClrMapping/>
  </p:clrMapOvr>
</p:sldLayout>
</file>

<file path=ppt/slideLayouts/slideLayout4165.xml><?xml version="1.0" encoding="utf-8"?>
<p:sldLayout xmlns:a="http://schemas.openxmlformats.org/drawingml/2006/main" xmlns:r="http://schemas.openxmlformats.org/officeDocument/2006/relationships" xmlns:p="http://schemas.openxmlformats.org/presentationml/2006/main" userDrawn="1">
  <p:cSld name="10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3DDC803-CB34-4AC3-BF38-E7814FBEE63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B871DCD5-6040-4A80-9FAA-BA40400A7C8A}" type="slidenum">
              <a:rPr lang="zh-CN" altLang="en-US"/>
              <a:pPr>
                <a:defRPr/>
              </a:pPr>
              <a:t>‹#›</a:t>
            </a:fld>
            <a:endParaRPr lang="zh-CN" altLang="en-US"/>
          </a:p>
        </p:txBody>
      </p:sp>
    </p:spTree>
    <p:extLst>
      <p:ext uri="{BB962C8B-B14F-4D97-AF65-F5344CB8AC3E}">
        <p14:creationId xmlns:p14="http://schemas.microsoft.com/office/powerpoint/2010/main" val="1011304796"/>
      </p:ext>
    </p:extLst>
  </p:cSld>
  <p:clrMapOvr>
    <a:masterClrMapping/>
  </p:clrMapOvr>
</p:sldLayout>
</file>

<file path=ppt/slideLayouts/slideLayout4166.xml><?xml version="1.0" encoding="utf-8"?>
<p:sldLayout xmlns:a="http://schemas.openxmlformats.org/drawingml/2006/main" xmlns:r="http://schemas.openxmlformats.org/officeDocument/2006/relationships" xmlns:p="http://schemas.openxmlformats.org/presentationml/2006/main" preserve="1" userDrawn="1">
  <p:cSld name="4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3150802"/>
      </p:ext>
    </p:extLst>
  </p:cSld>
  <p:clrMapOvr>
    <a:masterClrMapping/>
  </p:clrMapOvr>
</p:sldLayout>
</file>

<file path=ppt/slideLayouts/slideLayout4167.xml><?xml version="1.0" encoding="utf-8"?>
<p:sldLayout xmlns:a="http://schemas.openxmlformats.org/drawingml/2006/main" xmlns:r="http://schemas.openxmlformats.org/officeDocument/2006/relationships" xmlns:p="http://schemas.openxmlformats.org/presentationml/2006/main" userDrawn="1">
  <p:cSld name="11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F2A7324-C0DE-43F7-893A-132679DA968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64D15F0-F6A5-4B99-AF3A-DD2D703B13D9}" type="slidenum">
              <a:rPr lang="zh-CN" altLang="en-US"/>
              <a:pPr>
                <a:defRPr/>
              </a:pPr>
              <a:t>‹#›</a:t>
            </a:fld>
            <a:endParaRPr lang="zh-CN" altLang="en-US"/>
          </a:p>
        </p:txBody>
      </p:sp>
    </p:spTree>
    <p:extLst>
      <p:ext uri="{BB962C8B-B14F-4D97-AF65-F5344CB8AC3E}">
        <p14:creationId xmlns:p14="http://schemas.microsoft.com/office/powerpoint/2010/main" val="798333135"/>
      </p:ext>
    </p:extLst>
  </p:cSld>
  <p:clrMapOvr>
    <a:masterClrMapping/>
  </p:clrMapOvr>
</p:sldLayout>
</file>

<file path=ppt/slideLayouts/slideLayout4168.xml><?xml version="1.0" encoding="utf-8"?>
<p:sldLayout xmlns:a="http://schemas.openxmlformats.org/drawingml/2006/main" xmlns:r="http://schemas.openxmlformats.org/officeDocument/2006/relationships" xmlns:p="http://schemas.openxmlformats.org/presentationml/2006/main" preserve="1" userDrawn="1">
  <p:cSld name="4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460037"/>
      </p:ext>
    </p:extLst>
  </p:cSld>
  <p:clrMapOvr>
    <a:masterClrMapping/>
  </p:clrMapOvr>
</p:sldLayout>
</file>

<file path=ppt/slideLayouts/slideLayout4169.xml><?xml version="1.0" encoding="utf-8"?>
<p:sldLayout xmlns:a="http://schemas.openxmlformats.org/drawingml/2006/main" xmlns:r="http://schemas.openxmlformats.org/officeDocument/2006/relationships" xmlns:p="http://schemas.openxmlformats.org/presentationml/2006/main" showMasterSp="0" preserve="1" userDrawn="1">
  <p:cSld name="11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4700111"/>
      </p:ext>
    </p:extLst>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userDrawn="1">
  <p:cSld name="1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F322373E-94DA-4FAD-8445-2DC9FAF8E99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EF013778-57A3-42C7-8434-42A77F100B0B}" type="slidenum">
              <a:rPr lang="zh-CN" altLang="en-US"/>
              <a:pPr>
                <a:defRPr/>
              </a:pPr>
              <a:t>‹#›</a:t>
            </a:fld>
            <a:endParaRPr lang="zh-CN" altLang="en-US"/>
          </a:p>
        </p:txBody>
      </p:sp>
    </p:spTree>
    <p:extLst>
      <p:ext uri="{BB962C8B-B14F-4D97-AF65-F5344CB8AC3E}">
        <p14:creationId xmlns:p14="http://schemas.microsoft.com/office/powerpoint/2010/main" val="2768509339"/>
      </p:ext>
    </p:extLst>
  </p:cSld>
  <p:clrMapOvr>
    <a:masterClrMapping/>
  </p:clrMapOvr>
</p:sldLayout>
</file>

<file path=ppt/slideLayouts/slideLayout4170.xml><?xml version="1.0" encoding="utf-8"?>
<p:sldLayout xmlns:a="http://schemas.openxmlformats.org/drawingml/2006/main" xmlns:r="http://schemas.openxmlformats.org/officeDocument/2006/relationships" xmlns:p="http://schemas.openxmlformats.org/presentationml/2006/main" preserve="1" userDrawn="1">
  <p:cSld name="11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33"/>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285"/>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724743942"/>
      </p:ext>
    </p:extLst>
  </p:cSld>
  <p:clrMapOvr>
    <a:masterClrMapping/>
  </p:clrMapOvr>
</p:sldLayout>
</file>

<file path=ppt/slideLayouts/slideLayout4171.xml><?xml version="1.0" encoding="utf-8"?>
<p:sldLayout xmlns:a="http://schemas.openxmlformats.org/drawingml/2006/main" xmlns:r="http://schemas.openxmlformats.org/officeDocument/2006/relationships" xmlns:p="http://schemas.openxmlformats.org/presentationml/2006/main" preserve="1" userDrawn="1">
  <p:cSld name="113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106281652"/>
      </p:ext>
    </p:extLst>
  </p:cSld>
  <p:clrMapOvr>
    <a:masterClrMapping/>
  </p:clrMapOvr>
</p:sldLayout>
</file>

<file path=ppt/slideLayouts/slideLayout4172.xml><?xml version="1.0" encoding="utf-8"?>
<p:sldLayout xmlns:a="http://schemas.openxmlformats.org/drawingml/2006/main" xmlns:r="http://schemas.openxmlformats.org/officeDocument/2006/relationships" xmlns:p="http://schemas.openxmlformats.org/presentationml/2006/main" preserve="1" userDrawn="1">
  <p:cSld name="11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0953274"/>
      </p:ext>
    </p:extLst>
  </p:cSld>
  <p:clrMapOvr>
    <a:masterClrMapping/>
  </p:clrMapOvr>
</p:sldLayout>
</file>

<file path=ppt/slideLayouts/slideLayout4173.xml><?xml version="1.0" encoding="utf-8"?>
<p:sldLayout xmlns:a="http://schemas.openxmlformats.org/drawingml/2006/main" xmlns:r="http://schemas.openxmlformats.org/officeDocument/2006/relationships" xmlns:p="http://schemas.openxmlformats.org/presentationml/2006/main" preserve="1" userDrawn="1">
  <p:cSld name="115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688"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370245752"/>
      </p:ext>
    </p:extLst>
  </p:cSld>
  <p:clrMapOvr>
    <a:masterClrMapping/>
  </p:clrMapOvr>
</p:sldLayout>
</file>

<file path=ppt/slideLayouts/slideLayout4174.xml><?xml version="1.0" encoding="utf-8"?>
<p:sldLayout xmlns:a="http://schemas.openxmlformats.org/drawingml/2006/main" xmlns:r="http://schemas.openxmlformats.org/officeDocument/2006/relationships" xmlns:p="http://schemas.openxmlformats.org/presentationml/2006/main" preserve="1" userDrawn="1">
  <p:cSld name="11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40"/>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40"/>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002813281"/>
      </p:ext>
    </p:extLst>
  </p:cSld>
  <p:clrMapOvr>
    <a:masterClrMapping/>
  </p:clrMapOvr>
</p:sldLayout>
</file>

<file path=ppt/slideLayouts/slideLayout4175.xml><?xml version="1.0" encoding="utf-8"?>
<p:sldLayout xmlns:a="http://schemas.openxmlformats.org/drawingml/2006/main" xmlns:r="http://schemas.openxmlformats.org/officeDocument/2006/relationships" xmlns:p="http://schemas.openxmlformats.org/presentationml/2006/main" preserve="1" userDrawn="1">
  <p:cSld name="117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955604718"/>
      </p:ext>
    </p:extLst>
  </p:cSld>
  <p:clrMapOvr>
    <a:masterClrMapping/>
  </p:clrMapOvr>
</p:sldLayout>
</file>

<file path=ppt/slideLayouts/slideLayout4176.xml><?xml version="1.0" encoding="utf-8"?>
<p:sldLayout xmlns:a="http://schemas.openxmlformats.org/drawingml/2006/main" xmlns:r="http://schemas.openxmlformats.org/officeDocument/2006/relationships" xmlns:p="http://schemas.openxmlformats.org/presentationml/2006/main" userDrawn="1">
  <p:cSld name="11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CE61F6D0-8110-4194-8ACB-42B71AF17BF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1B2B8DF5-4769-4E6A-959B-201B45D4896C}" type="slidenum">
              <a:rPr lang="zh-CN" altLang="en-US"/>
              <a:pPr>
                <a:defRPr/>
              </a:pPr>
              <a:t>‹#›</a:t>
            </a:fld>
            <a:endParaRPr lang="zh-CN" altLang="en-US"/>
          </a:p>
        </p:txBody>
      </p:sp>
    </p:spTree>
    <p:extLst>
      <p:ext uri="{BB962C8B-B14F-4D97-AF65-F5344CB8AC3E}">
        <p14:creationId xmlns:p14="http://schemas.microsoft.com/office/powerpoint/2010/main" val="2800802067"/>
      </p:ext>
    </p:extLst>
  </p:cSld>
  <p:clrMapOvr>
    <a:masterClrMapping/>
  </p:clrMapOvr>
</p:sldLayout>
</file>

<file path=ppt/slideLayouts/slideLayout4177.xml><?xml version="1.0" encoding="utf-8"?>
<p:sldLayout xmlns:a="http://schemas.openxmlformats.org/drawingml/2006/main" xmlns:r="http://schemas.openxmlformats.org/officeDocument/2006/relationships" xmlns:p="http://schemas.openxmlformats.org/presentationml/2006/main" preserve="1" userDrawn="1">
  <p:cSld name="4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4776649"/>
      </p:ext>
    </p:extLst>
  </p:cSld>
  <p:clrMapOvr>
    <a:masterClrMapping/>
  </p:clrMapOvr>
</p:sldLayout>
</file>

<file path=ppt/slideLayouts/slideLayout4178.xml><?xml version="1.0" encoding="utf-8"?>
<p:sldLayout xmlns:a="http://schemas.openxmlformats.org/drawingml/2006/main" xmlns:r="http://schemas.openxmlformats.org/officeDocument/2006/relationships" xmlns:p="http://schemas.openxmlformats.org/presentationml/2006/main" userDrawn="1">
  <p:cSld name="1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CE4234F7-7072-401F-9116-BD6DAB26D35A}"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BCE75BF8-E47E-4D39-ACBA-64F166590D9C}" type="slidenum">
              <a:rPr lang="zh-CN" altLang="en-US"/>
              <a:pPr>
                <a:defRPr/>
              </a:pPr>
              <a:t>‹#›</a:t>
            </a:fld>
            <a:endParaRPr lang="zh-CN" altLang="en-US"/>
          </a:p>
        </p:txBody>
      </p:sp>
    </p:spTree>
    <p:extLst>
      <p:ext uri="{BB962C8B-B14F-4D97-AF65-F5344CB8AC3E}">
        <p14:creationId xmlns:p14="http://schemas.microsoft.com/office/powerpoint/2010/main" val="2000248846"/>
      </p:ext>
    </p:extLst>
  </p:cSld>
  <p:clrMapOvr>
    <a:masterClrMapping/>
  </p:clrMapOvr>
</p:sldLayout>
</file>

<file path=ppt/slideLayouts/slideLayout4179.xml><?xml version="1.0" encoding="utf-8"?>
<p:sldLayout xmlns:a="http://schemas.openxmlformats.org/drawingml/2006/main" xmlns:r="http://schemas.openxmlformats.org/officeDocument/2006/relationships" xmlns:p="http://schemas.openxmlformats.org/presentationml/2006/main" preserve="1" userDrawn="1">
  <p:cSld name="4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7181143"/>
      </p:ext>
    </p:extLst>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5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7047925"/>
      </p:ext>
    </p:extLst>
  </p:cSld>
  <p:clrMapOvr>
    <a:masterClrMapping/>
  </p:clrMapOvr>
</p:sldLayout>
</file>

<file path=ppt/slideLayouts/slideLayout4180.xml><?xml version="1.0" encoding="utf-8"?>
<p:sldLayout xmlns:a="http://schemas.openxmlformats.org/drawingml/2006/main" xmlns:r="http://schemas.openxmlformats.org/officeDocument/2006/relationships" xmlns:p="http://schemas.openxmlformats.org/presentationml/2006/main" userDrawn="1">
  <p:cSld name="1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9EFEB77-3D84-4ABA-B16B-935DEC25523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C1AE0AD-960D-4BBC-B223-3C91747DD68D}" type="slidenum">
              <a:rPr lang="zh-CN" altLang="en-US"/>
              <a:pPr>
                <a:defRPr/>
              </a:pPr>
              <a:t>‹#›</a:t>
            </a:fld>
            <a:endParaRPr lang="zh-CN" altLang="en-US"/>
          </a:p>
        </p:txBody>
      </p:sp>
    </p:spTree>
    <p:extLst>
      <p:ext uri="{BB962C8B-B14F-4D97-AF65-F5344CB8AC3E}">
        <p14:creationId xmlns:p14="http://schemas.microsoft.com/office/powerpoint/2010/main" val="582982566"/>
      </p:ext>
    </p:extLst>
  </p:cSld>
  <p:clrMapOvr>
    <a:masterClrMapping/>
  </p:clrMapOvr>
</p:sldLayout>
</file>

<file path=ppt/slideLayouts/slideLayout4181.xml><?xml version="1.0" encoding="utf-8"?>
<p:sldLayout xmlns:a="http://schemas.openxmlformats.org/drawingml/2006/main" xmlns:r="http://schemas.openxmlformats.org/officeDocument/2006/relationships" xmlns:p="http://schemas.openxmlformats.org/presentationml/2006/main" preserve="1" userDrawn="1">
  <p:cSld name="4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8083161"/>
      </p:ext>
    </p:extLst>
  </p:cSld>
  <p:clrMapOvr>
    <a:masterClrMapping/>
  </p:clrMapOvr>
</p:sldLayout>
</file>

<file path=ppt/slideLayouts/slideLayout4182.xml><?xml version="1.0" encoding="utf-8"?>
<p:sldLayout xmlns:a="http://schemas.openxmlformats.org/drawingml/2006/main" xmlns:r="http://schemas.openxmlformats.org/officeDocument/2006/relationships" xmlns:p="http://schemas.openxmlformats.org/presentationml/2006/main" userDrawn="1">
  <p:cSld name="1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71EFFC4-86A1-4567-A769-9C43854D9AE5}"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B36D763-E018-4511-B003-98E98AC29ABB}" type="slidenum">
              <a:rPr lang="zh-CN" altLang="en-US"/>
              <a:pPr>
                <a:defRPr/>
              </a:pPr>
              <a:t>‹#›</a:t>
            </a:fld>
            <a:endParaRPr lang="zh-CN" altLang="en-US"/>
          </a:p>
        </p:txBody>
      </p:sp>
    </p:spTree>
    <p:extLst>
      <p:ext uri="{BB962C8B-B14F-4D97-AF65-F5344CB8AC3E}">
        <p14:creationId xmlns:p14="http://schemas.microsoft.com/office/powerpoint/2010/main" val="2513432689"/>
      </p:ext>
    </p:extLst>
  </p:cSld>
  <p:clrMapOvr>
    <a:masterClrMapping/>
  </p:clrMapOvr>
</p:sldLayout>
</file>

<file path=ppt/slideLayouts/slideLayout4183.xml><?xml version="1.0" encoding="utf-8"?>
<p:sldLayout xmlns:a="http://schemas.openxmlformats.org/drawingml/2006/main" xmlns:r="http://schemas.openxmlformats.org/officeDocument/2006/relationships" xmlns:p="http://schemas.openxmlformats.org/presentationml/2006/main" preserve="1" userDrawn="1">
  <p:cSld name="4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6864831"/>
      </p:ext>
    </p:extLst>
  </p:cSld>
  <p:clrMapOvr>
    <a:masterClrMapping/>
  </p:clrMapOvr>
</p:sldLayout>
</file>

<file path=ppt/slideLayouts/slideLayout4184.xml><?xml version="1.0" encoding="utf-8"?>
<p:sldLayout xmlns:a="http://schemas.openxmlformats.org/drawingml/2006/main" xmlns:r="http://schemas.openxmlformats.org/officeDocument/2006/relationships" xmlns:p="http://schemas.openxmlformats.org/presentationml/2006/main" userDrawn="1">
  <p:cSld name="1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908A9FC8-A5C4-4346-A668-5F0979AC2EAA}"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9350A7DD-9705-4DD4-AE9E-A956340A53B1}" type="slidenum">
              <a:rPr lang="zh-CN" altLang="en-US"/>
              <a:pPr>
                <a:defRPr/>
              </a:pPr>
              <a:t>‹#›</a:t>
            </a:fld>
            <a:endParaRPr lang="zh-CN" altLang="en-US"/>
          </a:p>
        </p:txBody>
      </p:sp>
    </p:spTree>
    <p:extLst>
      <p:ext uri="{BB962C8B-B14F-4D97-AF65-F5344CB8AC3E}">
        <p14:creationId xmlns:p14="http://schemas.microsoft.com/office/powerpoint/2010/main" val="830922327"/>
      </p:ext>
    </p:extLst>
  </p:cSld>
  <p:clrMapOvr>
    <a:masterClrMapping/>
  </p:clrMapOvr>
</p:sldLayout>
</file>

<file path=ppt/slideLayouts/slideLayout4185.xml><?xml version="1.0" encoding="utf-8"?>
<p:sldLayout xmlns:a="http://schemas.openxmlformats.org/drawingml/2006/main" xmlns:r="http://schemas.openxmlformats.org/officeDocument/2006/relationships" xmlns:p="http://schemas.openxmlformats.org/presentationml/2006/main" preserve="1" userDrawn="1">
  <p:cSld name="4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8574860"/>
      </p:ext>
    </p:extLst>
  </p:cSld>
  <p:clrMapOvr>
    <a:masterClrMapping/>
  </p:clrMapOvr>
</p:sldLayout>
</file>

<file path=ppt/slideLayouts/slideLayout4186.xml><?xml version="1.0" encoding="utf-8"?>
<p:sldLayout xmlns:a="http://schemas.openxmlformats.org/drawingml/2006/main" xmlns:r="http://schemas.openxmlformats.org/officeDocument/2006/relationships" xmlns:p="http://schemas.openxmlformats.org/presentationml/2006/main" userDrawn="1">
  <p:cSld name="1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2ABC943B-4347-497F-BD82-DDD78402DFE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879F7A46-E674-45F0-8525-710930B8AA18}" type="slidenum">
              <a:rPr lang="zh-CN" altLang="en-US"/>
              <a:pPr>
                <a:defRPr/>
              </a:pPr>
              <a:t>‹#›</a:t>
            </a:fld>
            <a:endParaRPr lang="zh-CN" altLang="en-US"/>
          </a:p>
        </p:txBody>
      </p:sp>
    </p:spTree>
    <p:extLst>
      <p:ext uri="{BB962C8B-B14F-4D97-AF65-F5344CB8AC3E}">
        <p14:creationId xmlns:p14="http://schemas.microsoft.com/office/powerpoint/2010/main" val="2559506575"/>
      </p:ext>
    </p:extLst>
  </p:cSld>
  <p:clrMapOvr>
    <a:masterClrMapping/>
  </p:clrMapOvr>
</p:sldLayout>
</file>

<file path=ppt/slideLayouts/slideLayout4187.xml><?xml version="1.0" encoding="utf-8"?>
<p:sldLayout xmlns:a="http://schemas.openxmlformats.org/drawingml/2006/main" xmlns:r="http://schemas.openxmlformats.org/officeDocument/2006/relationships" xmlns:p="http://schemas.openxmlformats.org/presentationml/2006/main" userDrawn="1">
  <p:cSld name="1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CF8FDBAD-EDED-4992-9184-F4C41B5AEBE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D9B52D98-7BF3-4ED4-AA3B-31F4E12FF074}" type="slidenum">
              <a:rPr lang="zh-CN" altLang="en-US"/>
              <a:pPr>
                <a:defRPr/>
              </a:pPr>
              <a:t>‹#›</a:t>
            </a:fld>
            <a:endParaRPr lang="zh-CN" altLang="en-US"/>
          </a:p>
        </p:txBody>
      </p:sp>
    </p:spTree>
    <p:extLst>
      <p:ext uri="{BB962C8B-B14F-4D97-AF65-F5344CB8AC3E}">
        <p14:creationId xmlns:p14="http://schemas.microsoft.com/office/powerpoint/2010/main" val="518194251"/>
      </p:ext>
    </p:extLst>
  </p:cSld>
  <p:clrMapOvr>
    <a:masterClrMapping/>
  </p:clrMapOvr>
</p:sldLayout>
</file>

<file path=ppt/slideLayouts/slideLayout4188.xml><?xml version="1.0" encoding="utf-8"?>
<p:sldLayout xmlns:a="http://schemas.openxmlformats.org/drawingml/2006/main" xmlns:r="http://schemas.openxmlformats.org/officeDocument/2006/relationships" xmlns:p="http://schemas.openxmlformats.org/presentationml/2006/main" preserve="1" userDrawn="1">
  <p:cSld name="10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9277941"/>
      </p:ext>
    </p:extLst>
  </p:cSld>
  <p:clrMapOvr>
    <a:masterClrMapping/>
  </p:clrMapOvr>
</p:sldLayout>
</file>

<file path=ppt/slideLayouts/slideLayout4189.xml><?xml version="1.0" encoding="utf-8"?>
<p:sldLayout xmlns:a="http://schemas.openxmlformats.org/drawingml/2006/main" xmlns:r="http://schemas.openxmlformats.org/officeDocument/2006/relationships" xmlns:p="http://schemas.openxmlformats.org/presentationml/2006/main" preserve="1" userDrawn="1">
  <p:cSld name="21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1860841"/>
      </p:ext>
    </p:extLst>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userDrawn="1">
  <p:cSld name="15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CF46E60-554B-42EB-BB30-45A391BC32B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DBC383BC-B267-4704-A8FA-A15E8FD53514}" type="slidenum">
              <a:rPr lang="zh-CN" altLang="en-US"/>
              <a:pPr>
                <a:defRPr/>
              </a:pPr>
              <a:t>‹#›</a:t>
            </a:fld>
            <a:endParaRPr lang="zh-CN" altLang="en-US"/>
          </a:p>
        </p:txBody>
      </p:sp>
    </p:spTree>
    <p:extLst>
      <p:ext uri="{BB962C8B-B14F-4D97-AF65-F5344CB8AC3E}">
        <p14:creationId xmlns:p14="http://schemas.microsoft.com/office/powerpoint/2010/main" val="1272839882"/>
      </p:ext>
    </p:extLst>
  </p:cSld>
  <p:clrMapOvr>
    <a:masterClrMapping/>
  </p:clrMapOvr>
</p:sldLayout>
</file>

<file path=ppt/slideLayouts/slideLayout4190.xml><?xml version="1.0" encoding="utf-8"?>
<p:sldLayout xmlns:a="http://schemas.openxmlformats.org/drawingml/2006/main" xmlns:r="http://schemas.openxmlformats.org/officeDocument/2006/relationships" xmlns:p="http://schemas.openxmlformats.org/presentationml/2006/main" preserve="1" userDrawn="1">
  <p:cSld name="10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7878538"/>
      </p:ext>
    </p:extLst>
  </p:cSld>
  <p:clrMapOvr>
    <a:masterClrMapping/>
  </p:clrMapOvr>
</p:sldLayout>
</file>

<file path=ppt/slideLayouts/slideLayout4191.xml><?xml version="1.0" encoding="utf-8"?>
<p:sldLayout xmlns:a="http://schemas.openxmlformats.org/drawingml/2006/main" xmlns:r="http://schemas.openxmlformats.org/officeDocument/2006/relationships" xmlns:p="http://schemas.openxmlformats.org/presentationml/2006/main" userDrawn="1">
  <p:cSld name="1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C9BFBC2-2B51-4E2D-A2A9-6FA339892CC8}"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249ABCFA-707A-484B-B7B0-19331F005530}" type="slidenum">
              <a:rPr lang="zh-CN" altLang="en-US"/>
              <a:pPr>
                <a:defRPr/>
              </a:pPr>
              <a:t>‹#›</a:t>
            </a:fld>
            <a:endParaRPr lang="zh-CN" altLang="en-US"/>
          </a:p>
        </p:txBody>
      </p:sp>
    </p:spTree>
    <p:extLst>
      <p:ext uri="{BB962C8B-B14F-4D97-AF65-F5344CB8AC3E}">
        <p14:creationId xmlns:p14="http://schemas.microsoft.com/office/powerpoint/2010/main" val="2058251414"/>
      </p:ext>
    </p:extLst>
  </p:cSld>
  <p:clrMapOvr>
    <a:masterClrMapping/>
  </p:clrMapOvr>
</p:sldLayout>
</file>

<file path=ppt/slideLayouts/slideLayout4192.xml><?xml version="1.0" encoding="utf-8"?>
<p:sldLayout xmlns:a="http://schemas.openxmlformats.org/drawingml/2006/main" xmlns:r="http://schemas.openxmlformats.org/officeDocument/2006/relationships" xmlns:p="http://schemas.openxmlformats.org/presentationml/2006/main" userDrawn="1">
  <p:cSld name="1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C8817D16-8558-4CE5-8836-66E7606C8EAD}"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0F9D43D-05C1-4590-8F0E-2FDE7E035F52}" type="slidenum">
              <a:rPr lang="zh-CN" altLang="en-US"/>
              <a:pPr>
                <a:defRPr/>
              </a:pPr>
              <a:t>‹#›</a:t>
            </a:fld>
            <a:endParaRPr lang="zh-CN" altLang="en-US"/>
          </a:p>
        </p:txBody>
      </p:sp>
    </p:spTree>
    <p:extLst>
      <p:ext uri="{BB962C8B-B14F-4D97-AF65-F5344CB8AC3E}">
        <p14:creationId xmlns:p14="http://schemas.microsoft.com/office/powerpoint/2010/main" val="3358150177"/>
      </p:ext>
    </p:extLst>
  </p:cSld>
  <p:clrMapOvr>
    <a:masterClrMapping/>
  </p:clrMapOvr>
</p:sldLayout>
</file>

<file path=ppt/slideLayouts/slideLayout4193.xml><?xml version="1.0" encoding="utf-8"?>
<p:sldLayout xmlns:a="http://schemas.openxmlformats.org/drawingml/2006/main" xmlns:r="http://schemas.openxmlformats.org/officeDocument/2006/relationships" xmlns:p="http://schemas.openxmlformats.org/presentationml/2006/main" userDrawn="1">
  <p:cSld name="2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1236260"/>
      </p:ext>
    </p:extLst>
  </p:cSld>
  <p:clrMapOvr>
    <a:masterClrMapping/>
  </p:clrMapOvr>
  <p:transition spd="slow" advClick="0" advTm="0">
    <p:random/>
  </p:transition>
</p:sldLayout>
</file>

<file path=ppt/slideLayouts/slideLayout4194.xml><?xml version="1.0" encoding="utf-8"?>
<p:sldLayout xmlns:a="http://schemas.openxmlformats.org/drawingml/2006/main" xmlns:r="http://schemas.openxmlformats.org/officeDocument/2006/relationships" xmlns:p="http://schemas.openxmlformats.org/presentationml/2006/main" userDrawn="1">
  <p:cSld name="1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E53B1A55-0916-4570-A4C4-C594FE0AACF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3D1B7C4-32FC-4AB3-97D9-91F739791075}" type="slidenum">
              <a:rPr lang="zh-CN" altLang="en-US"/>
              <a:pPr>
                <a:defRPr/>
              </a:pPr>
              <a:t>‹#›</a:t>
            </a:fld>
            <a:endParaRPr lang="zh-CN" altLang="en-US"/>
          </a:p>
        </p:txBody>
      </p:sp>
    </p:spTree>
    <p:extLst>
      <p:ext uri="{BB962C8B-B14F-4D97-AF65-F5344CB8AC3E}">
        <p14:creationId xmlns:p14="http://schemas.microsoft.com/office/powerpoint/2010/main" val="911731862"/>
      </p:ext>
    </p:extLst>
  </p:cSld>
  <p:clrMapOvr>
    <a:masterClrMapping/>
  </p:clrMapOvr>
</p:sldLayout>
</file>

<file path=ppt/slideLayouts/slideLayout4195.xml><?xml version="1.0" encoding="utf-8"?>
<p:sldLayout xmlns:a="http://schemas.openxmlformats.org/drawingml/2006/main" xmlns:r="http://schemas.openxmlformats.org/officeDocument/2006/relationships" xmlns:p="http://schemas.openxmlformats.org/presentationml/2006/main" preserve="1" userDrawn="1">
  <p:cSld name="11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8908684"/>
      </p:ext>
    </p:extLst>
  </p:cSld>
  <p:clrMapOvr>
    <a:masterClrMapping/>
  </p:clrMapOvr>
</p:sldLayout>
</file>

<file path=ppt/slideLayouts/slideLayout4196.xml><?xml version="1.0" encoding="utf-8"?>
<p:sldLayout xmlns:a="http://schemas.openxmlformats.org/drawingml/2006/main" xmlns:r="http://schemas.openxmlformats.org/officeDocument/2006/relationships" xmlns:p="http://schemas.openxmlformats.org/presentationml/2006/main" preserve="1" userDrawn="1">
  <p:cSld name="23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5062815"/>
      </p:ext>
    </p:extLst>
  </p:cSld>
  <p:clrMapOvr>
    <a:masterClrMapping/>
  </p:clrMapOvr>
</p:sldLayout>
</file>

<file path=ppt/slideLayouts/slideLayout4197.xml><?xml version="1.0" encoding="utf-8"?>
<p:sldLayout xmlns:a="http://schemas.openxmlformats.org/drawingml/2006/main" xmlns:r="http://schemas.openxmlformats.org/officeDocument/2006/relationships" xmlns:p="http://schemas.openxmlformats.org/presentationml/2006/main" preserve="1" userDrawn="1">
  <p:cSld name="11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7347766"/>
      </p:ext>
    </p:extLst>
  </p:cSld>
  <p:clrMapOvr>
    <a:masterClrMapping/>
  </p:clrMapOvr>
</p:sldLayout>
</file>

<file path=ppt/slideLayouts/slideLayout4198.xml><?xml version="1.0" encoding="utf-8"?>
<p:sldLayout xmlns:a="http://schemas.openxmlformats.org/drawingml/2006/main" xmlns:r="http://schemas.openxmlformats.org/officeDocument/2006/relationships" xmlns:p="http://schemas.openxmlformats.org/presentationml/2006/main" preserve="1" userDrawn="1">
  <p:cSld name="12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69901387"/>
      </p:ext>
    </p:extLst>
  </p:cSld>
  <p:clrMapOvr>
    <a:masterClrMapping/>
  </p:clrMapOvr>
</p:sldLayout>
</file>

<file path=ppt/slideLayouts/slideLayout4199.xml><?xml version="1.0" encoding="utf-8"?>
<p:sldLayout xmlns:a="http://schemas.openxmlformats.org/drawingml/2006/main" xmlns:r="http://schemas.openxmlformats.org/officeDocument/2006/relationships" xmlns:p="http://schemas.openxmlformats.org/presentationml/2006/main" preserve="1" userDrawn="1">
  <p:cSld name="2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5450502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62DF058-C764-476F-A1F7-E23A4D6ADE7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DB22B4B-FB89-4B6E-96FE-9A9C5692A78E}" type="slidenum">
              <a:rPr lang="zh-CN" altLang="en-US"/>
              <a:pPr>
                <a:defRPr/>
              </a:pPr>
              <a:t>‹#›</a:t>
            </a:fld>
            <a:endParaRPr lang="zh-CN" altLang="en-US"/>
          </a:p>
        </p:txBody>
      </p:sp>
    </p:spTree>
    <p:extLst>
      <p:ext uri="{BB962C8B-B14F-4D97-AF65-F5344CB8AC3E}">
        <p14:creationId xmlns:p14="http://schemas.microsoft.com/office/powerpoint/2010/main" val="2673207897"/>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5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6556805"/>
      </p:ext>
    </p:extLst>
  </p:cSld>
  <p:clrMapOvr>
    <a:masterClrMapping/>
  </p:clrMapOvr>
</p:sldLayout>
</file>

<file path=ppt/slideLayouts/slideLayout4200.xml><?xml version="1.0" encoding="utf-8"?>
<p:sldLayout xmlns:a="http://schemas.openxmlformats.org/drawingml/2006/main" xmlns:r="http://schemas.openxmlformats.org/officeDocument/2006/relationships" xmlns:p="http://schemas.openxmlformats.org/presentationml/2006/main" preserve="1" userDrawn="1">
  <p:cSld name="12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622722"/>
      </p:ext>
    </p:extLst>
  </p:cSld>
  <p:clrMapOvr>
    <a:masterClrMapping/>
  </p:clrMapOvr>
</p:sldLayout>
</file>

<file path=ppt/slideLayouts/slideLayout4201.xml><?xml version="1.0" encoding="utf-8"?>
<p:sldLayout xmlns:a="http://schemas.openxmlformats.org/drawingml/2006/main" xmlns:r="http://schemas.openxmlformats.org/officeDocument/2006/relationships" xmlns:p="http://schemas.openxmlformats.org/presentationml/2006/main" userDrawn="1">
  <p:cSld name="1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6" y="6042042"/>
            <a:ext cx="683419" cy="365125"/>
          </a:xfrm>
        </p:spPr>
        <p:txBody>
          <a:bodyPr/>
          <a:lstStyle>
            <a:lvl1pPr eaLnBrk="0" fontAlgn="auto" hangingPunct="0">
              <a:spcBef>
                <a:spcPct val="0"/>
              </a:spcBef>
              <a:spcAft>
                <a:spcPts val="0"/>
              </a:spcAft>
              <a:defRPr sz="1350" smtClean="0">
                <a:solidFill>
                  <a:prstClr val="black">
                    <a:tint val="75000"/>
                  </a:prstClr>
                </a:solidFill>
                <a:latin typeface="Arial" panose="020B0604020202020204" pitchFamily="34" charset="0"/>
              </a:defRPr>
            </a:lvl1pPr>
          </a:lstStyle>
          <a:p>
            <a:pPr>
              <a:defRPr/>
            </a:pPr>
            <a:fld id="{4B15D9F9-7E75-4691-9BC8-D556526A05A0}"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42"/>
            <a:ext cx="4723209" cy="365125"/>
          </a:xfrm>
        </p:spPr>
        <p:txBody>
          <a:bodyPr/>
          <a:lstStyle>
            <a:lvl1pPr algn="l" eaLnBrk="0" fontAlgn="auto" hangingPunct="0">
              <a:spcBef>
                <a:spcPct val="0"/>
              </a:spcBef>
              <a:spcAft>
                <a:spcPts val="0"/>
              </a:spcAft>
              <a:defRPr sz="1350">
                <a:solidFill>
                  <a:prstClr val="black">
                    <a:tint val="75000"/>
                  </a:prstClr>
                </a:solidFill>
                <a:latin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42"/>
            <a:ext cx="513159" cy="365125"/>
          </a:xfrm>
        </p:spPr>
        <p:txBody>
          <a:bodyPr/>
          <a:lstStyle>
            <a:lvl1pPr algn="l" eaLnBrk="0" fontAlgn="auto" hangingPunct="0">
              <a:spcBef>
                <a:spcPct val="0"/>
              </a:spcBef>
              <a:spcAft>
                <a:spcPts val="0"/>
              </a:spcAft>
              <a:defRPr sz="1350" smtClean="0">
                <a:solidFill>
                  <a:prstClr val="black">
                    <a:tint val="75000"/>
                  </a:prstClr>
                </a:solidFill>
                <a:latin typeface="Arial" panose="020B0604020202020204" pitchFamily="34" charset="0"/>
              </a:defRPr>
            </a:lvl1pPr>
          </a:lstStyle>
          <a:p>
            <a:pPr>
              <a:defRPr/>
            </a:pPr>
            <a:fld id="{AEA5DE8A-2B46-4B88-B4A2-428A45A9F21D}" type="slidenum">
              <a:rPr lang="zh-CN" altLang="en-US"/>
              <a:pPr>
                <a:defRPr/>
              </a:pPr>
              <a:t>‹#›</a:t>
            </a:fld>
            <a:endParaRPr lang="zh-CN" altLang="en-US"/>
          </a:p>
        </p:txBody>
      </p:sp>
    </p:spTree>
    <p:extLst>
      <p:ext uri="{BB962C8B-B14F-4D97-AF65-F5344CB8AC3E}">
        <p14:creationId xmlns:p14="http://schemas.microsoft.com/office/powerpoint/2010/main" val="4208935971"/>
      </p:ext>
    </p:extLst>
  </p:cSld>
  <p:clrMapOvr>
    <a:masterClrMapping/>
  </p:clrMapOvr>
</p:sldLayout>
</file>

<file path=ppt/slideLayouts/slideLayout4202.xml><?xml version="1.0" encoding="utf-8"?>
<p:sldLayout xmlns:a="http://schemas.openxmlformats.org/drawingml/2006/main" xmlns:r="http://schemas.openxmlformats.org/officeDocument/2006/relationships" xmlns:p="http://schemas.openxmlformats.org/presentationml/2006/main" userDrawn="1">
  <p:cSld name="1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6" y="6042042"/>
            <a:ext cx="683419" cy="365125"/>
          </a:xfrm>
        </p:spPr>
        <p:txBody>
          <a:bodyPr/>
          <a:lstStyle>
            <a:lvl1pPr eaLnBrk="0" fontAlgn="auto" hangingPunct="0">
              <a:spcBef>
                <a:spcPct val="0"/>
              </a:spcBef>
              <a:spcAft>
                <a:spcPts val="0"/>
              </a:spcAft>
              <a:defRPr sz="1350" smtClean="0">
                <a:solidFill>
                  <a:prstClr val="black">
                    <a:tint val="75000"/>
                  </a:prstClr>
                </a:solidFill>
                <a:latin typeface="Arial" panose="020B0604020202020204" pitchFamily="34" charset="0"/>
              </a:defRPr>
            </a:lvl1pPr>
          </a:lstStyle>
          <a:p>
            <a:pPr>
              <a:defRPr/>
            </a:pPr>
            <a:fld id="{A119B26E-0C74-48B3-A8A5-9C5B1E57BB90}"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42"/>
            <a:ext cx="4723209" cy="365125"/>
          </a:xfrm>
        </p:spPr>
        <p:txBody>
          <a:bodyPr/>
          <a:lstStyle>
            <a:lvl1pPr algn="l" eaLnBrk="0" fontAlgn="auto" hangingPunct="0">
              <a:spcBef>
                <a:spcPct val="0"/>
              </a:spcBef>
              <a:spcAft>
                <a:spcPts val="0"/>
              </a:spcAft>
              <a:defRPr sz="1350">
                <a:solidFill>
                  <a:prstClr val="black">
                    <a:tint val="75000"/>
                  </a:prstClr>
                </a:solidFill>
                <a:latin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042"/>
            <a:ext cx="513159" cy="365125"/>
          </a:xfrm>
        </p:spPr>
        <p:txBody>
          <a:bodyPr/>
          <a:lstStyle>
            <a:lvl1pPr algn="l" eaLnBrk="0" fontAlgn="auto" hangingPunct="0">
              <a:spcBef>
                <a:spcPct val="0"/>
              </a:spcBef>
              <a:spcAft>
                <a:spcPts val="0"/>
              </a:spcAft>
              <a:defRPr sz="1350" smtClean="0">
                <a:solidFill>
                  <a:prstClr val="black">
                    <a:tint val="75000"/>
                  </a:prstClr>
                </a:solidFill>
                <a:latin typeface="Arial" panose="020B0604020202020204" pitchFamily="34" charset="0"/>
              </a:defRPr>
            </a:lvl1pPr>
          </a:lstStyle>
          <a:p>
            <a:pPr>
              <a:defRPr/>
            </a:pPr>
            <a:fld id="{FDBDC2CA-9A9B-4CB1-AC2B-2CA72B39F3C8}" type="slidenum">
              <a:rPr lang="zh-CN" altLang="en-US"/>
              <a:pPr>
                <a:defRPr/>
              </a:pPr>
              <a:t>‹#›</a:t>
            </a:fld>
            <a:endParaRPr lang="zh-CN" altLang="en-US"/>
          </a:p>
        </p:txBody>
      </p:sp>
    </p:spTree>
    <p:extLst>
      <p:ext uri="{BB962C8B-B14F-4D97-AF65-F5344CB8AC3E}">
        <p14:creationId xmlns:p14="http://schemas.microsoft.com/office/powerpoint/2010/main" val="4144044682"/>
      </p:ext>
    </p:extLst>
  </p:cSld>
  <p:clrMapOvr>
    <a:masterClrMapping/>
  </p:clrMapOvr>
</p:sldLayout>
</file>

<file path=ppt/slideLayouts/slideLayout4203.xml><?xml version="1.0" encoding="utf-8"?>
<p:sldLayout xmlns:a="http://schemas.openxmlformats.org/drawingml/2006/main" xmlns:r="http://schemas.openxmlformats.org/officeDocument/2006/relationships" xmlns:p="http://schemas.openxmlformats.org/presentationml/2006/main" preserve="1" userDrawn="1">
  <p:cSld name="13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4122917"/>
      </p:ext>
    </p:extLst>
  </p:cSld>
  <p:clrMapOvr>
    <a:masterClrMapping/>
  </p:clrMapOvr>
</p:sldLayout>
</file>

<file path=ppt/slideLayouts/slideLayout4204.xml><?xml version="1.0" encoding="utf-8"?>
<p:sldLayout xmlns:a="http://schemas.openxmlformats.org/drawingml/2006/main" xmlns:r="http://schemas.openxmlformats.org/officeDocument/2006/relationships" xmlns:p="http://schemas.openxmlformats.org/presentationml/2006/main" preserve="1" userDrawn="1">
  <p:cSld name="25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6225120"/>
      </p:ext>
    </p:extLst>
  </p:cSld>
  <p:clrMapOvr>
    <a:masterClrMapping/>
  </p:clrMapOvr>
</p:sldLayout>
</file>

<file path=ppt/slideLayouts/slideLayout4205.xml><?xml version="1.0" encoding="utf-8"?>
<p:sldLayout xmlns:a="http://schemas.openxmlformats.org/drawingml/2006/main" xmlns:r="http://schemas.openxmlformats.org/officeDocument/2006/relationships" xmlns:p="http://schemas.openxmlformats.org/presentationml/2006/main" preserve="1" userDrawn="1">
  <p:cSld name="13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6627101"/>
      </p:ext>
    </p:extLst>
  </p:cSld>
  <p:clrMapOvr>
    <a:masterClrMapping/>
  </p:clrMapOvr>
</p:sldLayout>
</file>

<file path=ppt/slideLayouts/slideLayout420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8383609"/>
      </p:ext>
    </p:extLst>
  </p:cSld>
  <p:clrMapOvr>
    <a:masterClrMapping/>
  </p:clrMapOvr>
</p:sldLayout>
</file>

<file path=ppt/slideLayouts/slideLayout4207.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7492732"/>
      </p:ext>
    </p:extLst>
  </p:cSld>
  <p:clrMapOvr>
    <a:masterClrMapping/>
  </p:clrMapOvr>
</p:sldLayout>
</file>

<file path=ppt/slideLayouts/slideLayout4208.xml><?xml version="1.0" encoding="utf-8"?>
<p:sldLayout xmlns:a="http://schemas.openxmlformats.org/drawingml/2006/main" xmlns:r="http://schemas.openxmlformats.org/officeDocument/2006/relationships" xmlns:p="http://schemas.openxmlformats.org/presentationml/2006/main" preserve="1" userDrawn="1">
  <p:cSld name="4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5393757"/>
      </p:ext>
    </p:extLst>
  </p:cSld>
  <p:clrMapOvr>
    <a:masterClrMapping/>
  </p:clrMapOvr>
</p:sldLayout>
</file>

<file path=ppt/slideLayouts/slideLayout4209.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682412002"/>
      </p:ext>
    </p:extLst>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userDrawn="1">
  <p:cSld name="15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56CE616D-4822-4F34-9036-10F4202CEECE}"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8F1C9607-C50E-44C5-A590-9539F87731AC}" type="slidenum">
              <a:rPr lang="zh-CN" altLang="en-US"/>
              <a:pPr>
                <a:defRPr/>
              </a:pPr>
              <a:t>‹#›</a:t>
            </a:fld>
            <a:endParaRPr lang="zh-CN" altLang="en-US"/>
          </a:p>
        </p:txBody>
      </p:sp>
    </p:spTree>
    <p:extLst>
      <p:ext uri="{BB962C8B-B14F-4D97-AF65-F5344CB8AC3E}">
        <p14:creationId xmlns:p14="http://schemas.microsoft.com/office/powerpoint/2010/main" val="2603526056"/>
      </p:ext>
    </p:extLst>
  </p:cSld>
  <p:clrMapOvr>
    <a:masterClrMapping/>
  </p:clrMapOvr>
</p:sldLayout>
</file>

<file path=ppt/slideLayouts/slideLayout4210.xml><?xml version="1.0" encoding="utf-8"?>
<p:sldLayout xmlns:a="http://schemas.openxmlformats.org/drawingml/2006/main" xmlns:r="http://schemas.openxmlformats.org/officeDocument/2006/relationships" xmlns:p="http://schemas.openxmlformats.org/presentationml/2006/main" preserve="1" userDrawn="1">
  <p:cSld name="4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0258174"/>
      </p:ext>
    </p:extLst>
  </p:cSld>
  <p:clrMapOvr>
    <a:masterClrMapping/>
  </p:clrMapOvr>
</p:sldLayout>
</file>

<file path=ppt/slideLayouts/slideLayout4211.xml><?xml version="1.0" encoding="utf-8"?>
<p:sldLayout xmlns:a="http://schemas.openxmlformats.org/drawingml/2006/main" xmlns:r="http://schemas.openxmlformats.org/officeDocument/2006/relationships" xmlns:p="http://schemas.openxmlformats.org/presentationml/2006/main" preserve="1" userDrawn="1">
  <p:cSld name="9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0614558"/>
      </p:ext>
    </p:extLst>
  </p:cSld>
  <p:clrMapOvr>
    <a:masterClrMapping/>
  </p:clrMapOvr>
</p:sldLayout>
</file>

<file path=ppt/slideLayouts/slideLayout4212.xml><?xml version="1.0" encoding="utf-8"?>
<p:sldLayout xmlns:a="http://schemas.openxmlformats.org/drawingml/2006/main" xmlns:r="http://schemas.openxmlformats.org/officeDocument/2006/relationships" xmlns:p="http://schemas.openxmlformats.org/presentationml/2006/main" preserve="1" userDrawn="1">
  <p:cSld name="9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4034172"/>
      </p:ext>
    </p:extLst>
  </p:cSld>
  <p:clrMapOvr>
    <a:masterClrMapping/>
  </p:clrMapOvr>
</p:sldLayout>
</file>

<file path=ppt/slideLayouts/slideLayout4213.xml><?xml version="1.0" encoding="utf-8"?>
<p:sldLayout xmlns:a="http://schemas.openxmlformats.org/drawingml/2006/main" xmlns:r="http://schemas.openxmlformats.org/officeDocument/2006/relationships" xmlns:p="http://schemas.openxmlformats.org/presentationml/2006/main" preserve="1" userDrawn="1">
  <p:cSld name="9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3121627"/>
      </p:ext>
    </p:extLst>
  </p:cSld>
  <p:clrMapOvr>
    <a:masterClrMapping/>
  </p:clrMapOvr>
</p:sldLayout>
</file>

<file path=ppt/slideLayouts/slideLayout4214.xml><?xml version="1.0" encoding="utf-8"?>
<p:sldLayout xmlns:a="http://schemas.openxmlformats.org/drawingml/2006/main" xmlns:r="http://schemas.openxmlformats.org/officeDocument/2006/relationships" xmlns:p="http://schemas.openxmlformats.org/presentationml/2006/main" preserve="1" userDrawn="1">
  <p:cSld name="4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7942910"/>
      </p:ext>
    </p:extLst>
  </p:cSld>
  <p:clrMapOvr>
    <a:masterClrMapping/>
  </p:clrMapOvr>
</p:sldLayout>
</file>

<file path=ppt/slideLayouts/slideLayout4215.xml><?xml version="1.0" encoding="utf-8"?>
<p:sldLayout xmlns:a="http://schemas.openxmlformats.org/drawingml/2006/main" xmlns:r="http://schemas.openxmlformats.org/officeDocument/2006/relationships" xmlns:p="http://schemas.openxmlformats.org/presentationml/2006/main" preserve="1" userDrawn="1">
  <p:cSld name="4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4858494"/>
      </p:ext>
    </p:extLst>
  </p:cSld>
  <p:clrMapOvr>
    <a:masterClrMapping/>
  </p:clrMapOvr>
</p:sldLayout>
</file>

<file path=ppt/slideLayouts/slideLayout4216.xml><?xml version="1.0" encoding="utf-8"?>
<p:sldLayout xmlns:a="http://schemas.openxmlformats.org/drawingml/2006/main" xmlns:r="http://schemas.openxmlformats.org/officeDocument/2006/relationships" xmlns:p="http://schemas.openxmlformats.org/presentationml/2006/main" preserve="1" userDrawn="1">
  <p:cSld name="4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9408451"/>
      </p:ext>
    </p:extLst>
  </p:cSld>
  <p:clrMapOvr>
    <a:masterClrMapping/>
  </p:clrMapOvr>
</p:sldLayout>
</file>

<file path=ppt/slideLayouts/slideLayout4217.xml><?xml version="1.0" encoding="utf-8"?>
<p:sldLayout xmlns:a="http://schemas.openxmlformats.org/drawingml/2006/main" xmlns:r="http://schemas.openxmlformats.org/officeDocument/2006/relationships" xmlns:p="http://schemas.openxmlformats.org/presentationml/2006/main" preserve="1" userDrawn="1">
  <p:cSld name="4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3675100"/>
      </p:ext>
    </p:extLst>
  </p:cSld>
  <p:clrMapOvr>
    <a:masterClrMapping/>
  </p:clrMapOvr>
</p:sldLayout>
</file>

<file path=ppt/slideLayouts/slideLayout4218.xml><?xml version="1.0" encoding="utf-8"?>
<p:sldLayout xmlns:a="http://schemas.openxmlformats.org/drawingml/2006/main" xmlns:r="http://schemas.openxmlformats.org/officeDocument/2006/relationships" xmlns:p="http://schemas.openxmlformats.org/presentationml/2006/main" userDrawn="1">
  <p:cSld name="10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0878135"/>
      </p:ext>
    </p:extLst>
  </p:cSld>
  <p:clrMapOvr>
    <a:masterClrMapping/>
  </p:clrMapOvr>
</p:sldLayout>
</file>

<file path=ppt/slideLayouts/slideLayout4219.xml><?xml version="1.0" encoding="utf-8"?>
<p:sldLayout xmlns:a="http://schemas.openxmlformats.org/drawingml/2006/main" xmlns:r="http://schemas.openxmlformats.org/officeDocument/2006/relationships" xmlns:p="http://schemas.openxmlformats.org/presentationml/2006/main" userDrawn="1">
  <p:cSld name="10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8615633"/>
      </p:ext>
    </p:extLst>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preserve="1" userDrawn="1">
  <p:cSld name="5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0451808"/>
      </p:ext>
    </p:extLst>
  </p:cSld>
  <p:clrMapOvr>
    <a:masterClrMapping/>
  </p:clrMapOvr>
</p:sldLayout>
</file>

<file path=ppt/slideLayouts/slideLayout4220.xml><?xml version="1.0" encoding="utf-8"?>
<p:sldLayout xmlns:a="http://schemas.openxmlformats.org/drawingml/2006/main" xmlns:r="http://schemas.openxmlformats.org/officeDocument/2006/relationships" xmlns:p="http://schemas.openxmlformats.org/presentationml/2006/main" userDrawn="1">
  <p:cSld name="10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6767461"/>
      </p:ext>
    </p:extLst>
  </p:cSld>
  <p:clrMapOvr>
    <a:masterClrMapping/>
  </p:clrMapOvr>
</p:sldLayout>
</file>

<file path=ppt/slideLayouts/slideLayout4221.xml><?xml version="1.0" encoding="utf-8"?>
<p:sldLayout xmlns:a="http://schemas.openxmlformats.org/drawingml/2006/main" xmlns:r="http://schemas.openxmlformats.org/officeDocument/2006/relationships" xmlns:p="http://schemas.openxmlformats.org/presentationml/2006/main" userDrawn="1">
  <p:cSld name="10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5125198"/>
      </p:ext>
    </p:extLst>
  </p:cSld>
  <p:clrMapOvr>
    <a:masterClrMapping/>
  </p:clrMapOvr>
</p:sldLayout>
</file>

<file path=ppt/slideLayouts/slideLayout4222.xml><?xml version="1.0" encoding="utf-8"?>
<p:sldLayout xmlns:a="http://schemas.openxmlformats.org/drawingml/2006/main" xmlns:r="http://schemas.openxmlformats.org/officeDocument/2006/relationships" xmlns:p="http://schemas.openxmlformats.org/presentationml/2006/main" userDrawn="1">
  <p:cSld name="10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5983498"/>
      </p:ext>
    </p:extLst>
  </p:cSld>
  <p:clrMapOvr>
    <a:masterClrMapping/>
  </p:clrMapOvr>
</p:sldLayout>
</file>

<file path=ppt/slideLayouts/slideLayout4223.xml><?xml version="1.0" encoding="utf-8"?>
<p:sldLayout xmlns:a="http://schemas.openxmlformats.org/drawingml/2006/main" xmlns:r="http://schemas.openxmlformats.org/officeDocument/2006/relationships" xmlns:p="http://schemas.openxmlformats.org/presentationml/2006/main" userDrawn="1">
  <p:cSld name="10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1053353"/>
      </p:ext>
    </p:extLst>
  </p:cSld>
  <p:clrMapOvr>
    <a:masterClrMapping/>
  </p:clrMapOvr>
</p:sldLayout>
</file>

<file path=ppt/slideLayouts/slideLayout4224.xml><?xml version="1.0" encoding="utf-8"?>
<p:sldLayout xmlns:a="http://schemas.openxmlformats.org/drawingml/2006/main" xmlns:r="http://schemas.openxmlformats.org/officeDocument/2006/relationships" xmlns:p="http://schemas.openxmlformats.org/presentationml/2006/main" userDrawn="1">
  <p:cSld name="10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133053"/>
      </p:ext>
    </p:extLst>
  </p:cSld>
  <p:clrMapOvr>
    <a:masterClrMapping/>
  </p:clrMapOvr>
</p:sldLayout>
</file>

<file path=ppt/slideLayouts/slideLayout4225.xml><?xml version="1.0" encoding="utf-8"?>
<p:sldLayout xmlns:a="http://schemas.openxmlformats.org/drawingml/2006/main" xmlns:r="http://schemas.openxmlformats.org/officeDocument/2006/relationships" xmlns:p="http://schemas.openxmlformats.org/presentationml/2006/main" userDrawn="1">
  <p:cSld name="10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1428388"/>
      </p:ext>
    </p:extLst>
  </p:cSld>
  <p:clrMapOvr>
    <a:masterClrMapping/>
  </p:clrMapOvr>
</p:sldLayout>
</file>

<file path=ppt/slideLayouts/slideLayout4226.xml><?xml version="1.0" encoding="utf-8"?>
<p:sldLayout xmlns:a="http://schemas.openxmlformats.org/drawingml/2006/main" xmlns:r="http://schemas.openxmlformats.org/officeDocument/2006/relationships" xmlns:p="http://schemas.openxmlformats.org/presentationml/2006/main" showMasterSp="0" preserve="1" userDrawn="1">
  <p:cSld name="130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9618444"/>
      </p:ext>
    </p:extLst>
  </p:cSld>
  <p:clrMapOvr>
    <a:masterClrMapping/>
  </p:clrMapOvr>
</p:sldLayout>
</file>

<file path=ppt/slideLayouts/slideLayout4227.xml><?xml version="1.0" encoding="utf-8"?>
<p:sldLayout xmlns:a="http://schemas.openxmlformats.org/drawingml/2006/main" xmlns:r="http://schemas.openxmlformats.org/officeDocument/2006/relationships" xmlns:p="http://schemas.openxmlformats.org/presentationml/2006/main" preserve="1" userDrawn="1">
  <p:cSld name="131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33"/>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285"/>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673376282"/>
      </p:ext>
    </p:extLst>
  </p:cSld>
  <p:clrMapOvr>
    <a:masterClrMapping/>
  </p:clrMapOvr>
</p:sldLayout>
</file>

<file path=ppt/slideLayouts/slideLayout4228.xml><?xml version="1.0" encoding="utf-8"?>
<p:sldLayout xmlns:a="http://schemas.openxmlformats.org/drawingml/2006/main" xmlns:r="http://schemas.openxmlformats.org/officeDocument/2006/relationships" xmlns:p="http://schemas.openxmlformats.org/presentationml/2006/main" preserve="1" userDrawn="1">
  <p:cSld name="132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117423144"/>
      </p:ext>
    </p:extLst>
  </p:cSld>
  <p:clrMapOvr>
    <a:masterClrMapping/>
  </p:clrMapOvr>
</p:sldLayout>
</file>

<file path=ppt/slideLayouts/slideLayout4229.xml><?xml version="1.0" encoding="utf-8"?>
<p:sldLayout xmlns:a="http://schemas.openxmlformats.org/drawingml/2006/main" xmlns:r="http://schemas.openxmlformats.org/officeDocument/2006/relationships" xmlns:p="http://schemas.openxmlformats.org/presentationml/2006/main" preserve="1" userDrawn="1">
  <p:cSld name="133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939598392"/>
      </p:ext>
    </p:extLst>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userDrawn="1">
  <p:cSld name="15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3117A66C-FC79-4CC7-90E0-DFC9C678FE49}"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8F496C39-F30C-4426-91CD-F129EE40DEA7}" type="slidenum">
              <a:rPr lang="zh-CN" altLang="en-US"/>
              <a:pPr>
                <a:defRPr/>
              </a:pPr>
              <a:t>‹#›</a:t>
            </a:fld>
            <a:endParaRPr lang="zh-CN" altLang="en-US"/>
          </a:p>
        </p:txBody>
      </p:sp>
    </p:spTree>
    <p:extLst>
      <p:ext uri="{BB962C8B-B14F-4D97-AF65-F5344CB8AC3E}">
        <p14:creationId xmlns:p14="http://schemas.microsoft.com/office/powerpoint/2010/main" val="1193099388"/>
      </p:ext>
    </p:extLst>
  </p:cSld>
  <p:clrMapOvr>
    <a:masterClrMapping/>
  </p:clrMapOvr>
</p:sldLayout>
</file>

<file path=ppt/slideLayouts/slideLayout4230.xml><?xml version="1.0" encoding="utf-8"?>
<p:sldLayout xmlns:a="http://schemas.openxmlformats.org/drawingml/2006/main" xmlns:r="http://schemas.openxmlformats.org/officeDocument/2006/relationships" xmlns:p="http://schemas.openxmlformats.org/presentationml/2006/main" preserve="1" userDrawn="1">
  <p:cSld name="134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688"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624075891"/>
      </p:ext>
    </p:extLst>
  </p:cSld>
  <p:clrMapOvr>
    <a:masterClrMapping/>
  </p:clrMapOvr>
</p:sldLayout>
</file>

<file path=ppt/slideLayouts/slideLayout4231.xml><?xml version="1.0" encoding="utf-8"?>
<p:sldLayout xmlns:a="http://schemas.openxmlformats.org/drawingml/2006/main" xmlns:r="http://schemas.openxmlformats.org/officeDocument/2006/relationships" xmlns:p="http://schemas.openxmlformats.org/presentationml/2006/main" preserve="1" userDrawn="1">
  <p:cSld name="135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40"/>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40"/>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691098717"/>
      </p:ext>
    </p:extLst>
  </p:cSld>
  <p:clrMapOvr>
    <a:masterClrMapping/>
  </p:clrMapOvr>
</p:sldLayout>
</file>

<file path=ppt/slideLayouts/slideLayout4232.xml><?xml version="1.0" encoding="utf-8"?>
<p:sldLayout xmlns:a="http://schemas.openxmlformats.org/drawingml/2006/main" xmlns:r="http://schemas.openxmlformats.org/officeDocument/2006/relationships" xmlns:p="http://schemas.openxmlformats.org/presentationml/2006/main" preserve="1" userDrawn="1">
  <p:cSld name="136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82520562"/>
      </p:ext>
    </p:extLst>
  </p:cSld>
  <p:clrMapOvr>
    <a:masterClrMapping/>
  </p:clrMapOvr>
</p:sldLayout>
</file>

<file path=ppt/slideLayouts/slideLayout4233.xml><?xml version="1.0" encoding="utf-8"?>
<p:sldLayout xmlns:a="http://schemas.openxmlformats.org/drawingml/2006/main" xmlns:r="http://schemas.openxmlformats.org/officeDocument/2006/relationships" xmlns:p="http://schemas.openxmlformats.org/presentationml/2006/main" userDrawn="1">
  <p:cSld name="13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D9211090-4300-4B02-8EAF-B0C80EA901A5}"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AC2944A8-7C4C-47E2-8E7A-3A675320363C}" type="slidenum">
              <a:rPr lang="zh-CN" altLang="en-US"/>
              <a:pPr>
                <a:defRPr/>
              </a:pPr>
              <a:t>‹#›</a:t>
            </a:fld>
            <a:endParaRPr lang="zh-CN" altLang="en-US"/>
          </a:p>
        </p:txBody>
      </p:sp>
    </p:spTree>
    <p:extLst>
      <p:ext uri="{BB962C8B-B14F-4D97-AF65-F5344CB8AC3E}">
        <p14:creationId xmlns:p14="http://schemas.microsoft.com/office/powerpoint/2010/main" val="3543266819"/>
      </p:ext>
    </p:extLst>
  </p:cSld>
  <p:clrMapOvr>
    <a:masterClrMapping/>
  </p:clrMapOvr>
</p:sldLayout>
</file>

<file path=ppt/slideLayouts/slideLayout4234.xml><?xml version="1.0" encoding="utf-8"?>
<p:sldLayout xmlns:a="http://schemas.openxmlformats.org/drawingml/2006/main" xmlns:r="http://schemas.openxmlformats.org/officeDocument/2006/relationships" xmlns:p="http://schemas.openxmlformats.org/presentationml/2006/main" preserve="1" userDrawn="1">
  <p:cSld name="5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62885714"/>
      </p:ext>
    </p:extLst>
  </p:cSld>
  <p:clrMapOvr>
    <a:masterClrMapping/>
  </p:clrMapOvr>
</p:sldLayout>
</file>

<file path=ppt/slideLayouts/slideLayout4235.xml><?xml version="1.0" encoding="utf-8"?>
<p:sldLayout xmlns:a="http://schemas.openxmlformats.org/drawingml/2006/main" xmlns:r="http://schemas.openxmlformats.org/officeDocument/2006/relationships" xmlns:p="http://schemas.openxmlformats.org/presentationml/2006/main" userDrawn="1">
  <p:cSld name="1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B2E9A0D0-1912-4B63-BC63-C49AFE9DC9EA}"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BEFB558-86E2-4C41-AE6B-CB093B994A7C}" type="slidenum">
              <a:rPr lang="zh-CN" altLang="en-US"/>
              <a:pPr>
                <a:defRPr/>
              </a:pPr>
              <a:t>‹#›</a:t>
            </a:fld>
            <a:endParaRPr lang="zh-CN" altLang="en-US"/>
          </a:p>
        </p:txBody>
      </p:sp>
    </p:spTree>
    <p:extLst>
      <p:ext uri="{BB962C8B-B14F-4D97-AF65-F5344CB8AC3E}">
        <p14:creationId xmlns:p14="http://schemas.microsoft.com/office/powerpoint/2010/main" val="1956727164"/>
      </p:ext>
    </p:extLst>
  </p:cSld>
  <p:clrMapOvr>
    <a:masterClrMapping/>
  </p:clrMapOvr>
</p:sldLayout>
</file>

<file path=ppt/slideLayouts/slideLayout4236.xml><?xml version="1.0" encoding="utf-8"?>
<p:sldLayout xmlns:a="http://schemas.openxmlformats.org/drawingml/2006/main" xmlns:r="http://schemas.openxmlformats.org/officeDocument/2006/relationships" xmlns:p="http://schemas.openxmlformats.org/presentationml/2006/main" preserve="1" userDrawn="1">
  <p:cSld name="5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5270252"/>
      </p:ext>
    </p:extLst>
  </p:cSld>
  <p:clrMapOvr>
    <a:masterClrMapping/>
  </p:clrMapOvr>
</p:sldLayout>
</file>

<file path=ppt/slideLayouts/slideLayout4237.xml><?xml version="1.0" encoding="utf-8"?>
<p:sldLayout xmlns:a="http://schemas.openxmlformats.org/drawingml/2006/main" xmlns:r="http://schemas.openxmlformats.org/officeDocument/2006/relationships" xmlns:p="http://schemas.openxmlformats.org/presentationml/2006/main" userDrawn="1">
  <p:cSld name="13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F2CBEE8D-EA8A-4C81-8AC3-1E22C3CA7348}"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9BC4DB86-459D-459B-9F60-77A910608C1D}" type="slidenum">
              <a:rPr lang="zh-CN" altLang="en-US"/>
              <a:pPr>
                <a:defRPr/>
              </a:pPr>
              <a:t>‹#›</a:t>
            </a:fld>
            <a:endParaRPr lang="zh-CN" altLang="en-US"/>
          </a:p>
        </p:txBody>
      </p:sp>
    </p:spTree>
    <p:extLst>
      <p:ext uri="{BB962C8B-B14F-4D97-AF65-F5344CB8AC3E}">
        <p14:creationId xmlns:p14="http://schemas.microsoft.com/office/powerpoint/2010/main" val="3882891863"/>
      </p:ext>
    </p:extLst>
  </p:cSld>
  <p:clrMapOvr>
    <a:masterClrMapping/>
  </p:clrMapOvr>
</p:sldLayout>
</file>

<file path=ppt/slideLayouts/slideLayout4238.xml><?xml version="1.0" encoding="utf-8"?>
<p:sldLayout xmlns:a="http://schemas.openxmlformats.org/drawingml/2006/main" xmlns:r="http://schemas.openxmlformats.org/officeDocument/2006/relationships" xmlns:p="http://schemas.openxmlformats.org/presentationml/2006/main" preserve="1" userDrawn="1">
  <p:cSld name="5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189455"/>
      </p:ext>
    </p:extLst>
  </p:cSld>
  <p:clrMapOvr>
    <a:masterClrMapping/>
  </p:clrMapOvr>
</p:sldLayout>
</file>

<file path=ppt/slideLayouts/slideLayout4239.xml><?xml version="1.0" encoding="utf-8"?>
<p:sldLayout xmlns:a="http://schemas.openxmlformats.org/drawingml/2006/main" xmlns:r="http://schemas.openxmlformats.org/officeDocument/2006/relationships" xmlns:p="http://schemas.openxmlformats.org/presentationml/2006/main" userDrawn="1">
  <p:cSld name="14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49C8B078-C6BC-4E60-A3A7-3B58F65B983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34DE967A-ED93-4AD8-AF5F-27178B5C3C02}" type="slidenum">
              <a:rPr lang="zh-CN" altLang="en-US"/>
              <a:pPr>
                <a:defRPr/>
              </a:pPr>
              <a:t>‹#›</a:t>
            </a:fld>
            <a:endParaRPr lang="zh-CN" altLang="en-US"/>
          </a:p>
        </p:txBody>
      </p:sp>
    </p:spTree>
    <p:extLst>
      <p:ext uri="{BB962C8B-B14F-4D97-AF65-F5344CB8AC3E}">
        <p14:creationId xmlns:p14="http://schemas.microsoft.com/office/powerpoint/2010/main" val="2560071680"/>
      </p:ext>
    </p:extLst>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preserve="1" userDrawn="1">
  <p:cSld name="5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1629223"/>
      </p:ext>
    </p:extLst>
  </p:cSld>
  <p:clrMapOvr>
    <a:masterClrMapping/>
  </p:clrMapOvr>
</p:sldLayout>
</file>

<file path=ppt/slideLayouts/slideLayout4240.xml><?xml version="1.0" encoding="utf-8"?>
<p:sldLayout xmlns:a="http://schemas.openxmlformats.org/drawingml/2006/main" xmlns:r="http://schemas.openxmlformats.org/officeDocument/2006/relationships" xmlns:p="http://schemas.openxmlformats.org/presentationml/2006/main" preserve="1" userDrawn="1">
  <p:cSld name="5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8122251"/>
      </p:ext>
    </p:extLst>
  </p:cSld>
  <p:clrMapOvr>
    <a:masterClrMapping/>
  </p:clrMapOvr>
</p:sldLayout>
</file>

<file path=ppt/slideLayouts/slideLayout4241.xml><?xml version="1.0" encoding="utf-8"?>
<p:sldLayout xmlns:a="http://schemas.openxmlformats.org/drawingml/2006/main" xmlns:r="http://schemas.openxmlformats.org/officeDocument/2006/relationships" xmlns:p="http://schemas.openxmlformats.org/presentationml/2006/main" userDrawn="1">
  <p:cSld name="14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AF32C3C7-61DD-4C62-BD92-5B9C4C974714}"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4EFD081-0DD6-4BBC-A0FC-B1FCC49FE232}" type="slidenum">
              <a:rPr lang="zh-CN" altLang="en-US"/>
              <a:pPr>
                <a:defRPr/>
              </a:pPr>
              <a:t>‹#›</a:t>
            </a:fld>
            <a:endParaRPr lang="zh-CN" altLang="en-US"/>
          </a:p>
        </p:txBody>
      </p:sp>
    </p:spTree>
    <p:extLst>
      <p:ext uri="{BB962C8B-B14F-4D97-AF65-F5344CB8AC3E}">
        <p14:creationId xmlns:p14="http://schemas.microsoft.com/office/powerpoint/2010/main" val="2274940179"/>
      </p:ext>
    </p:extLst>
  </p:cSld>
  <p:clrMapOvr>
    <a:masterClrMapping/>
  </p:clrMapOvr>
</p:sldLayout>
</file>

<file path=ppt/slideLayouts/slideLayout4242.xml><?xml version="1.0" encoding="utf-8"?>
<p:sldLayout xmlns:a="http://schemas.openxmlformats.org/drawingml/2006/main" xmlns:r="http://schemas.openxmlformats.org/officeDocument/2006/relationships" xmlns:p="http://schemas.openxmlformats.org/presentationml/2006/main" preserve="1" userDrawn="1">
  <p:cSld name="5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0307616"/>
      </p:ext>
    </p:extLst>
  </p:cSld>
  <p:clrMapOvr>
    <a:masterClrMapping/>
  </p:clrMapOvr>
</p:sldLayout>
</file>

<file path=ppt/slideLayouts/slideLayout4243.xml><?xml version="1.0" encoding="utf-8"?>
<p:sldLayout xmlns:a="http://schemas.openxmlformats.org/drawingml/2006/main" xmlns:r="http://schemas.openxmlformats.org/officeDocument/2006/relationships" xmlns:p="http://schemas.openxmlformats.org/presentationml/2006/main" showMasterSp="0" preserve="1" userDrawn="1">
  <p:cSld name="14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0232067"/>
      </p:ext>
    </p:extLst>
  </p:cSld>
  <p:clrMapOvr>
    <a:masterClrMapping/>
  </p:clrMapOvr>
</p:sldLayout>
</file>

<file path=ppt/slideLayouts/slideLayout4244.xml><?xml version="1.0" encoding="utf-8"?>
<p:sldLayout xmlns:a="http://schemas.openxmlformats.org/drawingml/2006/main" xmlns:r="http://schemas.openxmlformats.org/officeDocument/2006/relationships" xmlns:p="http://schemas.openxmlformats.org/presentationml/2006/main" preserve="1" userDrawn="1">
  <p:cSld name="143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33"/>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285"/>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111683497"/>
      </p:ext>
    </p:extLst>
  </p:cSld>
  <p:clrMapOvr>
    <a:masterClrMapping/>
  </p:clrMapOvr>
</p:sldLayout>
</file>

<file path=ppt/slideLayouts/slideLayout4245.xml><?xml version="1.0" encoding="utf-8"?>
<p:sldLayout xmlns:a="http://schemas.openxmlformats.org/drawingml/2006/main" xmlns:r="http://schemas.openxmlformats.org/officeDocument/2006/relationships" xmlns:p="http://schemas.openxmlformats.org/presentationml/2006/main" preserve="1" userDrawn="1">
  <p:cSld name="144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072769932"/>
      </p:ext>
    </p:extLst>
  </p:cSld>
  <p:clrMapOvr>
    <a:masterClrMapping/>
  </p:clrMapOvr>
</p:sldLayout>
</file>

<file path=ppt/slideLayouts/slideLayout4246.xml><?xml version="1.0" encoding="utf-8"?>
<p:sldLayout xmlns:a="http://schemas.openxmlformats.org/drawingml/2006/main" xmlns:r="http://schemas.openxmlformats.org/officeDocument/2006/relationships" xmlns:p="http://schemas.openxmlformats.org/presentationml/2006/main" preserve="1" userDrawn="1">
  <p:cSld name="145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938856094"/>
      </p:ext>
    </p:extLst>
  </p:cSld>
  <p:clrMapOvr>
    <a:masterClrMapping/>
  </p:clrMapOvr>
</p:sldLayout>
</file>

<file path=ppt/slideLayouts/slideLayout4247.xml><?xml version="1.0" encoding="utf-8"?>
<p:sldLayout xmlns:a="http://schemas.openxmlformats.org/drawingml/2006/main" xmlns:r="http://schemas.openxmlformats.org/officeDocument/2006/relationships" xmlns:p="http://schemas.openxmlformats.org/presentationml/2006/main" preserve="1" userDrawn="1">
  <p:cSld name="146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688"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412198431"/>
      </p:ext>
    </p:extLst>
  </p:cSld>
  <p:clrMapOvr>
    <a:masterClrMapping/>
  </p:clrMapOvr>
</p:sldLayout>
</file>

<file path=ppt/slideLayouts/slideLayout4248.xml><?xml version="1.0" encoding="utf-8"?>
<p:sldLayout xmlns:a="http://schemas.openxmlformats.org/drawingml/2006/main" xmlns:r="http://schemas.openxmlformats.org/officeDocument/2006/relationships" xmlns:p="http://schemas.openxmlformats.org/presentationml/2006/main" preserve="1" userDrawn="1">
  <p:cSld name="14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40"/>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40"/>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084676915"/>
      </p:ext>
    </p:extLst>
  </p:cSld>
  <p:clrMapOvr>
    <a:masterClrMapping/>
  </p:clrMapOvr>
</p:sldLayout>
</file>

<file path=ppt/slideLayouts/slideLayout4249.xml><?xml version="1.0" encoding="utf-8"?>
<p:sldLayout xmlns:a="http://schemas.openxmlformats.org/drawingml/2006/main" xmlns:r="http://schemas.openxmlformats.org/officeDocument/2006/relationships" xmlns:p="http://schemas.openxmlformats.org/presentationml/2006/main" preserve="1" userDrawn="1">
  <p:cSld name="148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887433577"/>
      </p:ext>
    </p:extLst>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userDrawn="1">
  <p:cSld name="15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AA561FC5-CA0C-4699-B462-0A5A5E5979A9}"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5EA16809-4D85-4174-BD8D-1A58CED1ABB5}" type="slidenum">
              <a:rPr lang="zh-CN" altLang="en-US"/>
              <a:pPr>
                <a:defRPr/>
              </a:pPr>
              <a:t>‹#›</a:t>
            </a:fld>
            <a:endParaRPr lang="zh-CN" altLang="en-US"/>
          </a:p>
        </p:txBody>
      </p:sp>
    </p:spTree>
    <p:extLst>
      <p:ext uri="{BB962C8B-B14F-4D97-AF65-F5344CB8AC3E}">
        <p14:creationId xmlns:p14="http://schemas.microsoft.com/office/powerpoint/2010/main" val="82693427"/>
      </p:ext>
    </p:extLst>
  </p:cSld>
  <p:clrMapOvr>
    <a:masterClrMapping/>
  </p:clrMapOvr>
</p:sldLayout>
</file>

<file path=ppt/slideLayouts/slideLayout4250.xml><?xml version="1.0" encoding="utf-8"?>
<p:sldLayout xmlns:a="http://schemas.openxmlformats.org/drawingml/2006/main" xmlns:r="http://schemas.openxmlformats.org/officeDocument/2006/relationships" xmlns:p="http://schemas.openxmlformats.org/presentationml/2006/main" userDrawn="1">
  <p:cSld name="14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ED44A45-4359-412A-B8E7-D7C33963112E}"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479427D6-2132-44B9-AC34-134A09D11799}" type="slidenum">
              <a:rPr lang="zh-CN" altLang="en-US"/>
              <a:pPr>
                <a:defRPr/>
              </a:pPr>
              <a:t>‹#›</a:t>
            </a:fld>
            <a:endParaRPr lang="zh-CN" altLang="en-US"/>
          </a:p>
        </p:txBody>
      </p:sp>
    </p:spTree>
    <p:extLst>
      <p:ext uri="{BB962C8B-B14F-4D97-AF65-F5344CB8AC3E}">
        <p14:creationId xmlns:p14="http://schemas.microsoft.com/office/powerpoint/2010/main" val="2703480638"/>
      </p:ext>
    </p:extLst>
  </p:cSld>
  <p:clrMapOvr>
    <a:masterClrMapping/>
  </p:clrMapOvr>
</p:sldLayout>
</file>

<file path=ppt/slideLayouts/slideLayout4251.xml><?xml version="1.0" encoding="utf-8"?>
<p:sldLayout xmlns:a="http://schemas.openxmlformats.org/drawingml/2006/main" xmlns:r="http://schemas.openxmlformats.org/officeDocument/2006/relationships" xmlns:p="http://schemas.openxmlformats.org/presentationml/2006/main" preserve="1" userDrawn="1">
  <p:cSld name="5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3736660"/>
      </p:ext>
    </p:extLst>
  </p:cSld>
  <p:clrMapOvr>
    <a:masterClrMapping/>
  </p:clrMapOvr>
</p:sldLayout>
</file>

<file path=ppt/slideLayouts/slideLayout4252.xml><?xml version="1.0" encoding="utf-8"?>
<p:sldLayout xmlns:a="http://schemas.openxmlformats.org/drawingml/2006/main" xmlns:r="http://schemas.openxmlformats.org/officeDocument/2006/relationships" xmlns:p="http://schemas.openxmlformats.org/presentationml/2006/main" userDrawn="1">
  <p:cSld name="1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F322373E-94DA-4FAD-8445-2DC9FAF8E99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EF013778-57A3-42C7-8434-42A77F100B0B}" type="slidenum">
              <a:rPr lang="zh-CN" altLang="en-US"/>
              <a:pPr>
                <a:defRPr/>
              </a:pPr>
              <a:t>‹#›</a:t>
            </a:fld>
            <a:endParaRPr lang="zh-CN" altLang="en-US"/>
          </a:p>
        </p:txBody>
      </p:sp>
    </p:spTree>
    <p:extLst>
      <p:ext uri="{BB962C8B-B14F-4D97-AF65-F5344CB8AC3E}">
        <p14:creationId xmlns:p14="http://schemas.microsoft.com/office/powerpoint/2010/main" val="3343726063"/>
      </p:ext>
    </p:extLst>
  </p:cSld>
  <p:clrMapOvr>
    <a:masterClrMapping/>
  </p:clrMapOvr>
</p:sldLayout>
</file>

<file path=ppt/slideLayouts/slideLayout4253.xml><?xml version="1.0" encoding="utf-8"?>
<p:sldLayout xmlns:a="http://schemas.openxmlformats.org/drawingml/2006/main" xmlns:r="http://schemas.openxmlformats.org/officeDocument/2006/relationships" xmlns:p="http://schemas.openxmlformats.org/presentationml/2006/main" preserve="1" userDrawn="1">
  <p:cSld name="5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67967274"/>
      </p:ext>
    </p:extLst>
  </p:cSld>
  <p:clrMapOvr>
    <a:masterClrMapping/>
  </p:clrMapOvr>
</p:sldLayout>
</file>

<file path=ppt/slideLayouts/slideLayout4254.xml><?xml version="1.0" encoding="utf-8"?>
<p:sldLayout xmlns:a="http://schemas.openxmlformats.org/drawingml/2006/main" xmlns:r="http://schemas.openxmlformats.org/officeDocument/2006/relationships" xmlns:p="http://schemas.openxmlformats.org/presentationml/2006/main" userDrawn="1">
  <p:cSld name="15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CF46E60-554B-42EB-BB30-45A391BC32B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DBC383BC-B267-4704-A8FA-A15E8FD53514}" type="slidenum">
              <a:rPr lang="zh-CN" altLang="en-US"/>
              <a:pPr>
                <a:defRPr/>
              </a:pPr>
              <a:t>‹#›</a:t>
            </a:fld>
            <a:endParaRPr lang="zh-CN" altLang="en-US"/>
          </a:p>
        </p:txBody>
      </p:sp>
    </p:spTree>
    <p:extLst>
      <p:ext uri="{BB962C8B-B14F-4D97-AF65-F5344CB8AC3E}">
        <p14:creationId xmlns:p14="http://schemas.microsoft.com/office/powerpoint/2010/main" val="3625558719"/>
      </p:ext>
    </p:extLst>
  </p:cSld>
  <p:clrMapOvr>
    <a:masterClrMapping/>
  </p:clrMapOvr>
</p:sldLayout>
</file>

<file path=ppt/slideLayouts/slideLayout4255.xml><?xml version="1.0" encoding="utf-8"?>
<p:sldLayout xmlns:a="http://schemas.openxmlformats.org/drawingml/2006/main" xmlns:r="http://schemas.openxmlformats.org/officeDocument/2006/relationships" xmlns:p="http://schemas.openxmlformats.org/presentationml/2006/main" preserve="1" userDrawn="1">
  <p:cSld name="5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3701162"/>
      </p:ext>
    </p:extLst>
  </p:cSld>
  <p:clrMapOvr>
    <a:masterClrMapping/>
  </p:clrMapOvr>
</p:sldLayout>
</file>

<file path=ppt/slideLayouts/slideLayout4256.xml><?xml version="1.0" encoding="utf-8"?>
<p:sldLayout xmlns:a="http://schemas.openxmlformats.org/drawingml/2006/main" xmlns:r="http://schemas.openxmlformats.org/officeDocument/2006/relationships" xmlns:p="http://schemas.openxmlformats.org/presentationml/2006/main" userDrawn="1">
  <p:cSld name="15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56CE616D-4822-4F34-9036-10F4202CEECE}"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8F1C9607-C50E-44C5-A590-9539F87731AC}" type="slidenum">
              <a:rPr lang="zh-CN" altLang="en-US"/>
              <a:pPr>
                <a:defRPr/>
              </a:pPr>
              <a:t>‹#›</a:t>
            </a:fld>
            <a:endParaRPr lang="zh-CN" altLang="en-US"/>
          </a:p>
        </p:txBody>
      </p:sp>
    </p:spTree>
    <p:extLst>
      <p:ext uri="{BB962C8B-B14F-4D97-AF65-F5344CB8AC3E}">
        <p14:creationId xmlns:p14="http://schemas.microsoft.com/office/powerpoint/2010/main" val="595087441"/>
      </p:ext>
    </p:extLst>
  </p:cSld>
  <p:clrMapOvr>
    <a:masterClrMapping/>
  </p:clrMapOvr>
</p:sldLayout>
</file>

<file path=ppt/slideLayouts/slideLayout4257.xml><?xml version="1.0" encoding="utf-8"?>
<p:sldLayout xmlns:a="http://schemas.openxmlformats.org/drawingml/2006/main" xmlns:r="http://schemas.openxmlformats.org/officeDocument/2006/relationships" xmlns:p="http://schemas.openxmlformats.org/presentationml/2006/main" preserve="1" userDrawn="1">
  <p:cSld name="5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691088752"/>
      </p:ext>
    </p:extLst>
  </p:cSld>
  <p:clrMapOvr>
    <a:masterClrMapping/>
  </p:clrMapOvr>
</p:sldLayout>
</file>

<file path=ppt/slideLayouts/slideLayout4258.xml><?xml version="1.0" encoding="utf-8"?>
<p:sldLayout xmlns:a="http://schemas.openxmlformats.org/drawingml/2006/main" xmlns:r="http://schemas.openxmlformats.org/officeDocument/2006/relationships" xmlns:p="http://schemas.openxmlformats.org/presentationml/2006/main" userDrawn="1">
  <p:cSld name="15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3117A66C-FC79-4CC7-90E0-DFC9C678FE49}"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8F496C39-F30C-4426-91CD-F129EE40DEA7}" type="slidenum">
              <a:rPr lang="zh-CN" altLang="en-US"/>
              <a:pPr>
                <a:defRPr/>
              </a:pPr>
              <a:t>‹#›</a:t>
            </a:fld>
            <a:endParaRPr lang="zh-CN" altLang="en-US"/>
          </a:p>
        </p:txBody>
      </p:sp>
    </p:spTree>
    <p:extLst>
      <p:ext uri="{BB962C8B-B14F-4D97-AF65-F5344CB8AC3E}">
        <p14:creationId xmlns:p14="http://schemas.microsoft.com/office/powerpoint/2010/main" val="1201292526"/>
      </p:ext>
    </p:extLst>
  </p:cSld>
  <p:clrMapOvr>
    <a:masterClrMapping/>
  </p:clrMapOvr>
</p:sldLayout>
</file>

<file path=ppt/slideLayouts/slideLayout4259.xml><?xml version="1.0" encoding="utf-8"?>
<p:sldLayout xmlns:a="http://schemas.openxmlformats.org/drawingml/2006/main" xmlns:r="http://schemas.openxmlformats.org/officeDocument/2006/relationships" xmlns:p="http://schemas.openxmlformats.org/presentationml/2006/main" preserve="1" userDrawn="1">
  <p:cSld name="5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0025542"/>
      </p:ext>
    </p:extLst>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userDrawn="1">
  <p:cSld name="15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5B3DAAB5-7B15-45D5-AD0A-A8E948FDB9C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BC994593-116F-4F1E-9CA6-E38422B329AA}" type="slidenum">
              <a:rPr lang="zh-CN" altLang="en-US"/>
              <a:pPr>
                <a:defRPr/>
              </a:pPr>
              <a:t>‹#›</a:t>
            </a:fld>
            <a:endParaRPr lang="zh-CN" altLang="en-US"/>
          </a:p>
        </p:txBody>
      </p:sp>
    </p:spTree>
    <p:extLst>
      <p:ext uri="{BB962C8B-B14F-4D97-AF65-F5344CB8AC3E}">
        <p14:creationId xmlns:p14="http://schemas.microsoft.com/office/powerpoint/2010/main" val="2660316751"/>
      </p:ext>
    </p:extLst>
  </p:cSld>
  <p:clrMapOvr>
    <a:masterClrMapping/>
  </p:clrMapOvr>
</p:sldLayout>
</file>

<file path=ppt/slideLayouts/slideLayout4260.xml><?xml version="1.0" encoding="utf-8"?>
<p:sldLayout xmlns:a="http://schemas.openxmlformats.org/drawingml/2006/main" xmlns:r="http://schemas.openxmlformats.org/officeDocument/2006/relationships" xmlns:p="http://schemas.openxmlformats.org/presentationml/2006/main" userDrawn="1">
  <p:cSld name="15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AA561FC5-CA0C-4699-B462-0A5A5E5979A9}"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5EA16809-4D85-4174-BD8D-1A58CED1ABB5}" type="slidenum">
              <a:rPr lang="zh-CN" altLang="en-US"/>
              <a:pPr>
                <a:defRPr/>
              </a:pPr>
              <a:t>‹#›</a:t>
            </a:fld>
            <a:endParaRPr lang="zh-CN" altLang="en-US"/>
          </a:p>
        </p:txBody>
      </p:sp>
    </p:spTree>
    <p:extLst>
      <p:ext uri="{BB962C8B-B14F-4D97-AF65-F5344CB8AC3E}">
        <p14:creationId xmlns:p14="http://schemas.microsoft.com/office/powerpoint/2010/main" val="333877733"/>
      </p:ext>
    </p:extLst>
  </p:cSld>
  <p:clrMapOvr>
    <a:masterClrMapping/>
  </p:clrMapOvr>
</p:sldLayout>
</file>

<file path=ppt/slideLayouts/slideLayout4261.xml><?xml version="1.0" encoding="utf-8"?>
<p:sldLayout xmlns:a="http://schemas.openxmlformats.org/drawingml/2006/main" xmlns:r="http://schemas.openxmlformats.org/officeDocument/2006/relationships" xmlns:p="http://schemas.openxmlformats.org/presentationml/2006/main" userDrawn="1">
  <p:cSld name="15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5B3DAAB5-7B15-45D5-AD0A-A8E948FDB9C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BC994593-116F-4F1E-9CA6-E38422B329AA}" type="slidenum">
              <a:rPr lang="zh-CN" altLang="en-US"/>
              <a:pPr>
                <a:defRPr/>
              </a:pPr>
              <a:t>‹#›</a:t>
            </a:fld>
            <a:endParaRPr lang="zh-CN" altLang="en-US"/>
          </a:p>
        </p:txBody>
      </p:sp>
    </p:spTree>
    <p:extLst>
      <p:ext uri="{BB962C8B-B14F-4D97-AF65-F5344CB8AC3E}">
        <p14:creationId xmlns:p14="http://schemas.microsoft.com/office/powerpoint/2010/main" val="3582646424"/>
      </p:ext>
    </p:extLst>
  </p:cSld>
  <p:clrMapOvr>
    <a:masterClrMapping/>
  </p:clrMapOvr>
</p:sldLayout>
</file>

<file path=ppt/slideLayouts/slideLayout4262.xml><?xml version="1.0" encoding="utf-8"?>
<p:sldLayout xmlns:a="http://schemas.openxmlformats.org/drawingml/2006/main" xmlns:r="http://schemas.openxmlformats.org/officeDocument/2006/relationships" xmlns:p="http://schemas.openxmlformats.org/presentationml/2006/main" preserve="1" userDrawn="1">
  <p:cSld name="14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93348398"/>
      </p:ext>
    </p:extLst>
  </p:cSld>
  <p:clrMapOvr>
    <a:masterClrMapping/>
  </p:clrMapOvr>
</p:sldLayout>
</file>

<file path=ppt/slideLayouts/slideLayout4263.xml><?xml version="1.0" encoding="utf-8"?>
<p:sldLayout xmlns:a="http://schemas.openxmlformats.org/drawingml/2006/main" xmlns:r="http://schemas.openxmlformats.org/officeDocument/2006/relationships" xmlns:p="http://schemas.openxmlformats.org/presentationml/2006/main" preserve="1" userDrawn="1">
  <p:cSld name="26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2406057"/>
      </p:ext>
    </p:extLst>
  </p:cSld>
  <p:clrMapOvr>
    <a:masterClrMapping/>
  </p:clrMapOvr>
</p:sldLayout>
</file>

<file path=ppt/slideLayouts/slideLayout4264.xml><?xml version="1.0" encoding="utf-8"?>
<p:sldLayout xmlns:a="http://schemas.openxmlformats.org/drawingml/2006/main" xmlns:r="http://schemas.openxmlformats.org/officeDocument/2006/relationships" xmlns:p="http://schemas.openxmlformats.org/presentationml/2006/main" preserve="1" userDrawn="1">
  <p:cSld name="14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42116842"/>
      </p:ext>
    </p:extLst>
  </p:cSld>
  <p:clrMapOvr>
    <a:masterClrMapping/>
  </p:clrMapOvr>
</p:sldLayout>
</file>

<file path=ppt/slideLayouts/slideLayout4265.xml><?xml version="1.0" encoding="utf-8"?>
<p:sldLayout xmlns:a="http://schemas.openxmlformats.org/drawingml/2006/main" xmlns:r="http://schemas.openxmlformats.org/officeDocument/2006/relationships" xmlns:p="http://schemas.openxmlformats.org/presentationml/2006/main" userDrawn="1">
  <p:cSld name="15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CBFE901-A6C8-4AE0-9314-5B60BBAFCE99}"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5336066-8B7F-4207-846D-6DA0CD97083D}" type="slidenum">
              <a:rPr lang="zh-CN" altLang="en-US"/>
              <a:pPr>
                <a:defRPr/>
              </a:pPr>
              <a:t>‹#›</a:t>
            </a:fld>
            <a:endParaRPr lang="zh-CN" altLang="en-US"/>
          </a:p>
        </p:txBody>
      </p:sp>
    </p:spTree>
    <p:extLst>
      <p:ext uri="{BB962C8B-B14F-4D97-AF65-F5344CB8AC3E}">
        <p14:creationId xmlns:p14="http://schemas.microsoft.com/office/powerpoint/2010/main" val="1818320661"/>
      </p:ext>
    </p:extLst>
  </p:cSld>
  <p:clrMapOvr>
    <a:masterClrMapping/>
  </p:clrMapOvr>
</p:sldLayout>
</file>

<file path=ppt/slideLayouts/slideLayout4266.xml><?xml version="1.0" encoding="utf-8"?>
<p:sldLayout xmlns:a="http://schemas.openxmlformats.org/drawingml/2006/main" xmlns:r="http://schemas.openxmlformats.org/officeDocument/2006/relationships" xmlns:p="http://schemas.openxmlformats.org/presentationml/2006/main" userDrawn="1">
  <p:cSld name="15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C1D04D92-0D63-4D43-91FB-9C1E2C44C13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FD083D41-FDB5-4C9D-B086-3427C86D9E2A}" type="slidenum">
              <a:rPr lang="zh-CN" altLang="en-US"/>
              <a:pPr>
                <a:defRPr/>
              </a:pPr>
              <a:t>‹#›</a:t>
            </a:fld>
            <a:endParaRPr lang="zh-CN" altLang="en-US"/>
          </a:p>
        </p:txBody>
      </p:sp>
    </p:spTree>
    <p:extLst>
      <p:ext uri="{BB962C8B-B14F-4D97-AF65-F5344CB8AC3E}">
        <p14:creationId xmlns:p14="http://schemas.microsoft.com/office/powerpoint/2010/main" val="2270829286"/>
      </p:ext>
    </p:extLst>
  </p:cSld>
  <p:clrMapOvr>
    <a:masterClrMapping/>
  </p:clrMapOvr>
</p:sldLayout>
</file>

<file path=ppt/slideLayouts/slideLayout4267.xml><?xml version="1.0" encoding="utf-8"?>
<p:sldLayout xmlns:a="http://schemas.openxmlformats.org/drawingml/2006/main" xmlns:r="http://schemas.openxmlformats.org/officeDocument/2006/relationships" xmlns:p="http://schemas.openxmlformats.org/presentationml/2006/main" userDrawn="1">
  <p:cSld name="27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3045912"/>
      </p:ext>
    </p:extLst>
  </p:cSld>
  <p:clrMapOvr>
    <a:masterClrMapping/>
  </p:clrMapOvr>
  <p:transition spd="slow" advClick="0" advTm="0">
    <p:random/>
  </p:transition>
</p:sldLayout>
</file>

<file path=ppt/slideLayouts/slideLayout4268.xml><?xml version="1.0" encoding="utf-8"?>
<p:sldLayout xmlns:a="http://schemas.openxmlformats.org/drawingml/2006/main" xmlns:r="http://schemas.openxmlformats.org/officeDocument/2006/relationships" xmlns:p="http://schemas.openxmlformats.org/presentationml/2006/main" userDrawn="1">
  <p:cSld name="15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C03D8E8-EE22-4330-8E6D-C17D5ECA998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D6AB6F0-0755-4395-93CB-63D068D074C5}" type="slidenum">
              <a:rPr lang="zh-CN" altLang="en-US"/>
              <a:pPr>
                <a:defRPr/>
              </a:pPr>
              <a:t>‹#›</a:t>
            </a:fld>
            <a:endParaRPr lang="zh-CN" altLang="en-US"/>
          </a:p>
        </p:txBody>
      </p:sp>
    </p:spTree>
    <p:extLst>
      <p:ext uri="{BB962C8B-B14F-4D97-AF65-F5344CB8AC3E}">
        <p14:creationId xmlns:p14="http://schemas.microsoft.com/office/powerpoint/2010/main" val="551358631"/>
      </p:ext>
    </p:extLst>
  </p:cSld>
  <p:clrMapOvr>
    <a:masterClrMapping/>
  </p:clrMapOvr>
</p:sldLayout>
</file>

<file path=ppt/slideLayouts/slideLayout4269.xml><?xml version="1.0" encoding="utf-8"?>
<p:sldLayout xmlns:a="http://schemas.openxmlformats.org/drawingml/2006/main" xmlns:r="http://schemas.openxmlformats.org/officeDocument/2006/relationships" xmlns:p="http://schemas.openxmlformats.org/presentationml/2006/main" userDrawn="1">
  <p:cSld name="1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6" y="6042042"/>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6B4A5048-8F72-4F58-BB13-3ED563E29575}"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42"/>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6442472" y="6042042"/>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0A6CE63B-AC3A-43B0-91A9-51B9EFE8CFB8}" type="slidenum">
              <a:rPr lang="zh-CN" altLang="en-US"/>
              <a:pPr>
                <a:defRPr/>
              </a:pPr>
              <a:t>‹#›</a:t>
            </a:fld>
            <a:endParaRPr lang="zh-CN" altLang="en-US"/>
          </a:p>
        </p:txBody>
      </p:sp>
    </p:spTree>
    <p:extLst>
      <p:ext uri="{BB962C8B-B14F-4D97-AF65-F5344CB8AC3E}">
        <p14:creationId xmlns:p14="http://schemas.microsoft.com/office/powerpoint/2010/main" val="1532746029"/>
      </p:ext>
    </p:extLst>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preserve="1" userDrawn="1">
  <p:cSld name="14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26986694"/>
      </p:ext>
    </p:extLst>
  </p:cSld>
  <p:clrMapOvr>
    <a:masterClrMapping/>
  </p:clrMapOvr>
</p:sldLayout>
</file>

<file path=ppt/slideLayouts/slideLayout4270.xml><?xml version="1.0" encoding="utf-8"?>
<p:sldLayout xmlns:a="http://schemas.openxmlformats.org/drawingml/2006/main" xmlns:r="http://schemas.openxmlformats.org/officeDocument/2006/relationships" xmlns:p="http://schemas.openxmlformats.org/presentationml/2006/main" preserve="1" userDrawn="1">
  <p:cSld name="6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468328"/>
      </p:ext>
    </p:extLst>
  </p:cSld>
  <p:clrMapOvr>
    <a:masterClrMapping/>
  </p:clrMapOvr>
</p:sldLayout>
</file>

<file path=ppt/slideLayouts/slideLayout4271.xml><?xml version="1.0" encoding="utf-8"?>
<p:sldLayout xmlns:a="http://schemas.openxmlformats.org/drawingml/2006/main" xmlns:r="http://schemas.openxmlformats.org/officeDocument/2006/relationships" xmlns:p="http://schemas.openxmlformats.org/presentationml/2006/main" userDrawn="1">
  <p:cSld name="1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6" y="6042042"/>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8007136F-80AE-47C1-B44A-939BBC59FF19}"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42"/>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6442472" y="6042042"/>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F1C3C941-8BE1-4209-B5F4-37BF95D4C3D9}" type="slidenum">
              <a:rPr lang="zh-CN" altLang="en-US"/>
              <a:pPr>
                <a:defRPr/>
              </a:pPr>
              <a:t>‹#›</a:t>
            </a:fld>
            <a:endParaRPr lang="zh-CN" altLang="en-US"/>
          </a:p>
        </p:txBody>
      </p:sp>
    </p:spTree>
    <p:extLst>
      <p:ext uri="{BB962C8B-B14F-4D97-AF65-F5344CB8AC3E}">
        <p14:creationId xmlns:p14="http://schemas.microsoft.com/office/powerpoint/2010/main" val="171284800"/>
      </p:ext>
    </p:extLst>
  </p:cSld>
  <p:clrMapOvr>
    <a:masterClrMapping/>
  </p:clrMapOvr>
</p:sldLayout>
</file>

<file path=ppt/slideLayouts/slideLayout4272.xml><?xml version="1.0" encoding="utf-8"?>
<p:sldLayout xmlns:a="http://schemas.openxmlformats.org/drawingml/2006/main" xmlns:r="http://schemas.openxmlformats.org/officeDocument/2006/relationships" xmlns:p="http://schemas.openxmlformats.org/presentationml/2006/main" preserve="1" userDrawn="1">
  <p:cSld name="6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435068"/>
      </p:ext>
    </p:extLst>
  </p:cSld>
  <p:clrMapOvr>
    <a:masterClrMapping/>
  </p:clrMapOvr>
</p:sldLayout>
</file>

<file path=ppt/slideLayouts/slideLayout4273.xml><?xml version="1.0" encoding="utf-8"?>
<p:sldLayout xmlns:a="http://schemas.openxmlformats.org/drawingml/2006/main" xmlns:r="http://schemas.openxmlformats.org/officeDocument/2006/relationships" xmlns:p="http://schemas.openxmlformats.org/presentationml/2006/main" userDrawn="1">
  <p:cSld name="1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6" y="6042042"/>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AF4961DB-1D9B-4230-BBFE-6F1F3F78E95A}"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42"/>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6442472" y="6042042"/>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0A2D2621-AB55-4F63-A3BF-7640BB6980A7}" type="slidenum">
              <a:rPr lang="zh-CN" altLang="en-US"/>
              <a:pPr>
                <a:defRPr/>
              </a:pPr>
              <a:t>‹#›</a:t>
            </a:fld>
            <a:endParaRPr lang="zh-CN" altLang="en-US"/>
          </a:p>
        </p:txBody>
      </p:sp>
    </p:spTree>
    <p:extLst>
      <p:ext uri="{BB962C8B-B14F-4D97-AF65-F5344CB8AC3E}">
        <p14:creationId xmlns:p14="http://schemas.microsoft.com/office/powerpoint/2010/main" val="3158579023"/>
      </p:ext>
    </p:extLst>
  </p:cSld>
  <p:clrMapOvr>
    <a:masterClrMapping/>
  </p:clrMapOvr>
</p:sldLayout>
</file>

<file path=ppt/slideLayouts/slideLayout4274.xml><?xml version="1.0" encoding="utf-8"?>
<p:sldLayout xmlns:a="http://schemas.openxmlformats.org/drawingml/2006/main" xmlns:r="http://schemas.openxmlformats.org/officeDocument/2006/relationships" xmlns:p="http://schemas.openxmlformats.org/presentationml/2006/main" preserve="1" userDrawn="1">
  <p:cSld name="6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7146672"/>
      </p:ext>
    </p:extLst>
  </p:cSld>
  <p:clrMapOvr>
    <a:masterClrMapping/>
  </p:clrMapOvr>
</p:sldLayout>
</file>

<file path=ppt/slideLayouts/slideLayout4275.xml><?xml version="1.0" encoding="utf-8"?>
<p:sldLayout xmlns:a="http://schemas.openxmlformats.org/drawingml/2006/main" xmlns:r="http://schemas.openxmlformats.org/officeDocument/2006/relationships" xmlns:p="http://schemas.openxmlformats.org/presentationml/2006/main" userDrawn="1">
  <p:cSld name="1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6" y="6042042"/>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5DD1A05C-AA07-4221-8434-D2C4A5F1A127}"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42"/>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6442472" y="6042042"/>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87B4784E-6CE7-4E63-95E0-B8631E5A4D5B}" type="slidenum">
              <a:rPr lang="zh-CN" altLang="en-US"/>
              <a:pPr>
                <a:defRPr/>
              </a:pPr>
              <a:t>‹#›</a:t>
            </a:fld>
            <a:endParaRPr lang="zh-CN" altLang="en-US"/>
          </a:p>
        </p:txBody>
      </p:sp>
    </p:spTree>
    <p:extLst>
      <p:ext uri="{BB962C8B-B14F-4D97-AF65-F5344CB8AC3E}">
        <p14:creationId xmlns:p14="http://schemas.microsoft.com/office/powerpoint/2010/main" val="3467834542"/>
      </p:ext>
    </p:extLst>
  </p:cSld>
  <p:clrMapOvr>
    <a:masterClrMapping/>
  </p:clrMapOvr>
</p:sldLayout>
</file>

<file path=ppt/slideLayouts/slideLayout4276.xml><?xml version="1.0" encoding="utf-8"?>
<p:sldLayout xmlns:a="http://schemas.openxmlformats.org/drawingml/2006/main" xmlns:r="http://schemas.openxmlformats.org/officeDocument/2006/relationships" xmlns:p="http://schemas.openxmlformats.org/presentationml/2006/main" preserve="1" userDrawn="1">
  <p:cSld name="6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2967026"/>
      </p:ext>
    </p:extLst>
  </p:cSld>
  <p:clrMapOvr>
    <a:masterClrMapping/>
  </p:clrMapOvr>
</p:sldLayout>
</file>

<file path=ppt/slideLayouts/slideLayout4277.xml><?xml version="1.0" encoding="utf-8"?>
<p:sldLayout xmlns:a="http://schemas.openxmlformats.org/drawingml/2006/main" xmlns:r="http://schemas.openxmlformats.org/officeDocument/2006/relationships" xmlns:p="http://schemas.openxmlformats.org/presentationml/2006/main" userDrawn="1">
  <p:cSld name="1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6" y="6042042"/>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F67A7CA9-11EE-4638-A464-8C3770156D4A}"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042"/>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6442472" y="6042042"/>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A3DA6ADC-6831-4563-9A44-0EC4960D46B7}" type="slidenum">
              <a:rPr lang="zh-CN" altLang="en-US"/>
              <a:pPr>
                <a:defRPr/>
              </a:pPr>
              <a:t>‹#›</a:t>
            </a:fld>
            <a:endParaRPr lang="zh-CN" altLang="en-US"/>
          </a:p>
        </p:txBody>
      </p:sp>
    </p:spTree>
    <p:extLst>
      <p:ext uri="{BB962C8B-B14F-4D97-AF65-F5344CB8AC3E}">
        <p14:creationId xmlns:p14="http://schemas.microsoft.com/office/powerpoint/2010/main" val="3458405952"/>
      </p:ext>
    </p:extLst>
  </p:cSld>
  <p:clrMapOvr>
    <a:masterClrMapping/>
  </p:clrMapOvr>
</p:sldLayout>
</file>

<file path=ppt/slideLayouts/slideLayout4278.xml><?xml version="1.0" encoding="utf-8"?>
<p:sldLayout xmlns:a="http://schemas.openxmlformats.org/drawingml/2006/main" xmlns:r="http://schemas.openxmlformats.org/officeDocument/2006/relationships" xmlns:p="http://schemas.openxmlformats.org/presentationml/2006/main" preserve="1" userDrawn="1">
  <p:cSld name="6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5805221"/>
      </p:ext>
    </p:extLst>
  </p:cSld>
  <p:clrMapOvr>
    <a:masterClrMapping/>
  </p:clrMapOvr>
</p:sldLayout>
</file>

<file path=ppt/slideLayouts/slideLayout4279.xml><?xml version="1.0" encoding="utf-8"?>
<p:sldLayout xmlns:a="http://schemas.openxmlformats.org/drawingml/2006/main" xmlns:r="http://schemas.openxmlformats.org/officeDocument/2006/relationships" xmlns:p="http://schemas.openxmlformats.org/presentationml/2006/main" showMasterSp="0" preserve="1" userDrawn="1">
  <p:cSld name="164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5811821"/>
      </p:ext>
    </p:extLst>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preserve="1" userDrawn="1">
  <p:cSld name="26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68935410"/>
      </p:ext>
    </p:extLst>
  </p:cSld>
  <p:clrMapOvr>
    <a:masterClrMapping/>
  </p:clrMapOvr>
</p:sldLayout>
</file>

<file path=ppt/slideLayouts/slideLayout4280.xml><?xml version="1.0" encoding="utf-8"?>
<p:sldLayout xmlns:a="http://schemas.openxmlformats.org/drawingml/2006/main" xmlns:r="http://schemas.openxmlformats.org/officeDocument/2006/relationships" xmlns:p="http://schemas.openxmlformats.org/presentationml/2006/main" preserve="1" userDrawn="1">
  <p:cSld name="165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283"/>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642351341"/>
      </p:ext>
    </p:extLst>
  </p:cSld>
  <p:clrMapOvr>
    <a:masterClrMapping/>
  </p:clrMapOvr>
</p:sldLayout>
</file>

<file path=ppt/slideLayouts/slideLayout4281.xml><?xml version="1.0" encoding="utf-8"?>
<p:sldLayout xmlns:a="http://schemas.openxmlformats.org/drawingml/2006/main" xmlns:r="http://schemas.openxmlformats.org/officeDocument/2006/relationships" xmlns:p="http://schemas.openxmlformats.org/presentationml/2006/main" preserve="1" userDrawn="1">
  <p:cSld name="166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941001464"/>
      </p:ext>
    </p:extLst>
  </p:cSld>
  <p:clrMapOvr>
    <a:masterClrMapping/>
  </p:clrMapOvr>
</p:sldLayout>
</file>

<file path=ppt/slideLayouts/slideLayout4282.xml><?xml version="1.0" encoding="utf-8"?>
<p:sldLayout xmlns:a="http://schemas.openxmlformats.org/drawingml/2006/main" xmlns:r="http://schemas.openxmlformats.org/officeDocument/2006/relationships" xmlns:p="http://schemas.openxmlformats.org/presentationml/2006/main" preserve="1" userDrawn="1">
  <p:cSld name="167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71714221"/>
      </p:ext>
    </p:extLst>
  </p:cSld>
  <p:clrMapOvr>
    <a:masterClrMapping/>
  </p:clrMapOvr>
</p:sldLayout>
</file>

<file path=ppt/slideLayouts/slideLayout4283.xml><?xml version="1.0" encoding="utf-8"?>
<p:sldLayout xmlns:a="http://schemas.openxmlformats.org/drawingml/2006/main" xmlns:r="http://schemas.openxmlformats.org/officeDocument/2006/relationships" xmlns:p="http://schemas.openxmlformats.org/presentationml/2006/main" preserve="1" userDrawn="1">
  <p:cSld name="168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687"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661542756"/>
      </p:ext>
    </p:extLst>
  </p:cSld>
  <p:clrMapOvr>
    <a:masterClrMapping/>
  </p:clrMapOvr>
</p:sldLayout>
</file>

<file path=ppt/slideLayouts/slideLayout4284.xml><?xml version="1.0" encoding="utf-8"?>
<p:sldLayout xmlns:a="http://schemas.openxmlformats.org/drawingml/2006/main" xmlns:r="http://schemas.openxmlformats.org/officeDocument/2006/relationships" xmlns:p="http://schemas.openxmlformats.org/presentationml/2006/main" preserve="1" userDrawn="1">
  <p:cSld name="169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3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3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410111827"/>
      </p:ext>
    </p:extLst>
  </p:cSld>
  <p:clrMapOvr>
    <a:masterClrMapping/>
  </p:clrMapOvr>
</p:sldLayout>
</file>

<file path=ppt/slideLayouts/slideLayout4285.xml><?xml version="1.0" encoding="utf-8"?>
<p:sldLayout xmlns:a="http://schemas.openxmlformats.org/drawingml/2006/main" xmlns:r="http://schemas.openxmlformats.org/officeDocument/2006/relationships" xmlns:p="http://schemas.openxmlformats.org/presentationml/2006/main" preserve="1" userDrawn="1">
  <p:cSld name="170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391360543"/>
      </p:ext>
    </p:extLst>
  </p:cSld>
  <p:clrMapOvr>
    <a:masterClrMapping/>
  </p:clrMapOvr>
</p:sldLayout>
</file>

<file path=ppt/slideLayouts/slideLayout4286.xml><?xml version="1.0" encoding="utf-8"?>
<p:sldLayout xmlns:a="http://schemas.openxmlformats.org/drawingml/2006/main" xmlns:r="http://schemas.openxmlformats.org/officeDocument/2006/relationships" xmlns:p="http://schemas.openxmlformats.org/presentationml/2006/main" userDrawn="1">
  <p:cSld name="17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247539C4-D70C-4630-AA58-C082AAEA8E9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0780038D-AF7D-4634-8412-E5F3735E129F}" type="slidenum">
              <a:rPr lang="zh-CN" altLang="en-US"/>
              <a:pPr>
                <a:defRPr/>
              </a:pPr>
              <a:t>‹#›</a:t>
            </a:fld>
            <a:endParaRPr lang="zh-CN" altLang="en-US"/>
          </a:p>
        </p:txBody>
      </p:sp>
    </p:spTree>
    <p:extLst>
      <p:ext uri="{BB962C8B-B14F-4D97-AF65-F5344CB8AC3E}">
        <p14:creationId xmlns:p14="http://schemas.microsoft.com/office/powerpoint/2010/main" val="1970862322"/>
      </p:ext>
    </p:extLst>
  </p:cSld>
  <p:clrMapOvr>
    <a:masterClrMapping/>
  </p:clrMapOvr>
</p:sldLayout>
</file>

<file path=ppt/slideLayouts/slideLayout4287.xml><?xml version="1.0" encoding="utf-8"?>
<p:sldLayout xmlns:a="http://schemas.openxmlformats.org/drawingml/2006/main" xmlns:r="http://schemas.openxmlformats.org/officeDocument/2006/relationships" xmlns:p="http://schemas.openxmlformats.org/presentationml/2006/main" preserve="1" userDrawn="1">
  <p:cSld name="6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7487047"/>
      </p:ext>
    </p:extLst>
  </p:cSld>
  <p:clrMapOvr>
    <a:masterClrMapping/>
  </p:clrMapOvr>
</p:sldLayout>
</file>

<file path=ppt/slideLayouts/slideLayout4288.xml><?xml version="1.0" encoding="utf-8"?>
<p:sldLayout xmlns:a="http://schemas.openxmlformats.org/drawingml/2006/main" xmlns:r="http://schemas.openxmlformats.org/officeDocument/2006/relationships" xmlns:p="http://schemas.openxmlformats.org/presentationml/2006/main" userDrawn="1">
  <p:cSld name="17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FABED47A-6B14-4027-A470-41206F676C7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0964A10E-9449-4C4D-BFAD-DF6CAFCF389E}" type="slidenum">
              <a:rPr lang="zh-CN" altLang="en-US"/>
              <a:pPr>
                <a:defRPr/>
              </a:pPr>
              <a:t>‹#›</a:t>
            </a:fld>
            <a:endParaRPr lang="zh-CN" altLang="en-US"/>
          </a:p>
        </p:txBody>
      </p:sp>
    </p:spTree>
    <p:extLst>
      <p:ext uri="{BB962C8B-B14F-4D97-AF65-F5344CB8AC3E}">
        <p14:creationId xmlns:p14="http://schemas.microsoft.com/office/powerpoint/2010/main" val="2723598339"/>
      </p:ext>
    </p:extLst>
  </p:cSld>
  <p:clrMapOvr>
    <a:masterClrMapping/>
  </p:clrMapOvr>
</p:sldLayout>
</file>

<file path=ppt/slideLayouts/slideLayout4289.xml><?xml version="1.0" encoding="utf-8"?>
<p:sldLayout xmlns:a="http://schemas.openxmlformats.org/drawingml/2006/main" xmlns:r="http://schemas.openxmlformats.org/officeDocument/2006/relationships" xmlns:p="http://schemas.openxmlformats.org/presentationml/2006/main" preserve="1" userDrawn="1">
  <p:cSld name="6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0629011"/>
      </p:ext>
    </p:extLst>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preserve="1" userDrawn="1">
  <p:cSld name="14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3657200"/>
      </p:ext>
    </p:extLst>
  </p:cSld>
  <p:clrMapOvr>
    <a:masterClrMapping/>
  </p:clrMapOvr>
</p:sldLayout>
</file>

<file path=ppt/slideLayouts/slideLayout4290.xml><?xml version="1.0" encoding="utf-8"?>
<p:sldLayout xmlns:a="http://schemas.openxmlformats.org/drawingml/2006/main" xmlns:r="http://schemas.openxmlformats.org/officeDocument/2006/relationships" xmlns:p="http://schemas.openxmlformats.org/presentationml/2006/main" userDrawn="1">
  <p:cSld name="17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6F81430B-351B-4C2C-8DB2-D09B42D96E9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AFA4A0DB-D1B6-4BCD-A9A5-38E4F44768BF}" type="slidenum">
              <a:rPr lang="zh-CN" altLang="en-US"/>
              <a:pPr>
                <a:defRPr/>
              </a:pPr>
              <a:t>‹#›</a:t>
            </a:fld>
            <a:endParaRPr lang="zh-CN" altLang="en-US"/>
          </a:p>
        </p:txBody>
      </p:sp>
    </p:spTree>
    <p:extLst>
      <p:ext uri="{BB962C8B-B14F-4D97-AF65-F5344CB8AC3E}">
        <p14:creationId xmlns:p14="http://schemas.microsoft.com/office/powerpoint/2010/main" val="15748299"/>
      </p:ext>
    </p:extLst>
  </p:cSld>
  <p:clrMapOvr>
    <a:masterClrMapping/>
  </p:clrMapOvr>
</p:sldLayout>
</file>

<file path=ppt/slideLayouts/slideLayout4291.xml><?xml version="1.0" encoding="utf-8"?>
<p:sldLayout xmlns:a="http://schemas.openxmlformats.org/drawingml/2006/main" xmlns:r="http://schemas.openxmlformats.org/officeDocument/2006/relationships" xmlns:p="http://schemas.openxmlformats.org/presentationml/2006/main" preserve="1" userDrawn="1">
  <p:cSld name="6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2008260"/>
      </p:ext>
    </p:extLst>
  </p:cSld>
  <p:clrMapOvr>
    <a:masterClrMapping/>
  </p:clrMapOvr>
</p:sldLayout>
</file>

<file path=ppt/slideLayouts/slideLayout4292.xml><?xml version="1.0" encoding="utf-8"?>
<p:sldLayout xmlns:a="http://schemas.openxmlformats.org/drawingml/2006/main" xmlns:r="http://schemas.openxmlformats.org/officeDocument/2006/relationships" xmlns:p="http://schemas.openxmlformats.org/presentationml/2006/main" userDrawn="1">
  <p:cSld name="17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9A438110-BA18-4089-AAD4-EF47638B1F7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E509B937-B37F-45F3-BC28-0CB261DF841D}" type="slidenum">
              <a:rPr lang="zh-CN" altLang="en-US"/>
              <a:pPr>
                <a:defRPr/>
              </a:pPr>
              <a:t>‹#›</a:t>
            </a:fld>
            <a:endParaRPr lang="zh-CN" altLang="en-US"/>
          </a:p>
        </p:txBody>
      </p:sp>
    </p:spTree>
    <p:extLst>
      <p:ext uri="{BB962C8B-B14F-4D97-AF65-F5344CB8AC3E}">
        <p14:creationId xmlns:p14="http://schemas.microsoft.com/office/powerpoint/2010/main" val="3609494616"/>
      </p:ext>
    </p:extLst>
  </p:cSld>
  <p:clrMapOvr>
    <a:masterClrMapping/>
  </p:clrMapOvr>
</p:sldLayout>
</file>

<file path=ppt/slideLayouts/slideLayout4293.xml><?xml version="1.0" encoding="utf-8"?>
<p:sldLayout xmlns:a="http://schemas.openxmlformats.org/drawingml/2006/main" xmlns:r="http://schemas.openxmlformats.org/officeDocument/2006/relationships" xmlns:p="http://schemas.openxmlformats.org/presentationml/2006/main" preserve="1" userDrawn="1">
  <p:cSld name="6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790049772"/>
      </p:ext>
    </p:extLst>
  </p:cSld>
  <p:clrMapOvr>
    <a:masterClrMapping/>
  </p:clrMapOvr>
</p:sldLayout>
</file>

<file path=ppt/slideLayouts/slideLayout4294.xml><?xml version="1.0" encoding="utf-8"?>
<p:sldLayout xmlns:a="http://schemas.openxmlformats.org/drawingml/2006/main" xmlns:r="http://schemas.openxmlformats.org/officeDocument/2006/relationships" xmlns:p="http://schemas.openxmlformats.org/presentationml/2006/main" userDrawn="1">
  <p:cSld name="17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DD991893-B633-4234-A261-5B9C485F4A9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6DD2AFEA-0691-4FB6-9C82-95EA3BE74A7B}" type="slidenum">
              <a:rPr lang="zh-CN" altLang="en-US"/>
              <a:pPr>
                <a:defRPr/>
              </a:pPr>
              <a:t>‹#›</a:t>
            </a:fld>
            <a:endParaRPr lang="zh-CN" altLang="en-US"/>
          </a:p>
        </p:txBody>
      </p:sp>
    </p:spTree>
    <p:extLst>
      <p:ext uri="{BB962C8B-B14F-4D97-AF65-F5344CB8AC3E}">
        <p14:creationId xmlns:p14="http://schemas.microsoft.com/office/powerpoint/2010/main" val="3716332732"/>
      </p:ext>
    </p:extLst>
  </p:cSld>
  <p:clrMapOvr>
    <a:masterClrMapping/>
  </p:clrMapOvr>
</p:sldLayout>
</file>

<file path=ppt/slideLayouts/slideLayout4295.xml><?xml version="1.0" encoding="utf-8"?>
<p:sldLayout xmlns:a="http://schemas.openxmlformats.org/drawingml/2006/main" xmlns:r="http://schemas.openxmlformats.org/officeDocument/2006/relationships" xmlns:p="http://schemas.openxmlformats.org/presentationml/2006/main" preserve="1" userDrawn="1">
  <p:cSld name="6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8719742"/>
      </p:ext>
    </p:extLst>
  </p:cSld>
  <p:clrMapOvr>
    <a:masterClrMapping/>
  </p:clrMapOvr>
</p:sldLayout>
</file>

<file path=ppt/slideLayouts/slideLayout4296.xml><?xml version="1.0" encoding="utf-8"?>
<p:sldLayout xmlns:a="http://schemas.openxmlformats.org/drawingml/2006/main" xmlns:r="http://schemas.openxmlformats.org/officeDocument/2006/relationships" xmlns:p="http://schemas.openxmlformats.org/presentationml/2006/main" showMasterSp="0" preserve="1" userDrawn="1">
  <p:cSld name="176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5251945"/>
      </p:ext>
    </p:extLst>
  </p:cSld>
  <p:clrMapOvr>
    <a:masterClrMapping/>
  </p:clrMapOvr>
</p:sldLayout>
</file>

<file path=ppt/slideLayouts/slideLayout4297.xml><?xml version="1.0" encoding="utf-8"?>
<p:sldLayout xmlns:a="http://schemas.openxmlformats.org/drawingml/2006/main" xmlns:r="http://schemas.openxmlformats.org/officeDocument/2006/relationships" xmlns:p="http://schemas.openxmlformats.org/presentationml/2006/main" preserve="1" userDrawn="1">
  <p:cSld name="17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283"/>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00652208"/>
      </p:ext>
    </p:extLst>
  </p:cSld>
  <p:clrMapOvr>
    <a:masterClrMapping/>
  </p:clrMapOvr>
</p:sldLayout>
</file>

<file path=ppt/slideLayouts/slideLayout4298.xml><?xml version="1.0" encoding="utf-8"?>
<p:sldLayout xmlns:a="http://schemas.openxmlformats.org/drawingml/2006/main" xmlns:r="http://schemas.openxmlformats.org/officeDocument/2006/relationships" xmlns:p="http://schemas.openxmlformats.org/presentationml/2006/main" preserve="1" userDrawn="1">
  <p:cSld name="178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720356945"/>
      </p:ext>
    </p:extLst>
  </p:cSld>
  <p:clrMapOvr>
    <a:masterClrMapping/>
  </p:clrMapOvr>
</p:sldLayout>
</file>

<file path=ppt/slideLayouts/slideLayout4299.xml><?xml version="1.0" encoding="utf-8"?>
<p:sldLayout xmlns:a="http://schemas.openxmlformats.org/drawingml/2006/main" xmlns:r="http://schemas.openxmlformats.org/officeDocument/2006/relationships" xmlns:p="http://schemas.openxmlformats.org/presentationml/2006/main" preserve="1" userDrawn="1">
  <p:cSld name="179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3779680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895839"/>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userDrawn="1">
  <p:cSld name="15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CBFE901-A6C8-4AE0-9314-5B60BBAFCE99}"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5336066-8B7F-4207-846D-6DA0CD97083D}" type="slidenum">
              <a:rPr lang="zh-CN" altLang="en-US"/>
              <a:pPr>
                <a:defRPr/>
              </a:pPr>
              <a:t>‹#›</a:t>
            </a:fld>
            <a:endParaRPr lang="zh-CN" altLang="en-US"/>
          </a:p>
        </p:txBody>
      </p:sp>
    </p:spTree>
    <p:extLst>
      <p:ext uri="{BB962C8B-B14F-4D97-AF65-F5344CB8AC3E}">
        <p14:creationId xmlns:p14="http://schemas.microsoft.com/office/powerpoint/2010/main" val="1503318221"/>
      </p:ext>
    </p:extLst>
  </p:cSld>
  <p:clrMapOvr>
    <a:masterClrMapping/>
  </p:clrMapOvr>
</p:sldLayout>
</file>

<file path=ppt/slideLayouts/slideLayout4300.xml><?xml version="1.0" encoding="utf-8"?>
<p:sldLayout xmlns:a="http://schemas.openxmlformats.org/drawingml/2006/main" xmlns:r="http://schemas.openxmlformats.org/officeDocument/2006/relationships" xmlns:p="http://schemas.openxmlformats.org/presentationml/2006/main" preserve="1" userDrawn="1">
  <p:cSld name="180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687"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273741198"/>
      </p:ext>
    </p:extLst>
  </p:cSld>
  <p:clrMapOvr>
    <a:masterClrMapping/>
  </p:clrMapOvr>
</p:sldLayout>
</file>

<file path=ppt/slideLayouts/slideLayout4301.xml><?xml version="1.0" encoding="utf-8"?>
<p:sldLayout xmlns:a="http://schemas.openxmlformats.org/drawingml/2006/main" xmlns:r="http://schemas.openxmlformats.org/officeDocument/2006/relationships" xmlns:p="http://schemas.openxmlformats.org/presentationml/2006/main" preserve="1" userDrawn="1">
  <p:cSld name="181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3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3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263566190"/>
      </p:ext>
    </p:extLst>
  </p:cSld>
  <p:clrMapOvr>
    <a:masterClrMapping/>
  </p:clrMapOvr>
</p:sldLayout>
</file>

<file path=ppt/slideLayouts/slideLayout4302.xml><?xml version="1.0" encoding="utf-8"?>
<p:sldLayout xmlns:a="http://schemas.openxmlformats.org/drawingml/2006/main" xmlns:r="http://schemas.openxmlformats.org/officeDocument/2006/relationships" xmlns:p="http://schemas.openxmlformats.org/presentationml/2006/main" preserve="1" userDrawn="1">
  <p:cSld name="182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503393541"/>
      </p:ext>
    </p:extLst>
  </p:cSld>
  <p:clrMapOvr>
    <a:masterClrMapping/>
  </p:clrMapOvr>
</p:sldLayout>
</file>

<file path=ppt/slideLayouts/slideLayout4303.xml><?xml version="1.0" encoding="utf-8"?>
<p:sldLayout xmlns:a="http://schemas.openxmlformats.org/drawingml/2006/main" xmlns:r="http://schemas.openxmlformats.org/officeDocument/2006/relationships" xmlns:p="http://schemas.openxmlformats.org/presentationml/2006/main" userDrawn="1">
  <p:cSld name="18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AFD7E473-398A-4DFE-A0E4-B1F0F4F9CA6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451182DC-0E43-49F4-A8C9-40463D44255B}" type="slidenum">
              <a:rPr lang="zh-CN" altLang="en-US"/>
              <a:pPr>
                <a:defRPr/>
              </a:pPr>
              <a:t>‹#›</a:t>
            </a:fld>
            <a:endParaRPr lang="zh-CN" altLang="en-US"/>
          </a:p>
        </p:txBody>
      </p:sp>
    </p:spTree>
    <p:extLst>
      <p:ext uri="{BB962C8B-B14F-4D97-AF65-F5344CB8AC3E}">
        <p14:creationId xmlns:p14="http://schemas.microsoft.com/office/powerpoint/2010/main" val="1865452204"/>
      </p:ext>
    </p:extLst>
  </p:cSld>
  <p:clrMapOvr>
    <a:masterClrMapping/>
  </p:clrMapOvr>
</p:sldLayout>
</file>

<file path=ppt/slideLayouts/slideLayout4304.xml><?xml version="1.0" encoding="utf-8"?>
<p:sldLayout xmlns:a="http://schemas.openxmlformats.org/drawingml/2006/main" xmlns:r="http://schemas.openxmlformats.org/officeDocument/2006/relationships" xmlns:p="http://schemas.openxmlformats.org/presentationml/2006/main" preserve="1" userDrawn="1">
  <p:cSld name="7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2692290"/>
      </p:ext>
    </p:extLst>
  </p:cSld>
  <p:clrMapOvr>
    <a:masterClrMapping/>
  </p:clrMapOvr>
</p:sldLayout>
</file>

<file path=ppt/slideLayouts/slideLayout4305.xml><?xml version="1.0" encoding="utf-8"?>
<p:sldLayout xmlns:a="http://schemas.openxmlformats.org/drawingml/2006/main" xmlns:r="http://schemas.openxmlformats.org/officeDocument/2006/relationships" xmlns:p="http://schemas.openxmlformats.org/presentationml/2006/main" userDrawn="1">
  <p:cSld name="18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9B1790CB-61C4-486C-9910-483BEF301E29}"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D293BA14-1832-408A-B0C4-DCAF74A6AE57}" type="slidenum">
              <a:rPr lang="zh-CN" altLang="en-US"/>
              <a:pPr>
                <a:defRPr/>
              </a:pPr>
              <a:t>‹#›</a:t>
            </a:fld>
            <a:endParaRPr lang="zh-CN" altLang="en-US"/>
          </a:p>
        </p:txBody>
      </p:sp>
    </p:spTree>
    <p:extLst>
      <p:ext uri="{BB962C8B-B14F-4D97-AF65-F5344CB8AC3E}">
        <p14:creationId xmlns:p14="http://schemas.microsoft.com/office/powerpoint/2010/main" val="308203102"/>
      </p:ext>
    </p:extLst>
  </p:cSld>
  <p:clrMapOvr>
    <a:masterClrMapping/>
  </p:clrMapOvr>
</p:sldLayout>
</file>

<file path=ppt/slideLayouts/slideLayout4306.xml><?xml version="1.0" encoding="utf-8"?>
<p:sldLayout xmlns:a="http://schemas.openxmlformats.org/drawingml/2006/main" xmlns:r="http://schemas.openxmlformats.org/officeDocument/2006/relationships" xmlns:p="http://schemas.openxmlformats.org/presentationml/2006/main" preserve="1" userDrawn="1">
  <p:cSld name="7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8690359"/>
      </p:ext>
    </p:extLst>
  </p:cSld>
  <p:clrMapOvr>
    <a:masterClrMapping/>
  </p:clrMapOvr>
</p:sldLayout>
</file>

<file path=ppt/slideLayouts/slideLayout4307.xml><?xml version="1.0" encoding="utf-8"?>
<p:sldLayout xmlns:a="http://schemas.openxmlformats.org/drawingml/2006/main" xmlns:r="http://schemas.openxmlformats.org/officeDocument/2006/relationships" xmlns:p="http://schemas.openxmlformats.org/presentationml/2006/main" userDrawn="1">
  <p:cSld name="18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25444DA1-BC56-437E-BACB-12980E4F64B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1DFA290C-F945-48BD-A17E-FDF459AB623A}" type="slidenum">
              <a:rPr lang="zh-CN" altLang="en-US"/>
              <a:pPr>
                <a:defRPr/>
              </a:pPr>
              <a:t>‹#›</a:t>
            </a:fld>
            <a:endParaRPr lang="zh-CN" altLang="en-US"/>
          </a:p>
        </p:txBody>
      </p:sp>
    </p:spTree>
    <p:extLst>
      <p:ext uri="{BB962C8B-B14F-4D97-AF65-F5344CB8AC3E}">
        <p14:creationId xmlns:p14="http://schemas.microsoft.com/office/powerpoint/2010/main" val="331127901"/>
      </p:ext>
    </p:extLst>
  </p:cSld>
  <p:clrMapOvr>
    <a:masterClrMapping/>
  </p:clrMapOvr>
</p:sldLayout>
</file>

<file path=ppt/slideLayouts/slideLayout4308.xml><?xml version="1.0" encoding="utf-8"?>
<p:sldLayout xmlns:a="http://schemas.openxmlformats.org/drawingml/2006/main" xmlns:r="http://schemas.openxmlformats.org/officeDocument/2006/relationships" xmlns:p="http://schemas.openxmlformats.org/presentationml/2006/main" preserve="1" userDrawn="1">
  <p:cSld name="7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2301004"/>
      </p:ext>
    </p:extLst>
  </p:cSld>
  <p:clrMapOvr>
    <a:masterClrMapping/>
  </p:clrMapOvr>
</p:sldLayout>
</file>

<file path=ppt/slideLayouts/slideLayout4309.xml><?xml version="1.0" encoding="utf-8"?>
<p:sldLayout xmlns:a="http://schemas.openxmlformats.org/drawingml/2006/main" xmlns:r="http://schemas.openxmlformats.org/officeDocument/2006/relationships" xmlns:p="http://schemas.openxmlformats.org/presentationml/2006/main" userDrawn="1">
  <p:cSld name="18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731AE815-1F01-4F2E-848C-2B06DDD06E9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9E2BCA8C-0EA2-45C6-A4DD-9340BBF17EDF}" type="slidenum">
              <a:rPr lang="zh-CN" altLang="en-US"/>
              <a:pPr>
                <a:defRPr/>
              </a:pPr>
              <a:t>‹#›</a:t>
            </a:fld>
            <a:endParaRPr lang="zh-CN" altLang="en-US"/>
          </a:p>
        </p:txBody>
      </p:sp>
    </p:spTree>
    <p:extLst>
      <p:ext uri="{BB962C8B-B14F-4D97-AF65-F5344CB8AC3E}">
        <p14:creationId xmlns:p14="http://schemas.microsoft.com/office/powerpoint/2010/main" val="976075604"/>
      </p:ext>
    </p:extLst>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userDrawn="1">
  <p:cSld name="15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C1D04D92-0D63-4D43-91FB-9C1E2C44C13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FD083D41-FDB5-4C9D-B086-3427C86D9E2A}" type="slidenum">
              <a:rPr lang="zh-CN" altLang="en-US"/>
              <a:pPr>
                <a:defRPr/>
              </a:pPr>
              <a:t>‹#›</a:t>
            </a:fld>
            <a:endParaRPr lang="zh-CN" altLang="en-US"/>
          </a:p>
        </p:txBody>
      </p:sp>
    </p:spTree>
    <p:extLst>
      <p:ext uri="{BB962C8B-B14F-4D97-AF65-F5344CB8AC3E}">
        <p14:creationId xmlns:p14="http://schemas.microsoft.com/office/powerpoint/2010/main" val="3831719118"/>
      </p:ext>
    </p:extLst>
  </p:cSld>
  <p:clrMapOvr>
    <a:masterClrMapping/>
  </p:clrMapOvr>
</p:sldLayout>
</file>

<file path=ppt/slideLayouts/slideLayout4310.xml><?xml version="1.0" encoding="utf-8"?>
<p:sldLayout xmlns:a="http://schemas.openxmlformats.org/drawingml/2006/main" xmlns:r="http://schemas.openxmlformats.org/officeDocument/2006/relationships" xmlns:p="http://schemas.openxmlformats.org/presentationml/2006/main" preserve="1" userDrawn="1">
  <p:cSld name="7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2385029"/>
      </p:ext>
    </p:extLst>
  </p:cSld>
  <p:clrMapOvr>
    <a:masterClrMapping/>
  </p:clrMapOvr>
</p:sldLayout>
</file>

<file path=ppt/slideLayouts/slideLayout4311.xml><?xml version="1.0" encoding="utf-8"?>
<p:sldLayout xmlns:a="http://schemas.openxmlformats.org/drawingml/2006/main" xmlns:r="http://schemas.openxmlformats.org/officeDocument/2006/relationships" xmlns:p="http://schemas.openxmlformats.org/presentationml/2006/main" userDrawn="1">
  <p:cSld name="18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1C21A483-6399-4232-A36A-1B63E841D60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12ECFD8A-48E1-453B-9691-E2AC56BEAEAC}" type="slidenum">
              <a:rPr lang="zh-CN" altLang="en-US"/>
              <a:pPr>
                <a:defRPr/>
              </a:pPr>
              <a:t>‹#›</a:t>
            </a:fld>
            <a:endParaRPr lang="zh-CN" altLang="en-US"/>
          </a:p>
        </p:txBody>
      </p:sp>
    </p:spTree>
    <p:extLst>
      <p:ext uri="{BB962C8B-B14F-4D97-AF65-F5344CB8AC3E}">
        <p14:creationId xmlns:p14="http://schemas.microsoft.com/office/powerpoint/2010/main" val="3823519641"/>
      </p:ext>
    </p:extLst>
  </p:cSld>
  <p:clrMapOvr>
    <a:masterClrMapping/>
  </p:clrMapOvr>
</p:sldLayout>
</file>

<file path=ppt/slideLayouts/slideLayout4312.xml><?xml version="1.0" encoding="utf-8"?>
<p:sldLayout xmlns:a="http://schemas.openxmlformats.org/drawingml/2006/main" xmlns:r="http://schemas.openxmlformats.org/officeDocument/2006/relationships" xmlns:p="http://schemas.openxmlformats.org/presentationml/2006/main" preserve="1" userDrawn="1">
  <p:cSld name="7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9606"/>
      </p:ext>
    </p:extLst>
  </p:cSld>
  <p:clrMapOvr>
    <a:masterClrMapping/>
  </p:clrMapOvr>
</p:sldLayout>
</file>

<file path=ppt/slideLayouts/slideLayout4313.xml><?xml version="1.0" encoding="utf-8"?>
<p:sldLayout xmlns:a="http://schemas.openxmlformats.org/drawingml/2006/main" xmlns:r="http://schemas.openxmlformats.org/officeDocument/2006/relationships" xmlns:p="http://schemas.openxmlformats.org/presentationml/2006/main" userDrawn="1">
  <p:cSld name="18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99065DA4-83CF-4C71-B018-ED34FB8DCECD}"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B1729043-A2A2-4240-9B72-34E6247114AC}" type="slidenum">
              <a:rPr lang="zh-CN" altLang="en-US"/>
              <a:pPr>
                <a:defRPr/>
              </a:pPr>
              <a:t>‹#›</a:t>
            </a:fld>
            <a:endParaRPr lang="zh-CN" altLang="en-US"/>
          </a:p>
        </p:txBody>
      </p:sp>
    </p:spTree>
    <p:extLst>
      <p:ext uri="{BB962C8B-B14F-4D97-AF65-F5344CB8AC3E}">
        <p14:creationId xmlns:p14="http://schemas.microsoft.com/office/powerpoint/2010/main" val="4002866508"/>
      </p:ext>
    </p:extLst>
  </p:cSld>
  <p:clrMapOvr>
    <a:masterClrMapping/>
  </p:clrMapOvr>
</p:sldLayout>
</file>

<file path=ppt/slideLayouts/slideLayout4314.xml><?xml version="1.0" encoding="utf-8"?>
<p:sldLayout xmlns:a="http://schemas.openxmlformats.org/drawingml/2006/main" xmlns:r="http://schemas.openxmlformats.org/officeDocument/2006/relationships" xmlns:p="http://schemas.openxmlformats.org/presentationml/2006/main" userDrawn="1">
  <p:cSld name="18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mn-cs"/>
              </a:defRPr>
            </a:lvl1pPr>
          </a:lstStyle>
          <a:p>
            <a:pPr>
              <a:defRPr/>
            </a:pPr>
            <a:fld id="{9F17D434-5674-43C8-834B-3D62663D36C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mn-cs"/>
              </a:defRPr>
            </a:lvl1pPr>
          </a:lstStyle>
          <a:p>
            <a:pPr>
              <a:defRPr/>
            </a:pPr>
            <a:fld id="{BCD97893-1BF7-45CE-8BA4-402F58F5DEE0}" type="slidenum">
              <a:rPr lang="zh-CN" altLang="en-US"/>
              <a:pPr>
                <a:defRPr/>
              </a:pPr>
              <a:t>‹#›</a:t>
            </a:fld>
            <a:endParaRPr lang="zh-CN" altLang="en-US"/>
          </a:p>
        </p:txBody>
      </p:sp>
    </p:spTree>
    <p:extLst>
      <p:ext uri="{BB962C8B-B14F-4D97-AF65-F5344CB8AC3E}">
        <p14:creationId xmlns:p14="http://schemas.microsoft.com/office/powerpoint/2010/main" val="3637821590"/>
      </p:ext>
    </p:extLst>
  </p:cSld>
  <p:clrMapOvr>
    <a:masterClrMapping/>
  </p:clrMapOvr>
</p:sldLayout>
</file>

<file path=ppt/slideLayouts/slideLayout4315.xml><?xml version="1.0" encoding="utf-8"?>
<p:sldLayout xmlns:a="http://schemas.openxmlformats.org/drawingml/2006/main" xmlns:r="http://schemas.openxmlformats.org/officeDocument/2006/relationships" xmlns:p="http://schemas.openxmlformats.org/presentationml/2006/main" preserve="1" userDrawn="1">
  <p:cSld name="15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49294842"/>
      </p:ext>
    </p:extLst>
  </p:cSld>
  <p:clrMapOvr>
    <a:masterClrMapping/>
  </p:clrMapOvr>
</p:sldLayout>
</file>

<file path=ppt/slideLayouts/slideLayout4316.xml><?xml version="1.0" encoding="utf-8"?>
<p:sldLayout xmlns:a="http://schemas.openxmlformats.org/drawingml/2006/main" xmlns:r="http://schemas.openxmlformats.org/officeDocument/2006/relationships" xmlns:p="http://schemas.openxmlformats.org/presentationml/2006/main" preserve="1" userDrawn="1">
  <p:cSld name="28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38791"/>
      </p:ext>
    </p:extLst>
  </p:cSld>
  <p:clrMapOvr>
    <a:masterClrMapping/>
  </p:clrMapOvr>
</p:sldLayout>
</file>

<file path=ppt/slideLayouts/slideLayout4317.xml><?xml version="1.0" encoding="utf-8"?>
<p:sldLayout xmlns:a="http://schemas.openxmlformats.org/drawingml/2006/main" xmlns:r="http://schemas.openxmlformats.org/officeDocument/2006/relationships" xmlns:p="http://schemas.openxmlformats.org/presentationml/2006/main" preserve="1" userDrawn="1">
  <p:cSld name="15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78163634"/>
      </p:ext>
    </p:extLst>
  </p:cSld>
  <p:clrMapOvr>
    <a:masterClrMapping/>
  </p:clrMapOvr>
</p:sldLayout>
</file>

<file path=ppt/slideLayouts/slideLayout4318.xml><?xml version="1.0" encoding="utf-8"?>
<p:sldLayout xmlns:a="http://schemas.openxmlformats.org/drawingml/2006/main" xmlns:r="http://schemas.openxmlformats.org/officeDocument/2006/relationships" xmlns:p="http://schemas.openxmlformats.org/presentationml/2006/main" userDrawn="1">
  <p:cSld name="19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AD4D2DC2-BD19-4482-BB64-CDD2A8219E04}"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CB1D224E-4F6C-42FE-A61A-E10C820B83AC}" type="slidenum">
              <a:rPr lang="zh-CN" altLang="en-US"/>
              <a:pPr>
                <a:defRPr/>
              </a:pPr>
              <a:t>‹#›</a:t>
            </a:fld>
            <a:endParaRPr lang="zh-CN" altLang="en-US"/>
          </a:p>
        </p:txBody>
      </p:sp>
    </p:spTree>
    <p:extLst>
      <p:ext uri="{BB962C8B-B14F-4D97-AF65-F5344CB8AC3E}">
        <p14:creationId xmlns:p14="http://schemas.microsoft.com/office/powerpoint/2010/main" val="1135719221"/>
      </p:ext>
    </p:extLst>
  </p:cSld>
  <p:clrMapOvr>
    <a:masterClrMapping/>
  </p:clrMapOvr>
</p:sldLayout>
</file>

<file path=ppt/slideLayouts/slideLayout4319.xml><?xml version="1.0" encoding="utf-8"?>
<p:sldLayout xmlns:a="http://schemas.openxmlformats.org/drawingml/2006/main" xmlns:r="http://schemas.openxmlformats.org/officeDocument/2006/relationships" xmlns:p="http://schemas.openxmlformats.org/presentationml/2006/main" userDrawn="1">
  <p:cSld name="19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0693481E-FB43-4F8A-9E29-EFF39CF55F28}"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2C0023E5-E67B-42E8-934F-8225EB7A67D1}" type="slidenum">
              <a:rPr lang="zh-CN" altLang="en-US"/>
              <a:pPr>
                <a:defRPr/>
              </a:pPr>
              <a:t>‹#›</a:t>
            </a:fld>
            <a:endParaRPr lang="zh-CN" altLang="en-US"/>
          </a:p>
        </p:txBody>
      </p:sp>
    </p:spTree>
    <p:extLst>
      <p:ext uri="{BB962C8B-B14F-4D97-AF65-F5344CB8AC3E}">
        <p14:creationId xmlns:p14="http://schemas.microsoft.com/office/powerpoint/2010/main" val="1858022322"/>
      </p:ext>
    </p:extLst>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userDrawn="1">
  <p:cSld name="27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9221314"/>
      </p:ext>
    </p:extLst>
  </p:cSld>
  <p:clrMapOvr>
    <a:masterClrMapping/>
  </p:clrMapOvr>
  <p:transition spd="slow" advClick="0" advTm="0">
    <p:random/>
  </p:transition>
</p:sldLayout>
</file>

<file path=ppt/slideLayouts/slideLayout4320.xml><?xml version="1.0" encoding="utf-8"?>
<p:sldLayout xmlns:a="http://schemas.openxmlformats.org/drawingml/2006/main" xmlns:r="http://schemas.openxmlformats.org/officeDocument/2006/relationships" xmlns:p="http://schemas.openxmlformats.org/presentationml/2006/main" userDrawn="1">
  <p:cSld name="29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4732680"/>
      </p:ext>
    </p:extLst>
  </p:cSld>
  <p:clrMapOvr>
    <a:masterClrMapping/>
  </p:clrMapOvr>
  <p:transition spd="slow" advClick="0" advTm="0">
    <p:random/>
  </p:transition>
</p:sldLayout>
</file>

<file path=ppt/slideLayouts/slideLayout4321.xml><?xml version="1.0" encoding="utf-8"?>
<p:sldLayout xmlns:a="http://schemas.openxmlformats.org/drawingml/2006/main" xmlns:r="http://schemas.openxmlformats.org/officeDocument/2006/relationships" xmlns:p="http://schemas.openxmlformats.org/presentationml/2006/main" userDrawn="1">
  <p:cSld name="19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2ABA0AC4-8295-4BBD-9065-64C8636E53F8}"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1EA787EF-9FB3-4A56-A5DE-E009B3138C06}" type="slidenum">
              <a:rPr lang="zh-CN" altLang="en-US"/>
              <a:pPr>
                <a:defRPr/>
              </a:pPr>
              <a:t>‹#›</a:t>
            </a:fld>
            <a:endParaRPr lang="zh-CN" altLang="en-US"/>
          </a:p>
        </p:txBody>
      </p:sp>
    </p:spTree>
    <p:extLst>
      <p:ext uri="{BB962C8B-B14F-4D97-AF65-F5344CB8AC3E}">
        <p14:creationId xmlns:p14="http://schemas.microsoft.com/office/powerpoint/2010/main" val="2884484158"/>
      </p:ext>
    </p:extLst>
  </p:cSld>
  <p:clrMapOvr>
    <a:masterClrMapping/>
  </p:clrMapOvr>
</p:sldLayout>
</file>

<file path=ppt/slideLayouts/slideLayout4322.xml><?xml version="1.0" encoding="utf-8"?>
<p:sldLayout xmlns:a="http://schemas.openxmlformats.org/drawingml/2006/main" xmlns:r="http://schemas.openxmlformats.org/officeDocument/2006/relationships" xmlns:p="http://schemas.openxmlformats.org/presentationml/2006/main" showMasterSp="0" preserve="1" userDrawn="1">
  <p:cSld name="19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3848909"/>
      </p:ext>
    </p:extLst>
  </p:cSld>
  <p:clrMapOvr>
    <a:masterClrMapping/>
  </p:clrMapOvr>
</p:sldLayout>
</file>

<file path=ppt/slideLayouts/slideLayout4323.xml><?xml version="1.0" encoding="utf-8"?>
<p:sldLayout xmlns:a="http://schemas.openxmlformats.org/drawingml/2006/main" xmlns:r="http://schemas.openxmlformats.org/officeDocument/2006/relationships" xmlns:p="http://schemas.openxmlformats.org/presentationml/2006/main" preserve="1" userDrawn="1">
  <p:cSld name="19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283"/>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55217400"/>
      </p:ext>
    </p:extLst>
  </p:cSld>
  <p:clrMapOvr>
    <a:masterClrMapping/>
  </p:clrMapOvr>
</p:sldLayout>
</file>

<file path=ppt/slideLayouts/slideLayout4324.xml><?xml version="1.0" encoding="utf-8"?>
<p:sldLayout xmlns:a="http://schemas.openxmlformats.org/drawingml/2006/main" xmlns:r="http://schemas.openxmlformats.org/officeDocument/2006/relationships" xmlns:p="http://schemas.openxmlformats.org/presentationml/2006/main" preserve="1" userDrawn="1">
  <p:cSld name="19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081874309"/>
      </p:ext>
    </p:extLst>
  </p:cSld>
  <p:clrMapOvr>
    <a:masterClrMapping/>
  </p:clrMapOvr>
</p:sldLayout>
</file>

<file path=ppt/slideLayouts/slideLayout4325.xml><?xml version="1.0" encoding="utf-8"?>
<p:sldLayout xmlns:a="http://schemas.openxmlformats.org/drawingml/2006/main" xmlns:r="http://schemas.openxmlformats.org/officeDocument/2006/relationships" xmlns:p="http://schemas.openxmlformats.org/presentationml/2006/main" preserve="1" userDrawn="1">
  <p:cSld name="196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119579254"/>
      </p:ext>
    </p:extLst>
  </p:cSld>
  <p:clrMapOvr>
    <a:masterClrMapping/>
  </p:clrMapOvr>
</p:sldLayout>
</file>

<file path=ppt/slideLayouts/slideLayout4326.xml><?xml version="1.0" encoding="utf-8"?>
<p:sldLayout xmlns:a="http://schemas.openxmlformats.org/drawingml/2006/main" xmlns:r="http://schemas.openxmlformats.org/officeDocument/2006/relationships" xmlns:p="http://schemas.openxmlformats.org/presentationml/2006/main" preserve="1" userDrawn="1">
  <p:cSld name="197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687"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890935725"/>
      </p:ext>
    </p:extLst>
  </p:cSld>
  <p:clrMapOvr>
    <a:masterClrMapping/>
  </p:clrMapOvr>
</p:sldLayout>
</file>

<file path=ppt/slideLayouts/slideLayout4327.xml><?xml version="1.0" encoding="utf-8"?>
<p:sldLayout xmlns:a="http://schemas.openxmlformats.org/drawingml/2006/main" xmlns:r="http://schemas.openxmlformats.org/officeDocument/2006/relationships" xmlns:p="http://schemas.openxmlformats.org/presentationml/2006/main" preserve="1" userDrawn="1">
  <p:cSld name="19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3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3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115205219"/>
      </p:ext>
    </p:extLst>
  </p:cSld>
  <p:clrMapOvr>
    <a:masterClrMapping/>
  </p:clrMapOvr>
</p:sldLayout>
</file>

<file path=ppt/slideLayouts/slideLayout4328.xml><?xml version="1.0" encoding="utf-8"?>
<p:sldLayout xmlns:a="http://schemas.openxmlformats.org/drawingml/2006/main" xmlns:r="http://schemas.openxmlformats.org/officeDocument/2006/relationships" xmlns:p="http://schemas.openxmlformats.org/presentationml/2006/main" preserve="1" userDrawn="1">
  <p:cSld name="199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150202647"/>
      </p:ext>
    </p:extLst>
  </p:cSld>
  <p:clrMapOvr>
    <a:masterClrMapping/>
  </p:clrMapOvr>
</p:sldLayout>
</file>

<file path=ppt/slideLayouts/slideLayout4329.xml><?xml version="1.0" encoding="utf-8"?>
<p:sldLayout xmlns:a="http://schemas.openxmlformats.org/drawingml/2006/main" xmlns:r="http://schemas.openxmlformats.org/officeDocument/2006/relationships" xmlns:p="http://schemas.openxmlformats.org/presentationml/2006/main" userDrawn="1">
  <p:cSld name="20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753DC4E4-31C9-4A56-B396-D6EFA034B8A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0E68D0F8-18A8-429C-AF77-7DA6473DFB3D}" type="slidenum">
              <a:rPr lang="zh-CN" altLang="en-US"/>
              <a:pPr>
                <a:defRPr/>
              </a:pPr>
              <a:t>‹#›</a:t>
            </a:fld>
            <a:endParaRPr lang="zh-CN" altLang="en-US"/>
          </a:p>
        </p:txBody>
      </p:sp>
    </p:spTree>
    <p:extLst>
      <p:ext uri="{BB962C8B-B14F-4D97-AF65-F5344CB8AC3E}">
        <p14:creationId xmlns:p14="http://schemas.microsoft.com/office/powerpoint/2010/main" val="2668824238"/>
      </p:ext>
    </p:extLst>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userDrawn="1">
  <p:cSld name="15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C03D8E8-EE22-4330-8E6D-C17D5ECA998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D6AB6F0-0755-4395-93CB-63D068D074C5}" type="slidenum">
              <a:rPr lang="zh-CN" altLang="en-US"/>
              <a:pPr>
                <a:defRPr/>
              </a:pPr>
              <a:t>‹#›</a:t>
            </a:fld>
            <a:endParaRPr lang="zh-CN" altLang="en-US"/>
          </a:p>
        </p:txBody>
      </p:sp>
    </p:spTree>
    <p:extLst>
      <p:ext uri="{BB962C8B-B14F-4D97-AF65-F5344CB8AC3E}">
        <p14:creationId xmlns:p14="http://schemas.microsoft.com/office/powerpoint/2010/main" val="2235004812"/>
      </p:ext>
    </p:extLst>
  </p:cSld>
  <p:clrMapOvr>
    <a:masterClrMapping/>
  </p:clrMapOvr>
</p:sldLayout>
</file>

<file path=ppt/slideLayouts/slideLayout4330.xml><?xml version="1.0" encoding="utf-8"?>
<p:sldLayout xmlns:a="http://schemas.openxmlformats.org/drawingml/2006/main" xmlns:r="http://schemas.openxmlformats.org/officeDocument/2006/relationships" xmlns:p="http://schemas.openxmlformats.org/presentationml/2006/main" preserve="1" userDrawn="1">
  <p:cSld name="7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0695593"/>
      </p:ext>
    </p:extLst>
  </p:cSld>
  <p:clrMapOvr>
    <a:masterClrMapping/>
  </p:clrMapOvr>
</p:sldLayout>
</file>

<file path=ppt/slideLayouts/slideLayout4331.xml><?xml version="1.0" encoding="utf-8"?>
<p:sldLayout xmlns:a="http://schemas.openxmlformats.org/drawingml/2006/main" xmlns:r="http://schemas.openxmlformats.org/officeDocument/2006/relationships" xmlns:p="http://schemas.openxmlformats.org/presentationml/2006/main" userDrawn="1">
  <p:cSld name="20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E09B93E8-E100-4CB0-91B0-8991A6093A7A}"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9E7A1005-2331-4CFE-B53D-FFCE8D90C92B}" type="slidenum">
              <a:rPr lang="zh-CN" altLang="en-US"/>
              <a:pPr>
                <a:defRPr/>
              </a:pPr>
              <a:t>‹#›</a:t>
            </a:fld>
            <a:endParaRPr lang="zh-CN" altLang="en-US"/>
          </a:p>
        </p:txBody>
      </p:sp>
    </p:spTree>
    <p:extLst>
      <p:ext uri="{BB962C8B-B14F-4D97-AF65-F5344CB8AC3E}">
        <p14:creationId xmlns:p14="http://schemas.microsoft.com/office/powerpoint/2010/main" val="4060888947"/>
      </p:ext>
    </p:extLst>
  </p:cSld>
  <p:clrMapOvr>
    <a:masterClrMapping/>
  </p:clrMapOvr>
</p:sldLayout>
</file>

<file path=ppt/slideLayouts/slideLayout4332.xml><?xml version="1.0" encoding="utf-8"?>
<p:sldLayout xmlns:a="http://schemas.openxmlformats.org/drawingml/2006/main" xmlns:r="http://schemas.openxmlformats.org/officeDocument/2006/relationships" xmlns:p="http://schemas.openxmlformats.org/presentationml/2006/main" preserve="1" userDrawn="1">
  <p:cSld name="7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3357127"/>
      </p:ext>
    </p:extLst>
  </p:cSld>
  <p:clrMapOvr>
    <a:masterClrMapping/>
  </p:clrMapOvr>
</p:sldLayout>
</file>

<file path=ppt/slideLayouts/slideLayout4333.xml><?xml version="1.0" encoding="utf-8"?>
<p:sldLayout xmlns:a="http://schemas.openxmlformats.org/drawingml/2006/main" xmlns:r="http://schemas.openxmlformats.org/officeDocument/2006/relationships" xmlns:p="http://schemas.openxmlformats.org/presentationml/2006/main" userDrawn="1">
  <p:cSld name="20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CDCCCC1D-8146-48FA-9644-C1195768B246}"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B34FB047-2913-4C99-81EB-E2B375081D4E}" type="slidenum">
              <a:rPr lang="zh-CN" altLang="en-US"/>
              <a:pPr>
                <a:defRPr/>
              </a:pPr>
              <a:t>‹#›</a:t>
            </a:fld>
            <a:endParaRPr lang="zh-CN" altLang="en-US"/>
          </a:p>
        </p:txBody>
      </p:sp>
    </p:spTree>
    <p:extLst>
      <p:ext uri="{BB962C8B-B14F-4D97-AF65-F5344CB8AC3E}">
        <p14:creationId xmlns:p14="http://schemas.microsoft.com/office/powerpoint/2010/main" val="2796995253"/>
      </p:ext>
    </p:extLst>
  </p:cSld>
  <p:clrMapOvr>
    <a:masterClrMapping/>
  </p:clrMapOvr>
</p:sldLayout>
</file>

<file path=ppt/slideLayouts/slideLayout4334.xml><?xml version="1.0" encoding="utf-8"?>
<p:sldLayout xmlns:a="http://schemas.openxmlformats.org/drawingml/2006/main" xmlns:r="http://schemas.openxmlformats.org/officeDocument/2006/relationships" xmlns:p="http://schemas.openxmlformats.org/presentationml/2006/main" preserve="1" userDrawn="1">
  <p:cSld name="7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5896021"/>
      </p:ext>
    </p:extLst>
  </p:cSld>
  <p:clrMapOvr>
    <a:masterClrMapping/>
  </p:clrMapOvr>
</p:sldLayout>
</file>

<file path=ppt/slideLayouts/slideLayout4335.xml><?xml version="1.0" encoding="utf-8"?>
<p:sldLayout xmlns:a="http://schemas.openxmlformats.org/drawingml/2006/main" xmlns:r="http://schemas.openxmlformats.org/officeDocument/2006/relationships" xmlns:p="http://schemas.openxmlformats.org/presentationml/2006/main" userDrawn="1">
  <p:cSld name="20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758B7A40-2C4E-4404-B2F9-06F9365FE50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D4573D5B-FA01-45D0-BCE8-5770A61E0BEA}" type="slidenum">
              <a:rPr lang="zh-CN" altLang="en-US"/>
              <a:pPr>
                <a:defRPr/>
              </a:pPr>
              <a:t>‹#›</a:t>
            </a:fld>
            <a:endParaRPr lang="zh-CN" altLang="en-US"/>
          </a:p>
        </p:txBody>
      </p:sp>
    </p:spTree>
    <p:extLst>
      <p:ext uri="{BB962C8B-B14F-4D97-AF65-F5344CB8AC3E}">
        <p14:creationId xmlns:p14="http://schemas.microsoft.com/office/powerpoint/2010/main" val="640542111"/>
      </p:ext>
    </p:extLst>
  </p:cSld>
  <p:clrMapOvr>
    <a:masterClrMapping/>
  </p:clrMapOvr>
</p:sldLayout>
</file>

<file path=ppt/slideLayouts/slideLayout4336.xml><?xml version="1.0" encoding="utf-8"?>
<p:sldLayout xmlns:a="http://schemas.openxmlformats.org/drawingml/2006/main" xmlns:r="http://schemas.openxmlformats.org/officeDocument/2006/relationships" xmlns:p="http://schemas.openxmlformats.org/presentationml/2006/main" preserve="1" userDrawn="1">
  <p:cSld name="7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4235752"/>
      </p:ext>
    </p:extLst>
  </p:cSld>
  <p:clrMapOvr>
    <a:masterClrMapping/>
  </p:clrMapOvr>
</p:sldLayout>
</file>

<file path=ppt/slideLayouts/slideLayout4337.xml><?xml version="1.0" encoding="utf-8"?>
<p:sldLayout xmlns:a="http://schemas.openxmlformats.org/drawingml/2006/main" xmlns:r="http://schemas.openxmlformats.org/officeDocument/2006/relationships" xmlns:p="http://schemas.openxmlformats.org/presentationml/2006/main" userDrawn="1">
  <p:cSld name="20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96763400-4961-432D-A081-194D132B4E9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73DBB484-8FFE-47FA-A1C2-221BDEBE0451}" type="slidenum">
              <a:rPr lang="zh-CN" altLang="en-US"/>
              <a:pPr>
                <a:defRPr/>
              </a:pPr>
              <a:t>‹#›</a:t>
            </a:fld>
            <a:endParaRPr lang="zh-CN" altLang="en-US"/>
          </a:p>
        </p:txBody>
      </p:sp>
    </p:spTree>
    <p:extLst>
      <p:ext uri="{BB962C8B-B14F-4D97-AF65-F5344CB8AC3E}">
        <p14:creationId xmlns:p14="http://schemas.microsoft.com/office/powerpoint/2010/main" val="4164046282"/>
      </p:ext>
    </p:extLst>
  </p:cSld>
  <p:clrMapOvr>
    <a:masterClrMapping/>
  </p:clrMapOvr>
</p:sldLayout>
</file>

<file path=ppt/slideLayouts/slideLayout4338.xml><?xml version="1.0" encoding="utf-8"?>
<p:sldLayout xmlns:a="http://schemas.openxmlformats.org/drawingml/2006/main" xmlns:r="http://schemas.openxmlformats.org/officeDocument/2006/relationships" xmlns:p="http://schemas.openxmlformats.org/presentationml/2006/main" preserve="1" userDrawn="1">
  <p:cSld name="7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9489134"/>
      </p:ext>
    </p:extLst>
  </p:cSld>
  <p:clrMapOvr>
    <a:masterClrMapping/>
  </p:clrMapOvr>
</p:sldLayout>
</file>

<file path=ppt/slideLayouts/slideLayout4339.xml><?xml version="1.0" encoding="utf-8"?>
<p:sldLayout xmlns:a="http://schemas.openxmlformats.org/drawingml/2006/main" xmlns:r="http://schemas.openxmlformats.org/officeDocument/2006/relationships" xmlns:p="http://schemas.openxmlformats.org/presentationml/2006/main" showMasterSp="0" preserve="1" userDrawn="1">
  <p:cSld name="20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2380511"/>
      </p:ext>
    </p:extLst>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userDrawn="1">
  <p:cSld name="1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302" y="6042134"/>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6B4A5048-8F72-4F58-BB13-3ED563E29575}"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34"/>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6442472" y="6042134"/>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0A6CE63B-AC3A-43B0-91A9-51B9EFE8CFB8}" type="slidenum">
              <a:rPr lang="zh-CN" altLang="en-US"/>
              <a:pPr>
                <a:defRPr/>
              </a:pPr>
              <a:t>‹#›</a:t>
            </a:fld>
            <a:endParaRPr lang="zh-CN" altLang="en-US"/>
          </a:p>
        </p:txBody>
      </p:sp>
    </p:spTree>
    <p:extLst>
      <p:ext uri="{BB962C8B-B14F-4D97-AF65-F5344CB8AC3E}">
        <p14:creationId xmlns:p14="http://schemas.microsoft.com/office/powerpoint/2010/main" val="3956459149"/>
      </p:ext>
    </p:extLst>
  </p:cSld>
  <p:clrMapOvr>
    <a:masterClrMapping/>
  </p:clrMapOvr>
</p:sldLayout>
</file>

<file path=ppt/slideLayouts/slideLayout4340.xml><?xml version="1.0" encoding="utf-8"?>
<p:sldLayout xmlns:a="http://schemas.openxmlformats.org/drawingml/2006/main" xmlns:r="http://schemas.openxmlformats.org/officeDocument/2006/relationships" xmlns:p="http://schemas.openxmlformats.org/presentationml/2006/main" preserve="1" userDrawn="1">
  <p:cSld name="20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283"/>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311759928"/>
      </p:ext>
    </p:extLst>
  </p:cSld>
  <p:clrMapOvr>
    <a:masterClrMapping/>
  </p:clrMapOvr>
</p:sldLayout>
</file>

<file path=ppt/slideLayouts/slideLayout4341.xml><?xml version="1.0" encoding="utf-8"?>
<p:sldLayout xmlns:a="http://schemas.openxmlformats.org/drawingml/2006/main" xmlns:r="http://schemas.openxmlformats.org/officeDocument/2006/relationships" xmlns:p="http://schemas.openxmlformats.org/presentationml/2006/main" preserve="1" userDrawn="1">
  <p:cSld name="207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257836401"/>
      </p:ext>
    </p:extLst>
  </p:cSld>
  <p:clrMapOvr>
    <a:masterClrMapping/>
  </p:clrMapOvr>
</p:sldLayout>
</file>

<file path=ppt/slideLayouts/slideLayout4342.xml><?xml version="1.0" encoding="utf-8"?>
<p:sldLayout xmlns:a="http://schemas.openxmlformats.org/drawingml/2006/main" xmlns:r="http://schemas.openxmlformats.org/officeDocument/2006/relationships" xmlns:p="http://schemas.openxmlformats.org/presentationml/2006/main" preserve="1" userDrawn="1">
  <p:cSld name="208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122315656"/>
      </p:ext>
    </p:extLst>
  </p:cSld>
  <p:clrMapOvr>
    <a:masterClrMapping/>
  </p:clrMapOvr>
</p:sldLayout>
</file>

<file path=ppt/slideLayouts/slideLayout4343.xml><?xml version="1.0" encoding="utf-8"?>
<p:sldLayout xmlns:a="http://schemas.openxmlformats.org/drawingml/2006/main" xmlns:r="http://schemas.openxmlformats.org/officeDocument/2006/relationships" xmlns:p="http://schemas.openxmlformats.org/presentationml/2006/main" preserve="1" userDrawn="1">
  <p:cSld name="209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687"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309998452"/>
      </p:ext>
    </p:extLst>
  </p:cSld>
  <p:clrMapOvr>
    <a:masterClrMapping/>
  </p:clrMapOvr>
</p:sldLayout>
</file>

<file path=ppt/slideLayouts/slideLayout4344.xml><?xml version="1.0" encoding="utf-8"?>
<p:sldLayout xmlns:a="http://schemas.openxmlformats.org/drawingml/2006/main" xmlns:r="http://schemas.openxmlformats.org/officeDocument/2006/relationships" xmlns:p="http://schemas.openxmlformats.org/presentationml/2006/main" preserve="1" userDrawn="1">
  <p:cSld name="21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3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538"/>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596241802"/>
      </p:ext>
    </p:extLst>
  </p:cSld>
  <p:clrMapOvr>
    <a:masterClrMapping/>
  </p:clrMapOvr>
</p:sldLayout>
</file>

<file path=ppt/slideLayouts/slideLayout4345.xml><?xml version="1.0" encoding="utf-8"?>
<p:sldLayout xmlns:a="http://schemas.openxmlformats.org/drawingml/2006/main" xmlns:r="http://schemas.openxmlformats.org/officeDocument/2006/relationships" xmlns:p="http://schemas.openxmlformats.org/presentationml/2006/main" preserve="1" userDrawn="1">
  <p:cSld name="21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408914873"/>
      </p:ext>
    </p:extLst>
  </p:cSld>
  <p:clrMapOvr>
    <a:masterClrMapping/>
  </p:clrMapOvr>
</p:sldLayout>
</file>

<file path=ppt/slideLayouts/slideLayout4346.xml><?xml version="1.0" encoding="utf-8"?>
<p:sldLayout xmlns:a="http://schemas.openxmlformats.org/drawingml/2006/main" xmlns:r="http://schemas.openxmlformats.org/officeDocument/2006/relationships" xmlns:p="http://schemas.openxmlformats.org/presentationml/2006/main" userDrawn="1">
  <p:cSld name="21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6982F42D-18D1-4068-934B-03062397679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5069400D-0D82-4352-A495-5F489F631325}" type="slidenum">
              <a:rPr lang="zh-CN" altLang="en-US"/>
              <a:pPr>
                <a:defRPr/>
              </a:pPr>
              <a:t>‹#›</a:t>
            </a:fld>
            <a:endParaRPr lang="zh-CN" altLang="en-US"/>
          </a:p>
        </p:txBody>
      </p:sp>
    </p:spTree>
    <p:extLst>
      <p:ext uri="{BB962C8B-B14F-4D97-AF65-F5344CB8AC3E}">
        <p14:creationId xmlns:p14="http://schemas.microsoft.com/office/powerpoint/2010/main" val="839110062"/>
      </p:ext>
    </p:extLst>
  </p:cSld>
  <p:clrMapOvr>
    <a:masterClrMapping/>
  </p:clrMapOvr>
</p:sldLayout>
</file>

<file path=ppt/slideLayouts/slideLayout4347.xml><?xml version="1.0" encoding="utf-8"?>
<p:sldLayout xmlns:a="http://schemas.openxmlformats.org/drawingml/2006/main" xmlns:r="http://schemas.openxmlformats.org/officeDocument/2006/relationships" xmlns:p="http://schemas.openxmlformats.org/presentationml/2006/main" preserve="1" userDrawn="1">
  <p:cSld name="8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8933153"/>
      </p:ext>
    </p:extLst>
  </p:cSld>
  <p:clrMapOvr>
    <a:masterClrMapping/>
  </p:clrMapOvr>
</p:sldLayout>
</file>

<file path=ppt/slideLayouts/slideLayout4348.xml><?xml version="1.0" encoding="utf-8"?>
<p:sldLayout xmlns:a="http://schemas.openxmlformats.org/drawingml/2006/main" xmlns:r="http://schemas.openxmlformats.org/officeDocument/2006/relationships" xmlns:p="http://schemas.openxmlformats.org/presentationml/2006/main" userDrawn="1">
  <p:cSld name="21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11389FA8-DD26-49F2-A173-856C849D47BD}"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3E8C5CF9-3BF9-4892-BB48-3A1B1C93DBB4}" type="slidenum">
              <a:rPr lang="zh-CN" altLang="en-US"/>
              <a:pPr>
                <a:defRPr/>
              </a:pPr>
              <a:t>‹#›</a:t>
            </a:fld>
            <a:endParaRPr lang="zh-CN" altLang="en-US"/>
          </a:p>
        </p:txBody>
      </p:sp>
    </p:spTree>
    <p:extLst>
      <p:ext uri="{BB962C8B-B14F-4D97-AF65-F5344CB8AC3E}">
        <p14:creationId xmlns:p14="http://schemas.microsoft.com/office/powerpoint/2010/main" val="4184120044"/>
      </p:ext>
    </p:extLst>
  </p:cSld>
  <p:clrMapOvr>
    <a:masterClrMapping/>
  </p:clrMapOvr>
</p:sldLayout>
</file>

<file path=ppt/slideLayouts/slideLayout4349.xml><?xml version="1.0" encoding="utf-8"?>
<p:sldLayout xmlns:a="http://schemas.openxmlformats.org/drawingml/2006/main" xmlns:r="http://schemas.openxmlformats.org/officeDocument/2006/relationships" xmlns:p="http://schemas.openxmlformats.org/presentationml/2006/main" preserve="1" userDrawn="1">
  <p:cSld name="8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0935453"/>
      </p:ext>
    </p:extLst>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6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9004730"/>
      </p:ext>
    </p:extLst>
  </p:cSld>
  <p:clrMapOvr>
    <a:masterClrMapping/>
  </p:clrMapOvr>
</p:sldLayout>
</file>

<file path=ppt/slideLayouts/slideLayout4350.xml><?xml version="1.0" encoding="utf-8"?>
<p:sldLayout xmlns:a="http://schemas.openxmlformats.org/drawingml/2006/main" xmlns:r="http://schemas.openxmlformats.org/officeDocument/2006/relationships" xmlns:p="http://schemas.openxmlformats.org/presentationml/2006/main" userDrawn="1">
  <p:cSld name="21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63C4FE68-E9A6-4E59-A4FA-CF309153B54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6AEE8DE4-BF1D-4B3B-83F2-4275D6D54378}" type="slidenum">
              <a:rPr lang="zh-CN" altLang="en-US"/>
              <a:pPr>
                <a:defRPr/>
              </a:pPr>
              <a:t>‹#›</a:t>
            </a:fld>
            <a:endParaRPr lang="zh-CN" altLang="en-US"/>
          </a:p>
        </p:txBody>
      </p:sp>
    </p:spTree>
    <p:extLst>
      <p:ext uri="{BB962C8B-B14F-4D97-AF65-F5344CB8AC3E}">
        <p14:creationId xmlns:p14="http://schemas.microsoft.com/office/powerpoint/2010/main" val="717819752"/>
      </p:ext>
    </p:extLst>
  </p:cSld>
  <p:clrMapOvr>
    <a:masterClrMapping/>
  </p:clrMapOvr>
</p:sldLayout>
</file>

<file path=ppt/slideLayouts/slideLayout4351.xml><?xml version="1.0" encoding="utf-8"?>
<p:sldLayout xmlns:a="http://schemas.openxmlformats.org/drawingml/2006/main" xmlns:r="http://schemas.openxmlformats.org/officeDocument/2006/relationships" xmlns:p="http://schemas.openxmlformats.org/presentationml/2006/main" preserve="1" userDrawn="1">
  <p:cSld name="8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2650703"/>
      </p:ext>
    </p:extLst>
  </p:cSld>
  <p:clrMapOvr>
    <a:masterClrMapping/>
  </p:clrMapOvr>
</p:sldLayout>
</file>

<file path=ppt/slideLayouts/slideLayout4352.xml><?xml version="1.0" encoding="utf-8"?>
<p:sldLayout xmlns:a="http://schemas.openxmlformats.org/drawingml/2006/main" xmlns:r="http://schemas.openxmlformats.org/officeDocument/2006/relationships" xmlns:p="http://schemas.openxmlformats.org/presentationml/2006/main" userDrawn="1">
  <p:cSld name="21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9E92007F-B921-430C-BA9C-A814F138372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D481FBCA-AC42-49D0-9181-ADC8658C42AC}" type="slidenum">
              <a:rPr lang="zh-CN" altLang="en-US"/>
              <a:pPr>
                <a:defRPr/>
              </a:pPr>
              <a:t>‹#›</a:t>
            </a:fld>
            <a:endParaRPr lang="zh-CN" altLang="en-US"/>
          </a:p>
        </p:txBody>
      </p:sp>
    </p:spTree>
    <p:extLst>
      <p:ext uri="{BB962C8B-B14F-4D97-AF65-F5344CB8AC3E}">
        <p14:creationId xmlns:p14="http://schemas.microsoft.com/office/powerpoint/2010/main" val="847981449"/>
      </p:ext>
    </p:extLst>
  </p:cSld>
  <p:clrMapOvr>
    <a:masterClrMapping/>
  </p:clrMapOvr>
</p:sldLayout>
</file>

<file path=ppt/slideLayouts/slideLayout4353.xml><?xml version="1.0" encoding="utf-8"?>
<p:sldLayout xmlns:a="http://schemas.openxmlformats.org/drawingml/2006/main" xmlns:r="http://schemas.openxmlformats.org/officeDocument/2006/relationships" xmlns:p="http://schemas.openxmlformats.org/presentationml/2006/main" preserve="1" userDrawn="1">
  <p:cSld name="8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0749020"/>
      </p:ext>
    </p:extLst>
  </p:cSld>
  <p:clrMapOvr>
    <a:masterClrMapping/>
  </p:clrMapOvr>
</p:sldLayout>
</file>

<file path=ppt/slideLayouts/slideLayout4354.xml><?xml version="1.0" encoding="utf-8"?>
<p:sldLayout xmlns:a="http://schemas.openxmlformats.org/drawingml/2006/main" xmlns:r="http://schemas.openxmlformats.org/officeDocument/2006/relationships" xmlns:p="http://schemas.openxmlformats.org/presentationml/2006/main" userDrawn="1">
  <p:cSld name="21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3D7808C1-58BB-4483-80F4-A32FA783FC3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5E2650EB-76D7-4A86-B0CD-287470292978}" type="slidenum">
              <a:rPr lang="zh-CN" altLang="en-US"/>
              <a:pPr>
                <a:defRPr/>
              </a:pPr>
              <a:t>‹#›</a:t>
            </a:fld>
            <a:endParaRPr lang="zh-CN" altLang="en-US"/>
          </a:p>
        </p:txBody>
      </p:sp>
    </p:spTree>
    <p:extLst>
      <p:ext uri="{BB962C8B-B14F-4D97-AF65-F5344CB8AC3E}">
        <p14:creationId xmlns:p14="http://schemas.microsoft.com/office/powerpoint/2010/main" val="3293921581"/>
      </p:ext>
    </p:extLst>
  </p:cSld>
  <p:clrMapOvr>
    <a:masterClrMapping/>
  </p:clrMapOvr>
</p:sldLayout>
</file>

<file path=ppt/slideLayouts/slideLayout4355.xml><?xml version="1.0" encoding="utf-8"?>
<p:sldLayout xmlns:a="http://schemas.openxmlformats.org/drawingml/2006/main" xmlns:r="http://schemas.openxmlformats.org/officeDocument/2006/relationships" xmlns:p="http://schemas.openxmlformats.org/presentationml/2006/main" preserve="1" userDrawn="1">
  <p:cSld name="8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38314963"/>
      </p:ext>
    </p:extLst>
  </p:cSld>
  <p:clrMapOvr>
    <a:masterClrMapping/>
  </p:clrMapOvr>
</p:sldLayout>
</file>

<file path=ppt/slideLayouts/slideLayout4356.xml><?xml version="1.0" encoding="utf-8"?>
<p:sldLayout xmlns:a="http://schemas.openxmlformats.org/drawingml/2006/main" xmlns:r="http://schemas.openxmlformats.org/officeDocument/2006/relationships" xmlns:p="http://schemas.openxmlformats.org/presentationml/2006/main" userDrawn="1">
  <p:cSld name="21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srgbClr val="5F5F5F"/>
                </a:solidFill>
                <a:latin typeface="Arial" panose="020B0604020202020204" pitchFamily="34" charset="0"/>
                <a:cs typeface="Arial" panose="020B0604020202020204" pitchFamily="34" charset="0"/>
              </a:defRPr>
            </a:lvl1pPr>
          </a:lstStyle>
          <a:p>
            <a:pPr>
              <a:defRPr/>
            </a:pPr>
            <a:fld id="{C2EE43A2-B350-4738-835A-D2665F6D3865}"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srgbClr val="5F5F5F"/>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srgbClr val="5F5F5F"/>
                </a:solidFill>
                <a:latin typeface="Arial" panose="020B0604020202020204" pitchFamily="34" charset="0"/>
                <a:cs typeface="Arial" panose="020B0604020202020204" pitchFamily="34" charset="0"/>
              </a:defRPr>
            </a:lvl1pPr>
          </a:lstStyle>
          <a:p>
            <a:pPr>
              <a:defRPr/>
            </a:pPr>
            <a:fld id="{5D19D60C-7D7D-41DB-B4D5-6C25DDAD9ADE}" type="slidenum">
              <a:rPr lang="zh-CN" altLang="en-US"/>
              <a:pPr>
                <a:defRPr/>
              </a:pPr>
              <a:t>‹#›</a:t>
            </a:fld>
            <a:endParaRPr lang="zh-CN" altLang="en-US"/>
          </a:p>
        </p:txBody>
      </p:sp>
    </p:spTree>
    <p:extLst>
      <p:ext uri="{BB962C8B-B14F-4D97-AF65-F5344CB8AC3E}">
        <p14:creationId xmlns:p14="http://schemas.microsoft.com/office/powerpoint/2010/main" val="2046875564"/>
      </p:ext>
    </p:extLst>
  </p:cSld>
  <p:clrMapOvr>
    <a:masterClrMapping/>
  </p:clrMapOvr>
</p:sldLayout>
</file>

<file path=ppt/slideLayouts/slideLayout4357.xml><?xml version="1.0" encoding="utf-8"?>
<p:sldLayout xmlns:a="http://schemas.openxmlformats.org/drawingml/2006/main" xmlns:r="http://schemas.openxmlformats.org/officeDocument/2006/relationships" xmlns:p="http://schemas.openxmlformats.org/presentationml/2006/main" userDrawn="1">
  <p:cSld name="21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mn-cs"/>
              </a:defRPr>
            </a:lvl1pPr>
          </a:lstStyle>
          <a:p>
            <a:pPr>
              <a:defRPr/>
            </a:pPr>
            <a:fld id="{72AD58BC-E1A9-4FC7-AE88-3258EF1E926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mn-cs"/>
              </a:defRPr>
            </a:lvl1pPr>
          </a:lstStyle>
          <a:p>
            <a:pPr>
              <a:defRPr/>
            </a:pPr>
            <a:fld id="{EEA4BA58-6654-4D89-BBC8-7BBC2D776F69}" type="slidenum">
              <a:rPr lang="zh-CN" altLang="en-US"/>
              <a:pPr>
                <a:defRPr/>
              </a:pPr>
              <a:t>‹#›</a:t>
            </a:fld>
            <a:endParaRPr lang="zh-CN" altLang="en-US"/>
          </a:p>
        </p:txBody>
      </p:sp>
    </p:spTree>
    <p:extLst>
      <p:ext uri="{BB962C8B-B14F-4D97-AF65-F5344CB8AC3E}">
        <p14:creationId xmlns:p14="http://schemas.microsoft.com/office/powerpoint/2010/main" val="2361593354"/>
      </p:ext>
    </p:extLst>
  </p:cSld>
  <p:clrMapOvr>
    <a:masterClrMapping/>
  </p:clrMapOvr>
</p:sldLayout>
</file>

<file path=ppt/slideLayouts/slideLayout4358.xml><?xml version="1.0" encoding="utf-8"?>
<p:sldLayout xmlns:a="http://schemas.openxmlformats.org/drawingml/2006/main" xmlns:r="http://schemas.openxmlformats.org/officeDocument/2006/relationships" xmlns:p="http://schemas.openxmlformats.org/presentationml/2006/main" preserve="1" userDrawn="1">
  <p:cSld name="16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6824797"/>
      </p:ext>
    </p:extLst>
  </p:cSld>
  <p:clrMapOvr>
    <a:masterClrMapping/>
  </p:clrMapOvr>
</p:sldLayout>
</file>

<file path=ppt/slideLayouts/slideLayout4359.xml><?xml version="1.0" encoding="utf-8"?>
<p:sldLayout xmlns:a="http://schemas.openxmlformats.org/drawingml/2006/main" xmlns:r="http://schemas.openxmlformats.org/officeDocument/2006/relationships" xmlns:p="http://schemas.openxmlformats.org/presentationml/2006/main" preserve="1" userDrawn="1">
  <p:cSld name="30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26230922"/>
      </p:ext>
    </p:extLst>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userDrawn="1">
  <p:cSld name="1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302" y="6042134"/>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8007136F-80AE-47C1-B44A-939BBC59FF19}"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34"/>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6442472" y="6042134"/>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F1C3C941-8BE1-4209-B5F4-37BF95D4C3D9}" type="slidenum">
              <a:rPr lang="zh-CN" altLang="en-US"/>
              <a:pPr>
                <a:defRPr/>
              </a:pPr>
              <a:t>‹#›</a:t>
            </a:fld>
            <a:endParaRPr lang="zh-CN" altLang="en-US"/>
          </a:p>
        </p:txBody>
      </p:sp>
    </p:spTree>
    <p:extLst>
      <p:ext uri="{BB962C8B-B14F-4D97-AF65-F5344CB8AC3E}">
        <p14:creationId xmlns:p14="http://schemas.microsoft.com/office/powerpoint/2010/main" val="552929366"/>
      </p:ext>
    </p:extLst>
  </p:cSld>
  <p:clrMapOvr>
    <a:masterClrMapping/>
  </p:clrMapOvr>
</p:sldLayout>
</file>

<file path=ppt/slideLayouts/slideLayout4360.xml><?xml version="1.0" encoding="utf-8"?>
<p:sldLayout xmlns:a="http://schemas.openxmlformats.org/drawingml/2006/main" xmlns:r="http://schemas.openxmlformats.org/officeDocument/2006/relationships" xmlns:p="http://schemas.openxmlformats.org/presentationml/2006/main" preserve="1" userDrawn="1">
  <p:cSld name="16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6366188"/>
      </p:ext>
    </p:extLst>
  </p:cSld>
  <p:clrMapOvr>
    <a:masterClrMapping/>
  </p:clrMapOvr>
</p:sldLayout>
</file>

<file path=ppt/slideLayouts/slideLayout4361.xml><?xml version="1.0" encoding="utf-8"?>
<p:sldLayout xmlns:a="http://schemas.openxmlformats.org/drawingml/2006/main" xmlns:r="http://schemas.openxmlformats.org/officeDocument/2006/relationships" xmlns:p="http://schemas.openxmlformats.org/presentationml/2006/main" userDrawn="1">
  <p:cSld name="2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568D0010-F285-44B2-8C67-3F590BA56BE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F8770C66-7BF2-4BA8-B2FD-251DCD527FE9}" type="slidenum">
              <a:rPr lang="zh-CN" altLang="en-US"/>
              <a:pPr>
                <a:defRPr/>
              </a:pPr>
              <a:t>‹#›</a:t>
            </a:fld>
            <a:endParaRPr lang="zh-CN" altLang="en-US"/>
          </a:p>
        </p:txBody>
      </p:sp>
    </p:spTree>
    <p:extLst>
      <p:ext uri="{BB962C8B-B14F-4D97-AF65-F5344CB8AC3E}">
        <p14:creationId xmlns:p14="http://schemas.microsoft.com/office/powerpoint/2010/main" val="2241842689"/>
      </p:ext>
    </p:extLst>
  </p:cSld>
  <p:clrMapOvr>
    <a:masterClrMapping/>
  </p:clrMapOvr>
</p:sldLayout>
</file>

<file path=ppt/slideLayouts/slideLayout4362.xml><?xml version="1.0" encoding="utf-8"?>
<p:sldLayout xmlns:a="http://schemas.openxmlformats.org/drawingml/2006/main" xmlns:r="http://schemas.openxmlformats.org/officeDocument/2006/relationships" xmlns:p="http://schemas.openxmlformats.org/presentationml/2006/main" userDrawn="1">
  <p:cSld name="2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116C13EC-8B01-43E9-9AE7-3BA662D7022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BD4C6490-F70A-4E6A-8B12-7DBDACDA9E6F}" type="slidenum">
              <a:rPr lang="zh-CN" altLang="en-US"/>
              <a:pPr>
                <a:defRPr/>
              </a:pPr>
              <a:t>‹#›</a:t>
            </a:fld>
            <a:endParaRPr lang="zh-CN" altLang="en-US"/>
          </a:p>
        </p:txBody>
      </p:sp>
    </p:spTree>
    <p:extLst>
      <p:ext uri="{BB962C8B-B14F-4D97-AF65-F5344CB8AC3E}">
        <p14:creationId xmlns:p14="http://schemas.microsoft.com/office/powerpoint/2010/main" val="2812681388"/>
      </p:ext>
    </p:extLst>
  </p:cSld>
  <p:clrMapOvr>
    <a:masterClrMapping/>
  </p:clrMapOvr>
</p:sldLayout>
</file>

<file path=ppt/slideLayouts/slideLayout4363.xml><?xml version="1.0" encoding="utf-8"?>
<p:sldLayout xmlns:a="http://schemas.openxmlformats.org/drawingml/2006/main" xmlns:r="http://schemas.openxmlformats.org/officeDocument/2006/relationships" xmlns:p="http://schemas.openxmlformats.org/presentationml/2006/main" userDrawn="1">
  <p:cSld name="3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2268609"/>
      </p:ext>
    </p:extLst>
  </p:cSld>
  <p:clrMapOvr>
    <a:masterClrMapping/>
  </p:clrMapOvr>
  <p:transition spd="slow" advClick="0" advTm="0">
    <p:random/>
  </p:transition>
</p:sldLayout>
</file>

<file path=ppt/slideLayouts/slideLayout4364.xml><?xml version="1.0" encoding="utf-8"?>
<p:sldLayout xmlns:a="http://schemas.openxmlformats.org/drawingml/2006/main" xmlns:r="http://schemas.openxmlformats.org/officeDocument/2006/relationships" xmlns:p="http://schemas.openxmlformats.org/presentationml/2006/main" userDrawn="1">
  <p:cSld name="2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375405C2-52D1-4091-A3A8-DC5C3F6C071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688E050F-540B-4EA7-863C-994AB7163996}" type="slidenum">
              <a:rPr lang="zh-CN" altLang="en-US"/>
              <a:pPr>
                <a:defRPr/>
              </a:pPr>
              <a:t>‹#›</a:t>
            </a:fld>
            <a:endParaRPr lang="zh-CN" altLang="en-US"/>
          </a:p>
        </p:txBody>
      </p:sp>
    </p:spTree>
    <p:extLst>
      <p:ext uri="{BB962C8B-B14F-4D97-AF65-F5344CB8AC3E}">
        <p14:creationId xmlns:p14="http://schemas.microsoft.com/office/powerpoint/2010/main" val="3616729261"/>
      </p:ext>
    </p:extLst>
  </p:cSld>
  <p:clrMapOvr>
    <a:masterClrMapping/>
  </p:clrMapOvr>
</p:sldLayout>
</file>

<file path=ppt/slideLayouts/slideLayout4365.xml><?xml version="1.0" encoding="utf-8"?>
<p:sldLayout xmlns:a="http://schemas.openxmlformats.org/drawingml/2006/main" xmlns:r="http://schemas.openxmlformats.org/officeDocument/2006/relationships" xmlns:p="http://schemas.openxmlformats.org/presentationml/2006/main" userDrawn="1">
  <p:cSld name="32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416435"/>
      </p:ext>
    </p:extLst>
  </p:cSld>
  <p:clrMapOvr>
    <a:masterClrMapping/>
  </p:clrMapOvr>
  <p:transition spd="slow" advTm="3000"/>
</p:sldLayout>
</file>

<file path=ppt/slideLayouts/slideLayout4366.xml><?xml version="1.0" encoding="utf-8"?>
<p:sldLayout xmlns:a="http://schemas.openxmlformats.org/drawingml/2006/main" xmlns:r="http://schemas.openxmlformats.org/officeDocument/2006/relationships" xmlns:p="http://schemas.openxmlformats.org/presentationml/2006/main" userDrawn="1">
  <p:cSld name="33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5151808"/>
      </p:ext>
    </p:extLst>
  </p:cSld>
  <p:clrMapOvr>
    <a:masterClrMapping/>
  </p:clrMapOvr>
  <p:transition spd="slow" advTm="3000"/>
</p:sldLayout>
</file>

<file path=ppt/slideLayouts/slideLayout4367.xml><?xml version="1.0" encoding="utf-8"?>
<p:sldLayout xmlns:a="http://schemas.openxmlformats.org/drawingml/2006/main" xmlns:r="http://schemas.openxmlformats.org/officeDocument/2006/relationships" xmlns:p="http://schemas.openxmlformats.org/presentationml/2006/main" userDrawn="1">
  <p:cSld name="34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8171531"/>
      </p:ext>
    </p:extLst>
  </p:cSld>
  <p:clrMapOvr>
    <a:masterClrMapping/>
  </p:clrMapOvr>
  <p:transition spd="slow" advTm="3000"/>
</p:sldLayout>
</file>

<file path=ppt/slideLayouts/slideLayout4368.xml><?xml version="1.0" encoding="utf-8"?>
<p:sldLayout xmlns:a="http://schemas.openxmlformats.org/drawingml/2006/main" xmlns:r="http://schemas.openxmlformats.org/officeDocument/2006/relationships" xmlns:p="http://schemas.openxmlformats.org/presentationml/2006/main" userDrawn="1">
  <p:cSld name="35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04056259"/>
      </p:ext>
    </p:extLst>
  </p:cSld>
  <p:clrMapOvr>
    <a:masterClrMapping/>
  </p:clrMapOvr>
  <p:transition spd="slow" advTm="3000"/>
</p:sldLayout>
</file>

<file path=ppt/slideLayouts/slideLayout4369.xml><?xml version="1.0" encoding="utf-8"?>
<p:sldLayout xmlns:a="http://schemas.openxmlformats.org/drawingml/2006/main" xmlns:r="http://schemas.openxmlformats.org/officeDocument/2006/relationships" xmlns:p="http://schemas.openxmlformats.org/presentationml/2006/main" userDrawn="1">
  <p:cSld name="2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771218" y="6130925"/>
            <a:ext cx="859631" cy="369888"/>
          </a:xfrm>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C4D4E1DA-3BFE-48C8-AF79-774CF409E00F}" type="datetimeFigureOut">
              <a:rPr lang="zh-CN" altLang="en-US"/>
              <a:pPr>
                <a:defRPr/>
              </a:pPr>
              <a:t>2021/9/9</a:t>
            </a:fld>
            <a:endParaRPr lang="zh-CN" altLang="en-US"/>
          </a:p>
        </p:txBody>
      </p:sp>
      <p:sp>
        <p:nvSpPr>
          <p:cNvPr id="3" name="页脚占位符 3"/>
          <p:cNvSpPr>
            <a:spLocks noGrp="1"/>
          </p:cNvSpPr>
          <p:nvPr>
            <p:ph type="ftr" sz="quarter" idx="11"/>
          </p:nvPr>
        </p:nvSpPr>
        <p:spPr>
          <a:xfrm>
            <a:off x="1941910" y="6135705"/>
            <a:ext cx="5715000" cy="365125"/>
          </a:xfrm>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398859" y="787401"/>
            <a:ext cx="584597" cy="365125"/>
          </a:xfrm>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690190EE-63D3-4F8A-B1FE-305BABF926C4}" type="slidenum">
              <a:rPr lang="zh-CN" altLang="en-US"/>
              <a:pPr>
                <a:defRPr/>
              </a:pPr>
              <a:t>‹#›</a:t>
            </a:fld>
            <a:endParaRPr lang="zh-CN" altLang="en-US"/>
          </a:p>
        </p:txBody>
      </p:sp>
    </p:spTree>
    <p:extLst>
      <p:ext uri="{BB962C8B-B14F-4D97-AF65-F5344CB8AC3E}">
        <p14:creationId xmlns:p14="http://schemas.microsoft.com/office/powerpoint/2010/main" val="1777561257"/>
      </p:ext>
    </p:extLst>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6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75878191"/>
      </p:ext>
    </p:extLst>
  </p:cSld>
  <p:clrMapOvr>
    <a:masterClrMapping/>
  </p:clrMapOvr>
</p:sldLayout>
</file>

<file path=ppt/slideLayouts/slideLayout4370.xml><?xml version="1.0" encoding="utf-8"?>
<p:sldLayout xmlns:a="http://schemas.openxmlformats.org/drawingml/2006/main" xmlns:r="http://schemas.openxmlformats.org/officeDocument/2006/relationships" xmlns:p="http://schemas.openxmlformats.org/presentationml/2006/main" userDrawn="1">
  <p:cSld name="36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3375000"/>
      </p:ext>
    </p:extLst>
  </p:cSld>
  <p:clrMapOvr>
    <a:masterClrMapping/>
  </p:clrMapOvr>
  <p:transition spd="slow" advTm="3000"/>
</p:sldLayout>
</file>

<file path=ppt/slideLayouts/slideLayout4371.xml><?xml version="1.0" encoding="utf-8"?>
<p:sldLayout xmlns:a="http://schemas.openxmlformats.org/drawingml/2006/main" xmlns:r="http://schemas.openxmlformats.org/officeDocument/2006/relationships" xmlns:p="http://schemas.openxmlformats.org/presentationml/2006/main" userDrawn="1">
  <p:cSld name="37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04270880"/>
      </p:ext>
    </p:extLst>
  </p:cSld>
  <p:clrMapOvr>
    <a:masterClrMapping/>
  </p:clrMapOvr>
  <p:transition spd="slow" advTm="3000"/>
</p:sldLayout>
</file>

<file path=ppt/slideLayouts/slideLayout4372.xml><?xml version="1.0" encoding="utf-8"?>
<p:sldLayout xmlns:a="http://schemas.openxmlformats.org/drawingml/2006/main" xmlns:r="http://schemas.openxmlformats.org/officeDocument/2006/relationships" xmlns:p="http://schemas.openxmlformats.org/presentationml/2006/main" userDrawn="1">
  <p:cSld name="38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1588004"/>
      </p:ext>
    </p:extLst>
  </p:cSld>
  <p:clrMapOvr>
    <a:masterClrMapping/>
  </p:clrMapOvr>
  <p:transition spd="slow" advTm="3000"/>
</p:sldLayout>
</file>

<file path=ppt/slideLayouts/slideLayout4373.xml><?xml version="1.0" encoding="utf-8"?>
<p:sldLayout xmlns:a="http://schemas.openxmlformats.org/drawingml/2006/main" xmlns:r="http://schemas.openxmlformats.org/officeDocument/2006/relationships" xmlns:p="http://schemas.openxmlformats.org/presentationml/2006/main" userDrawn="1">
  <p:cSld name="2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771218" y="6130925"/>
            <a:ext cx="859631" cy="369888"/>
          </a:xfrm>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A7D049F9-5BA0-467E-BA0D-15FDF2E4B9CE}" type="datetimeFigureOut">
              <a:rPr lang="zh-CN" altLang="en-US"/>
              <a:pPr>
                <a:defRPr/>
              </a:pPr>
              <a:t>2021/9/9</a:t>
            </a:fld>
            <a:endParaRPr lang="zh-CN" altLang="en-US"/>
          </a:p>
        </p:txBody>
      </p:sp>
      <p:sp>
        <p:nvSpPr>
          <p:cNvPr id="3" name="页脚占位符 3"/>
          <p:cNvSpPr>
            <a:spLocks noGrp="1"/>
          </p:cNvSpPr>
          <p:nvPr>
            <p:ph type="ftr" sz="quarter" idx="11"/>
          </p:nvPr>
        </p:nvSpPr>
        <p:spPr>
          <a:xfrm>
            <a:off x="1941910" y="6135705"/>
            <a:ext cx="5715000" cy="365125"/>
          </a:xfrm>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398859" y="787401"/>
            <a:ext cx="584597" cy="365125"/>
          </a:xfrm>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89071F21-E557-45A1-B40C-73079558934B}" type="slidenum">
              <a:rPr lang="zh-CN" altLang="en-US"/>
              <a:pPr>
                <a:defRPr/>
              </a:pPr>
              <a:t>‹#›</a:t>
            </a:fld>
            <a:endParaRPr lang="zh-CN" altLang="en-US"/>
          </a:p>
        </p:txBody>
      </p:sp>
    </p:spTree>
    <p:extLst>
      <p:ext uri="{BB962C8B-B14F-4D97-AF65-F5344CB8AC3E}">
        <p14:creationId xmlns:p14="http://schemas.microsoft.com/office/powerpoint/2010/main" val="2203314666"/>
      </p:ext>
    </p:extLst>
  </p:cSld>
  <p:clrMapOvr>
    <a:masterClrMapping/>
  </p:clrMapOvr>
</p:sldLayout>
</file>

<file path=ppt/slideLayouts/slideLayout4374.xml><?xml version="1.0" encoding="utf-8"?>
<p:sldLayout xmlns:a="http://schemas.openxmlformats.org/drawingml/2006/main" xmlns:r="http://schemas.openxmlformats.org/officeDocument/2006/relationships" xmlns:p="http://schemas.openxmlformats.org/presentationml/2006/main" userDrawn="1">
  <p:cSld name="39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7771218" y="6130925"/>
            <a:ext cx="859631" cy="369888"/>
          </a:xfrm>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0DD8DABA-5B58-43DC-8F86-3D93516DB44A}"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1941910" y="6135705"/>
            <a:ext cx="5715000" cy="365125"/>
          </a:xfrm>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398859" y="787401"/>
            <a:ext cx="584597" cy="365125"/>
          </a:xfrm>
        </p:spPr>
        <p:txBody>
          <a:bodyPr/>
          <a:lstStyle>
            <a:lvl1pPr algn="l" eaLnBrk="1" fontAlgn="auto" hangingPunct="1">
              <a:spcBef>
                <a:spcPts val="0"/>
              </a:spcBef>
              <a:spcAft>
                <a:spcPts val="0"/>
              </a:spcAft>
              <a:defRPr sz="1350" smtClean="0">
                <a:solidFill>
                  <a:srgbClr val="5FCBEF"/>
                </a:solidFill>
                <a:latin typeface="Lato Light"/>
              </a:defRPr>
            </a:lvl1pPr>
          </a:lstStyle>
          <a:p>
            <a:pPr>
              <a:defRPr/>
            </a:pPr>
            <a:fld id="{CEA2B93E-4CF7-4286-91E3-7ED62D69B69B}" type="slidenum">
              <a:rPr lang="zh-CN" altLang="en-US"/>
              <a:pPr>
                <a:defRPr/>
              </a:pPr>
              <a:t>‹#›</a:t>
            </a:fld>
            <a:endParaRPr lang="zh-CN" altLang="en-US"/>
          </a:p>
        </p:txBody>
      </p:sp>
    </p:spTree>
    <p:extLst>
      <p:ext uri="{BB962C8B-B14F-4D97-AF65-F5344CB8AC3E}">
        <p14:creationId xmlns:p14="http://schemas.microsoft.com/office/powerpoint/2010/main" val="720315213"/>
      </p:ext>
    </p:extLst>
  </p:cSld>
  <p:clrMapOvr>
    <a:masterClrMapping/>
  </p:clrMapOvr>
  <p:transition spd="slow" advTm="3000">
    <p:random/>
  </p:transition>
</p:sldLayout>
</file>

<file path=ppt/slideLayouts/slideLayout4375.xml><?xml version="1.0" encoding="utf-8"?>
<p:sldLayout xmlns:a="http://schemas.openxmlformats.org/drawingml/2006/main" xmlns:r="http://schemas.openxmlformats.org/officeDocument/2006/relationships" xmlns:p="http://schemas.openxmlformats.org/presentationml/2006/main" userDrawn="1">
  <p:cSld name="10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2401673"/>
      </p:ext>
    </p:extLst>
  </p:cSld>
  <p:clrMapOvr>
    <a:masterClrMapping/>
  </p:clrMapOvr>
</p:sldLayout>
</file>

<file path=ppt/slideLayouts/slideLayout4376.xml><?xml version="1.0" encoding="utf-8"?>
<p:sldLayout xmlns:a="http://schemas.openxmlformats.org/drawingml/2006/main" xmlns:r="http://schemas.openxmlformats.org/officeDocument/2006/relationships" xmlns:p="http://schemas.openxmlformats.org/presentationml/2006/main" userDrawn="1">
  <p:cSld name="10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2688651"/>
      </p:ext>
    </p:extLst>
  </p:cSld>
  <p:clrMapOvr>
    <a:masterClrMapping/>
  </p:clrMapOvr>
</p:sldLayout>
</file>

<file path=ppt/slideLayouts/slideLayout4377.xml><?xml version="1.0" encoding="utf-8"?>
<p:sldLayout xmlns:a="http://schemas.openxmlformats.org/drawingml/2006/main" xmlns:r="http://schemas.openxmlformats.org/officeDocument/2006/relationships" xmlns:p="http://schemas.openxmlformats.org/presentationml/2006/main" userDrawn="1">
  <p:cSld name="1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8590099"/>
      </p:ext>
    </p:extLst>
  </p:cSld>
  <p:clrMapOvr>
    <a:masterClrMapping/>
  </p:clrMapOvr>
</p:sldLayout>
</file>

<file path=ppt/slideLayouts/slideLayout4378.xml><?xml version="1.0" encoding="utf-8"?>
<p:sldLayout xmlns:a="http://schemas.openxmlformats.org/drawingml/2006/main" xmlns:r="http://schemas.openxmlformats.org/officeDocument/2006/relationships" xmlns:p="http://schemas.openxmlformats.org/presentationml/2006/main" userDrawn="1">
  <p:cSld name="11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80367638"/>
      </p:ext>
    </p:extLst>
  </p:cSld>
  <p:clrMapOvr>
    <a:masterClrMapping/>
  </p:clrMapOvr>
</p:sldLayout>
</file>

<file path=ppt/slideLayouts/slideLayout4379.xml><?xml version="1.0" encoding="utf-8"?>
<p:sldLayout xmlns:a="http://schemas.openxmlformats.org/drawingml/2006/main" xmlns:r="http://schemas.openxmlformats.org/officeDocument/2006/relationships" xmlns:p="http://schemas.openxmlformats.org/presentationml/2006/main" userDrawn="1">
  <p:cSld name="11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3431824"/>
      </p:ext>
    </p:extLst>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userDrawn="1">
  <p:cSld name="1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302" y="6042134"/>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AF4961DB-1D9B-4230-BBFE-6F1F3F78E95A}"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34"/>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6442472" y="6042134"/>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0A2D2621-AB55-4F63-A3BF-7640BB6980A7}" type="slidenum">
              <a:rPr lang="zh-CN" altLang="en-US"/>
              <a:pPr>
                <a:defRPr/>
              </a:pPr>
              <a:t>‹#›</a:t>
            </a:fld>
            <a:endParaRPr lang="zh-CN" altLang="en-US"/>
          </a:p>
        </p:txBody>
      </p:sp>
    </p:spTree>
    <p:extLst>
      <p:ext uri="{BB962C8B-B14F-4D97-AF65-F5344CB8AC3E}">
        <p14:creationId xmlns:p14="http://schemas.microsoft.com/office/powerpoint/2010/main" val="1489629974"/>
      </p:ext>
    </p:extLst>
  </p:cSld>
  <p:clrMapOvr>
    <a:masterClrMapping/>
  </p:clrMapOvr>
</p:sldLayout>
</file>

<file path=ppt/slideLayouts/slideLayout4380.xml><?xml version="1.0" encoding="utf-8"?>
<p:sldLayout xmlns:a="http://schemas.openxmlformats.org/drawingml/2006/main" xmlns:r="http://schemas.openxmlformats.org/officeDocument/2006/relationships" xmlns:p="http://schemas.openxmlformats.org/presentationml/2006/main" userDrawn="1">
  <p:cSld name="11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0256815"/>
      </p:ext>
    </p:extLst>
  </p:cSld>
  <p:clrMapOvr>
    <a:masterClrMapping/>
  </p:clrMapOvr>
</p:sldLayout>
</file>

<file path=ppt/slideLayouts/slideLayout4381.xml><?xml version="1.0" encoding="utf-8"?>
<p:sldLayout xmlns:a="http://schemas.openxmlformats.org/drawingml/2006/main" xmlns:r="http://schemas.openxmlformats.org/officeDocument/2006/relationships" xmlns:p="http://schemas.openxmlformats.org/presentationml/2006/main" userDrawn="1">
  <p:cSld name="11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05186282"/>
      </p:ext>
    </p:extLst>
  </p:cSld>
  <p:clrMapOvr>
    <a:masterClrMapping/>
  </p:clrMapOvr>
</p:sldLayout>
</file>

<file path=ppt/slideLayouts/slideLayout4382.xml><?xml version="1.0" encoding="utf-8"?>
<p:sldLayout xmlns:a="http://schemas.openxmlformats.org/drawingml/2006/main" xmlns:r="http://schemas.openxmlformats.org/officeDocument/2006/relationships" xmlns:p="http://schemas.openxmlformats.org/presentationml/2006/main" userDrawn="1">
  <p:cSld name="11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0256803"/>
      </p:ext>
    </p:extLst>
  </p:cSld>
  <p:clrMapOvr>
    <a:masterClrMapping/>
  </p:clrMapOvr>
</p:sldLayout>
</file>

<file path=ppt/slideLayouts/slideLayout4383.xml><?xml version="1.0" encoding="utf-8"?>
<p:sldLayout xmlns:a="http://schemas.openxmlformats.org/drawingml/2006/main" xmlns:r="http://schemas.openxmlformats.org/officeDocument/2006/relationships" xmlns:p="http://schemas.openxmlformats.org/presentationml/2006/main" userDrawn="1">
  <p:cSld name="2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771218" y="6130925"/>
            <a:ext cx="859631" cy="369888"/>
          </a:xfrm>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101C1C30-35F1-4AA1-AFDE-F67E18C08A22}" type="datetimeFigureOut">
              <a:rPr lang="zh-CN" altLang="en-US"/>
              <a:pPr>
                <a:defRPr/>
              </a:pPr>
              <a:t>2021/9/9</a:t>
            </a:fld>
            <a:endParaRPr lang="zh-CN" altLang="en-US"/>
          </a:p>
        </p:txBody>
      </p:sp>
      <p:sp>
        <p:nvSpPr>
          <p:cNvPr id="3" name="页脚占位符 3"/>
          <p:cNvSpPr>
            <a:spLocks noGrp="1"/>
          </p:cNvSpPr>
          <p:nvPr>
            <p:ph type="ftr" sz="quarter" idx="11"/>
          </p:nvPr>
        </p:nvSpPr>
        <p:spPr>
          <a:xfrm>
            <a:off x="1941910" y="6135705"/>
            <a:ext cx="5715000" cy="365125"/>
          </a:xfrm>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398859" y="787401"/>
            <a:ext cx="584597" cy="365125"/>
          </a:xfrm>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CE46F057-0D15-493B-ADDE-0934BCD4CECC}" type="slidenum">
              <a:rPr lang="zh-CN" altLang="en-US"/>
              <a:pPr>
                <a:defRPr/>
              </a:pPr>
              <a:t>‹#›</a:t>
            </a:fld>
            <a:endParaRPr lang="zh-CN" altLang="en-US"/>
          </a:p>
        </p:txBody>
      </p:sp>
    </p:spTree>
    <p:extLst>
      <p:ext uri="{BB962C8B-B14F-4D97-AF65-F5344CB8AC3E}">
        <p14:creationId xmlns:p14="http://schemas.microsoft.com/office/powerpoint/2010/main" val="1584850462"/>
      </p:ext>
    </p:extLst>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6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867725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4DD9C880-1300-49F6-A2DF-921E3B8EC96D}"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396818E-BAEA-44A8-A5BF-C75B8A424BC5}" type="slidenum">
              <a:rPr lang="zh-CN" altLang="en-US"/>
              <a:pPr>
                <a:defRPr/>
              </a:pPr>
              <a:t>‹#›</a:t>
            </a:fld>
            <a:endParaRPr lang="zh-CN" altLang="en-US"/>
          </a:p>
        </p:txBody>
      </p:sp>
    </p:spTree>
    <p:extLst>
      <p:ext uri="{BB962C8B-B14F-4D97-AF65-F5344CB8AC3E}">
        <p14:creationId xmlns:p14="http://schemas.microsoft.com/office/powerpoint/2010/main" val="2583984741"/>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userDrawn="1">
  <p:cSld name="1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302" y="6042134"/>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5DD1A05C-AA07-4221-8434-D2C4A5F1A127}"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34"/>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6442472" y="6042134"/>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87B4784E-6CE7-4E63-95E0-B8631E5A4D5B}" type="slidenum">
              <a:rPr lang="zh-CN" altLang="en-US"/>
              <a:pPr>
                <a:defRPr/>
              </a:pPr>
              <a:t>‹#›</a:t>
            </a:fld>
            <a:endParaRPr lang="zh-CN" altLang="en-US"/>
          </a:p>
        </p:txBody>
      </p:sp>
    </p:spTree>
    <p:extLst>
      <p:ext uri="{BB962C8B-B14F-4D97-AF65-F5344CB8AC3E}">
        <p14:creationId xmlns:p14="http://schemas.microsoft.com/office/powerpoint/2010/main" val="4108580318"/>
      </p:ext>
    </p:extLst>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preserve="1" userDrawn="1">
  <p:cSld name="6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9217415"/>
      </p:ext>
    </p:extLst>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userDrawn="1">
  <p:cSld name="1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302" y="6042134"/>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F67A7CA9-11EE-4638-A464-8C3770156D4A}"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34"/>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6442472" y="6042134"/>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A3DA6ADC-6831-4563-9A44-0EC4960D46B7}" type="slidenum">
              <a:rPr lang="zh-CN" altLang="en-US"/>
              <a:pPr>
                <a:defRPr/>
              </a:pPr>
              <a:t>‹#›</a:t>
            </a:fld>
            <a:endParaRPr lang="zh-CN" altLang="en-US"/>
          </a:p>
        </p:txBody>
      </p:sp>
    </p:spTree>
    <p:extLst>
      <p:ext uri="{BB962C8B-B14F-4D97-AF65-F5344CB8AC3E}">
        <p14:creationId xmlns:p14="http://schemas.microsoft.com/office/powerpoint/2010/main" val="3682116482"/>
      </p:ext>
    </p:extLst>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preserve="1" userDrawn="1">
  <p:cSld name="6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2753604"/>
      </p:ext>
    </p:extLst>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showMasterSp="0" preserve="1" userDrawn="1">
  <p:cSld name="164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2783195"/>
      </p:ext>
    </p:extLst>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preserve="1" userDrawn="1">
  <p:cSld name="165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75"/>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727791311"/>
      </p:ext>
    </p:extLst>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preserve="1" userDrawn="1">
  <p:cSld name="166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083708064"/>
      </p:ext>
    </p:extLst>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preserve="1" userDrawn="1">
  <p:cSld name="167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262667542"/>
      </p:ext>
    </p:extLst>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userDrawn="1">
  <p:cSld name="168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21"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169782800"/>
      </p:ext>
    </p:extLst>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preserve="1" userDrawn="1">
  <p:cSld name="169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630"/>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630"/>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95897919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8742240"/>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preserve="1" userDrawn="1">
  <p:cSld name="170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164085001"/>
      </p:ext>
    </p:extLst>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userDrawn="1">
  <p:cSld name="17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247539C4-D70C-4630-AA58-C082AAEA8E9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0780038D-AF7D-4634-8412-E5F3735E129F}" type="slidenum">
              <a:rPr lang="zh-CN" altLang="en-US"/>
              <a:pPr>
                <a:defRPr/>
              </a:pPr>
              <a:t>‹#›</a:t>
            </a:fld>
            <a:endParaRPr lang="zh-CN" altLang="en-US"/>
          </a:p>
        </p:txBody>
      </p:sp>
    </p:spTree>
    <p:extLst>
      <p:ext uri="{BB962C8B-B14F-4D97-AF65-F5344CB8AC3E}">
        <p14:creationId xmlns:p14="http://schemas.microsoft.com/office/powerpoint/2010/main" val="2983733363"/>
      </p:ext>
    </p:extLst>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userDrawn="1">
  <p:cSld name="6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573013"/>
      </p:ext>
    </p:extLst>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userDrawn="1">
  <p:cSld name="17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FABED47A-6B14-4027-A470-41206F676C7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0964A10E-9449-4C4D-BFAD-DF6CAFCF389E}" type="slidenum">
              <a:rPr lang="zh-CN" altLang="en-US"/>
              <a:pPr>
                <a:defRPr/>
              </a:pPr>
              <a:t>‹#›</a:t>
            </a:fld>
            <a:endParaRPr lang="zh-CN" altLang="en-US"/>
          </a:p>
        </p:txBody>
      </p:sp>
    </p:spTree>
    <p:extLst>
      <p:ext uri="{BB962C8B-B14F-4D97-AF65-F5344CB8AC3E}">
        <p14:creationId xmlns:p14="http://schemas.microsoft.com/office/powerpoint/2010/main" val="2258999046"/>
      </p:ext>
    </p:extLst>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userDrawn="1">
  <p:cSld name="6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6046018"/>
      </p:ext>
    </p:extLst>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userDrawn="1">
  <p:cSld name="17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6F81430B-351B-4C2C-8DB2-D09B42D96E9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AFA4A0DB-D1B6-4BCD-A9A5-38E4F44768BF}" type="slidenum">
              <a:rPr lang="zh-CN" altLang="en-US"/>
              <a:pPr>
                <a:defRPr/>
              </a:pPr>
              <a:t>‹#›</a:t>
            </a:fld>
            <a:endParaRPr lang="zh-CN" altLang="en-US"/>
          </a:p>
        </p:txBody>
      </p:sp>
    </p:spTree>
    <p:extLst>
      <p:ext uri="{BB962C8B-B14F-4D97-AF65-F5344CB8AC3E}">
        <p14:creationId xmlns:p14="http://schemas.microsoft.com/office/powerpoint/2010/main" val="3094233536"/>
      </p:ext>
    </p:extLst>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userDrawn="1">
  <p:cSld name="6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0149758"/>
      </p:ext>
    </p:extLst>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userDrawn="1">
  <p:cSld name="17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9A438110-BA18-4089-AAD4-EF47638B1F7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E509B937-B37F-45F3-BC28-0CB261DF841D}" type="slidenum">
              <a:rPr lang="zh-CN" altLang="en-US"/>
              <a:pPr>
                <a:defRPr/>
              </a:pPr>
              <a:t>‹#›</a:t>
            </a:fld>
            <a:endParaRPr lang="zh-CN" altLang="en-US"/>
          </a:p>
        </p:txBody>
      </p:sp>
    </p:spTree>
    <p:extLst>
      <p:ext uri="{BB962C8B-B14F-4D97-AF65-F5344CB8AC3E}">
        <p14:creationId xmlns:p14="http://schemas.microsoft.com/office/powerpoint/2010/main" val="1383704941"/>
      </p:ext>
    </p:extLst>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userDrawn="1">
  <p:cSld name="6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8038642"/>
      </p:ext>
    </p:extLst>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userDrawn="1">
  <p:cSld name="17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DD991893-B633-4234-A261-5B9C485F4A9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6DD2AFEA-0691-4FB6-9C82-95EA3BE74A7B}" type="slidenum">
              <a:rPr lang="zh-CN" altLang="en-US"/>
              <a:pPr>
                <a:defRPr/>
              </a:pPr>
              <a:t>‹#›</a:t>
            </a:fld>
            <a:endParaRPr lang="zh-CN" altLang="en-US"/>
          </a:p>
        </p:txBody>
      </p:sp>
    </p:spTree>
    <p:extLst>
      <p:ext uri="{BB962C8B-B14F-4D97-AF65-F5344CB8AC3E}">
        <p14:creationId xmlns:p14="http://schemas.microsoft.com/office/powerpoint/2010/main" val="213082871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BA4C680-972E-4173-B5E9-2007045D518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7B91E7F-7378-4F5D-8484-9DB68F7648FE}" type="slidenum">
              <a:rPr lang="zh-CN" altLang="en-US"/>
              <a:pPr>
                <a:defRPr/>
              </a:pPr>
              <a:t>‹#›</a:t>
            </a:fld>
            <a:endParaRPr lang="zh-CN" altLang="en-US"/>
          </a:p>
        </p:txBody>
      </p:sp>
    </p:spTree>
    <p:extLst>
      <p:ext uri="{BB962C8B-B14F-4D97-AF65-F5344CB8AC3E}">
        <p14:creationId xmlns:p14="http://schemas.microsoft.com/office/powerpoint/2010/main" val="3874129836"/>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6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378495"/>
      </p:ext>
    </p:extLst>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showMasterSp="0" preserve="1" userDrawn="1">
  <p:cSld name="176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9929526"/>
      </p:ext>
    </p:extLst>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userDrawn="1">
  <p:cSld name="17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75"/>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893245095"/>
      </p:ext>
    </p:extLst>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userDrawn="1">
  <p:cSld name="178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315870217"/>
      </p:ext>
    </p:extLst>
  </p:cSld>
  <p:clrMapOvr>
    <a:masterClrMapping/>
  </p:clrMapOvr>
</p:sldLayout>
</file>

<file path=ppt/slideLayouts/slideLayout464.xml><?xml version="1.0" encoding="utf-8"?>
<p:sldLayout xmlns:a="http://schemas.openxmlformats.org/drawingml/2006/main" xmlns:r="http://schemas.openxmlformats.org/officeDocument/2006/relationships" xmlns:p="http://schemas.openxmlformats.org/presentationml/2006/main" preserve="1" userDrawn="1">
  <p:cSld name="179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605371403"/>
      </p:ext>
    </p:extLst>
  </p:cSld>
  <p:clrMapOvr>
    <a:masterClrMapping/>
  </p:clrMapOvr>
</p:sldLayout>
</file>

<file path=ppt/slideLayouts/slideLayout465.xml><?xml version="1.0" encoding="utf-8"?>
<p:sldLayout xmlns:a="http://schemas.openxmlformats.org/drawingml/2006/main" xmlns:r="http://schemas.openxmlformats.org/officeDocument/2006/relationships" xmlns:p="http://schemas.openxmlformats.org/presentationml/2006/main" preserve="1" userDrawn="1">
  <p:cSld name="180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21"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579677814"/>
      </p:ext>
    </p:extLst>
  </p:cSld>
  <p:clrMapOvr>
    <a:masterClrMapping/>
  </p:clrMapOvr>
</p:sldLayout>
</file>

<file path=ppt/slideLayouts/slideLayout466.xml><?xml version="1.0" encoding="utf-8"?>
<p:sldLayout xmlns:a="http://schemas.openxmlformats.org/drawingml/2006/main" xmlns:r="http://schemas.openxmlformats.org/officeDocument/2006/relationships" xmlns:p="http://schemas.openxmlformats.org/presentationml/2006/main" preserve="1" userDrawn="1">
  <p:cSld name="181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630"/>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630"/>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146995433"/>
      </p:ext>
    </p:extLst>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userDrawn="1">
  <p:cSld name="182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0949573"/>
      </p:ext>
    </p:extLst>
  </p:cSld>
  <p:clrMapOvr>
    <a:masterClrMapping/>
  </p:clrMapOvr>
</p:sldLayout>
</file>

<file path=ppt/slideLayouts/slideLayout468.xml><?xml version="1.0" encoding="utf-8"?>
<p:sldLayout xmlns:a="http://schemas.openxmlformats.org/drawingml/2006/main" xmlns:r="http://schemas.openxmlformats.org/officeDocument/2006/relationships" xmlns:p="http://schemas.openxmlformats.org/presentationml/2006/main" userDrawn="1">
  <p:cSld name="18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AFD7E473-398A-4DFE-A0E4-B1F0F4F9CA6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451182DC-0E43-49F4-A8C9-40463D44255B}" type="slidenum">
              <a:rPr lang="zh-CN" altLang="en-US"/>
              <a:pPr>
                <a:defRPr/>
              </a:pPr>
              <a:t>‹#›</a:t>
            </a:fld>
            <a:endParaRPr lang="zh-CN" altLang="en-US"/>
          </a:p>
        </p:txBody>
      </p:sp>
    </p:spTree>
    <p:extLst>
      <p:ext uri="{BB962C8B-B14F-4D97-AF65-F5344CB8AC3E}">
        <p14:creationId xmlns:p14="http://schemas.microsoft.com/office/powerpoint/2010/main" val="1387608247"/>
      </p:ext>
    </p:extLst>
  </p:cSld>
  <p:clrMapOvr>
    <a:masterClrMapping/>
  </p:clrMapOvr>
</p:sldLayout>
</file>

<file path=ppt/slideLayouts/slideLayout469.xml><?xml version="1.0" encoding="utf-8"?>
<p:sldLayout xmlns:a="http://schemas.openxmlformats.org/drawingml/2006/main" xmlns:r="http://schemas.openxmlformats.org/officeDocument/2006/relationships" xmlns:p="http://schemas.openxmlformats.org/presentationml/2006/main" preserve="1" userDrawn="1">
  <p:cSld name="7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896927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3917802"/>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userDrawn="1">
  <p:cSld name="18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9B1790CB-61C4-486C-9910-483BEF301E29}"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D293BA14-1832-408A-B0C4-DCAF74A6AE57}" type="slidenum">
              <a:rPr lang="zh-CN" altLang="en-US"/>
              <a:pPr>
                <a:defRPr/>
              </a:pPr>
              <a:t>‹#›</a:t>
            </a:fld>
            <a:endParaRPr lang="zh-CN" altLang="en-US"/>
          </a:p>
        </p:txBody>
      </p:sp>
    </p:spTree>
    <p:extLst>
      <p:ext uri="{BB962C8B-B14F-4D97-AF65-F5344CB8AC3E}">
        <p14:creationId xmlns:p14="http://schemas.microsoft.com/office/powerpoint/2010/main" val="1444965177"/>
      </p:ext>
    </p:extLst>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userDrawn="1">
  <p:cSld name="7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9191527"/>
      </p:ext>
    </p:extLst>
  </p:cSld>
  <p:clrMapOvr>
    <a:masterClrMapping/>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userDrawn="1">
  <p:cSld name="18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25444DA1-BC56-437E-BACB-12980E4F64B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1DFA290C-F945-48BD-A17E-FDF459AB623A}" type="slidenum">
              <a:rPr lang="zh-CN" altLang="en-US"/>
              <a:pPr>
                <a:defRPr/>
              </a:pPr>
              <a:t>‹#›</a:t>
            </a:fld>
            <a:endParaRPr lang="zh-CN" altLang="en-US"/>
          </a:p>
        </p:txBody>
      </p:sp>
    </p:spTree>
    <p:extLst>
      <p:ext uri="{BB962C8B-B14F-4D97-AF65-F5344CB8AC3E}">
        <p14:creationId xmlns:p14="http://schemas.microsoft.com/office/powerpoint/2010/main" val="4186273827"/>
      </p:ext>
    </p:extLst>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preserve="1" userDrawn="1">
  <p:cSld name="7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8046526"/>
      </p:ext>
    </p:extLst>
  </p:cSld>
  <p:clrMapOvr>
    <a:masterClrMapping/>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userDrawn="1">
  <p:cSld name="18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731AE815-1F01-4F2E-848C-2B06DDD06E9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9E2BCA8C-0EA2-45C6-A4DD-9340BBF17EDF}" type="slidenum">
              <a:rPr lang="zh-CN" altLang="en-US"/>
              <a:pPr>
                <a:defRPr/>
              </a:pPr>
              <a:t>‹#›</a:t>
            </a:fld>
            <a:endParaRPr lang="zh-CN" altLang="en-US"/>
          </a:p>
        </p:txBody>
      </p:sp>
    </p:spTree>
    <p:extLst>
      <p:ext uri="{BB962C8B-B14F-4D97-AF65-F5344CB8AC3E}">
        <p14:creationId xmlns:p14="http://schemas.microsoft.com/office/powerpoint/2010/main" val="30592443"/>
      </p:ext>
    </p:extLst>
  </p:cSld>
  <p:clrMapOvr>
    <a:masterClrMapping/>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preserve="1" userDrawn="1">
  <p:cSld name="7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0732437"/>
      </p:ext>
    </p:extLst>
  </p:cSld>
  <p:clrMapOvr>
    <a:masterClrMapping/>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userDrawn="1">
  <p:cSld name="18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1C21A483-6399-4232-A36A-1B63E841D60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12ECFD8A-48E1-453B-9691-E2AC56BEAEAC}" type="slidenum">
              <a:rPr lang="zh-CN" altLang="en-US"/>
              <a:pPr>
                <a:defRPr/>
              </a:pPr>
              <a:t>‹#›</a:t>
            </a:fld>
            <a:endParaRPr lang="zh-CN" altLang="en-US"/>
          </a:p>
        </p:txBody>
      </p:sp>
    </p:spTree>
    <p:extLst>
      <p:ext uri="{BB962C8B-B14F-4D97-AF65-F5344CB8AC3E}">
        <p14:creationId xmlns:p14="http://schemas.microsoft.com/office/powerpoint/2010/main" val="2448045451"/>
      </p:ext>
    </p:extLst>
  </p:cSld>
  <p:clrMapOvr>
    <a:masterClrMapping/>
  </p:clrMapOvr>
</p:sldLayout>
</file>

<file path=ppt/slideLayouts/slideLayout477.xml><?xml version="1.0" encoding="utf-8"?>
<p:sldLayout xmlns:a="http://schemas.openxmlformats.org/drawingml/2006/main" xmlns:r="http://schemas.openxmlformats.org/officeDocument/2006/relationships" xmlns:p="http://schemas.openxmlformats.org/presentationml/2006/main" preserve="1" userDrawn="1">
  <p:cSld name="7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716807751"/>
      </p:ext>
    </p:extLst>
  </p:cSld>
  <p:clrMapOvr>
    <a:masterClrMapping/>
  </p:clrMapOvr>
</p:sldLayout>
</file>

<file path=ppt/slideLayouts/slideLayout478.xml><?xml version="1.0" encoding="utf-8"?>
<p:sldLayout xmlns:a="http://schemas.openxmlformats.org/drawingml/2006/main" xmlns:r="http://schemas.openxmlformats.org/officeDocument/2006/relationships" xmlns:p="http://schemas.openxmlformats.org/presentationml/2006/main" userDrawn="1">
  <p:cSld name="18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99065DA4-83CF-4C71-B018-ED34FB8DCECD}"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B1729043-A2A2-4240-9B72-34E6247114AC}" type="slidenum">
              <a:rPr lang="zh-CN" altLang="en-US"/>
              <a:pPr>
                <a:defRPr/>
              </a:pPr>
              <a:t>‹#›</a:t>
            </a:fld>
            <a:endParaRPr lang="zh-CN" altLang="en-US"/>
          </a:p>
        </p:txBody>
      </p:sp>
    </p:spTree>
    <p:extLst>
      <p:ext uri="{BB962C8B-B14F-4D97-AF65-F5344CB8AC3E}">
        <p14:creationId xmlns:p14="http://schemas.microsoft.com/office/powerpoint/2010/main" val="2114373860"/>
      </p:ext>
    </p:extLst>
  </p:cSld>
  <p:clrMapOvr>
    <a:masterClrMapping/>
  </p:clrMapOvr>
</p:sldLayout>
</file>

<file path=ppt/slideLayouts/slideLayout479.xml><?xml version="1.0" encoding="utf-8"?>
<p:sldLayout xmlns:a="http://schemas.openxmlformats.org/drawingml/2006/main" xmlns:r="http://schemas.openxmlformats.org/officeDocument/2006/relationships" xmlns:p="http://schemas.openxmlformats.org/presentationml/2006/main" userDrawn="1">
  <p:cSld name="18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mn-cs"/>
              </a:defRPr>
            </a:lvl1pPr>
          </a:lstStyle>
          <a:p>
            <a:pPr>
              <a:defRPr/>
            </a:pPr>
            <a:fld id="{9F17D434-5674-43C8-834B-3D62663D36C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mn-cs"/>
              </a:defRPr>
            </a:lvl1pPr>
          </a:lstStyle>
          <a:p>
            <a:pPr>
              <a:defRPr/>
            </a:pPr>
            <a:fld id="{BCD97893-1BF7-45CE-8BA4-402F58F5DEE0}" type="slidenum">
              <a:rPr lang="zh-CN" altLang="en-US"/>
              <a:pPr>
                <a:defRPr/>
              </a:pPr>
              <a:t>‹#›</a:t>
            </a:fld>
            <a:endParaRPr lang="zh-CN" altLang="en-US"/>
          </a:p>
        </p:txBody>
      </p:sp>
    </p:spTree>
    <p:extLst>
      <p:ext uri="{BB962C8B-B14F-4D97-AF65-F5344CB8AC3E}">
        <p14:creationId xmlns:p14="http://schemas.microsoft.com/office/powerpoint/2010/main" val="287504539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6065E43-B123-4E54-B0A4-9A514D91E992}"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BC533E0C-6B24-4BEC-83BE-E3A35DC92546}" type="slidenum">
              <a:rPr lang="zh-CN" altLang="en-US"/>
              <a:pPr>
                <a:defRPr/>
              </a:pPr>
              <a:t>‹#›</a:t>
            </a:fld>
            <a:endParaRPr lang="zh-CN" altLang="en-US"/>
          </a:p>
        </p:txBody>
      </p:sp>
    </p:spTree>
    <p:extLst>
      <p:ext uri="{BB962C8B-B14F-4D97-AF65-F5344CB8AC3E}">
        <p14:creationId xmlns:p14="http://schemas.microsoft.com/office/powerpoint/2010/main" val="4239152399"/>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preserve="1" userDrawn="1">
  <p:cSld name="15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9669725"/>
      </p:ext>
    </p:extLst>
  </p:cSld>
  <p:clrMapOvr>
    <a:masterClrMapping/>
  </p:clrMapOvr>
</p:sldLayout>
</file>

<file path=ppt/slideLayouts/slideLayout481.xml><?xml version="1.0" encoding="utf-8"?>
<p:sldLayout xmlns:a="http://schemas.openxmlformats.org/drawingml/2006/main" xmlns:r="http://schemas.openxmlformats.org/officeDocument/2006/relationships" xmlns:p="http://schemas.openxmlformats.org/presentationml/2006/main" preserve="1" userDrawn="1">
  <p:cSld name="28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6587233"/>
      </p:ext>
    </p:extLst>
  </p:cSld>
  <p:clrMapOvr>
    <a:masterClrMapping/>
  </p:clrMapOvr>
</p:sldLayout>
</file>

<file path=ppt/slideLayouts/slideLayout482.xml><?xml version="1.0" encoding="utf-8"?>
<p:sldLayout xmlns:a="http://schemas.openxmlformats.org/drawingml/2006/main" xmlns:r="http://schemas.openxmlformats.org/officeDocument/2006/relationships" xmlns:p="http://schemas.openxmlformats.org/presentationml/2006/main" preserve="1" userDrawn="1">
  <p:cSld name="15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9803160"/>
      </p:ext>
    </p:extLst>
  </p:cSld>
  <p:clrMapOvr>
    <a:masterClrMapping/>
  </p:clrMapOvr>
</p:sldLayout>
</file>

<file path=ppt/slideLayouts/slideLayout483.xml><?xml version="1.0" encoding="utf-8"?>
<p:sldLayout xmlns:a="http://schemas.openxmlformats.org/drawingml/2006/main" xmlns:r="http://schemas.openxmlformats.org/officeDocument/2006/relationships" xmlns:p="http://schemas.openxmlformats.org/presentationml/2006/main" userDrawn="1">
  <p:cSld name="19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AD4D2DC2-BD19-4482-BB64-CDD2A8219E04}"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CB1D224E-4F6C-42FE-A61A-E10C820B83AC}" type="slidenum">
              <a:rPr lang="zh-CN" altLang="en-US"/>
              <a:pPr>
                <a:defRPr/>
              </a:pPr>
              <a:t>‹#›</a:t>
            </a:fld>
            <a:endParaRPr lang="zh-CN" altLang="en-US"/>
          </a:p>
        </p:txBody>
      </p:sp>
    </p:spTree>
    <p:extLst>
      <p:ext uri="{BB962C8B-B14F-4D97-AF65-F5344CB8AC3E}">
        <p14:creationId xmlns:p14="http://schemas.microsoft.com/office/powerpoint/2010/main" val="3183953333"/>
      </p:ext>
    </p:extLst>
  </p:cSld>
  <p:clrMapOvr>
    <a:masterClrMapping/>
  </p:clrMapOvr>
</p:sldLayout>
</file>

<file path=ppt/slideLayouts/slideLayout484.xml><?xml version="1.0" encoding="utf-8"?>
<p:sldLayout xmlns:a="http://schemas.openxmlformats.org/drawingml/2006/main" xmlns:r="http://schemas.openxmlformats.org/officeDocument/2006/relationships" xmlns:p="http://schemas.openxmlformats.org/presentationml/2006/main" userDrawn="1">
  <p:cSld name="19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0693481E-FB43-4F8A-9E29-EFF39CF55F28}"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2C0023E5-E67B-42E8-934F-8225EB7A67D1}" type="slidenum">
              <a:rPr lang="zh-CN" altLang="en-US"/>
              <a:pPr>
                <a:defRPr/>
              </a:pPr>
              <a:t>‹#›</a:t>
            </a:fld>
            <a:endParaRPr lang="zh-CN" altLang="en-US"/>
          </a:p>
        </p:txBody>
      </p:sp>
    </p:spTree>
    <p:extLst>
      <p:ext uri="{BB962C8B-B14F-4D97-AF65-F5344CB8AC3E}">
        <p14:creationId xmlns:p14="http://schemas.microsoft.com/office/powerpoint/2010/main" val="2308096216"/>
      </p:ext>
    </p:extLst>
  </p:cSld>
  <p:clrMapOvr>
    <a:masterClrMapping/>
  </p:clrMapOvr>
</p:sldLayout>
</file>

<file path=ppt/slideLayouts/slideLayout485.xml><?xml version="1.0" encoding="utf-8"?>
<p:sldLayout xmlns:a="http://schemas.openxmlformats.org/drawingml/2006/main" xmlns:r="http://schemas.openxmlformats.org/officeDocument/2006/relationships" xmlns:p="http://schemas.openxmlformats.org/presentationml/2006/main" userDrawn="1">
  <p:cSld name="29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7436431"/>
      </p:ext>
    </p:extLst>
  </p:cSld>
  <p:clrMapOvr>
    <a:masterClrMapping/>
  </p:clrMapOvr>
  <p:transition spd="slow" advClick="0" advTm="0">
    <p:random/>
  </p:transition>
</p:sldLayout>
</file>

<file path=ppt/slideLayouts/slideLayout486.xml><?xml version="1.0" encoding="utf-8"?>
<p:sldLayout xmlns:a="http://schemas.openxmlformats.org/drawingml/2006/main" xmlns:r="http://schemas.openxmlformats.org/officeDocument/2006/relationships" xmlns:p="http://schemas.openxmlformats.org/presentationml/2006/main" userDrawn="1">
  <p:cSld name="19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2ABA0AC4-8295-4BBD-9065-64C8636E53F8}"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1EA787EF-9FB3-4A56-A5DE-E009B3138C06}" type="slidenum">
              <a:rPr lang="zh-CN" altLang="en-US"/>
              <a:pPr>
                <a:defRPr/>
              </a:pPr>
              <a:t>‹#›</a:t>
            </a:fld>
            <a:endParaRPr lang="zh-CN" altLang="en-US"/>
          </a:p>
        </p:txBody>
      </p:sp>
    </p:spTree>
    <p:extLst>
      <p:ext uri="{BB962C8B-B14F-4D97-AF65-F5344CB8AC3E}">
        <p14:creationId xmlns:p14="http://schemas.microsoft.com/office/powerpoint/2010/main" val="256530557"/>
      </p:ext>
    </p:extLst>
  </p:cSld>
  <p:clrMapOvr>
    <a:masterClrMapping/>
  </p:clrMapOvr>
</p:sldLayout>
</file>

<file path=ppt/slideLayouts/slideLayout487.xml><?xml version="1.0" encoding="utf-8"?>
<p:sldLayout xmlns:a="http://schemas.openxmlformats.org/drawingml/2006/main" xmlns:r="http://schemas.openxmlformats.org/officeDocument/2006/relationships" xmlns:p="http://schemas.openxmlformats.org/presentationml/2006/main" showMasterSp="0" preserve="1" userDrawn="1">
  <p:cSld name="19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7850093"/>
      </p:ext>
    </p:extLst>
  </p:cSld>
  <p:clrMapOvr>
    <a:masterClrMapping/>
  </p:clrMapOvr>
</p:sldLayout>
</file>

<file path=ppt/slideLayouts/slideLayout488.xml><?xml version="1.0" encoding="utf-8"?>
<p:sldLayout xmlns:a="http://schemas.openxmlformats.org/drawingml/2006/main" xmlns:r="http://schemas.openxmlformats.org/officeDocument/2006/relationships" xmlns:p="http://schemas.openxmlformats.org/presentationml/2006/main" preserve="1" userDrawn="1">
  <p:cSld name="19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75"/>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432659273"/>
      </p:ext>
    </p:extLst>
  </p:cSld>
  <p:clrMapOvr>
    <a:masterClrMapping/>
  </p:clrMapOvr>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userDrawn="1">
  <p:cSld name="19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90408027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8950740"/>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userDrawn="1">
  <p:cSld name="196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909040767"/>
      </p:ext>
    </p:extLst>
  </p:cSld>
  <p:clrMapOvr>
    <a:masterClrMapping/>
  </p:clrMapOvr>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userDrawn="1">
  <p:cSld name="197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21"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078528607"/>
      </p:ext>
    </p:extLst>
  </p:cSld>
  <p:clrMapOvr>
    <a:masterClrMapping/>
  </p:clrMapOvr>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userDrawn="1">
  <p:cSld name="19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630"/>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630"/>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809782701"/>
      </p:ext>
    </p:extLst>
  </p:cSld>
  <p:clrMapOvr>
    <a:masterClrMapping/>
  </p:clrMapOvr>
</p:sldLayout>
</file>

<file path=ppt/slideLayouts/slideLayout493.xml><?xml version="1.0" encoding="utf-8"?>
<p:sldLayout xmlns:a="http://schemas.openxmlformats.org/drawingml/2006/main" xmlns:r="http://schemas.openxmlformats.org/officeDocument/2006/relationships" xmlns:p="http://schemas.openxmlformats.org/presentationml/2006/main" preserve="1" userDrawn="1">
  <p:cSld name="199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293257052"/>
      </p:ext>
    </p:extLst>
  </p:cSld>
  <p:clrMapOvr>
    <a:masterClrMapping/>
  </p:clrMapOvr>
</p:sldLayout>
</file>

<file path=ppt/slideLayouts/slideLayout494.xml><?xml version="1.0" encoding="utf-8"?>
<p:sldLayout xmlns:a="http://schemas.openxmlformats.org/drawingml/2006/main" xmlns:r="http://schemas.openxmlformats.org/officeDocument/2006/relationships" xmlns:p="http://schemas.openxmlformats.org/presentationml/2006/main" userDrawn="1">
  <p:cSld name="20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753DC4E4-31C9-4A56-B396-D6EFA034B8A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0E68D0F8-18A8-429C-AF77-7DA6473DFB3D}" type="slidenum">
              <a:rPr lang="zh-CN" altLang="en-US"/>
              <a:pPr>
                <a:defRPr/>
              </a:pPr>
              <a:t>‹#›</a:t>
            </a:fld>
            <a:endParaRPr lang="zh-CN" altLang="en-US"/>
          </a:p>
        </p:txBody>
      </p:sp>
    </p:spTree>
    <p:extLst>
      <p:ext uri="{BB962C8B-B14F-4D97-AF65-F5344CB8AC3E}">
        <p14:creationId xmlns:p14="http://schemas.microsoft.com/office/powerpoint/2010/main" val="919837025"/>
      </p:ext>
    </p:extLst>
  </p:cSld>
  <p:clrMapOvr>
    <a:masterClrMapping/>
  </p:clrMapOvr>
</p:sldLayout>
</file>

<file path=ppt/slideLayouts/slideLayout495.xml><?xml version="1.0" encoding="utf-8"?>
<p:sldLayout xmlns:a="http://schemas.openxmlformats.org/drawingml/2006/main" xmlns:r="http://schemas.openxmlformats.org/officeDocument/2006/relationships" xmlns:p="http://schemas.openxmlformats.org/presentationml/2006/main" preserve="1" userDrawn="1">
  <p:cSld name="7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6066430"/>
      </p:ext>
    </p:extLst>
  </p:cSld>
  <p:clrMapOvr>
    <a:masterClrMapping/>
  </p:clrMapOvr>
</p:sldLayout>
</file>

<file path=ppt/slideLayouts/slideLayout496.xml><?xml version="1.0" encoding="utf-8"?>
<p:sldLayout xmlns:a="http://schemas.openxmlformats.org/drawingml/2006/main" xmlns:r="http://schemas.openxmlformats.org/officeDocument/2006/relationships" xmlns:p="http://schemas.openxmlformats.org/presentationml/2006/main" userDrawn="1">
  <p:cSld name="20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E09B93E8-E100-4CB0-91B0-8991A6093A7A}"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9E7A1005-2331-4CFE-B53D-FFCE8D90C92B}" type="slidenum">
              <a:rPr lang="zh-CN" altLang="en-US"/>
              <a:pPr>
                <a:defRPr/>
              </a:pPr>
              <a:t>‹#›</a:t>
            </a:fld>
            <a:endParaRPr lang="zh-CN" altLang="en-US"/>
          </a:p>
        </p:txBody>
      </p:sp>
    </p:spTree>
    <p:extLst>
      <p:ext uri="{BB962C8B-B14F-4D97-AF65-F5344CB8AC3E}">
        <p14:creationId xmlns:p14="http://schemas.microsoft.com/office/powerpoint/2010/main" val="3530884809"/>
      </p:ext>
    </p:extLst>
  </p:cSld>
  <p:clrMapOvr>
    <a:masterClrMapping/>
  </p:clrMapOvr>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7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48816568"/>
      </p:ext>
    </p:extLst>
  </p:cSld>
  <p:clrMapOvr>
    <a:masterClrMapping/>
  </p:clrMapOvr>
</p:sldLayout>
</file>

<file path=ppt/slideLayouts/slideLayout498.xml><?xml version="1.0" encoding="utf-8"?>
<p:sldLayout xmlns:a="http://schemas.openxmlformats.org/drawingml/2006/main" xmlns:r="http://schemas.openxmlformats.org/officeDocument/2006/relationships" xmlns:p="http://schemas.openxmlformats.org/presentationml/2006/main" userDrawn="1">
  <p:cSld name="20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CDCCCC1D-8146-48FA-9644-C1195768B246}"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B34FB047-2913-4C99-81EB-E2B375081D4E}" type="slidenum">
              <a:rPr lang="zh-CN" altLang="en-US"/>
              <a:pPr>
                <a:defRPr/>
              </a:pPr>
              <a:t>‹#›</a:t>
            </a:fld>
            <a:endParaRPr lang="zh-CN" altLang="en-US"/>
          </a:p>
        </p:txBody>
      </p:sp>
    </p:spTree>
    <p:extLst>
      <p:ext uri="{BB962C8B-B14F-4D97-AF65-F5344CB8AC3E}">
        <p14:creationId xmlns:p14="http://schemas.microsoft.com/office/powerpoint/2010/main" val="3704475248"/>
      </p:ext>
    </p:extLst>
  </p:cSld>
  <p:clrMapOvr>
    <a:masterClrMapping/>
  </p:clrMapOvr>
</p:sldLayout>
</file>

<file path=ppt/slideLayouts/slideLayout499.xml><?xml version="1.0" encoding="utf-8"?>
<p:sldLayout xmlns:a="http://schemas.openxmlformats.org/drawingml/2006/main" xmlns:r="http://schemas.openxmlformats.org/officeDocument/2006/relationships" xmlns:p="http://schemas.openxmlformats.org/presentationml/2006/main" preserve="1" userDrawn="1">
  <p:cSld name="7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56673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6"/>
        <p:cNvGrpSpPr/>
        <p:nvPr/>
      </p:nvGrpSpPr>
      <p:grpSpPr>
        <a:xfrm>
          <a:off x="0" y="0"/>
          <a:ext cx="0" cy="0"/>
          <a:chOff x="0" y="0"/>
          <a:chExt cx="0" cy="0"/>
        </a:xfrm>
      </p:grpSpPr>
      <p:sp>
        <p:nvSpPr>
          <p:cNvPr id="37" name="Google Shape;37;p16"/>
          <p:cNvSpPr txBox="1">
            <a:spLocks noGrp="1"/>
          </p:cNvSpPr>
          <p:nvPr>
            <p:ph type="title"/>
          </p:nvPr>
        </p:nvSpPr>
        <p:spPr>
          <a:xfrm>
            <a:off x="629841" y="365129"/>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6"/>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16"/>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6"/>
          <p:cNvSpPr txBox="1">
            <a:spLocks noGrp="1"/>
          </p:cNvSpPr>
          <p:nvPr>
            <p:ph type="body" idx="3"/>
          </p:nvPr>
        </p:nvSpPr>
        <p:spPr>
          <a:xfrm>
            <a:off x="4629152"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16"/>
          <p:cNvSpPr txBox="1">
            <a:spLocks noGrp="1"/>
          </p:cNvSpPr>
          <p:nvPr>
            <p:ph type="body" idx="4"/>
          </p:nvPr>
        </p:nvSpPr>
        <p:spPr>
          <a:xfrm>
            <a:off x="4629152"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6"/>
          <p:cNvSpPr txBox="1">
            <a:spLocks noGrp="1"/>
          </p:cNvSpPr>
          <p:nvPr>
            <p:ph type="dt" idx="10"/>
          </p:nvPr>
        </p:nvSpPr>
        <p:spPr>
          <a:xfrm>
            <a:off x="628650" y="6356459"/>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6"/>
          <p:cNvSpPr txBox="1">
            <a:spLocks noGrp="1"/>
          </p:cNvSpPr>
          <p:nvPr>
            <p:ph type="ftr" idx="11"/>
          </p:nvPr>
        </p:nvSpPr>
        <p:spPr>
          <a:xfrm>
            <a:off x="3028950" y="6356459"/>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6"/>
          <p:cNvSpPr txBox="1">
            <a:spLocks noGrp="1"/>
          </p:cNvSpPr>
          <p:nvPr>
            <p:ph type="sldNum" idx="12"/>
          </p:nvPr>
        </p:nvSpPr>
        <p:spPr>
          <a:xfrm>
            <a:off x="6457950" y="6356459"/>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06348086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1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889414322"/>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userDrawn="1">
  <p:cSld name="20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758B7A40-2C4E-4404-B2F9-06F9365FE50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D4573D5B-FA01-45D0-BCE8-5770A61E0BEA}" type="slidenum">
              <a:rPr lang="zh-CN" altLang="en-US"/>
              <a:pPr>
                <a:defRPr/>
              </a:pPr>
              <a:t>‹#›</a:t>
            </a:fld>
            <a:endParaRPr lang="zh-CN" altLang="en-US"/>
          </a:p>
        </p:txBody>
      </p:sp>
    </p:spTree>
    <p:extLst>
      <p:ext uri="{BB962C8B-B14F-4D97-AF65-F5344CB8AC3E}">
        <p14:creationId xmlns:p14="http://schemas.microsoft.com/office/powerpoint/2010/main" val="1810855805"/>
      </p:ext>
    </p:extLst>
  </p:cSld>
  <p:clrMapOvr>
    <a:masterClrMapping/>
  </p:clrMapOvr>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userDrawn="1">
  <p:cSld name="7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4360613"/>
      </p:ext>
    </p:extLst>
  </p:cSld>
  <p:clrMapOvr>
    <a:masterClrMapping/>
  </p:clrMapOvr>
</p:sldLayout>
</file>

<file path=ppt/slideLayouts/slideLayout502.xml><?xml version="1.0" encoding="utf-8"?>
<p:sldLayout xmlns:a="http://schemas.openxmlformats.org/drawingml/2006/main" xmlns:r="http://schemas.openxmlformats.org/officeDocument/2006/relationships" xmlns:p="http://schemas.openxmlformats.org/presentationml/2006/main" userDrawn="1">
  <p:cSld name="20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96763400-4961-432D-A081-194D132B4E9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73DBB484-8FFE-47FA-A1C2-221BDEBE0451}" type="slidenum">
              <a:rPr lang="zh-CN" altLang="en-US"/>
              <a:pPr>
                <a:defRPr/>
              </a:pPr>
              <a:t>‹#›</a:t>
            </a:fld>
            <a:endParaRPr lang="zh-CN" altLang="en-US"/>
          </a:p>
        </p:txBody>
      </p:sp>
    </p:spTree>
    <p:extLst>
      <p:ext uri="{BB962C8B-B14F-4D97-AF65-F5344CB8AC3E}">
        <p14:creationId xmlns:p14="http://schemas.microsoft.com/office/powerpoint/2010/main" val="3820172767"/>
      </p:ext>
    </p:extLst>
  </p:cSld>
  <p:clrMapOvr>
    <a:masterClrMapping/>
  </p:clrMapOvr>
</p:sldLayout>
</file>

<file path=ppt/slideLayouts/slideLayout503.xml><?xml version="1.0" encoding="utf-8"?>
<p:sldLayout xmlns:a="http://schemas.openxmlformats.org/drawingml/2006/main" xmlns:r="http://schemas.openxmlformats.org/officeDocument/2006/relationships" xmlns:p="http://schemas.openxmlformats.org/presentationml/2006/main" preserve="1" userDrawn="1">
  <p:cSld name="7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748635"/>
      </p:ext>
    </p:extLst>
  </p:cSld>
  <p:clrMapOvr>
    <a:masterClrMapping/>
  </p:clrMapOvr>
</p:sldLayout>
</file>

<file path=ppt/slideLayouts/slideLayout504.xml><?xml version="1.0" encoding="utf-8"?>
<p:sldLayout xmlns:a="http://schemas.openxmlformats.org/drawingml/2006/main" xmlns:r="http://schemas.openxmlformats.org/officeDocument/2006/relationships" xmlns:p="http://schemas.openxmlformats.org/presentationml/2006/main" showMasterSp="0" preserve="1" userDrawn="1">
  <p:cSld name="20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5751561"/>
      </p:ext>
    </p:extLst>
  </p:cSld>
  <p:clrMapOvr>
    <a:masterClrMapping/>
  </p:clrMapOvr>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userDrawn="1">
  <p:cSld name="20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75"/>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581692146"/>
      </p:ext>
    </p:extLst>
  </p:cSld>
  <p:clrMapOvr>
    <a:masterClrMapping/>
  </p:clrMapOvr>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userDrawn="1">
  <p:cSld name="207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868257705"/>
      </p:ext>
    </p:extLst>
  </p:cSld>
  <p:clrMapOvr>
    <a:masterClrMapping/>
  </p:clrMapOvr>
</p:sldLayout>
</file>

<file path=ppt/slideLayouts/slideLayout507.xml><?xml version="1.0" encoding="utf-8"?>
<p:sldLayout xmlns:a="http://schemas.openxmlformats.org/drawingml/2006/main" xmlns:r="http://schemas.openxmlformats.org/officeDocument/2006/relationships" xmlns:p="http://schemas.openxmlformats.org/presentationml/2006/main" preserve="1" userDrawn="1">
  <p:cSld name="208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649897451"/>
      </p:ext>
    </p:extLst>
  </p:cSld>
  <p:clrMapOvr>
    <a:masterClrMapping/>
  </p:clrMapOvr>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userDrawn="1">
  <p:cSld name="209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21"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479882089"/>
      </p:ext>
    </p:extLst>
  </p:cSld>
  <p:clrMapOvr>
    <a:masterClrMapping/>
  </p:clrMapOvr>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userDrawn="1">
  <p:cSld name="21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630"/>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630"/>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5138893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3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925"/>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77"/>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161758114"/>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preserve="1" userDrawn="1">
  <p:cSld name="21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066993667"/>
      </p:ext>
    </p:extLst>
  </p:cSld>
  <p:clrMapOvr>
    <a:masterClrMapping/>
  </p:clrMapOvr>
</p:sldLayout>
</file>

<file path=ppt/slideLayouts/slideLayout511.xml><?xml version="1.0" encoding="utf-8"?>
<p:sldLayout xmlns:a="http://schemas.openxmlformats.org/drawingml/2006/main" xmlns:r="http://schemas.openxmlformats.org/officeDocument/2006/relationships" xmlns:p="http://schemas.openxmlformats.org/presentationml/2006/main" userDrawn="1">
  <p:cSld name="21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6982F42D-18D1-4068-934B-03062397679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5069400D-0D82-4352-A495-5F489F631325}" type="slidenum">
              <a:rPr lang="zh-CN" altLang="en-US"/>
              <a:pPr>
                <a:defRPr/>
              </a:pPr>
              <a:t>‹#›</a:t>
            </a:fld>
            <a:endParaRPr lang="zh-CN" altLang="en-US"/>
          </a:p>
        </p:txBody>
      </p:sp>
    </p:spTree>
    <p:extLst>
      <p:ext uri="{BB962C8B-B14F-4D97-AF65-F5344CB8AC3E}">
        <p14:creationId xmlns:p14="http://schemas.microsoft.com/office/powerpoint/2010/main" val="2960350290"/>
      </p:ext>
    </p:extLst>
  </p:cSld>
  <p:clrMapOvr>
    <a:masterClrMapping/>
  </p:clrMapOvr>
</p:sldLayout>
</file>

<file path=ppt/slideLayouts/slideLayout512.xml><?xml version="1.0" encoding="utf-8"?>
<p:sldLayout xmlns:a="http://schemas.openxmlformats.org/drawingml/2006/main" xmlns:r="http://schemas.openxmlformats.org/officeDocument/2006/relationships" xmlns:p="http://schemas.openxmlformats.org/presentationml/2006/main" preserve="1" userDrawn="1">
  <p:cSld name="8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6762558"/>
      </p:ext>
    </p:extLst>
  </p:cSld>
  <p:clrMapOvr>
    <a:masterClrMapping/>
  </p:clrMapOvr>
</p:sldLayout>
</file>

<file path=ppt/slideLayouts/slideLayout513.xml><?xml version="1.0" encoding="utf-8"?>
<p:sldLayout xmlns:a="http://schemas.openxmlformats.org/drawingml/2006/main" xmlns:r="http://schemas.openxmlformats.org/officeDocument/2006/relationships" xmlns:p="http://schemas.openxmlformats.org/presentationml/2006/main" userDrawn="1">
  <p:cSld name="21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11389FA8-DD26-49F2-A173-856C849D47BD}"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3E8C5CF9-3BF9-4892-BB48-3A1B1C93DBB4}" type="slidenum">
              <a:rPr lang="zh-CN" altLang="en-US"/>
              <a:pPr>
                <a:defRPr/>
              </a:pPr>
              <a:t>‹#›</a:t>
            </a:fld>
            <a:endParaRPr lang="zh-CN" altLang="en-US"/>
          </a:p>
        </p:txBody>
      </p:sp>
    </p:spTree>
    <p:extLst>
      <p:ext uri="{BB962C8B-B14F-4D97-AF65-F5344CB8AC3E}">
        <p14:creationId xmlns:p14="http://schemas.microsoft.com/office/powerpoint/2010/main" val="1494319972"/>
      </p:ext>
    </p:extLst>
  </p:cSld>
  <p:clrMapOvr>
    <a:masterClrMapping/>
  </p:clrMapOvr>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8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7135417"/>
      </p:ext>
    </p:extLst>
  </p:cSld>
  <p:clrMapOvr>
    <a:masterClrMapping/>
  </p:clrMapOvr>
</p:sldLayout>
</file>

<file path=ppt/slideLayouts/slideLayout515.xml><?xml version="1.0" encoding="utf-8"?>
<p:sldLayout xmlns:a="http://schemas.openxmlformats.org/drawingml/2006/main" xmlns:r="http://schemas.openxmlformats.org/officeDocument/2006/relationships" xmlns:p="http://schemas.openxmlformats.org/presentationml/2006/main" userDrawn="1">
  <p:cSld name="21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63C4FE68-E9A6-4E59-A4FA-CF309153B54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6AEE8DE4-BF1D-4B3B-83F2-4275D6D54378}" type="slidenum">
              <a:rPr lang="zh-CN" altLang="en-US"/>
              <a:pPr>
                <a:defRPr/>
              </a:pPr>
              <a:t>‹#›</a:t>
            </a:fld>
            <a:endParaRPr lang="zh-CN" altLang="en-US"/>
          </a:p>
        </p:txBody>
      </p:sp>
    </p:spTree>
    <p:extLst>
      <p:ext uri="{BB962C8B-B14F-4D97-AF65-F5344CB8AC3E}">
        <p14:creationId xmlns:p14="http://schemas.microsoft.com/office/powerpoint/2010/main" val="2861952253"/>
      </p:ext>
    </p:extLst>
  </p:cSld>
  <p:clrMapOvr>
    <a:masterClrMapping/>
  </p:clrMapOvr>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userDrawn="1">
  <p:cSld name="8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0104760"/>
      </p:ext>
    </p:extLst>
  </p:cSld>
  <p:clrMapOvr>
    <a:masterClrMapping/>
  </p:clrMapOvr>
</p:sldLayout>
</file>

<file path=ppt/slideLayouts/slideLayout517.xml><?xml version="1.0" encoding="utf-8"?>
<p:sldLayout xmlns:a="http://schemas.openxmlformats.org/drawingml/2006/main" xmlns:r="http://schemas.openxmlformats.org/officeDocument/2006/relationships" xmlns:p="http://schemas.openxmlformats.org/presentationml/2006/main" userDrawn="1">
  <p:cSld name="21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9E92007F-B921-430C-BA9C-A814F138372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D481FBCA-AC42-49D0-9181-ADC8658C42AC}" type="slidenum">
              <a:rPr lang="zh-CN" altLang="en-US"/>
              <a:pPr>
                <a:defRPr/>
              </a:pPr>
              <a:t>‹#›</a:t>
            </a:fld>
            <a:endParaRPr lang="zh-CN" altLang="en-US"/>
          </a:p>
        </p:txBody>
      </p:sp>
    </p:spTree>
    <p:extLst>
      <p:ext uri="{BB962C8B-B14F-4D97-AF65-F5344CB8AC3E}">
        <p14:creationId xmlns:p14="http://schemas.microsoft.com/office/powerpoint/2010/main" val="4043706514"/>
      </p:ext>
    </p:extLst>
  </p:cSld>
  <p:clrMapOvr>
    <a:masterClrMapping/>
  </p:clrMapOvr>
</p:sldLayout>
</file>

<file path=ppt/slideLayouts/slideLayout518.xml><?xml version="1.0" encoding="utf-8"?>
<p:sldLayout xmlns:a="http://schemas.openxmlformats.org/drawingml/2006/main" xmlns:r="http://schemas.openxmlformats.org/officeDocument/2006/relationships" xmlns:p="http://schemas.openxmlformats.org/presentationml/2006/main" preserve="1" userDrawn="1">
  <p:cSld name="8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2909405"/>
      </p:ext>
    </p:extLst>
  </p:cSld>
  <p:clrMapOvr>
    <a:masterClrMapping/>
  </p:clrMapOvr>
</p:sldLayout>
</file>

<file path=ppt/slideLayouts/slideLayout519.xml><?xml version="1.0" encoding="utf-8"?>
<p:sldLayout xmlns:a="http://schemas.openxmlformats.org/drawingml/2006/main" xmlns:r="http://schemas.openxmlformats.org/officeDocument/2006/relationships" xmlns:p="http://schemas.openxmlformats.org/presentationml/2006/main" userDrawn="1">
  <p:cSld name="21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3D7808C1-58BB-4483-80F4-A32FA783FC3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5E2650EB-76D7-4A86-B0CD-287470292978}" type="slidenum">
              <a:rPr lang="zh-CN" altLang="en-US"/>
              <a:pPr>
                <a:defRPr/>
              </a:pPr>
              <a:t>‹#›</a:t>
            </a:fld>
            <a:endParaRPr lang="zh-CN" altLang="en-US"/>
          </a:p>
        </p:txBody>
      </p:sp>
    </p:spTree>
    <p:extLst>
      <p:ext uri="{BB962C8B-B14F-4D97-AF65-F5344CB8AC3E}">
        <p14:creationId xmlns:p14="http://schemas.microsoft.com/office/powerpoint/2010/main" val="144297961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4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333513091"/>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preserve="1" userDrawn="1">
  <p:cSld name="8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3265332"/>
      </p:ext>
    </p:extLst>
  </p:cSld>
  <p:clrMapOvr>
    <a:masterClrMapping/>
  </p:clrMapOvr>
</p:sldLayout>
</file>

<file path=ppt/slideLayouts/slideLayout521.xml><?xml version="1.0" encoding="utf-8"?>
<p:sldLayout xmlns:a="http://schemas.openxmlformats.org/drawingml/2006/main" xmlns:r="http://schemas.openxmlformats.org/officeDocument/2006/relationships" xmlns:p="http://schemas.openxmlformats.org/presentationml/2006/main" userDrawn="1">
  <p:cSld name="21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srgbClr val="5F5F5F"/>
                </a:solidFill>
                <a:latin typeface="Arial" panose="020B0604020202020204" pitchFamily="34" charset="0"/>
                <a:cs typeface="Arial" panose="020B0604020202020204" pitchFamily="34" charset="0"/>
              </a:defRPr>
            </a:lvl1pPr>
          </a:lstStyle>
          <a:p>
            <a:pPr>
              <a:defRPr/>
            </a:pPr>
            <a:fld id="{C2EE43A2-B350-4738-835A-D2665F6D3865}"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srgbClr val="5F5F5F"/>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srgbClr val="5F5F5F"/>
                </a:solidFill>
                <a:latin typeface="Arial" panose="020B0604020202020204" pitchFamily="34" charset="0"/>
                <a:cs typeface="Arial" panose="020B0604020202020204" pitchFamily="34" charset="0"/>
              </a:defRPr>
            </a:lvl1pPr>
          </a:lstStyle>
          <a:p>
            <a:pPr>
              <a:defRPr/>
            </a:pPr>
            <a:fld id="{5D19D60C-7D7D-41DB-B4D5-6C25DDAD9ADE}" type="slidenum">
              <a:rPr lang="zh-CN" altLang="en-US"/>
              <a:pPr>
                <a:defRPr/>
              </a:pPr>
              <a:t>‹#›</a:t>
            </a:fld>
            <a:endParaRPr lang="zh-CN" altLang="en-US"/>
          </a:p>
        </p:txBody>
      </p:sp>
    </p:spTree>
    <p:extLst>
      <p:ext uri="{BB962C8B-B14F-4D97-AF65-F5344CB8AC3E}">
        <p14:creationId xmlns:p14="http://schemas.microsoft.com/office/powerpoint/2010/main" val="3509515037"/>
      </p:ext>
    </p:extLst>
  </p:cSld>
  <p:clrMapOvr>
    <a:masterClrMapping/>
  </p:clrMapOvr>
</p:sldLayout>
</file>

<file path=ppt/slideLayouts/slideLayout522.xml><?xml version="1.0" encoding="utf-8"?>
<p:sldLayout xmlns:a="http://schemas.openxmlformats.org/drawingml/2006/main" xmlns:r="http://schemas.openxmlformats.org/officeDocument/2006/relationships" xmlns:p="http://schemas.openxmlformats.org/presentationml/2006/main" userDrawn="1">
  <p:cSld name="21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mn-cs"/>
              </a:defRPr>
            </a:lvl1pPr>
          </a:lstStyle>
          <a:p>
            <a:pPr>
              <a:defRPr/>
            </a:pPr>
            <a:fld id="{72AD58BC-E1A9-4FC7-AE88-3258EF1E926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mn-cs"/>
              </a:defRPr>
            </a:lvl1pPr>
          </a:lstStyle>
          <a:p>
            <a:pPr>
              <a:defRPr/>
            </a:pPr>
            <a:fld id="{EEA4BA58-6654-4D89-BBC8-7BBC2D776F69}" type="slidenum">
              <a:rPr lang="zh-CN" altLang="en-US"/>
              <a:pPr>
                <a:defRPr/>
              </a:pPr>
              <a:t>‹#›</a:t>
            </a:fld>
            <a:endParaRPr lang="zh-CN" altLang="en-US"/>
          </a:p>
        </p:txBody>
      </p:sp>
    </p:spTree>
    <p:extLst>
      <p:ext uri="{BB962C8B-B14F-4D97-AF65-F5344CB8AC3E}">
        <p14:creationId xmlns:p14="http://schemas.microsoft.com/office/powerpoint/2010/main" val="3234400570"/>
      </p:ext>
    </p:extLst>
  </p:cSld>
  <p:clrMapOvr>
    <a:masterClrMapping/>
  </p:clrMapOvr>
</p:sldLayout>
</file>

<file path=ppt/slideLayouts/slideLayout523.xml><?xml version="1.0" encoding="utf-8"?>
<p:sldLayout xmlns:a="http://schemas.openxmlformats.org/drawingml/2006/main" xmlns:r="http://schemas.openxmlformats.org/officeDocument/2006/relationships" xmlns:p="http://schemas.openxmlformats.org/presentationml/2006/main" preserve="1" userDrawn="1">
  <p:cSld name="16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3891088"/>
      </p:ext>
    </p:extLst>
  </p:cSld>
  <p:clrMapOvr>
    <a:masterClrMapping/>
  </p:clrMapOvr>
</p:sldLayout>
</file>

<file path=ppt/slideLayouts/slideLayout524.xml><?xml version="1.0" encoding="utf-8"?>
<p:sldLayout xmlns:a="http://schemas.openxmlformats.org/drawingml/2006/main" xmlns:r="http://schemas.openxmlformats.org/officeDocument/2006/relationships" xmlns:p="http://schemas.openxmlformats.org/presentationml/2006/main" preserve="1" userDrawn="1">
  <p:cSld name="30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65385658"/>
      </p:ext>
    </p:extLst>
  </p:cSld>
  <p:clrMapOvr>
    <a:masterClrMapping/>
  </p:clrMapOvr>
</p:sldLayout>
</file>

<file path=ppt/slideLayouts/slideLayout525.xml><?xml version="1.0" encoding="utf-8"?>
<p:sldLayout xmlns:a="http://schemas.openxmlformats.org/drawingml/2006/main" xmlns:r="http://schemas.openxmlformats.org/officeDocument/2006/relationships" xmlns:p="http://schemas.openxmlformats.org/presentationml/2006/main" preserve="1" userDrawn="1">
  <p:cSld name="16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3876870"/>
      </p:ext>
    </p:extLst>
  </p:cSld>
  <p:clrMapOvr>
    <a:masterClrMapping/>
  </p:clrMapOvr>
</p:sldLayout>
</file>

<file path=ppt/slideLayouts/slideLayout526.xml><?xml version="1.0" encoding="utf-8"?>
<p:sldLayout xmlns:a="http://schemas.openxmlformats.org/drawingml/2006/main" xmlns:r="http://schemas.openxmlformats.org/officeDocument/2006/relationships" xmlns:p="http://schemas.openxmlformats.org/presentationml/2006/main" userDrawn="1">
  <p:cSld name="2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568D0010-F285-44B2-8C67-3F590BA56BE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F8770C66-7BF2-4BA8-B2FD-251DCD527FE9}" type="slidenum">
              <a:rPr lang="zh-CN" altLang="en-US"/>
              <a:pPr>
                <a:defRPr/>
              </a:pPr>
              <a:t>‹#›</a:t>
            </a:fld>
            <a:endParaRPr lang="zh-CN" altLang="en-US"/>
          </a:p>
        </p:txBody>
      </p:sp>
    </p:spTree>
    <p:extLst>
      <p:ext uri="{BB962C8B-B14F-4D97-AF65-F5344CB8AC3E}">
        <p14:creationId xmlns:p14="http://schemas.microsoft.com/office/powerpoint/2010/main" val="3954909716"/>
      </p:ext>
    </p:extLst>
  </p:cSld>
  <p:clrMapOvr>
    <a:masterClrMapping/>
  </p:clrMapOvr>
</p:sldLayout>
</file>

<file path=ppt/slideLayouts/slideLayout527.xml><?xml version="1.0" encoding="utf-8"?>
<p:sldLayout xmlns:a="http://schemas.openxmlformats.org/drawingml/2006/main" xmlns:r="http://schemas.openxmlformats.org/officeDocument/2006/relationships" xmlns:p="http://schemas.openxmlformats.org/presentationml/2006/main" userDrawn="1">
  <p:cSld name="2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116C13EC-8B01-43E9-9AE7-3BA662D7022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BD4C6490-F70A-4E6A-8B12-7DBDACDA9E6F}" type="slidenum">
              <a:rPr lang="zh-CN" altLang="en-US"/>
              <a:pPr>
                <a:defRPr/>
              </a:pPr>
              <a:t>‹#›</a:t>
            </a:fld>
            <a:endParaRPr lang="zh-CN" altLang="en-US"/>
          </a:p>
        </p:txBody>
      </p:sp>
    </p:spTree>
    <p:extLst>
      <p:ext uri="{BB962C8B-B14F-4D97-AF65-F5344CB8AC3E}">
        <p14:creationId xmlns:p14="http://schemas.microsoft.com/office/powerpoint/2010/main" val="612966692"/>
      </p:ext>
    </p:extLst>
  </p:cSld>
  <p:clrMapOvr>
    <a:masterClrMapping/>
  </p:clrMapOvr>
</p:sldLayout>
</file>

<file path=ppt/slideLayouts/slideLayout528.xml><?xml version="1.0" encoding="utf-8"?>
<p:sldLayout xmlns:a="http://schemas.openxmlformats.org/drawingml/2006/main" xmlns:r="http://schemas.openxmlformats.org/officeDocument/2006/relationships" xmlns:p="http://schemas.openxmlformats.org/presentationml/2006/main" userDrawn="1">
  <p:cSld name="3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1246183"/>
      </p:ext>
    </p:extLst>
  </p:cSld>
  <p:clrMapOvr>
    <a:masterClrMapping/>
  </p:clrMapOvr>
  <p:transition spd="slow" advClick="0" advTm="0">
    <p:random/>
  </p:transition>
</p:sldLayout>
</file>

<file path=ppt/slideLayouts/slideLayout529.xml><?xml version="1.0" encoding="utf-8"?>
<p:sldLayout xmlns:a="http://schemas.openxmlformats.org/drawingml/2006/main" xmlns:r="http://schemas.openxmlformats.org/officeDocument/2006/relationships" xmlns:p="http://schemas.openxmlformats.org/presentationml/2006/main" userDrawn="1">
  <p:cSld name="2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375405C2-52D1-4091-A3A8-DC5C3F6C071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688E050F-540B-4EA7-863C-994AB7163996}" type="slidenum">
              <a:rPr lang="zh-CN" altLang="en-US"/>
              <a:pPr>
                <a:defRPr/>
              </a:pPr>
              <a:t>‹#›</a:t>
            </a:fld>
            <a:endParaRPr lang="zh-CN" altLang="en-US"/>
          </a:p>
        </p:txBody>
      </p:sp>
    </p:spTree>
    <p:extLst>
      <p:ext uri="{BB962C8B-B14F-4D97-AF65-F5344CB8AC3E}">
        <p14:creationId xmlns:p14="http://schemas.microsoft.com/office/powerpoint/2010/main" val="140063288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5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593642543"/>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userDrawn="1">
  <p:cSld name="32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47001225"/>
      </p:ext>
    </p:extLst>
  </p:cSld>
  <p:clrMapOvr>
    <a:masterClrMapping/>
  </p:clrMapOvr>
  <p:transition spd="slow" advTm="3000"/>
</p:sldLayout>
</file>

<file path=ppt/slideLayouts/slideLayout531.xml><?xml version="1.0" encoding="utf-8"?>
<p:sldLayout xmlns:a="http://schemas.openxmlformats.org/drawingml/2006/main" xmlns:r="http://schemas.openxmlformats.org/officeDocument/2006/relationships" xmlns:p="http://schemas.openxmlformats.org/presentationml/2006/main" userDrawn="1">
  <p:cSld name="33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70913488"/>
      </p:ext>
    </p:extLst>
  </p:cSld>
  <p:clrMapOvr>
    <a:masterClrMapping/>
  </p:clrMapOvr>
  <p:transition spd="slow" advTm="3000"/>
</p:sldLayout>
</file>

<file path=ppt/slideLayouts/slideLayout532.xml><?xml version="1.0" encoding="utf-8"?>
<p:sldLayout xmlns:a="http://schemas.openxmlformats.org/drawingml/2006/main" xmlns:r="http://schemas.openxmlformats.org/officeDocument/2006/relationships" xmlns:p="http://schemas.openxmlformats.org/presentationml/2006/main" userDrawn="1">
  <p:cSld name="34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9567321"/>
      </p:ext>
    </p:extLst>
  </p:cSld>
  <p:clrMapOvr>
    <a:masterClrMapping/>
  </p:clrMapOvr>
  <p:transition spd="slow" advTm="3000"/>
</p:sldLayout>
</file>

<file path=ppt/slideLayouts/slideLayout533.xml><?xml version="1.0" encoding="utf-8"?>
<p:sldLayout xmlns:a="http://schemas.openxmlformats.org/drawingml/2006/main" xmlns:r="http://schemas.openxmlformats.org/officeDocument/2006/relationships" xmlns:p="http://schemas.openxmlformats.org/presentationml/2006/main" userDrawn="1">
  <p:cSld name="35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2009401"/>
      </p:ext>
    </p:extLst>
  </p:cSld>
  <p:clrMapOvr>
    <a:masterClrMapping/>
  </p:clrMapOvr>
  <p:transition spd="slow" advTm="3000"/>
</p:sldLayout>
</file>

<file path=ppt/slideLayouts/slideLayout534.xml><?xml version="1.0" encoding="utf-8"?>
<p:sldLayout xmlns:a="http://schemas.openxmlformats.org/drawingml/2006/main" xmlns:r="http://schemas.openxmlformats.org/officeDocument/2006/relationships" xmlns:p="http://schemas.openxmlformats.org/presentationml/2006/main" userDrawn="1">
  <p:cSld name="2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771264" y="6130925"/>
            <a:ext cx="859631" cy="369888"/>
          </a:xfrm>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C4D4E1DA-3BFE-48C8-AF79-774CF409E00F}" type="datetimeFigureOut">
              <a:rPr lang="zh-CN" altLang="en-US"/>
              <a:pPr>
                <a:defRPr/>
              </a:pPr>
              <a:t>2021/9/9</a:t>
            </a:fld>
            <a:endParaRPr lang="zh-CN" altLang="en-US"/>
          </a:p>
        </p:txBody>
      </p:sp>
      <p:sp>
        <p:nvSpPr>
          <p:cNvPr id="3" name="页脚占位符 3"/>
          <p:cNvSpPr>
            <a:spLocks noGrp="1"/>
          </p:cNvSpPr>
          <p:nvPr>
            <p:ph type="ftr" sz="quarter" idx="11"/>
          </p:nvPr>
        </p:nvSpPr>
        <p:spPr>
          <a:xfrm>
            <a:off x="1941910" y="6135797"/>
            <a:ext cx="5715000" cy="365125"/>
          </a:xfrm>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398859" y="787401"/>
            <a:ext cx="584597" cy="365125"/>
          </a:xfrm>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690190EE-63D3-4F8A-B1FE-305BABF926C4}" type="slidenum">
              <a:rPr lang="zh-CN" altLang="en-US"/>
              <a:pPr>
                <a:defRPr/>
              </a:pPr>
              <a:t>‹#›</a:t>
            </a:fld>
            <a:endParaRPr lang="zh-CN" altLang="en-US"/>
          </a:p>
        </p:txBody>
      </p:sp>
    </p:spTree>
    <p:extLst>
      <p:ext uri="{BB962C8B-B14F-4D97-AF65-F5344CB8AC3E}">
        <p14:creationId xmlns:p14="http://schemas.microsoft.com/office/powerpoint/2010/main" val="620085229"/>
      </p:ext>
    </p:extLst>
  </p:cSld>
  <p:clrMapOvr>
    <a:masterClrMapping/>
  </p:clrMapOvr>
</p:sldLayout>
</file>

<file path=ppt/slideLayouts/slideLayout535.xml><?xml version="1.0" encoding="utf-8"?>
<p:sldLayout xmlns:a="http://schemas.openxmlformats.org/drawingml/2006/main" xmlns:r="http://schemas.openxmlformats.org/officeDocument/2006/relationships" xmlns:p="http://schemas.openxmlformats.org/presentationml/2006/main" userDrawn="1">
  <p:cSld name="36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40304504"/>
      </p:ext>
    </p:extLst>
  </p:cSld>
  <p:clrMapOvr>
    <a:masterClrMapping/>
  </p:clrMapOvr>
  <p:transition spd="slow" advTm="3000"/>
</p:sldLayout>
</file>

<file path=ppt/slideLayouts/slideLayout536.xml><?xml version="1.0" encoding="utf-8"?>
<p:sldLayout xmlns:a="http://schemas.openxmlformats.org/drawingml/2006/main" xmlns:r="http://schemas.openxmlformats.org/officeDocument/2006/relationships" xmlns:p="http://schemas.openxmlformats.org/presentationml/2006/main" userDrawn="1">
  <p:cSld name="37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7564182"/>
      </p:ext>
    </p:extLst>
  </p:cSld>
  <p:clrMapOvr>
    <a:masterClrMapping/>
  </p:clrMapOvr>
  <p:transition spd="slow" advTm="3000"/>
</p:sldLayout>
</file>

<file path=ppt/slideLayouts/slideLayout537.xml><?xml version="1.0" encoding="utf-8"?>
<p:sldLayout xmlns:a="http://schemas.openxmlformats.org/drawingml/2006/main" xmlns:r="http://schemas.openxmlformats.org/officeDocument/2006/relationships" xmlns:p="http://schemas.openxmlformats.org/presentationml/2006/main" userDrawn="1">
  <p:cSld name="38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79219083"/>
      </p:ext>
    </p:extLst>
  </p:cSld>
  <p:clrMapOvr>
    <a:masterClrMapping/>
  </p:clrMapOvr>
  <p:transition spd="slow" advTm="3000"/>
</p:sldLayout>
</file>

<file path=ppt/slideLayouts/slideLayout538.xml><?xml version="1.0" encoding="utf-8"?>
<p:sldLayout xmlns:a="http://schemas.openxmlformats.org/drawingml/2006/main" xmlns:r="http://schemas.openxmlformats.org/officeDocument/2006/relationships" xmlns:p="http://schemas.openxmlformats.org/presentationml/2006/main" userDrawn="1">
  <p:cSld name="2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771264" y="6130925"/>
            <a:ext cx="859631" cy="369888"/>
          </a:xfrm>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A7D049F9-5BA0-467E-BA0D-15FDF2E4B9CE}" type="datetimeFigureOut">
              <a:rPr lang="zh-CN" altLang="en-US"/>
              <a:pPr>
                <a:defRPr/>
              </a:pPr>
              <a:t>2021/9/9</a:t>
            </a:fld>
            <a:endParaRPr lang="zh-CN" altLang="en-US"/>
          </a:p>
        </p:txBody>
      </p:sp>
      <p:sp>
        <p:nvSpPr>
          <p:cNvPr id="3" name="页脚占位符 3"/>
          <p:cNvSpPr>
            <a:spLocks noGrp="1"/>
          </p:cNvSpPr>
          <p:nvPr>
            <p:ph type="ftr" sz="quarter" idx="11"/>
          </p:nvPr>
        </p:nvSpPr>
        <p:spPr>
          <a:xfrm>
            <a:off x="1941910" y="6135797"/>
            <a:ext cx="5715000" cy="365125"/>
          </a:xfrm>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398859" y="787401"/>
            <a:ext cx="584597" cy="365125"/>
          </a:xfrm>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89071F21-E557-45A1-B40C-73079558934B}" type="slidenum">
              <a:rPr lang="zh-CN" altLang="en-US"/>
              <a:pPr>
                <a:defRPr/>
              </a:pPr>
              <a:t>‹#›</a:t>
            </a:fld>
            <a:endParaRPr lang="zh-CN" altLang="en-US"/>
          </a:p>
        </p:txBody>
      </p:sp>
    </p:spTree>
    <p:extLst>
      <p:ext uri="{BB962C8B-B14F-4D97-AF65-F5344CB8AC3E}">
        <p14:creationId xmlns:p14="http://schemas.microsoft.com/office/powerpoint/2010/main" val="65809681"/>
      </p:ext>
    </p:extLst>
  </p:cSld>
  <p:clrMapOvr>
    <a:masterClrMapping/>
  </p:clrMapOvr>
</p:sldLayout>
</file>

<file path=ppt/slideLayouts/slideLayout539.xml><?xml version="1.0" encoding="utf-8"?>
<p:sldLayout xmlns:a="http://schemas.openxmlformats.org/drawingml/2006/main" xmlns:r="http://schemas.openxmlformats.org/officeDocument/2006/relationships" xmlns:p="http://schemas.openxmlformats.org/presentationml/2006/main" userDrawn="1">
  <p:cSld name="39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7771264" y="6130925"/>
            <a:ext cx="859631" cy="369888"/>
          </a:xfrm>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0DD8DABA-5B58-43DC-8F86-3D93516DB44A}"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1941910" y="6135797"/>
            <a:ext cx="5715000" cy="365125"/>
          </a:xfrm>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398859" y="787401"/>
            <a:ext cx="584597" cy="365125"/>
          </a:xfrm>
        </p:spPr>
        <p:txBody>
          <a:bodyPr/>
          <a:lstStyle>
            <a:lvl1pPr algn="l" eaLnBrk="1" fontAlgn="auto" hangingPunct="1">
              <a:spcBef>
                <a:spcPts val="0"/>
              </a:spcBef>
              <a:spcAft>
                <a:spcPts val="0"/>
              </a:spcAft>
              <a:defRPr sz="1350" smtClean="0">
                <a:solidFill>
                  <a:srgbClr val="5FCBEF"/>
                </a:solidFill>
                <a:latin typeface="Lato Light"/>
              </a:defRPr>
            </a:lvl1pPr>
          </a:lstStyle>
          <a:p>
            <a:pPr>
              <a:defRPr/>
            </a:pPr>
            <a:fld id="{CEA2B93E-4CF7-4286-91E3-7ED62D69B69B}" type="slidenum">
              <a:rPr lang="zh-CN" altLang="en-US"/>
              <a:pPr>
                <a:defRPr/>
              </a:pPr>
              <a:t>‹#›</a:t>
            </a:fld>
            <a:endParaRPr lang="zh-CN" altLang="en-US"/>
          </a:p>
        </p:txBody>
      </p:sp>
    </p:spTree>
    <p:extLst>
      <p:ext uri="{BB962C8B-B14F-4D97-AF65-F5344CB8AC3E}">
        <p14:creationId xmlns:p14="http://schemas.microsoft.com/office/powerpoint/2010/main" val="2891146611"/>
      </p:ext>
    </p:extLst>
  </p:cSld>
  <p:clrMapOvr>
    <a:masterClrMapping/>
  </p:clrMapOvr>
  <p:transition spd="slow" advTm="3000">
    <p:random/>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6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21"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130029296"/>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userDrawn="1">
  <p:cSld name="10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6891400"/>
      </p:ext>
    </p:extLst>
  </p:cSld>
  <p:clrMapOvr>
    <a:masterClrMapping/>
  </p:clrMapOvr>
</p:sldLayout>
</file>

<file path=ppt/slideLayouts/slideLayout541.xml><?xml version="1.0" encoding="utf-8"?>
<p:sldLayout xmlns:a="http://schemas.openxmlformats.org/drawingml/2006/main" xmlns:r="http://schemas.openxmlformats.org/officeDocument/2006/relationships" xmlns:p="http://schemas.openxmlformats.org/presentationml/2006/main" userDrawn="1">
  <p:cSld name="10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2006635"/>
      </p:ext>
    </p:extLst>
  </p:cSld>
  <p:clrMapOvr>
    <a:masterClrMapping/>
  </p:clrMapOvr>
</p:sldLayout>
</file>

<file path=ppt/slideLayouts/slideLayout542.xml><?xml version="1.0" encoding="utf-8"?>
<p:sldLayout xmlns:a="http://schemas.openxmlformats.org/drawingml/2006/main" xmlns:r="http://schemas.openxmlformats.org/officeDocument/2006/relationships" xmlns:p="http://schemas.openxmlformats.org/presentationml/2006/main" userDrawn="1">
  <p:cSld name="1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7898591"/>
      </p:ext>
    </p:extLst>
  </p:cSld>
  <p:clrMapOvr>
    <a:masterClrMapping/>
  </p:clrMapOvr>
</p:sldLayout>
</file>

<file path=ppt/slideLayouts/slideLayout543.xml><?xml version="1.0" encoding="utf-8"?>
<p:sldLayout xmlns:a="http://schemas.openxmlformats.org/drawingml/2006/main" xmlns:r="http://schemas.openxmlformats.org/officeDocument/2006/relationships" xmlns:p="http://schemas.openxmlformats.org/presentationml/2006/main" userDrawn="1">
  <p:cSld name="11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632920"/>
      </p:ext>
    </p:extLst>
  </p:cSld>
  <p:clrMapOvr>
    <a:masterClrMapping/>
  </p:clrMapOvr>
</p:sldLayout>
</file>

<file path=ppt/slideLayouts/slideLayout544.xml><?xml version="1.0" encoding="utf-8"?>
<p:sldLayout xmlns:a="http://schemas.openxmlformats.org/drawingml/2006/main" xmlns:r="http://schemas.openxmlformats.org/officeDocument/2006/relationships" xmlns:p="http://schemas.openxmlformats.org/presentationml/2006/main" userDrawn="1">
  <p:cSld name="11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3863871"/>
      </p:ext>
    </p:extLst>
  </p:cSld>
  <p:clrMapOvr>
    <a:masterClrMapping/>
  </p:clrMapOvr>
</p:sldLayout>
</file>

<file path=ppt/slideLayouts/slideLayout545.xml><?xml version="1.0" encoding="utf-8"?>
<p:sldLayout xmlns:a="http://schemas.openxmlformats.org/drawingml/2006/main" xmlns:r="http://schemas.openxmlformats.org/officeDocument/2006/relationships" xmlns:p="http://schemas.openxmlformats.org/presentationml/2006/main" userDrawn="1">
  <p:cSld name="11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7559495"/>
      </p:ext>
    </p:extLst>
  </p:cSld>
  <p:clrMapOvr>
    <a:masterClrMapping/>
  </p:clrMapOvr>
</p:sldLayout>
</file>

<file path=ppt/slideLayouts/slideLayout546.xml><?xml version="1.0" encoding="utf-8"?>
<p:sldLayout xmlns:a="http://schemas.openxmlformats.org/drawingml/2006/main" xmlns:r="http://schemas.openxmlformats.org/officeDocument/2006/relationships" xmlns:p="http://schemas.openxmlformats.org/presentationml/2006/main" userDrawn="1">
  <p:cSld name="11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6178657"/>
      </p:ext>
    </p:extLst>
  </p:cSld>
  <p:clrMapOvr>
    <a:masterClrMapping/>
  </p:clrMapOvr>
</p:sldLayout>
</file>

<file path=ppt/slideLayouts/slideLayout547.xml><?xml version="1.0" encoding="utf-8"?>
<p:sldLayout xmlns:a="http://schemas.openxmlformats.org/drawingml/2006/main" xmlns:r="http://schemas.openxmlformats.org/officeDocument/2006/relationships" xmlns:p="http://schemas.openxmlformats.org/presentationml/2006/main" userDrawn="1">
  <p:cSld name="11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1948856"/>
      </p:ext>
    </p:extLst>
  </p:cSld>
  <p:clrMapOvr>
    <a:masterClrMapping/>
  </p:clrMapOvr>
</p:sldLayout>
</file>

<file path=ppt/slideLayouts/slideLayout548.xml><?xml version="1.0" encoding="utf-8"?>
<p:sldLayout xmlns:a="http://schemas.openxmlformats.org/drawingml/2006/main" xmlns:r="http://schemas.openxmlformats.org/officeDocument/2006/relationships" xmlns:p="http://schemas.openxmlformats.org/presentationml/2006/main" userDrawn="1">
  <p:cSld name="2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771264" y="6130925"/>
            <a:ext cx="859631" cy="369888"/>
          </a:xfrm>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101C1C30-35F1-4AA1-AFDE-F67E18C08A22}" type="datetimeFigureOut">
              <a:rPr lang="zh-CN" altLang="en-US"/>
              <a:pPr>
                <a:defRPr/>
              </a:pPr>
              <a:t>2021/9/9</a:t>
            </a:fld>
            <a:endParaRPr lang="zh-CN" altLang="en-US"/>
          </a:p>
        </p:txBody>
      </p:sp>
      <p:sp>
        <p:nvSpPr>
          <p:cNvPr id="3" name="页脚占位符 3"/>
          <p:cNvSpPr>
            <a:spLocks noGrp="1"/>
          </p:cNvSpPr>
          <p:nvPr>
            <p:ph type="ftr" sz="quarter" idx="11"/>
          </p:nvPr>
        </p:nvSpPr>
        <p:spPr>
          <a:xfrm>
            <a:off x="1941910" y="6135797"/>
            <a:ext cx="5715000" cy="365125"/>
          </a:xfrm>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398859" y="787401"/>
            <a:ext cx="584597" cy="365125"/>
          </a:xfrm>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CE46F057-0D15-493B-ADDE-0934BCD4CECC}" type="slidenum">
              <a:rPr lang="zh-CN" altLang="en-US"/>
              <a:pPr>
                <a:defRPr/>
              </a:pPr>
              <a:t>‹#›</a:t>
            </a:fld>
            <a:endParaRPr lang="zh-CN" altLang="en-US"/>
          </a:p>
        </p:txBody>
      </p:sp>
    </p:spTree>
    <p:extLst>
      <p:ext uri="{BB962C8B-B14F-4D97-AF65-F5344CB8AC3E}">
        <p14:creationId xmlns:p14="http://schemas.microsoft.com/office/powerpoint/2010/main" val="333632912"/>
      </p:ext>
    </p:extLst>
  </p:cSld>
  <p:clrMapOvr>
    <a:masterClrMapping/>
  </p:clrMapOvr>
</p:sldLayout>
</file>

<file path=ppt/slideLayouts/slideLayout549.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1"/>
        <p:cNvGrpSpPr/>
        <p:nvPr/>
      </p:nvGrpSpPr>
      <p:grpSpPr>
        <a:xfrm>
          <a:off x="0" y="0"/>
          <a:ext cx="0" cy="0"/>
          <a:chOff x="0" y="0"/>
          <a:chExt cx="0" cy="0"/>
        </a:xfrm>
      </p:grpSpPr>
      <p:sp>
        <p:nvSpPr>
          <p:cNvPr id="12" name="Google Shape;12;p12"/>
          <p:cNvSpPr txBox="1">
            <a:spLocks noGrp="1"/>
          </p:cNvSpPr>
          <p:nvPr>
            <p:ph type="ctrTitle"/>
          </p:nvPr>
        </p:nvSpPr>
        <p:spPr>
          <a:xfrm>
            <a:off x="1143000" y="1122363"/>
            <a:ext cx="6858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2"/>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12"/>
          <p:cNvSpPr txBox="1">
            <a:spLocks noGrp="1"/>
          </p:cNvSpPr>
          <p:nvPr>
            <p:ph type="dt" idx="10"/>
          </p:nvPr>
        </p:nvSpPr>
        <p:spPr>
          <a:xfrm>
            <a:off x="628650" y="6356433"/>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2"/>
          <p:cNvSpPr txBox="1">
            <a:spLocks noGrp="1"/>
          </p:cNvSpPr>
          <p:nvPr>
            <p:ph type="ftr" idx="11"/>
          </p:nvPr>
        </p:nvSpPr>
        <p:spPr>
          <a:xfrm>
            <a:off x="3028950" y="6356433"/>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2"/>
          <p:cNvSpPr txBox="1">
            <a:spLocks noGrp="1"/>
          </p:cNvSpPr>
          <p:nvPr>
            <p:ph type="sldNum" idx="12"/>
          </p:nvPr>
        </p:nvSpPr>
        <p:spPr>
          <a:xfrm>
            <a:off x="6457950" y="6356433"/>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57903052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632"/>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632"/>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98300679"/>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7"/>
        <p:cNvGrpSpPr/>
        <p:nvPr/>
      </p:nvGrpSpPr>
      <p:grpSpPr>
        <a:xfrm>
          <a:off x="0" y="0"/>
          <a:ext cx="0" cy="0"/>
          <a:chOff x="0" y="0"/>
          <a:chExt cx="0" cy="0"/>
        </a:xfrm>
      </p:grpSpPr>
      <p:sp>
        <p:nvSpPr>
          <p:cNvPr id="18" name="Google Shape;18;p13"/>
          <p:cNvSpPr txBox="1">
            <a:spLocks noGrp="1"/>
          </p:cNvSpPr>
          <p:nvPr>
            <p:ph type="title"/>
          </p:nvPr>
        </p:nvSpPr>
        <p:spPr>
          <a:xfrm>
            <a:off x="628650" y="365129"/>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3"/>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13"/>
          <p:cNvSpPr txBox="1">
            <a:spLocks noGrp="1"/>
          </p:cNvSpPr>
          <p:nvPr>
            <p:ph type="dt" idx="10"/>
          </p:nvPr>
        </p:nvSpPr>
        <p:spPr>
          <a:xfrm>
            <a:off x="628650" y="6356433"/>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3"/>
          <p:cNvSpPr txBox="1">
            <a:spLocks noGrp="1"/>
          </p:cNvSpPr>
          <p:nvPr>
            <p:ph type="ftr" idx="11"/>
          </p:nvPr>
        </p:nvSpPr>
        <p:spPr>
          <a:xfrm>
            <a:off x="3028950" y="6356433"/>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3"/>
          <p:cNvSpPr txBox="1">
            <a:spLocks noGrp="1"/>
          </p:cNvSpPr>
          <p:nvPr>
            <p:ph type="sldNum" idx="12"/>
          </p:nvPr>
        </p:nvSpPr>
        <p:spPr>
          <a:xfrm>
            <a:off x="6457950" y="6356433"/>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1522934893"/>
      </p:ext>
    </p:extLst>
  </p:cSld>
  <p:clrMapOvr>
    <a:masterClrMapping/>
  </p:clrMapOvr>
</p:sldLayout>
</file>

<file path=ppt/slideLayouts/slideLayout55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3"/>
        <p:cNvGrpSpPr/>
        <p:nvPr/>
      </p:nvGrpSpPr>
      <p:grpSpPr>
        <a:xfrm>
          <a:off x="0" y="0"/>
          <a:ext cx="0" cy="0"/>
          <a:chOff x="0" y="0"/>
          <a:chExt cx="0" cy="0"/>
        </a:xfrm>
      </p:grpSpPr>
      <p:sp>
        <p:nvSpPr>
          <p:cNvPr id="24" name="Google Shape;24;p14"/>
          <p:cNvSpPr txBox="1">
            <a:spLocks noGrp="1"/>
          </p:cNvSpPr>
          <p:nvPr>
            <p:ph type="title"/>
          </p:nvPr>
        </p:nvSpPr>
        <p:spPr>
          <a:xfrm>
            <a:off x="623888" y="1709821"/>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4"/>
          <p:cNvSpPr txBox="1">
            <a:spLocks noGrp="1"/>
          </p:cNvSpPr>
          <p:nvPr>
            <p:ph type="body" idx="1"/>
          </p:nvPr>
        </p:nvSpPr>
        <p:spPr>
          <a:xfrm>
            <a:off x="623888" y="4589546"/>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14"/>
          <p:cNvSpPr txBox="1">
            <a:spLocks noGrp="1"/>
          </p:cNvSpPr>
          <p:nvPr>
            <p:ph type="dt" idx="10"/>
          </p:nvPr>
        </p:nvSpPr>
        <p:spPr>
          <a:xfrm>
            <a:off x="628650" y="6356433"/>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4"/>
          <p:cNvSpPr txBox="1">
            <a:spLocks noGrp="1"/>
          </p:cNvSpPr>
          <p:nvPr>
            <p:ph type="ftr" idx="11"/>
          </p:nvPr>
        </p:nvSpPr>
        <p:spPr>
          <a:xfrm>
            <a:off x="3028950" y="6356433"/>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4"/>
          <p:cNvSpPr txBox="1">
            <a:spLocks noGrp="1"/>
          </p:cNvSpPr>
          <p:nvPr>
            <p:ph type="sldNum" idx="12"/>
          </p:nvPr>
        </p:nvSpPr>
        <p:spPr>
          <a:xfrm>
            <a:off x="6457950" y="6356433"/>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299532086"/>
      </p:ext>
    </p:extLst>
  </p:cSld>
  <p:clrMapOvr>
    <a:masterClrMapping/>
  </p:clrMapOvr>
</p:sldLayout>
</file>

<file path=ppt/slideLayouts/slideLayout552.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9"/>
        <p:cNvGrpSpPr/>
        <p:nvPr/>
      </p:nvGrpSpPr>
      <p:grpSpPr>
        <a:xfrm>
          <a:off x="0" y="0"/>
          <a:ext cx="0" cy="0"/>
          <a:chOff x="0" y="0"/>
          <a:chExt cx="0" cy="0"/>
        </a:xfrm>
      </p:grpSpPr>
      <p:sp>
        <p:nvSpPr>
          <p:cNvPr id="30" name="Google Shape;30;p15"/>
          <p:cNvSpPr txBox="1">
            <a:spLocks noGrp="1"/>
          </p:cNvSpPr>
          <p:nvPr>
            <p:ph type="title"/>
          </p:nvPr>
        </p:nvSpPr>
        <p:spPr>
          <a:xfrm>
            <a:off x="628650" y="365129"/>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5"/>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5"/>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15"/>
          <p:cNvSpPr txBox="1">
            <a:spLocks noGrp="1"/>
          </p:cNvSpPr>
          <p:nvPr>
            <p:ph type="dt" idx="10"/>
          </p:nvPr>
        </p:nvSpPr>
        <p:spPr>
          <a:xfrm>
            <a:off x="628650" y="6356433"/>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5"/>
          <p:cNvSpPr txBox="1">
            <a:spLocks noGrp="1"/>
          </p:cNvSpPr>
          <p:nvPr>
            <p:ph type="ftr" idx="11"/>
          </p:nvPr>
        </p:nvSpPr>
        <p:spPr>
          <a:xfrm>
            <a:off x="3028950" y="6356433"/>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5"/>
          <p:cNvSpPr txBox="1">
            <a:spLocks noGrp="1"/>
          </p:cNvSpPr>
          <p:nvPr>
            <p:ph type="sldNum" idx="12"/>
          </p:nvPr>
        </p:nvSpPr>
        <p:spPr>
          <a:xfrm>
            <a:off x="6457950" y="6356433"/>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1627529219"/>
      </p:ext>
    </p:extLst>
  </p:cSld>
  <p:clrMapOvr>
    <a:masterClrMapping/>
  </p:clrMapOvr>
</p:sldLayout>
</file>

<file path=ppt/slideLayouts/slideLayout553.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6"/>
        <p:cNvGrpSpPr/>
        <p:nvPr/>
      </p:nvGrpSpPr>
      <p:grpSpPr>
        <a:xfrm>
          <a:off x="0" y="0"/>
          <a:ext cx="0" cy="0"/>
          <a:chOff x="0" y="0"/>
          <a:chExt cx="0" cy="0"/>
        </a:xfrm>
      </p:grpSpPr>
      <p:sp>
        <p:nvSpPr>
          <p:cNvPr id="37" name="Google Shape;37;p16"/>
          <p:cNvSpPr txBox="1">
            <a:spLocks noGrp="1"/>
          </p:cNvSpPr>
          <p:nvPr>
            <p:ph type="title"/>
          </p:nvPr>
        </p:nvSpPr>
        <p:spPr>
          <a:xfrm>
            <a:off x="629841" y="365129"/>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6"/>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16"/>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6"/>
          <p:cNvSpPr txBox="1">
            <a:spLocks noGrp="1"/>
          </p:cNvSpPr>
          <p:nvPr>
            <p:ph type="body" idx="3"/>
          </p:nvPr>
        </p:nvSpPr>
        <p:spPr>
          <a:xfrm>
            <a:off x="4629152"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16"/>
          <p:cNvSpPr txBox="1">
            <a:spLocks noGrp="1"/>
          </p:cNvSpPr>
          <p:nvPr>
            <p:ph type="body" idx="4"/>
          </p:nvPr>
        </p:nvSpPr>
        <p:spPr>
          <a:xfrm>
            <a:off x="4629152"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6"/>
          <p:cNvSpPr txBox="1">
            <a:spLocks noGrp="1"/>
          </p:cNvSpPr>
          <p:nvPr>
            <p:ph type="dt" idx="10"/>
          </p:nvPr>
        </p:nvSpPr>
        <p:spPr>
          <a:xfrm>
            <a:off x="628650" y="6356433"/>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6"/>
          <p:cNvSpPr txBox="1">
            <a:spLocks noGrp="1"/>
          </p:cNvSpPr>
          <p:nvPr>
            <p:ph type="ftr" idx="11"/>
          </p:nvPr>
        </p:nvSpPr>
        <p:spPr>
          <a:xfrm>
            <a:off x="3028950" y="6356433"/>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6"/>
          <p:cNvSpPr txBox="1">
            <a:spLocks noGrp="1"/>
          </p:cNvSpPr>
          <p:nvPr>
            <p:ph type="sldNum" idx="12"/>
          </p:nvPr>
        </p:nvSpPr>
        <p:spPr>
          <a:xfrm>
            <a:off x="6457950" y="6356433"/>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4155605466"/>
      </p:ext>
    </p:extLst>
  </p:cSld>
  <p:clrMapOvr>
    <a:masterClrMapping/>
  </p:clrMapOvr>
</p:sldLayout>
</file>

<file path=ppt/slideLayouts/slideLayout55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5"/>
        <p:cNvGrpSpPr/>
        <p:nvPr/>
      </p:nvGrpSpPr>
      <p:grpSpPr>
        <a:xfrm>
          <a:off x="0" y="0"/>
          <a:ext cx="0" cy="0"/>
          <a:chOff x="0" y="0"/>
          <a:chExt cx="0" cy="0"/>
        </a:xfrm>
      </p:grpSpPr>
      <p:sp>
        <p:nvSpPr>
          <p:cNvPr id="46" name="Google Shape;46;p17"/>
          <p:cNvSpPr txBox="1">
            <a:spLocks noGrp="1"/>
          </p:cNvSpPr>
          <p:nvPr>
            <p:ph type="title"/>
          </p:nvPr>
        </p:nvSpPr>
        <p:spPr>
          <a:xfrm>
            <a:off x="628650" y="365129"/>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7"/>
          <p:cNvSpPr txBox="1">
            <a:spLocks noGrp="1"/>
          </p:cNvSpPr>
          <p:nvPr>
            <p:ph type="dt" idx="10"/>
          </p:nvPr>
        </p:nvSpPr>
        <p:spPr>
          <a:xfrm>
            <a:off x="628650" y="6356433"/>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7"/>
          <p:cNvSpPr txBox="1">
            <a:spLocks noGrp="1"/>
          </p:cNvSpPr>
          <p:nvPr>
            <p:ph type="ftr" idx="11"/>
          </p:nvPr>
        </p:nvSpPr>
        <p:spPr>
          <a:xfrm>
            <a:off x="3028950" y="6356433"/>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7"/>
          <p:cNvSpPr txBox="1">
            <a:spLocks noGrp="1"/>
          </p:cNvSpPr>
          <p:nvPr>
            <p:ph type="sldNum" idx="12"/>
          </p:nvPr>
        </p:nvSpPr>
        <p:spPr>
          <a:xfrm>
            <a:off x="6457950" y="6356433"/>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1281345040"/>
      </p:ext>
    </p:extLst>
  </p:cSld>
  <p:clrMapOvr>
    <a:masterClrMapping/>
  </p:clrMapOvr>
</p:sldLayout>
</file>

<file path=ppt/slideLayouts/slideLayout55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8"/>
          <p:cNvSpPr txBox="1">
            <a:spLocks noGrp="1"/>
          </p:cNvSpPr>
          <p:nvPr>
            <p:ph type="dt" idx="10"/>
          </p:nvPr>
        </p:nvSpPr>
        <p:spPr>
          <a:xfrm>
            <a:off x="628650" y="6356433"/>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8"/>
          <p:cNvSpPr txBox="1">
            <a:spLocks noGrp="1"/>
          </p:cNvSpPr>
          <p:nvPr>
            <p:ph type="ftr" idx="11"/>
          </p:nvPr>
        </p:nvSpPr>
        <p:spPr>
          <a:xfrm>
            <a:off x="3028950" y="6356433"/>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8"/>
          <p:cNvSpPr txBox="1">
            <a:spLocks noGrp="1"/>
          </p:cNvSpPr>
          <p:nvPr>
            <p:ph type="sldNum" idx="12"/>
          </p:nvPr>
        </p:nvSpPr>
        <p:spPr>
          <a:xfrm>
            <a:off x="6457950" y="6356433"/>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3067275892"/>
      </p:ext>
    </p:extLst>
  </p:cSld>
  <p:clrMapOvr>
    <a:masterClrMapping/>
  </p:clrMapOvr>
</p:sldLayout>
</file>

<file path=ppt/slideLayouts/slideLayout556.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4"/>
        <p:cNvGrpSpPr/>
        <p:nvPr/>
      </p:nvGrpSpPr>
      <p:grpSpPr>
        <a:xfrm>
          <a:off x="0" y="0"/>
          <a:ext cx="0" cy="0"/>
          <a:chOff x="0" y="0"/>
          <a:chExt cx="0" cy="0"/>
        </a:xfrm>
      </p:grpSpPr>
      <p:sp>
        <p:nvSpPr>
          <p:cNvPr id="55" name="Google Shape;55;p19"/>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9"/>
          <p:cNvSpPr txBox="1">
            <a:spLocks noGrp="1"/>
          </p:cNvSpPr>
          <p:nvPr>
            <p:ph type="body" idx="1"/>
          </p:nvPr>
        </p:nvSpPr>
        <p:spPr>
          <a:xfrm>
            <a:off x="3887391" y="987508"/>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9"/>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9"/>
          <p:cNvSpPr txBox="1">
            <a:spLocks noGrp="1"/>
          </p:cNvSpPr>
          <p:nvPr>
            <p:ph type="dt" idx="10"/>
          </p:nvPr>
        </p:nvSpPr>
        <p:spPr>
          <a:xfrm>
            <a:off x="628650" y="6356433"/>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9"/>
          <p:cNvSpPr txBox="1">
            <a:spLocks noGrp="1"/>
          </p:cNvSpPr>
          <p:nvPr>
            <p:ph type="ftr" idx="11"/>
          </p:nvPr>
        </p:nvSpPr>
        <p:spPr>
          <a:xfrm>
            <a:off x="3028950" y="6356433"/>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9"/>
          <p:cNvSpPr txBox="1">
            <a:spLocks noGrp="1"/>
          </p:cNvSpPr>
          <p:nvPr>
            <p:ph type="sldNum" idx="12"/>
          </p:nvPr>
        </p:nvSpPr>
        <p:spPr>
          <a:xfrm>
            <a:off x="6457950" y="6356433"/>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3399606122"/>
      </p:ext>
    </p:extLst>
  </p:cSld>
  <p:clrMapOvr>
    <a:masterClrMapping/>
  </p:clrMapOvr>
</p:sldLayout>
</file>

<file path=ppt/slideLayouts/slideLayout557.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1"/>
        <p:cNvGrpSpPr/>
        <p:nvPr/>
      </p:nvGrpSpPr>
      <p:grpSpPr>
        <a:xfrm>
          <a:off x="0" y="0"/>
          <a:ext cx="0" cy="0"/>
          <a:chOff x="0" y="0"/>
          <a:chExt cx="0" cy="0"/>
        </a:xfrm>
      </p:grpSpPr>
      <p:sp>
        <p:nvSpPr>
          <p:cNvPr id="62" name="Google Shape;62;p20"/>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0"/>
          <p:cNvSpPr>
            <a:spLocks noGrp="1"/>
          </p:cNvSpPr>
          <p:nvPr>
            <p:ph type="pic" idx="2"/>
          </p:nvPr>
        </p:nvSpPr>
        <p:spPr>
          <a:xfrm>
            <a:off x="3887391" y="987508"/>
            <a:ext cx="462915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20"/>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0"/>
          <p:cNvSpPr txBox="1">
            <a:spLocks noGrp="1"/>
          </p:cNvSpPr>
          <p:nvPr>
            <p:ph type="dt" idx="10"/>
          </p:nvPr>
        </p:nvSpPr>
        <p:spPr>
          <a:xfrm>
            <a:off x="628650" y="6356433"/>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0"/>
          <p:cNvSpPr txBox="1">
            <a:spLocks noGrp="1"/>
          </p:cNvSpPr>
          <p:nvPr>
            <p:ph type="ftr" idx="11"/>
          </p:nvPr>
        </p:nvSpPr>
        <p:spPr>
          <a:xfrm>
            <a:off x="3028950" y="6356433"/>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0"/>
          <p:cNvSpPr txBox="1">
            <a:spLocks noGrp="1"/>
          </p:cNvSpPr>
          <p:nvPr>
            <p:ph type="sldNum" idx="12"/>
          </p:nvPr>
        </p:nvSpPr>
        <p:spPr>
          <a:xfrm>
            <a:off x="6457950" y="6356433"/>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3923999117"/>
      </p:ext>
    </p:extLst>
  </p:cSld>
  <p:clrMapOvr>
    <a:masterClrMapping/>
  </p:clrMapOvr>
</p:sldLayout>
</file>

<file path=ppt/slideLayouts/slideLayout558.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8"/>
        <p:cNvGrpSpPr/>
        <p:nvPr/>
      </p:nvGrpSpPr>
      <p:grpSpPr>
        <a:xfrm>
          <a:off x="0" y="0"/>
          <a:ext cx="0" cy="0"/>
          <a:chOff x="0" y="0"/>
          <a:chExt cx="0" cy="0"/>
        </a:xfrm>
      </p:grpSpPr>
      <p:sp>
        <p:nvSpPr>
          <p:cNvPr id="69" name="Google Shape;69;p21"/>
          <p:cNvSpPr txBox="1">
            <a:spLocks noGrp="1"/>
          </p:cNvSpPr>
          <p:nvPr>
            <p:ph type="title"/>
          </p:nvPr>
        </p:nvSpPr>
        <p:spPr>
          <a:xfrm>
            <a:off x="628650" y="365129"/>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1"/>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1"/>
          <p:cNvSpPr txBox="1">
            <a:spLocks noGrp="1"/>
          </p:cNvSpPr>
          <p:nvPr>
            <p:ph type="dt" idx="10"/>
          </p:nvPr>
        </p:nvSpPr>
        <p:spPr>
          <a:xfrm>
            <a:off x="628650" y="6356433"/>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1"/>
          <p:cNvSpPr txBox="1">
            <a:spLocks noGrp="1"/>
          </p:cNvSpPr>
          <p:nvPr>
            <p:ph type="ftr" idx="11"/>
          </p:nvPr>
        </p:nvSpPr>
        <p:spPr>
          <a:xfrm>
            <a:off x="3028950" y="6356433"/>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1"/>
          <p:cNvSpPr txBox="1">
            <a:spLocks noGrp="1"/>
          </p:cNvSpPr>
          <p:nvPr>
            <p:ph type="sldNum" idx="12"/>
          </p:nvPr>
        </p:nvSpPr>
        <p:spPr>
          <a:xfrm>
            <a:off x="6457950" y="6356433"/>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3230253250"/>
      </p:ext>
    </p:extLst>
  </p:cSld>
  <p:clrMapOvr>
    <a:masterClrMapping/>
  </p:clrMapOvr>
</p:sldLayout>
</file>

<file path=ppt/slideLayouts/slideLayout55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4"/>
        <p:cNvGrpSpPr/>
        <p:nvPr/>
      </p:nvGrpSpPr>
      <p:grpSpPr>
        <a:xfrm>
          <a:off x="0" y="0"/>
          <a:ext cx="0" cy="0"/>
          <a:chOff x="0" y="0"/>
          <a:chExt cx="0" cy="0"/>
        </a:xfrm>
      </p:grpSpPr>
      <p:sp>
        <p:nvSpPr>
          <p:cNvPr id="75" name="Google Shape;75;p22"/>
          <p:cNvSpPr txBox="1">
            <a:spLocks noGrp="1"/>
          </p:cNvSpPr>
          <p:nvPr>
            <p:ph type="title"/>
          </p:nvPr>
        </p:nvSpPr>
        <p:spPr>
          <a:xfrm rot="5400000">
            <a:off x="4623594" y="2285248"/>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2"/>
          <p:cNvSpPr txBox="1">
            <a:spLocks noGrp="1"/>
          </p:cNvSpPr>
          <p:nvPr>
            <p:ph type="body" idx="1"/>
          </p:nvPr>
        </p:nvSpPr>
        <p:spPr>
          <a:xfrm rot="5400000">
            <a:off x="623094" y="370723"/>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2"/>
          <p:cNvSpPr txBox="1">
            <a:spLocks noGrp="1"/>
          </p:cNvSpPr>
          <p:nvPr>
            <p:ph type="dt" idx="10"/>
          </p:nvPr>
        </p:nvSpPr>
        <p:spPr>
          <a:xfrm>
            <a:off x="628650" y="6356433"/>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2"/>
          <p:cNvSpPr txBox="1">
            <a:spLocks noGrp="1"/>
          </p:cNvSpPr>
          <p:nvPr>
            <p:ph type="ftr" idx="11"/>
          </p:nvPr>
        </p:nvSpPr>
        <p:spPr>
          <a:xfrm>
            <a:off x="3028950" y="6356433"/>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2"/>
          <p:cNvSpPr txBox="1">
            <a:spLocks noGrp="1"/>
          </p:cNvSpPr>
          <p:nvPr>
            <p:ph type="sldNum" idx="12"/>
          </p:nvPr>
        </p:nvSpPr>
        <p:spPr>
          <a:xfrm>
            <a:off x="6457950" y="6356433"/>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81202047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8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164147007"/>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1"/>
        <p:cNvGrpSpPr/>
        <p:nvPr/>
      </p:nvGrpSpPr>
      <p:grpSpPr>
        <a:xfrm>
          <a:off x="0" y="0"/>
          <a:ext cx="0" cy="0"/>
          <a:chOff x="0" y="0"/>
          <a:chExt cx="0" cy="0"/>
        </a:xfrm>
      </p:grpSpPr>
      <p:pic>
        <p:nvPicPr>
          <p:cNvPr id="22" name="Google Shape;22;p6"/>
          <p:cNvPicPr preferRelativeResize="0"/>
          <p:nvPr/>
        </p:nvPicPr>
        <p:blipFill rotWithShape="1">
          <a:blip r:embed="rId2">
            <a:alphaModFix amt="28000"/>
          </a:blip>
          <a:srcRect t="3044" b="39510"/>
          <a:stretch/>
        </p:blipFill>
        <p:spPr>
          <a:xfrm>
            <a:off x="-247649" y="-249933"/>
            <a:ext cx="9736454" cy="7360173"/>
          </a:xfrm>
          <a:prstGeom prst="rect">
            <a:avLst/>
          </a:prstGeom>
          <a:noFill/>
          <a:ln>
            <a:noFill/>
          </a:ln>
        </p:spPr>
      </p:pic>
      <p:pic>
        <p:nvPicPr>
          <p:cNvPr id="23" name="Google Shape;23;p6"/>
          <p:cNvPicPr preferRelativeResize="0"/>
          <p:nvPr/>
        </p:nvPicPr>
        <p:blipFill rotWithShape="1">
          <a:blip r:embed="rId3">
            <a:alphaModFix/>
          </a:blip>
          <a:srcRect/>
          <a:stretch/>
        </p:blipFill>
        <p:spPr>
          <a:xfrm>
            <a:off x="254426" y="268151"/>
            <a:ext cx="8635149" cy="6321700"/>
          </a:xfrm>
          <a:prstGeom prst="rect">
            <a:avLst/>
          </a:prstGeom>
          <a:noFill/>
          <a:ln>
            <a:noFill/>
          </a:ln>
        </p:spPr>
      </p:pic>
    </p:spTree>
    <p:extLst>
      <p:ext uri="{BB962C8B-B14F-4D97-AF65-F5344CB8AC3E}">
        <p14:creationId xmlns:p14="http://schemas.microsoft.com/office/powerpoint/2010/main" val="1120362988"/>
      </p:ext>
    </p:extLst>
  </p:cSld>
  <p:clrMapOvr>
    <a:masterClrMapping/>
  </p:clrMapOvr>
</p:sldLayout>
</file>

<file path=ppt/slideLayouts/slideLayout56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8316562"/>
      </p:ext>
    </p:extLst>
  </p:cSld>
  <p:clrMapOvr>
    <a:masterClrMapping/>
  </p:clrMapOvr>
</p:sldLayout>
</file>

<file path=ppt/slideLayouts/slideLayout56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8240829"/>
      </p:ext>
    </p:extLst>
  </p:cSld>
  <p:clrMapOvr>
    <a:masterClrMapping/>
  </p:clrMapOvr>
</p:sldLayout>
</file>

<file path=ppt/slideLayouts/slideLayout563.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745621492"/>
      </p:ext>
    </p:extLst>
  </p:cSld>
  <p:clrMapOvr>
    <a:masterClrMapping/>
  </p:clrMapOvr>
</p:sldLayout>
</file>

<file path=ppt/slideLayouts/slideLayout56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2108716"/>
      </p:ext>
    </p:extLst>
  </p:cSld>
  <p:clrMapOvr>
    <a:masterClrMapping/>
  </p:clrMapOvr>
</p:sldLayout>
</file>

<file path=ppt/slideLayouts/slideLayout565.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9053870"/>
      </p:ext>
    </p:extLst>
  </p:cSld>
  <p:clrMapOvr>
    <a:masterClrMapping/>
  </p:clrMapOvr>
</p:sldLayout>
</file>

<file path=ppt/slideLayouts/slideLayout56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4374566"/>
      </p:ext>
    </p:extLst>
  </p:cSld>
  <p:clrMapOvr>
    <a:masterClrMapping/>
  </p:clrMapOvr>
</p:sldLayout>
</file>

<file path=ppt/slideLayouts/slideLayout56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61857534"/>
      </p:ext>
    </p:extLst>
  </p:cSld>
  <p:clrMapOvr>
    <a:masterClrMapping/>
  </p:clrMapOvr>
</p:sldLayout>
</file>

<file path=ppt/slideLayouts/slideLayout56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3673534"/>
      </p:ext>
    </p:extLst>
  </p:cSld>
  <p:clrMapOvr>
    <a:masterClrMapping/>
  </p:clrMapOvr>
</p:sldLayout>
</file>

<file path=ppt/slideLayouts/slideLayout569.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940265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B6923F4D-ECB0-4513-97F2-37B21F24111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B4EFEB9-39EB-4478-B955-9AA84B0F249A}" type="slidenum">
              <a:rPr lang="zh-CN" altLang="en-US"/>
              <a:pPr>
                <a:defRPr/>
              </a:pPr>
              <a:t>‹#›</a:t>
            </a:fld>
            <a:endParaRPr lang="zh-CN" altLang="en-US"/>
          </a:p>
        </p:txBody>
      </p:sp>
    </p:spTree>
    <p:extLst>
      <p:ext uri="{BB962C8B-B14F-4D97-AF65-F5344CB8AC3E}">
        <p14:creationId xmlns:p14="http://schemas.microsoft.com/office/powerpoint/2010/main" val="1254250950"/>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67731785"/>
      </p:ext>
    </p:extLst>
  </p:cSld>
  <p:clrMapOvr>
    <a:masterClrMapping/>
  </p:clrMapOvr>
</p:sldLayout>
</file>

<file path=ppt/slideLayouts/slideLayout571.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304134"/>
      </p:ext>
    </p:extLst>
  </p:cSld>
  <p:clrMapOvr>
    <a:masterClrMapping/>
  </p:clrMapOvr>
</p:sldLayout>
</file>

<file path=ppt/slideLayouts/slideLayout572.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7703275"/>
      </p:ext>
    </p:extLst>
  </p:cSld>
  <p:clrMapOvr>
    <a:masterClrMapping/>
  </p:clrMapOvr>
</p:sldLayout>
</file>

<file path=ppt/slideLayouts/slideLayout573.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7938937"/>
      </p:ext>
    </p:extLst>
  </p:cSld>
  <p:clrMapOvr>
    <a:masterClrMapping/>
  </p:clrMapOvr>
</p:sldLayout>
</file>

<file path=ppt/slideLayouts/slideLayout574.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5813001"/>
      </p:ext>
    </p:extLst>
  </p:cSld>
  <p:clrMapOvr>
    <a:masterClrMapping/>
  </p:clrMapOvr>
</p:sldLayout>
</file>

<file path=ppt/slideLayouts/slideLayout575.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1595123"/>
      </p:ext>
    </p:extLst>
  </p:cSld>
  <p:clrMapOvr>
    <a:masterClrMapping/>
  </p:clrMapOvr>
</p:sldLayout>
</file>

<file path=ppt/slideLayouts/slideLayout576.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034253"/>
      </p:ext>
    </p:extLst>
  </p:cSld>
  <p:clrMapOvr>
    <a:masterClrMapping/>
  </p:clrMapOvr>
</p:sldLayout>
</file>

<file path=ppt/slideLayouts/slideLayout577.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9434419"/>
      </p:ext>
    </p:extLst>
  </p:cSld>
  <p:clrMapOvr>
    <a:masterClrMapping/>
  </p:clrMapOvr>
</p:sldLayout>
</file>

<file path=ppt/slideLayouts/slideLayout578.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2328487"/>
      </p:ext>
    </p:extLst>
  </p:cSld>
  <p:clrMapOvr>
    <a:masterClrMapping/>
  </p:clrMapOvr>
</p:sldLayout>
</file>

<file path=ppt/slideLayouts/slideLayout579.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466844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53222963"/>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4204896"/>
      </p:ext>
    </p:extLst>
  </p:cSld>
  <p:clrMapOvr>
    <a:masterClrMapping/>
  </p:clrMapOvr>
</p:sldLayout>
</file>

<file path=ppt/slideLayouts/slideLayout581.xml><?xml version="1.0" encoding="utf-8"?>
<p:sldLayout xmlns:a="http://schemas.openxmlformats.org/drawingml/2006/main" xmlns:r="http://schemas.openxmlformats.org/officeDocument/2006/relationships" xmlns:p="http://schemas.openxmlformats.org/presentationml/2006/main" showMasterSp="0"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6900004"/>
      </p:ext>
    </p:extLst>
  </p:cSld>
  <p:clrMapOvr>
    <a:masterClrMapping/>
  </p:clrMapOvr>
</p:sldLayout>
</file>

<file path=ppt/slideLayouts/slideLayout582.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99"/>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51"/>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427906025"/>
      </p:ext>
    </p:extLst>
  </p:cSld>
  <p:clrMapOvr>
    <a:masterClrMapping/>
  </p:clrMapOvr>
</p:sldLayout>
</file>

<file path=ppt/slideLayouts/slideLayout583.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244851255"/>
      </p:ext>
    </p:extLst>
  </p:cSld>
  <p:clrMapOvr>
    <a:masterClrMapping/>
  </p:clrMapOvr>
</p:sldLayout>
</file>

<file path=ppt/slideLayouts/slideLayout584.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909825389"/>
      </p:ext>
    </p:extLst>
  </p:cSld>
  <p:clrMapOvr>
    <a:masterClrMapping/>
  </p:clrMapOvr>
</p:sldLayout>
</file>

<file path=ppt/slideLayouts/slideLayout585.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21"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435148167"/>
      </p:ext>
    </p:extLst>
  </p:cSld>
  <p:clrMapOvr>
    <a:masterClrMapping/>
  </p:clrMapOvr>
</p:sldLayout>
</file>

<file path=ppt/slideLayouts/slideLayout586.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60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60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951652393"/>
      </p:ext>
    </p:extLst>
  </p:cSld>
  <p:clrMapOvr>
    <a:masterClrMapping/>
  </p:clrMapOvr>
</p:sldLayout>
</file>

<file path=ppt/slideLayouts/slideLayout587.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116227198"/>
      </p:ext>
    </p:extLst>
  </p:cSld>
  <p:clrMapOvr>
    <a:masterClrMapping/>
  </p:clrMapOvr>
</p:sldLayout>
</file>

<file path=ppt/slideLayouts/slideLayout588.xml><?xml version="1.0" encoding="utf-8"?>
<p:sldLayout xmlns:a="http://schemas.openxmlformats.org/drawingml/2006/main" xmlns:r="http://schemas.openxmlformats.org/officeDocument/2006/relationships" xmlns:p="http://schemas.openxmlformats.org/presentationml/2006/main" userDrawn="1">
  <p:cSld name="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6FFF98A-E6C2-4B83-A778-35A581F9E50A}"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7B46765-5C38-470F-9354-B7AF9A503DDA}" type="slidenum">
              <a:rPr lang="zh-CN" altLang="en-US"/>
              <a:pPr>
                <a:defRPr/>
              </a:pPr>
              <a:t>‹#›</a:t>
            </a:fld>
            <a:endParaRPr lang="zh-CN" altLang="en-US"/>
          </a:p>
        </p:txBody>
      </p:sp>
    </p:spTree>
    <p:extLst>
      <p:ext uri="{BB962C8B-B14F-4D97-AF65-F5344CB8AC3E}">
        <p14:creationId xmlns:p14="http://schemas.microsoft.com/office/powerpoint/2010/main" val="619158921"/>
      </p:ext>
    </p:extLst>
  </p:cSld>
  <p:clrMapOvr>
    <a:masterClrMapping/>
  </p:clrMapOvr>
</p:sldLayout>
</file>

<file path=ppt/slideLayouts/slideLayout589.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620241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EB11469-8380-42D3-9DCE-4DE26450BB8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794D14A-EBA0-449F-9A55-5FA4C7A21DA6}" type="slidenum">
              <a:rPr lang="zh-CN" altLang="en-US"/>
              <a:pPr>
                <a:defRPr/>
              </a:pPr>
              <a:t>‹#›</a:t>
            </a:fld>
            <a:endParaRPr lang="zh-CN" altLang="en-US"/>
          </a:p>
        </p:txBody>
      </p:sp>
    </p:spTree>
    <p:extLst>
      <p:ext uri="{BB962C8B-B14F-4D97-AF65-F5344CB8AC3E}">
        <p14:creationId xmlns:p14="http://schemas.microsoft.com/office/powerpoint/2010/main" val="3677993590"/>
      </p:ext>
    </p:extLst>
  </p:cSld>
  <p:clrMapOvr>
    <a:masterClrMapping/>
  </p:clrMapOvr>
</p:sldLayout>
</file>

<file path=ppt/slideLayouts/slideLayout590.xml><?xml version="1.0" encoding="utf-8"?>
<p:sldLayout xmlns:a="http://schemas.openxmlformats.org/drawingml/2006/main" xmlns:r="http://schemas.openxmlformats.org/officeDocument/2006/relationships" xmlns:p="http://schemas.openxmlformats.org/presentationml/2006/main" userDrawn="1">
  <p:cSld name="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62DF058-C764-476F-A1F7-E23A4D6ADE7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DB22B4B-FB89-4B6E-96FE-9A9C5692A78E}" type="slidenum">
              <a:rPr lang="zh-CN" altLang="en-US"/>
              <a:pPr>
                <a:defRPr/>
              </a:pPr>
              <a:t>‹#›</a:t>
            </a:fld>
            <a:endParaRPr lang="zh-CN" altLang="en-US"/>
          </a:p>
        </p:txBody>
      </p:sp>
    </p:spTree>
    <p:extLst>
      <p:ext uri="{BB962C8B-B14F-4D97-AF65-F5344CB8AC3E}">
        <p14:creationId xmlns:p14="http://schemas.microsoft.com/office/powerpoint/2010/main" val="1350701061"/>
      </p:ext>
    </p:extLst>
  </p:cSld>
  <p:clrMapOvr>
    <a:masterClrMapping/>
  </p:clrMapOvr>
</p:sldLayout>
</file>

<file path=ppt/slideLayouts/slideLayout591.xml><?xml version="1.0" encoding="utf-8"?>
<p:sldLayout xmlns:a="http://schemas.openxmlformats.org/drawingml/2006/main" xmlns:r="http://schemas.openxmlformats.org/officeDocument/2006/relationships" xmlns:p="http://schemas.openxmlformats.org/presentationml/2006/main" preserve="1" userDrawn="1">
  <p:cSld name="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0183989"/>
      </p:ext>
    </p:extLst>
  </p:cSld>
  <p:clrMapOvr>
    <a:masterClrMapping/>
  </p:clrMapOvr>
</p:sldLayout>
</file>

<file path=ppt/slideLayouts/slideLayout592.xml><?xml version="1.0" encoding="utf-8"?>
<p:sldLayout xmlns:a="http://schemas.openxmlformats.org/drawingml/2006/main" xmlns:r="http://schemas.openxmlformats.org/officeDocument/2006/relationships" xmlns:p="http://schemas.openxmlformats.org/presentationml/2006/main" userDrawn="1">
  <p:cSld name="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4DD9C880-1300-49F6-A2DF-921E3B8EC96D}"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396818E-BAEA-44A8-A5BF-C75B8A424BC5}" type="slidenum">
              <a:rPr lang="zh-CN" altLang="en-US"/>
              <a:pPr>
                <a:defRPr/>
              </a:pPr>
              <a:t>‹#›</a:t>
            </a:fld>
            <a:endParaRPr lang="zh-CN" altLang="en-US"/>
          </a:p>
        </p:txBody>
      </p:sp>
    </p:spTree>
    <p:extLst>
      <p:ext uri="{BB962C8B-B14F-4D97-AF65-F5344CB8AC3E}">
        <p14:creationId xmlns:p14="http://schemas.microsoft.com/office/powerpoint/2010/main" val="458024529"/>
      </p:ext>
    </p:extLst>
  </p:cSld>
  <p:clrMapOvr>
    <a:masterClrMapping/>
  </p:clrMapOvr>
</p:sldLayout>
</file>

<file path=ppt/slideLayouts/slideLayout593.xml><?xml version="1.0" encoding="utf-8"?>
<p:sldLayout xmlns:a="http://schemas.openxmlformats.org/drawingml/2006/main" xmlns:r="http://schemas.openxmlformats.org/officeDocument/2006/relationships" xmlns:p="http://schemas.openxmlformats.org/presentationml/2006/main" preserve="1" userDrawn="1">
  <p:cSld name="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7633149"/>
      </p:ext>
    </p:extLst>
  </p:cSld>
  <p:clrMapOvr>
    <a:masterClrMapping/>
  </p:clrMapOvr>
</p:sldLayout>
</file>

<file path=ppt/slideLayouts/slideLayout594.xml><?xml version="1.0" encoding="utf-8"?>
<p:sldLayout xmlns:a="http://schemas.openxmlformats.org/drawingml/2006/main" xmlns:r="http://schemas.openxmlformats.org/officeDocument/2006/relationships" xmlns:p="http://schemas.openxmlformats.org/presentationml/2006/main" userDrawn="1">
  <p:cSld name="1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BA4C680-972E-4173-B5E9-2007045D518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7B91E7F-7378-4F5D-8484-9DB68F7648FE}" type="slidenum">
              <a:rPr lang="zh-CN" altLang="en-US"/>
              <a:pPr>
                <a:defRPr/>
              </a:pPr>
              <a:t>‹#›</a:t>
            </a:fld>
            <a:endParaRPr lang="zh-CN" altLang="en-US"/>
          </a:p>
        </p:txBody>
      </p:sp>
    </p:spTree>
    <p:extLst>
      <p:ext uri="{BB962C8B-B14F-4D97-AF65-F5344CB8AC3E}">
        <p14:creationId xmlns:p14="http://schemas.microsoft.com/office/powerpoint/2010/main" val="738274863"/>
      </p:ext>
    </p:extLst>
  </p:cSld>
  <p:clrMapOvr>
    <a:masterClrMapping/>
  </p:clrMapOvr>
</p:sldLayout>
</file>

<file path=ppt/slideLayouts/slideLayout595.xml><?xml version="1.0" encoding="utf-8"?>
<p:sldLayout xmlns:a="http://schemas.openxmlformats.org/drawingml/2006/main" xmlns:r="http://schemas.openxmlformats.org/officeDocument/2006/relationships" xmlns:p="http://schemas.openxmlformats.org/presentationml/2006/main" preserve="1" userDrawn="1">
  <p:cSld name="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2907574"/>
      </p:ext>
    </p:extLst>
  </p:cSld>
  <p:clrMapOvr>
    <a:masterClrMapping/>
  </p:clrMapOvr>
</p:sldLayout>
</file>

<file path=ppt/slideLayouts/slideLayout596.xml><?xml version="1.0" encoding="utf-8"?>
<p:sldLayout xmlns:a="http://schemas.openxmlformats.org/drawingml/2006/main" xmlns:r="http://schemas.openxmlformats.org/officeDocument/2006/relationships" xmlns:p="http://schemas.openxmlformats.org/presentationml/2006/main" userDrawn="1">
  <p:cSld name="1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6065E43-B123-4E54-B0A4-9A514D91E992}"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BC533E0C-6B24-4BEC-83BE-E3A35DC92546}" type="slidenum">
              <a:rPr lang="zh-CN" altLang="en-US"/>
              <a:pPr>
                <a:defRPr/>
              </a:pPr>
              <a:t>‹#›</a:t>
            </a:fld>
            <a:endParaRPr lang="zh-CN" altLang="en-US"/>
          </a:p>
        </p:txBody>
      </p:sp>
    </p:spTree>
    <p:extLst>
      <p:ext uri="{BB962C8B-B14F-4D97-AF65-F5344CB8AC3E}">
        <p14:creationId xmlns:p14="http://schemas.microsoft.com/office/powerpoint/2010/main" val="1200812667"/>
      </p:ext>
    </p:extLst>
  </p:cSld>
  <p:clrMapOvr>
    <a:masterClrMapping/>
  </p:clrMapOvr>
</p:sldLayout>
</file>

<file path=ppt/slideLayouts/slideLayout597.xml><?xml version="1.0" encoding="utf-8"?>
<p:sldLayout xmlns:a="http://schemas.openxmlformats.org/drawingml/2006/main" xmlns:r="http://schemas.openxmlformats.org/officeDocument/2006/relationships" xmlns:p="http://schemas.openxmlformats.org/presentationml/2006/main" preserve="1" userDrawn="1">
  <p:cSld name="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5120237"/>
      </p:ext>
    </p:extLst>
  </p:cSld>
  <p:clrMapOvr>
    <a:masterClrMapping/>
  </p:clrMapOvr>
</p:sldLayout>
</file>

<file path=ppt/slideLayouts/slideLayout598.xml><?xml version="1.0" encoding="utf-8"?>
<p:sldLayout xmlns:a="http://schemas.openxmlformats.org/drawingml/2006/main" xmlns:r="http://schemas.openxmlformats.org/officeDocument/2006/relationships" xmlns:p="http://schemas.openxmlformats.org/presentationml/2006/main" showMasterSp="0" preserve="1" userDrawn="1">
  <p:cSld name="1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8071220"/>
      </p:ext>
    </p:extLst>
  </p:cSld>
  <p:clrMapOvr>
    <a:masterClrMapping/>
  </p:clrMapOvr>
</p:sldLayout>
</file>

<file path=ppt/slideLayouts/slideLayout599.xml><?xml version="1.0" encoding="utf-8"?>
<p:sldLayout xmlns:a="http://schemas.openxmlformats.org/drawingml/2006/main" xmlns:r="http://schemas.openxmlformats.org/officeDocument/2006/relationships" xmlns:p="http://schemas.openxmlformats.org/presentationml/2006/main" preserve="1" userDrawn="1">
  <p:cSld name="13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99"/>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51"/>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8103513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5"/>
        <p:cNvGrpSpPr/>
        <p:nvPr/>
      </p:nvGrpSpPr>
      <p:grpSpPr>
        <a:xfrm>
          <a:off x="0" y="0"/>
          <a:ext cx="0" cy="0"/>
          <a:chOff x="0" y="0"/>
          <a:chExt cx="0" cy="0"/>
        </a:xfrm>
      </p:grpSpPr>
      <p:sp>
        <p:nvSpPr>
          <p:cNvPr id="46" name="Google Shape;46;p17"/>
          <p:cNvSpPr txBox="1">
            <a:spLocks noGrp="1"/>
          </p:cNvSpPr>
          <p:nvPr>
            <p:ph type="title"/>
          </p:nvPr>
        </p:nvSpPr>
        <p:spPr>
          <a:xfrm>
            <a:off x="628650" y="365129"/>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7"/>
          <p:cNvSpPr txBox="1">
            <a:spLocks noGrp="1"/>
          </p:cNvSpPr>
          <p:nvPr>
            <p:ph type="dt" idx="10"/>
          </p:nvPr>
        </p:nvSpPr>
        <p:spPr>
          <a:xfrm>
            <a:off x="628650" y="6356459"/>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7"/>
          <p:cNvSpPr txBox="1">
            <a:spLocks noGrp="1"/>
          </p:cNvSpPr>
          <p:nvPr>
            <p:ph type="ftr" idx="11"/>
          </p:nvPr>
        </p:nvSpPr>
        <p:spPr>
          <a:xfrm>
            <a:off x="3028950" y="6356459"/>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7"/>
          <p:cNvSpPr txBox="1">
            <a:spLocks noGrp="1"/>
          </p:cNvSpPr>
          <p:nvPr>
            <p:ph type="sldNum" idx="12"/>
          </p:nvPr>
        </p:nvSpPr>
        <p:spPr>
          <a:xfrm>
            <a:off x="6457950" y="6356459"/>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14565546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1645771"/>
      </p:ext>
    </p:extLst>
  </p:cSld>
  <p:clrMapOvr>
    <a:masterClrMapping/>
  </p:clrMapOvr>
</p:sldLayout>
</file>

<file path=ppt/slideLayouts/slideLayout600.xml><?xml version="1.0" encoding="utf-8"?>
<p:sldLayout xmlns:a="http://schemas.openxmlformats.org/drawingml/2006/main" xmlns:r="http://schemas.openxmlformats.org/officeDocument/2006/relationships" xmlns:p="http://schemas.openxmlformats.org/presentationml/2006/main" preserve="1" userDrawn="1">
  <p:cSld name="14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98215557"/>
      </p:ext>
    </p:extLst>
  </p:cSld>
  <p:clrMapOvr>
    <a:masterClrMapping/>
  </p:clrMapOvr>
</p:sldLayout>
</file>

<file path=ppt/slideLayouts/slideLayout601.xml><?xml version="1.0" encoding="utf-8"?>
<p:sldLayout xmlns:a="http://schemas.openxmlformats.org/drawingml/2006/main" xmlns:r="http://schemas.openxmlformats.org/officeDocument/2006/relationships" xmlns:p="http://schemas.openxmlformats.org/presentationml/2006/main" preserve="1" userDrawn="1">
  <p:cSld name="15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972859745"/>
      </p:ext>
    </p:extLst>
  </p:cSld>
  <p:clrMapOvr>
    <a:masterClrMapping/>
  </p:clrMapOvr>
</p:sldLayout>
</file>

<file path=ppt/slideLayouts/slideLayout602.xml><?xml version="1.0" encoding="utf-8"?>
<p:sldLayout xmlns:a="http://schemas.openxmlformats.org/drawingml/2006/main" xmlns:r="http://schemas.openxmlformats.org/officeDocument/2006/relationships" xmlns:p="http://schemas.openxmlformats.org/presentationml/2006/main" preserve="1" userDrawn="1">
  <p:cSld name="16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21"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892233109"/>
      </p:ext>
    </p:extLst>
  </p:cSld>
  <p:clrMapOvr>
    <a:masterClrMapping/>
  </p:clrMapOvr>
</p:sldLayout>
</file>

<file path=ppt/slideLayouts/slideLayout603.xml><?xml version="1.0" encoding="utf-8"?>
<p:sldLayout xmlns:a="http://schemas.openxmlformats.org/drawingml/2006/main" xmlns:r="http://schemas.openxmlformats.org/officeDocument/2006/relationships" xmlns:p="http://schemas.openxmlformats.org/presentationml/2006/main" preserve="1" userDrawn="1">
  <p:cSld name="1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60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60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801799317"/>
      </p:ext>
    </p:extLst>
  </p:cSld>
  <p:clrMapOvr>
    <a:masterClrMapping/>
  </p:clrMapOvr>
</p:sldLayout>
</file>

<file path=ppt/slideLayouts/slideLayout604.xml><?xml version="1.0" encoding="utf-8"?>
<p:sldLayout xmlns:a="http://schemas.openxmlformats.org/drawingml/2006/main" xmlns:r="http://schemas.openxmlformats.org/officeDocument/2006/relationships" xmlns:p="http://schemas.openxmlformats.org/presentationml/2006/main" preserve="1" userDrawn="1">
  <p:cSld name="18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536213952"/>
      </p:ext>
    </p:extLst>
  </p:cSld>
  <p:clrMapOvr>
    <a:masterClrMapping/>
  </p:clrMapOvr>
</p:sldLayout>
</file>

<file path=ppt/slideLayouts/slideLayout605.xml><?xml version="1.0" encoding="utf-8"?>
<p:sldLayout xmlns:a="http://schemas.openxmlformats.org/drawingml/2006/main" xmlns:r="http://schemas.openxmlformats.org/officeDocument/2006/relationships" xmlns:p="http://schemas.openxmlformats.org/presentationml/2006/main" userDrawn="1">
  <p:cSld name="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B6923F4D-ECB0-4513-97F2-37B21F24111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B4EFEB9-39EB-4478-B955-9AA84B0F249A}" type="slidenum">
              <a:rPr lang="zh-CN" altLang="en-US"/>
              <a:pPr>
                <a:defRPr/>
              </a:pPr>
              <a:t>‹#›</a:t>
            </a:fld>
            <a:endParaRPr lang="zh-CN" altLang="en-US"/>
          </a:p>
        </p:txBody>
      </p:sp>
    </p:spTree>
    <p:extLst>
      <p:ext uri="{BB962C8B-B14F-4D97-AF65-F5344CB8AC3E}">
        <p14:creationId xmlns:p14="http://schemas.microsoft.com/office/powerpoint/2010/main" val="3272028701"/>
      </p:ext>
    </p:extLst>
  </p:cSld>
  <p:clrMapOvr>
    <a:masterClrMapping/>
  </p:clrMapOvr>
</p:sldLayout>
</file>

<file path=ppt/slideLayouts/slideLayout606.xml><?xml version="1.0" encoding="utf-8"?>
<p:sldLayout xmlns:a="http://schemas.openxmlformats.org/drawingml/2006/main" xmlns:r="http://schemas.openxmlformats.org/officeDocument/2006/relationships" xmlns:p="http://schemas.openxmlformats.org/presentationml/2006/main" preserve="1" userDrawn="1">
  <p:cSld name="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333700"/>
      </p:ext>
    </p:extLst>
  </p:cSld>
  <p:clrMapOvr>
    <a:masterClrMapping/>
  </p:clrMapOvr>
</p:sldLayout>
</file>

<file path=ppt/slideLayouts/slideLayout607.xml><?xml version="1.0" encoding="utf-8"?>
<p:sldLayout xmlns:a="http://schemas.openxmlformats.org/drawingml/2006/main" xmlns:r="http://schemas.openxmlformats.org/officeDocument/2006/relationships" xmlns:p="http://schemas.openxmlformats.org/presentationml/2006/main" userDrawn="1">
  <p:cSld name="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EB11469-8380-42D3-9DCE-4DE26450BB8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794D14A-EBA0-449F-9A55-5FA4C7A21DA6}" type="slidenum">
              <a:rPr lang="zh-CN" altLang="en-US"/>
              <a:pPr>
                <a:defRPr/>
              </a:pPr>
              <a:t>‹#›</a:t>
            </a:fld>
            <a:endParaRPr lang="zh-CN" altLang="en-US"/>
          </a:p>
        </p:txBody>
      </p:sp>
    </p:spTree>
    <p:extLst>
      <p:ext uri="{BB962C8B-B14F-4D97-AF65-F5344CB8AC3E}">
        <p14:creationId xmlns:p14="http://schemas.microsoft.com/office/powerpoint/2010/main" val="1966595746"/>
      </p:ext>
    </p:extLst>
  </p:cSld>
  <p:clrMapOvr>
    <a:masterClrMapping/>
  </p:clrMapOvr>
</p:sldLayout>
</file>

<file path=ppt/slideLayouts/slideLayout608.xml><?xml version="1.0" encoding="utf-8"?>
<p:sldLayout xmlns:a="http://schemas.openxmlformats.org/drawingml/2006/main" xmlns:r="http://schemas.openxmlformats.org/officeDocument/2006/relationships" xmlns:p="http://schemas.openxmlformats.org/presentationml/2006/main" preserve="1" userDrawn="1">
  <p:cSld name="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8042745"/>
      </p:ext>
    </p:extLst>
  </p:cSld>
  <p:clrMapOvr>
    <a:masterClrMapping/>
  </p:clrMapOvr>
</p:sldLayout>
</file>

<file path=ppt/slideLayouts/slideLayout609.xml><?xml version="1.0" encoding="utf-8"?>
<p:sldLayout xmlns:a="http://schemas.openxmlformats.org/drawingml/2006/main" xmlns:r="http://schemas.openxmlformats.org/officeDocument/2006/relationships" xmlns:p="http://schemas.openxmlformats.org/presentationml/2006/main" userDrawn="1">
  <p:cSld name="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94BC2ED-5611-42A0-BDFD-64D932F985B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72D6F189-95D1-4F0A-AE58-F67B421EDACD}" type="slidenum">
              <a:rPr lang="zh-CN" altLang="en-US"/>
              <a:pPr>
                <a:defRPr/>
              </a:pPr>
              <a:t>‹#›</a:t>
            </a:fld>
            <a:endParaRPr lang="zh-CN" altLang="en-US"/>
          </a:p>
        </p:txBody>
      </p:sp>
    </p:spTree>
    <p:extLst>
      <p:ext uri="{BB962C8B-B14F-4D97-AF65-F5344CB8AC3E}">
        <p14:creationId xmlns:p14="http://schemas.microsoft.com/office/powerpoint/2010/main" val="386598575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94BC2ED-5611-42A0-BDFD-64D932F985B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72D6F189-95D1-4F0A-AE58-F67B421EDACD}" type="slidenum">
              <a:rPr lang="zh-CN" altLang="en-US"/>
              <a:pPr>
                <a:defRPr/>
              </a:pPr>
              <a:t>‹#›</a:t>
            </a:fld>
            <a:endParaRPr lang="zh-CN" altLang="en-US"/>
          </a:p>
        </p:txBody>
      </p:sp>
    </p:spTree>
    <p:extLst>
      <p:ext uri="{BB962C8B-B14F-4D97-AF65-F5344CB8AC3E}">
        <p14:creationId xmlns:p14="http://schemas.microsoft.com/office/powerpoint/2010/main" val="4131967996"/>
      </p:ext>
    </p:extLst>
  </p:cSld>
  <p:clrMapOvr>
    <a:masterClrMapping/>
  </p:clrMapOvr>
</p:sldLayout>
</file>

<file path=ppt/slideLayouts/slideLayout610.xml><?xml version="1.0" encoding="utf-8"?>
<p:sldLayout xmlns:a="http://schemas.openxmlformats.org/drawingml/2006/main" xmlns:r="http://schemas.openxmlformats.org/officeDocument/2006/relationships" xmlns:p="http://schemas.openxmlformats.org/presentationml/2006/main" preserve="1" userDrawn="1">
  <p:cSld name="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9030423"/>
      </p:ext>
    </p:extLst>
  </p:cSld>
  <p:clrMapOvr>
    <a:masterClrMapping/>
  </p:clrMapOvr>
</p:sldLayout>
</file>

<file path=ppt/slideLayouts/slideLayout611.xml><?xml version="1.0" encoding="utf-8"?>
<p:sldLayout xmlns:a="http://schemas.openxmlformats.org/drawingml/2006/main" xmlns:r="http://schemas.openxmlformats.org/officeDocument/2006/relationships" xmlns:p="http://schemas.openxmlformats.org/presentationml/2006/main" userDrawn="1">
  <p:cSld name="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02D1718-3781-4C2A-B191-505C118A767E}"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19F72B1C-9FEF-4773-AB7A-E274ECC684BB}" type="slidenum">
              <a:rPr lang="zh-CN" altLang="en-US"/>
              <a:pPr>
                <a:defRPr/>
              </a:pPr>
              <a:t>‹#›</a:t>
            </a:fld>
            <a:endParaRPr lang="zh-CN" altLang="en-US"/>
          </a:p>
        </p:txBody>
      </p:sp>
    </p:spTree>
    <p:extLst>
      <p:ext uri="{BB962C8B-B14F-4D97-AF65-F5344CB8AC3E}">
        <p14:creationId xmlns:p14="http://schemas.microsoft.com/office/powerpoint/2010/main" val="2248447302"/>
      </p:ext>
    </p:extLst>
  </p:cSld>
  <p:clrMapOvr>
    <a:masterClrMapping/>
  </p:clrMapOvr>
</p:sldLayout>
</file>

<file path=ppt/slideLayouts/slideLayout612.xml><?xml version="1.0" encoding="utf-8"?>
<p:sldLayout xmlns:a="http://schemas.openxmlformats.org/drawingml/2006/main" xmlns:r="http://schemas.openxmlformats.org/officeDocument/2006/relationships" xmlns:p="http://schemas.openxmlformats.org/presentationml/2006/main" preserve="1" userDrawn="1">
  <p:cSld name="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5832548"/>
      </p:ext>
    </p:extLst>
  </p:cSld>
  <p:clrMapOvr>
    <a:masterClrMapping/>
  </p:clrMapOvr>
</p:sldLayout>
</file>

<file path=ppt/slideLayouts/slideLayout613.xml><?xml version="1.0" encoding="utf-8"?>
<p:sldLayout xmlns:a="http://schemas.openxmlformats.org/drawingml/2006/main" xmlns:r="http://schemas.openxmlformats.org/officeDocument/2006/relationships" xmlns:p="http://schemas.openxmlformats.org/presentationml/2006/main" userDrawn="1">
  <p:cSld name="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496C2003-84CA-4F77-AE6E-1D47196D8D9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E5BDE17-1385-4629-8E93-019F47C75BD5}" type="slidenum">
              <a:rPr lang="zh-CN" altLang="en-US"/>
              <a:pPr>
                <a:defRPr/>
              </a:pPr>
              <a:t>‹#›</a:t>
            </a:fld>
            <a:endParaRPr lang="zh-CN" altLang="en-US"/>
          </a:p>
        </p:txBody>
      </p:sp>
    </p:spTree>
    <p:extLst>
      <p:ext uri="{BB962C8B-B14F-4D97-AF65-F5344CB8AC3E}">
        <p14:creationId xmlns:p14="http://schemas.microsoft.com/office/powerpoint/2010/main" val="1963898178"/>
      </p:ext>
    </p:extLst>
  </p:cSld>
  <p:clrMapOvr>
    <a:masterClrMapping/>
  </p:clrMapOvr>
</p:sldLayout>
</file>

<file path=ppt/slideLayouts/slideLayout614.xml><?xml version="1.0" encoding="utf-8"?>
<p:sldLayout xmlns:a="http://schemas.openxmlformats.org/drawingml/2006/main" xmlns:r="http://schemas.openxmlformats.org/officeDocument/2006/relationships" xmlns:p="http://schemas.openxmlformats.org/presentationml/2006/main" preserve="1" userDrawn="1">
  <p:cSld name="1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4276675"/>
      </p:ext>
    </p:extLst>
  </p:cSld>
  <p:clrMapOvr>
    <a:masterClrMapping/>
  </p:clrMapOvr>
</p:sldLayout>
</file>

<file path=ppt/slideLayouts/slideLayout615.xml><?xml version="1.0" encoding="utf-8"?>
<p:sldLayout xmlns:a="http://schemas.openxmlformats.org/drawingml/2006/main" xmlns:r="http://schemas.openxmlformats.org/officeDocument/2006/relationships" xmlns:p="http://schemas.openxmlformats.org/presentationml/2006/main" userDrawn="1">
  <p:cSld name="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6429E5E-734D-4854-B532-D4C82ADBDEF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8256AF6-F24F-4FBE-92D3-8D930DA0743C}" type="slidenum">
              <a:rPr lang="zh-CN" altLang="en-US"/>
              <a:pPr>
                <a:defRPr/>
              </a:pPr>
              <a:t>‹#›</a:t>
            </a:fld>
            <a:endParaRPr lang="zh-CN" altLang="en-US"/>
          </a:p>
        </p:txBody>
      </p:sp>
    </p:spTree>
    <p:extLst>
      <p:ext uri="{BB962C8B-B14F-4D97-AF65-F5344CB8AC3E}">
        <p14:creationId xmlns:p14="http://schemas.microsoft.com/office/powerpoint/2010/main" val="3230981158"/>
      </p:ext>
    </p:extLst>
  </p:cSld>
  <p:clrMapOvr>
    <a:masterClrMapping/>
  </p:clrMapOvr>
</p:sldLayout>
</file>

<file path=ppt/slideLayouts/slideLayout616.xml><?xml version="1.0" encoding="utf-8"?>
<p:sldLayout xmlns:a="http://schemas.openxmlformats.org/drawingml/2006/main" xmlns:r="http://schemas.openxmlformats.org/officeDocument/2006/relationships" xmlns:p="http://schemas.openxmlformats.org/presentationml/2006/main" userDrawn="1">
  <p:cSld name="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A1818A1F-0709-45EA-9361-D9F99F07BAA8}"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79DBCEFE-8DBF-4E8D-9845-FF83EAA40651}" type="slidenum">
              <a:rPr lang="zh-CN" altLang="en-US"/>
              <a:pPr>
                <a:defRPr/>
              </a:pPr>
              <a:t>‹#›</a:t>
            </a:fld>
            <a:endParaRPr lang="zh-CN" altLang="en-US"/>
          </a:p>
        </p:txBody>
      </p:sp>
    </p:spTree>
    <p:extLst>
      <p:ext uri="{BB962C8B-B14F-4D97-AF65-F5344CB8AC3E}">
        <p14:creationId xmlns:p14="http://schemas.microsoft.com/office/powerpoint/2010/main" val="3593787465"/>
      </p:ext>
    </p:extLst>
  </p:cSld>
  <p:clrMapOvr>
    <a:masterClrMapping/>
  </p:clrMapOvr>
</p:sldLayout>
</file>

<file path=ppt/slideLayouts/slideLayout61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36670278"/>
      </p:ext>
    </p:extLst>
  </p:cSld>
  <p:clrMapOvr>
    <a:masterClrMapping/>
  </p:clrMapOvr>
</p:sldLayout>
</file>

<file path=ppt/slideLayouts/slideLayout618.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2256297"/>
      </p:ext>
    </p:extLst>
  </p:cSld>
  <p:clrMapOvr>
    <a:masterClrMapping/>
  </p:clrMapOvr>
</p:sldLayout>
</file>

<file path=ppt/slideLayouts/slideLayout619.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505783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5792764"/>
      </p:ext>
    </p:extLst>
  </p:cSld>
  <p:clrMapOvr>
    <a:masterClrMapping/>
  </p:clrMapOvr>
</p:sldLayout>
</file>

<file path=ppt/slideLayouts/slideLayout620.xml><?xml version="1.0" encoding="utf-8"?>
<p:sldLayout xmlns:a="http://schemas.openxmlformats.org/drawingml/2006/main" xmlns:r="http://schemas.openxmlformats.org/officeDocument/2006/relationships" xmlns:p="http://schemas.openxmlformats.org/presentationml/2006/main" userDrawn="1">
  <p:cSld name="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38C5DD3-AA04-43AA-AC37-B9DF80AF1D4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77C31A8-8C14-4DD3-BBF4-E6CD04F7DFC3}" type="slidenum">
              <a:rPr lang="zh-CN" altLang="en-US"/>
              <a:pPr>
                <a:defRPr/>
              </a:pPr>
              <a:t>‹#›</a:t>
            </a:fld>
            <a:endParaRPr lang="zh-CN" altLang="en-US"/>
          </a:p>
        </p:txBody>
      </p:sp>
    </p:spTree>
    <p:extLst>
      <p:ext uri="{BB962C8B-B14F-4D97-AF65-F5344CB8AC3E}">
        <p14:creationId xmlns:p14="http://schemas.microsoft.com/office/powerpoint/2010/main" val="11769708"/>
      </p:ext>
    </p:extLst>
  </p:cSld>
  <p:clrMapOvr>
    <a:masterClrMapping/>
  </p:clrMapOvr>
</p:sldLayout>
</file>

<file path=ppt/slideLayouts/slideLayout621.xml><?xml version="1.0" encoding="utf-8"?>
<p:sldLayout xmlns:a="http://schemas.openxmlformats.org/drawingml/2006/main" xmlns:r="http://schemas.openxmlformats.org/officeDocument/2006/relationships" xmlns:p="http://schemas.openxmlformats.org/presentationml/2006/main" userDrawn="1">
  <p:cSld name="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32151CD7-A341-4AFA-8AC1-DDA22A70532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2A77636-1B61-488E-8D67-FB374F2ACF06}" type="slidenum">
              <a:rPr lang="zh-CN" altLang="en-US"/>
              <a:pPr>
                <a:defRPr/>
              </a:pPr>
              <a:t>‹#›</a:t>
            </a:fld>
            <a:endParaRPr lang="zh-CN" altLang="en-US"/>
          </a:p>
        </p:txBody>
      </p:sp>
    </p:spTree>
    <p:extLst>
      <p:ext uri="{BB962C8B-B14F-4D97-AF65-F5344CB8AC3E}">
        <p14:creationId xmlns:p14="http://schemas.microsoft.com/office/powerpoint/2010/main" val="631198833"/>
      </p:ext>
    </p:extLst>
  </p:cSld>
  <p:clrMapOvr>
    <a:masterClrMapping/>
  </p:clrMapOvr>
</p:sldLayout>
</file>

<file path=ppt/slideLayouts/slideLayout62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5637428"/>
      </p:ext>
    </p:extLst>
  </p:cSld>
  <p:clrMapOvr>
    <a:masterClrMapping/>
  </p:clrMapOvr>
  <p:transition spd="slow" advClick="0" advTm="0">
    <p:random/>
  </p:transition>
</p:sldLayout>
</file>

<file path=ppt/slideLayouts/slideLayout623.xml><?xml version="1.0" encoding="utf-8"?>
<p:sldLayout xmlns:a="http://schemas.openxmlformats.org/drawingml/2006/main" xmlns:r="http://schemas.openxmlformats.org/officeDocument/2006/relationships" xmlns:p="http://schemas.openxmlformats.org/presentationml/2006/main" userDrawn="1">
  <p:cSld name="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8C975CE-8E38-4331-B1D2-92F0237E027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9302206-33A5-4534-9C79-A95CBA9E1FB9}" type="slidenum">
              <a:rPr lang="zh-CN" altLang="en-US"/>
              <a:pPr>
                <a:defRPr/>
              </a:pPr>
              <a:t>‹#›</a:t>
            </a:fld>
            <a:endParaRPr lang="zh-CN" altLang="en-US"/>
          </a:p>
        </p:txBody>
      </p:sp>
    </p:spTree>
    <p:extLst>
      <p:ext uri="{BB962C8B-B14F-4D97-AF65-F5344CB8AC3E}">
        <p14:creationId xmlns:p14="http://schemas.microsoft.com/office/powerpoint/2010/main" val="2488153608"/>
      </p:ext>
    </p:extLst>
  </p:cSld>
  <p:clrMapOvr>
    <a:masterClrMapping/>
  </p:clrMapOvr>
</p:sldLayout>
</file>

<file path=ppt/slideLayouts/slideLayout624.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8482367"/>
      </p:ext>
    </p:extLst>
  </p:cSld>
  <p:clrMapOvr>
    <a:masterClrMapping/>
  </p:clrMapOvr>
</p:sldLayout>
</file>

<file path=ppt/slideLayouts/slideLayout625.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58256325"/>
      </p:ext>
    </p:extLst>
  </p:cSld>
  <p:clrMapOvr>
    <a:masterClrMapping/>
  </p:clrMapOvr>
</p:sldLayout>
</file>

<file path=ppt/slideLayouts/slideLayout626.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7439895"/>
      </p:ext>
    </p:extLst>
  </p:cSld>
  <p:clrMapOvr>
    <a:masterClrMapping/>
  </p:clrMapOvr>
</p:sldLayout>
</file>

<file path=ppt/slideLayouts/slideLayout627.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18476064"/>
      </p:ext>
    </p:extLst>
  </p:cSld>
  <p:clrMapOvr>
    <a:masterClrMapping/>
  </p:clrMapOvr>
</p:sldLayout>
</file>

<file path=ppt/slideLayouts/slideLayout628.xml><?xml version="1.0" encoding="utf-8"?>
<p:sldLayout xmlns:a="http://schemas.openxmlformats.org/drawingml/2006/main" xmlns:r="http://schemas.openxmlformats.org/officeDocument/2006/relationships" xmlns:p="http://schemas.openxmlformats.org/presentationml/2006/main" preserve="1" userDrawn="1">
  <p:cSld name="3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10979027"/>
      </p:ext>
    </p:extLst>
  </p:cSld>
  <p:clrMapOvr>
    <a:masterClrMapping/>
  </p:clrMapOvr>
</p:sldLayout>
</file>

<file path=ppt/slideLayouts/slideLayout629.xml><?xml version="1.0" encoding="utf-8"?>
<p:sldLayout xmlns:a="http://schemas.openxmlformats.org/drawingml/2006/main" xmlns:r="http://schemas.openxmlformats.org/officeDocument/2006/relationships" xmlns:p="http://schemas.openxmlformats.org/presentationml/2006/main" preserve="1" userDrawn="1">
  <p:cSld name="2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4205373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02D1718-3781-4C2A-B191-505C118A767E}"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19F72B1C-9FEF-4773-AB7A-E274ECC684BB}" type="slidenum">
              <a:rPr lang="zh-CN" altLang="en-US"/>
              <a:pPr>
                <a:defRPr/>
              </a:pPr>
              <a:t>‹#›</a:t>
            </a:fld>
            <a:endParaRPr lang="zh-CN" altLang="en-US"/>
          </a:p>
        </p:txBody>
      </p:sp>
    </p:spTree>
    <p:extLst>
      <p:ext uri="{BB962C8B-B14F-4D97-AF65-F5344CB8AC3E}">
        <p14:creationId xmlns:p14="http://schemas.microsoft.com/office/powerpoint/2010/main" val="3924473755"/>
      </p:ext>
    </p:extLst>
  </p:cSld>
  <p:clrMapOvr>
    <a:masterClrMapping/>
  </p:clrMapOvr>
</p:sldLayout>
</file>

<file path=ppt/slideLayouts/slideLayout630.xml><?xml version="1.0" encoding="utf-8"?>
<p:sldLayout xmlns:a="http://schemas.openxmlformats.org/drawingml/2006/main" xmlns:r="http://schemas.openxmlformats.org/officeDocument/2006/relationships" xmlns:p="http://schemas.openxmlformats.org/presentationml/2006/main" userDrawn="1">
  <p:cSld name="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9" y="6042108"/>
            <a:ext cx="683419" cy="365125"/>
          </a:xfrm>
        </p:spPr>
        <p:txBody>
          <a:bodyPr/>
          <a:lstStyle>
            <a:lvl1pPr eaLnBrk="0" fontAlgn="auto" hangingPunct="0">
              <a:spcBef>
                <a:spcPct val="0"/>
              </a:spcBef>
              <a:spcAft>
                <a:spcPts val="0"/>
              </a:spcAft>
              <a:defRPr sz="1350" smtClean="0">
                <a:solidFill>
                  <a:prstClr val="black">
                    <a:tint val="75000"/>
                  </a:prstClr>
                </a:solidFill>
                <a:latin typeface="Arial" panose="020B0604020202020204" pitchFamily="34" charset="0"/>
                <a:cs typeface="Arial" panose="020B0604020202020204" pitchFamily="34" charset="0"/>
              </a:defRPr>
            </a:lvl1pPr>
          </a:lstStyle>
          <a:p>
            <a:pPr>
              <a:defRPr/>
            </a:pPr>
            <a:fld id="{C5DDC509-6E76-4A7D-B645-A6CF03746FC1}"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08"/>
            <a:ext cx="4723209" cy="365125"/>
          </a:xfrm>
        </p:spPr>
        <p:txBody>
          <a:bodyPr/>
          <a:lstStyle>
            <a:lvl1pPr algn="l" eaLnBrk="0" fontAlgn="auto" hangingPunct="0">
              <a:spcBef>
                <a:spcPct val="0"/>
              </a:spcBef>
              <a:spcAft>
                <a:spcPts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08"/>
            <a:ext cx="513159" cy="365125"/>
          </a:xfrm>
        </p:spPr>
        <p:txBody>
          <a:bodyPr/>
          <a:lstStyle>
            <a:lvl1pPr algn="l" eaLnBrk="0" fontAlgn="auto" hangingPunct="0">
              <a:spcBef>
                <a:spcPct val="0"/>
              </a:spcBef>
              <a:spcAft>
                <a:spcPts val="0"/>
              </a:spcAft>
              <a:defRPr sz="1350" smtClean="0">
                <a:solidFill>
                  <a:prstClr val="black">
                    <a:tint val="75000"/>
                  </a:prstClr>
                </a:solidFill>
                <a:latin typeface="Arial" panose="020B0604020202020204" pitchFamily="34" charset="0"/>
                <a:cs typeface="Arial" panose="020B0604020202020204" pitchFamily="34" charset="0"/>
              </a:defRPr>
            </a:lvl1pPr>
          </a:lstStyle>
          <a:p>
            <a:pPr>
              <a:defRPr/>
            </a:pPr>
            <a:fld id="{5A3F68D1-95F6-4896-B079-C9CD34FCD97D}" type="slidenum">
              <a:rPr lang="zh-CN" altLang="en-US"/>
              <a:pPr>
                <a:defRPr/>
              </a:pPr>
              <a:t>‹#›</a:t>
            </a:fld>
            <a:endParaRPr lang="zh-CN" altLang="en-US"/>
          </a:p>
        </p:txBody>
      </p:sp>
    </p:spTree>
    <p:extLst>
      <p:ext uri="{BB962C8B-B14F-4D97-AF65-F5344CB8AC3E}">
        <p14:creationId xmlns:p14="http://schemas.microsoft.com/office/powerpoint/2010/main" val="2501857948"/>
      </p:ext>
    </p:extLst>
  </p:cSld>
  <p:clrMapOvr>
    <a:masterClrMapping/>
  </p:clrMapOvr>
</p:sldLayout>
</file>

<file path=ppt/slideLayouts/slideLayout631.xml><?xml version="1.0" encoding="utf-8"?>
<p:sldLayout xmlns:a="http://schemas.openxmlformats.org/drawingml/2006/main" xmlns:r="http://schemas.openxmlformats.org/officeDocument/2006/relationships" xmlns:p="http://schemas.openxmlformats.org/presentationml/2006/main" userDrawn="1">
  <p:cSld name="3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9" y="6042108"/>
            <a:ext cx="683419" cy="365125"/>
          </a:xfrm>
        </p:spPr>
        <p:txBody>
          <a:bodyPr/>
          <a:lstStyle>
            <a:lvl1pPr eaLnBrk="0" fontAlgn="auto" hangingPunct="0">
              <a:spcBef>
                <a:spcPct val="0"/>
              </a:spcBef>
              <a:spcAft>
                <a:spcPts val="0"/>
              </a:spcAft>
              <a:defRPr sz="1350" smtClean="0">
                <a:solidFill>
                  <a:prstClr val="black">
                    <a:tint val="75000"/>
                  </a:prstClr>
                </a:solidFill>
                <a:latin typeface="Arial" panose="020B0604020202020204" pitchFamily="34" charset="0"/>
                <a:cs typeface="Arial" panose="020B0604020202020204" pitchFamily="34" charset="0"/>
              </a:defRPr>
            </a:lvl1pPr>
          </a:lstStyle>
          <a:p>
            <a:pPr>
              <a:defRPr/>
            </a:pPr>
            <a:fld id="{6585F5D9-0BFD-4709-B568-AA80A9D8B9A6}"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08"/>
            <a:ext cx="4723209" cy="365125"/>
          </a:xfrm>
        </p:spPr>
        <p:txBody>
          <a:bodyPr/>
          <a:lstStyle>
            <a:lvl1pPr algn="l" eaLnBrk="0" fontAlgn="auto" hangingPunct="0">
              <a:spcBef>
                <a:spcPct val="0"/>
              </a:spcBef>
              <a:spcAft>
                <a:spcPts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08"/>
            <a:ext cx="513159" cy="365125"/>
          </a:xfrm>
        </p:spPr>
        <p:txBody>
          <a:bodyPr/>
          <a:lstStyle>
            <a:lvl1pPr algn="l" eaLnBrk="0" fontAlgn="auto" hangingPunct="0">
              <a:spcBef>
                <a:spcPct val="0"/>
              </a:spcBef>
              <a:spcAft>
                <a:spcPts val="0"/>
              </a:spcAft>
              <a:defRPr sz="1350" smtClean="0">
                <a:solidFill>
                  <a:prstClr val="black">
                    <a:tint val="75000"/>
                  </a:prstClr>
                </a:solidFill>
                <a:latin typeface="Arial" panose="020B0604020202020204" pitchFamily="34" charset="0"/>
                <a:cs typeface="Arial" panose="020B0604020202020204" pitchFamily="34" charset="0"/>
              </a:defRPr>
            </a:lvl1pPr>
          </a:lstStyle>
          <a:p>
            <a:pPr>
              <a:defRPr/>
            </a:pPr>
            <a:fld id="{3AC031FD-D54C-478E-8272-8DD6203959F2}" type="slidenum">
              <a:rPr lang="zh-CN" altLang="en-US"/>
              <a:pPr>
                <a:defRPr/>
              </a:pPr>
              <a:t>‹#›</a:t>
            </a:fld>
            <a:endParaRPr lang="zh-CN" altLang="en-US"/>
          </a:p>
        </p:txBody>
      </p:sp>
    </p:spTree>
    <p:extLst>
      <p:ext uri="{BB962C8B-B14F-4D97-AF65-F5344CB8AC3E}">
        <p14:creationId xmlns:p14="http://schemas.microsoft.com/office/powerpoint/2010/main" val="2226005858"/>
      </p:ext>
    </p:extLst>
  </p:cSld>
  <p:clrMapOvr>
    <a:masterClrMapping/>
  </p:clrMapOvr>
</p:sldLayout>
</file>

<file path=ppt/slideLayouts/slideLayout632.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19082528"/>
      </p:ext>
    </p:extLst>
  </p:cSld>
  <p:clrMapOvr>
    <a:masterClrMapping/>
  </p:clrMapOvr>
</p:sldLayout>
</file>

<file path=ppt/slideLayouts/slideLayout633.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4934850"/>
      </p:ext>
    </p:extLst>
  </p:cSld>
  <p:clrMapOvr>
    <a:masterClrMapping/>
  </p:clrMapOvr>
</p:sldLayout>
</file>

<file path=ppt/slideLayouts/slideLayout634.xml><?xml version="1.0" encoding="utf-8"?>
<p:sldLayout xmlns:a="http://schemas.openxmlformats.org/drawingml/2006/main" xmlns:r="http://schemas.openxmlformats.org/officeDocument/2006/relationships" xmlns:p="http://schemas.openxmlformats.org/presentationml/2006/main" preserve="1" userDrawn="1">
  <p:cSld name="3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62250790"/>
      </p:ext>
    </p:extLst>
  </p:cSld>
  <p:clrMapOvr>
    <a:masterClrMapping/>
  </p:clrMapOvr>
</p:sldLayout>
</file>

<file path=ppt/slideLayouts/slideLayout63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72396613"/>
      </p:ext>
    </p:extLst>
  </p:cSld>
  <p:clrMapOvr>
    <a:masterClrMapping/>
  </p:clrMapOvr>
</p:sldLayout>
</file>

<file path=ppt/slideLayouts/slideLayout63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7969016"/>
      </p:ext>
    </p:extLst>
  </p:cSld>
  <p:clrMapOvr>
    <a:masterClrMapping/>
  </p:clrMapOvr>
</p:sldLayout>
</file>

<file path=ppt/slideLayouts/slideLayout637.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3093426"/>
      </p:ext>
    </p:extLst>
  </p:cSld>
  <p:clrMapOvr>
    <a:masterClrMapping/>
  </p:clrMapOvr>
</p:sldLayout>
</file>

<file path=ppt/slideLayouts/slideLayout638.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3739377"/>
      </p:ext>
    </p:extLst>
  </p:cSld>
  <p:clrMapOvr>
    <a:masterClrMapping/>
  </p:clrMapOvr>
</p:sldLayout>
</file>

<file path=ppt/slideLayouts/slideLayout639.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396442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3153026"/>
      </p:ext>
    </p:extLst>
  </p:cSld>
  <p:clrMapOvr>
    <a:masterClrMapping/>
  </p:clrMapOvr>
</p:sldLayout>
</file>

<file path=ppt/slideLayouts/slideLayout640.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3527132"/>
      </p:ext>
    </p:extLst>
  </p:cSld>
  <p:clrMapOvr>
    <a:masterClrMapping/>
  </p:clrMapOvr>
</p:sldLayout>
</file>

<file path=ppt/slideLayouts/slideLayout641.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302683"/>
      </p:ext>
    </p:extLst>
  </p:cSld>
  <p:clrMapOvr>
    <a:masterClrMapping/>
  </p:clrMapOvr>
</p:sldLayout>
</file>

<file path=ppt/slideLayouts/slideLayout642.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2305843"/>
      </p:ext>
    </p:extLst>
  </p:cSld>
  <p:clrMapOvr>
    <a:masterClrMapping/>
  </p:clrMapOvr>
</p:sldLayout>
</file>

<file path=ppt/slideLayouts/slideLayout643.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4455443"/>
      </p:ext>
    </p:extLst>
  </p:cSld>
  <p:clrMapOvr>
    <a:masterClrMapping/>
  </p:clrMapOvr>
</p:sldLayout>
</file>

<file path=ppt/slideLayouts/slideLayout644.xml><?xml version="1.0" encoding="utf-8"?>
<p:sldLayout xmlns:a="http://schemas.openxmlformats.org/drawingml/2006/main" xmlns:r="http://schemas.openxmlformats.org/officeDocument/2006/relationships" xmlns:p="http://schemas.openxmlformats.org/presentationml/2006/main" preserve="1" userDrawn="1">
  <p:cSld name="2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676420"/>
      </p:ext>
    </p:extLst>
  </p:cSld>
  <p:clrMapOvr>
    <a:masterClrMapping/>
  </p:clrMapOvr>
</p:sldLayout>
</file>

<file path=ppt/slideLayouts/slideLayout645.xml><?xml version="1.0" encoding="utf-8"?>
<p:sldLayout xmlns:a="http://schemas.openxmlformats.org/drawingml/2006/main" xmlns:r="http://schemas.openxmlformats.org/officeDocument/2006/relationships" xmlns:p="http://schemas.openxmlformats.org/presentationml/2006/main" preserve="1" userDrawn="1">
  <p:cSld name="2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7139360"/>
      </p:ext>
    </p:extLst>
  </p:cSld>
  <p:clrMapOvr>
    <a:masterClrMapping/>
  </p:clrMapOvr>
</p:sldLayout>
</file>

<file path=ppt/slideLayouts/slideLayout646.xml><?xml version="1.0" encoding="utf-8"?>
<p:sldLayout xmlns:a="http://schemas.openxmlformats.org/drawingml/2006/main" xmlns:r="http://schemas.openxmlformats.org/officeDocument/2006/relationships" xmlns:p="http://schemas.openxmlformats.org/presentationml/2006/main" preserve="1" userDrawn="1">
  <p:cSld name="2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510262536"/>
      </p:ext>
    </p:extLst>
  </p:cSld>
  <p:clrMapOvr>
    <a:masterClrMapping/>
  </p:clrMapOvr>
</p:sldLayout>
</file>

<file path=ppt/slideLayouts/slideLayout647.xml><?xml version="1.0" encoding="utf-8"?>
<p:sldLayout xmlns:a="http://schemas.openxmlformats.org/drawingml/2006/main" xmlns:r="http://schemas.openxmlformats.org/officeDocument/2006/relationships" xmlns:p="http://schemas.openxmlformats.org/presentationml/2006/main" userDrawn="1">
  <p:cSld name="1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5328344"/>
      </p:ext>
    </p:extLst>
  </p:cSld>
  <p:clrMapOvr>
    <a:masterClrMapping/>
  </p:clrMapOvr>
</p:sldLayout>
</file>

<file path=ppt/slideLayouts/slideLayout648.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88358432"/>
      </p:ext>
    </p:extLst>
  </p:cSld>
  <p:clrMapOvr>
    <a:masterClrMapping/>
  </p:clrMapOvr>
</p:sldLayout>
</file>

<file path=ppt/slideLayouts/slideLayout649.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4040243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496C2003-84CA-4F77-AE6E-1D47196D8D9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E5BDE17-1385-4629-8E93-019F47C75BD5}" type="slidenum">
              <a:rPr lang="zh-CN" altLang="en-US"/>
              <a:pPr>
                <a:defRPr/>
              </a:pPr>
              <a:t>‹#›</a:t>
            </a:fld>
            <a:endParaRPr lang="zh-CN" altLang="en-US"/>
          </a:p>
        </p:txBody>
      </p:sp>
    </p:spTree>
    <p:extLst>
      <p:ext uri="{BB962C8B-B14F-4D97-AF65-F5344CB8AC3E}">
        <p14:creationId xmlns:p14="http://schemas.microsoft.com/office/powerpoint/2010/main" val="1278837015"/>
      </p:ext>
    </p:extLst>
  </p:cSld>
  <p:clrMapOvr>
    <a:masterClrMapping/>
  </p:clrMapOvr>
</p:sldLayout>
</file>

<file path=ppt/slideLayouts/slideLayout650.xml><?xml version="1.0" encoding="utf-8"?>
<p:sldLayout xmlns:a="http://schemas.openxmlformats.org/drawingml/2006/main" xmlns:r="http://schemas.openxmlformats.org/officeDocument/2006/relationships" xmlns:p="http://schemas.openxmlformats.org/presentationml/2006/main" userDrawn="1">
  <p:cSld name="1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1999117"/>
      </p:ext>
    </p:extLst>
  </p:cSld>
  <p:clrMapOvr>
    <a:masterClrMapping/>
  </p:clrMapOvr>
</p:sldLayout>
</file>

<file path=ppt/slideLayouts/slideLayout651.xml><?xml version="1.0" encoding="utf-8"?>
<p:sldLayout xmlns:a="http://schemas.openxmlformats.org/drawingml/2006/main" xmlns:r="http://schemas.openxmlformats.org/officeDocument/2006/relationships" xmlns:p="http://schemas.openxmlformats.org/presentationml/2006/main" userDrawn="1">
  <p:cSld name="1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4107526"/>
      </p:ext>
    </p:extLst>
  </p:cSld>
  <p:clrMapOvr>
    <a:masterClrMapping/>
  </p:clrMapOvr>
</p:sldLayout>
</file>

<file path=ppt/slideLayouts/slideLayout652.xml><?xml version="1.0" encoding="utf-8"?>
<p:sldLayout xmlns:a="http://schemas.openxmlformats.org/drawingml/2006/main" xmlns:r="http://schemas.openxmlformats.org/officeDocument/2006/relationships" xmlns:p="http://schemas.openxmlformats.org/presentationml/2006/main" userDrawn="1">
  <p:cSld name="1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1783742"/>
      </p:ext>
    </p:extLst>
  </p:cSld>
  <p:clrMapOvr>
    <a:masterClrMapping/>
  </p:clrMapOvr>
</p:sldLayout>
</file>

<file path=ppt/slideLayouts/slideLayout653.xml><?xml version="1.0" encoding="utf-8"?>
<p:sldLayout xmlns:a="http://schemas.openxmlformats.org/drawingml/2006/main" xmlns:r="http://schemas.openxmlformats.org/officeDocument/2006/relationships" xmlns:p="http://schemas.openxmlformats.org/presentationml/2006/main" userDrawn="1">
  <p:cSld name="2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1446618"/>
      </p:ext>
    </p:extLst>
  </p:cSld>
  <p:clrMapOvr>
    <a:masterClrMapping/>
  </p:clrMapOvr>
</p:sldLayout>
</file>

<file path=ppt/slideLayouts/slideLayout654.xml><?xml version="1.0" encoding="utf-8"?>
<p:sldLayout xmlns:a="http://schemas.openxmlformats.org/drawingml/2006/main" xmlns:r="http://schemas.openxmlformats.org/officeDocument/2006/relationships" xmlns:p="http://schemas.openxmlformats.org/presentationml/2006/main" userDrawn="1">
  <p:cSld name="2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6217256"/>
      </p:ext>
    </p:extLst>
  </p:cSld>
  <p:clrMapOvr>
    <a:masterClrMapping/>
  </p:clrMapOvr>
</p:sldLayout>
</file>

<file path=ppt/slideLayouts/slideLayout655.xml><?xml version="1.0" encoding="utf-8"?>
<p:sldLayout xmlns:a="http://schemas.openxmlformats.org/drawingml/2006/main" xmlns:r="http://schemas.openxmlformats.org/officeDocument/2006/relationships" xmlns:p="http://schemas.openxmlformats.org/presentationml/2006/main" showMasterSp="0" preserve="1" userDrawn="1">
  <p:cSld name="3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1278473"/>
      </p:ext>
    </p:extLst>
  </p:cSld>
  <p:clrMapOvr>
    <a:masterClrMapping/>
  </p:clrMapOvr>
</p:sldLayout>
</file>

<file path=ppt/slideLayouts/slideLayout656.xml><?xml version="1.0" encoding="utf-8"?>
<p:sldLayout xmlns:a="http://schemas.openxmlformats.org/drawingml/2006/main" xmlns:r="http://schemas.openxmlformats.org/officeDocument/2006/relationships" xmlns:p="http://schemas.openxmlformats.org/presentationml/2006/main" preserve="1" userDrawn="1">
  <p:cSld name="3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99"/>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51"/>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290995865"/>
      </p:ext>
    </p:extLst>
  </p:cSld>
  <p:clrMapOvr>
    <a:masterClrMapping/>
  </p:clrMapOvr>
</p:sldLayout>
</file>

<file path=ppt/slideLayouts/slideLayout657.xml><?xml version="1.0" encoding="utf-8"?>
<p:sldLayout xmlns:a="http://schemas.openxmlformats.org/drawingml/2006/main" xmlns:r="http://schemas.openxmlformats.org/officeDocument/2006/relationships" xmlns:p="http://schemas.openxmlformats.org/presentationml/2006/main" preserve="1" userDrawn="1">
  <p:cSld name="33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154204738"/>
      </p:ext>
    </p:extLst>
  </p:cSld>
  <p:clrMapOvr>
    <a:masterClrMapping/>
  </p:clrMapOvr>
</p:sldLayout>
</file>

<file path=ppt/slideLayouts/slideLayout658.xml><?xml version="1.0" encoding="utf-8"?>
<p:sldLayout xmlns:a="http://schemas.openxmlformats.org/drawingml/2006/main" xmlns:r="http://schemas.openxmlformats.org/officeDocument/2006/relationships" xmlns:p="http://schemas.openxmlformats.org/presentationml/2006/main" preserve="1" userDrawn="1">
  <p:cSld name="3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486602083"/>
      </p:ext>
    </p:extLst>
  </p:cSld>
  <p:clrMapOvr>
    <a:masterClrMapping/>
  </p:clrMapOvr>
</p:sldLayout>
</file>

<file path=ppt/slideLayouts/slideLayout659.xml><?xml version="1.0" encoding="utf-8"?>
<p:sldLayout xmlns:a="http://schemas.openxmlformats.org/drawingml/2006/main" xmlns:r="http://schemas.openxmlformats.org/officeDocument/2006/relationships" xmlns:p="http://schemas.openxmlformats.org/presentationml/2006/main" preserve="1" userDrawn="1">
  <p:cSld name="35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21"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32553531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0730257"/>
      </p:ext>
    </p:extLst>
  </p:cSld>
  <p:clrMapOvr>
    <a:masterClrMapping/>
  </p:clrMapOvr>
</p:sldLayout>
</file>

<file path=ppt/slideLayouts/slideLayout660.xml><?xml version="1.0" encoding="utf-8"?>
<p:sldLayout xmlns:a="http://schemas.openxmlformats.org/drawingml/2006/main" xmlns:r="http://schemas.openxmlformats.org/officeDocument/2006/relationships" xmlns:p="http://schemas.openxmlformats.org/presentationml/2006/main" preserve="1" userDrawn="1">
  <p:cSld name="3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60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60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547746875"/>
      </p:ext>
    </p:extLst>
  </p:cSld>
  <p:clrMapOvr>
    <a:masterClrMapping/>
  </p:clrMapOvr>
</p:sldLayout>
</file>

<file path=ppt/slideLayouts/slideLayout661.xml><?xml version="1.0" encoding="utf-8"?>
<p:sldLayout xmlns:a="http://schemas.openxmlformats.org/drawingml/2006/main" xmlns:r="http://schemas.openxmlformats.org/officeDocument/2006/relationships" xmlns:p="http://schemas.openxmlformats.org/presentationml/2006/main" preserve="1" userDrawn="1">
  <p:cSld name="37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596407863"/>
      </p:ext>
    </p:extLst>
  </p:cSld>
  <p:clrMapOvr>
    <a:masterClrMapping/>
  </p:clrMapOvr>
</p:sldLayout>
</file>

<file path=ppt/slideLayouts/slideLayout662.xml><?xml version="1.0" encoding="utf-8"?>
<p:sldLayout xmlns:a="http://schemas.openxmlformats.org/drawingml/2006/main" xmlns:r="http://schemas.openxmlformats.org/officeDocument/2006/relationships" xmlns:p="http://schemas.openxmlformats.org/presentationml/2006/main" userDrawn="1">
  <p:cSld name="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410C2CCB-2AC4-4C2B-8150-F2566AB746E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05465B8-D389-4F40-94B4-688FAE302201}" type="slidenum">
              <a:rPr lang="zh-CN" altLang="en-US"/>
              <a:pPr>
                <a:defRPr/>
              </a:pPr>
              <a:t>‹#›</a:t>
            </a:fld>
            <a:endParaRPr lang="zh-CN" altLang="en-US"/>
          </a:p>
        </p:txBody>
      </p:sp>
    </p:spTree>
    <p:extLst>
      <p:ext uri="{BB962C8B-B14F-4D97-AF65-F5344CB8AC3E}">
        <p14:creationId xmlns:p14="http://schemas.microsoft.com/office/powerpoint/2010/main" val="1777440997"/>
      </p:ext>
    </p:extLst>
  </p:cSld>
  <p:clrMapOvr>
    <a:masterClrMapping/>
  </p:clrMapOvr>
</p:sldLayout>
</file>

<file path=ppt/slideLayouts/slideLayout663.xml><?xml version="1.0" encoding="utf-8"?>
<p:sldLayout xmlns:a="http://schemas.openxmlformats.org/drawingml/2006/main" xmlns:r="http://schemas.openxmlformats.org/officeDocument/2006/relationships" xmlns:p="http://schemas.openxmlformats.org/presentationml/2006/main" preserve="1" userDrawn="1">
  <p:cSld name="1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0668621"/>
      </p:ext>
    </p:extLst>
  </p:cSld>
  <p:clrMapOvr>
    <a:masterClrMapping/>
  </p:clrMapOvr>
</p:sldLayout>
</file>

<file path=ppt/slideLayouts/slideLayout664.xml><?xml version="1.0" encoding="utf-8"?>
<p:sldLayout xmlns:a="http://schemas.openxmlformats.org/drawingml/2006/main" xmlns:r="http://schemas.openxmlformats.org/officeDocument/2006/relationships" xmlns:p="http://schemas.openxmlformats.org/presentationml/2006/main" userDrawn="1">
  <p:cSld name="3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06F15D4-852B-4249-99D8-A7ECC363B76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7750CBF-EA19-458D-B62B-8198417F5A55}" type="slidenum">
              <a:rPr lang="zh-CN" altLang="en-US"/>
              <a:pPr>
                <a:defRPr/>
              </a:pPr>
              <a:t>‹#›</a:t>
            </a:fld>
            <a:endParaRPr lang="zh-CN" altLang="en-US"/>
          </a:p>
        </p:txBody>
      </p:sp>
    </p:spTree>
    <p:extLst>
      <p:ext uri="{BB962C8B-B14F-4D97-AF65-F5344CB8AC3E}">
        <p14:creationId xmlns:p14="http://schemas.microsoft.com/office/powerpoint/2010/main" val="3304006401"/>
      </p:ext>
    </p:extLst>
  </p:cSld>
  <p:clrMapOvr>
    <a:masterClrMapping/>
  </p:clrMapOvr>
</p:sldLayout>
</file>

<file path=ppt/slideLayouts/slideLayout665.xml><?xml version="1.0" encoding="utf-8"?>
<p:sldLayout xmlns:a="http://schemas.openxmlformats.org/drawingml/2006/main" xmlns:r="http://schemas.openxmlformats.org/officeDocument/2006/relationships" xmlns:p="http://schemas.openxmlformats.org/presentationml/2006/main" preserve="1" userDrawn="1">
  <p:cSld name="1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3592063"/>
      </p:ext>
    </p:extLst>
  </p:cSld>
  <p:clrMapOvr>
    <a:masterClrMapping/>
  </p:clrMapOvr>
</p:sldLayout>
</file>

<file path=ppt/slideLayouts/slideLayout666.xml><?xml version="1.0" encoding="utf-8"?>
<p:sldLayout xmlns:a="http://schemas.openxmlformats.org/drawingml/2006/main" xmlns:r="http://schemas.openxmlformats.org/officeDocument/2006/relationships" xmlns:p="http://schemas.openxmlformats.org/presentationml/2006/main" userDrawn="1">
  <p:cSld name="4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0F0031AE-DD1F-4A24-AD33-AA18E5BD297E}"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8D98511-6C51-45DB-96B4-D1E0906250E0}" type="slidenum">
              <a:rPr lang="zh-CN" altLang="en-US"/>
              <a:pPr>
                <a:defRPr/>
              </a:pPr>
              <a:t>‹#›</a:t>
            </a:fld>
            <a:endParaRPr lang="zh-CN" altLang="en-US"/>
          </a:p>
        </p:txBody>
      </p:sp>
    </p:spTree>
    <p:extLst>
      <p:ext uri="{BB962C8B-B14F-4D97-AF65-F5344CB8AC3E}">
        <p14:creationId xmlns:p14="http://schemas.microsoft.com/office/powerpoint/2010/main" val="1652496765"/>
      </p:ext>
    </p:extLst>
  </p:cSld>
  <p:clrMapOvr>
    <a:masterClrMapping/>
  </p:clrMapOvr>
</p:sldLayout>
</file>

<file path=ppt/slideLayouts/slideLayout667.xml><?xml version="1.0" encoding="utf-8"?>
<p:sldLayout xmlns:a="http://schemas.openxmlformats.org/drawingml/2006/main" xmlns:r="http://schemas.openxmlformats.org/officeDocument/2006/relationships" xmlns:p="http://schemas.openxmlformats.org/presentationml/2006/main" preserve="1" userDrawn="1">
  <p:cSld name="1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0787228"/>
      </p:ext>
    </p:extLst>
  </p:cSld>
  <p:clrMapOvr>
    <a:masterClrMapping/>
  </p:clrMapOvr>
</p:sldLayout>
</file>

<file path=ppt/slideLayouts/slideLayout668.xml><?xml version="1.0" encoding="utf-8"?>
<p:sldLayout xmlns:a="http://schemas.openxmlformats.org/drawingml/2006/main" xmlns:r="http://schemas.openxmlformats.org/officeDocument/2006/relationships" xmlns:p="http://schemas.openxmlformats.org/presentationml/2006/main" userDrawn="1">
  <p:cSld name="4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35556D60-55F4-4FE8-A400-B4CF0C4A2EF4}"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649AE48A-09EC-49CD-B7FA-DA333B04E7A9}" type="slidenum">
              <a:rPr lang="zh-CN" altLang="en-US"/>
              <a:pPr>
                <a:defRPr/>
              </a:pPr>
              <a:t>‹#›</a:t>
            </a:fld>
            <a:endParaRPr lang="zh-CN" altLang="en-US"/>
          </a:p>
        </p:txBody>
      </p:sp>
    </p:spTree>
    <p:extLst>
      <p:ext uri="{BB962C8B-B14F-4D97-AF65-F5344CB8AC3E}">
        <p14:creationId xmlns:p14="http://schemas.microsoft.com/office/powerpoint/2010/main" val="964245020"/>
      </p:ext>
    </p:extLst>
  </p:cSld>
  <p:clrMapOvr>
    <a:masterClrMapping/>
  </p:clrMapOvr>
</p:sldLayout>
</file>

<file path=ppt/slideLayouts/slideLayout669.xml><?xml version="1.0" encoding="utf-8"?>
<p:sldLayout xmlns:a="http://schemas.openxmlformats.org/drawingml/2006/main" xmlns:r="http://schemas.openxmlformats.org/officeDocument/2006/relationships" xmlns:p="http://schemas.openxmlformats.org/presentationml/2006/main" preserve="1" userDrawn="1">
  <p:cSld name="1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21882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6429E5E-734D-4854-B532-D4C82ADBDEF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8256AF6-F24F-4FBE-92D3-8D930DA0743C}" type="slidenum">
              <a:rPr lang="zh-CN" altLang="en-US"/>
              <a:pPr>
                <a:defRPr/>
              </a:pPr>
              <a:t>‹#›</a:t>
            </a:fld>
            <a:endParaRPr lang="zh-CN" altLang="en-US"/>
          </a:p>
        </p:txBody>
      </p:sp>
    </p:spTree>
    <p:extLst>
      <p:ext uri="{BB962C8B-B14F-4D97-AF65-F5344CB8AC3E}">
        <p14:creationId xmlns:p14="http://schemas.microsoft.com/office/powerpoint/2010/main" val="154362208"/>
      </p:ext>
    </p:extLst>
  </p:cSld>
  <p:clrMapOvr>
    <a:masterClrMapping/>
  </p:clrMapOvr>
</p:sldLayout>
</file>

<file path=ppt/slideLayouts/slideLayout670.xml><?xml version="1.0" encoding="utf-8"?>
<p:sldLayout xmlns:a="http://schemas.openxmlformats.org/drawingml/2006/main" xmlns:r="http://schemas.openxmlformats.org/officeDocument/2006/relationships" xmlns:p="http://schemas.openxmlformats.org/presentationml/2006/main" userDrawn="1">
  <p:cSld name="4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78F698BD-DDBD-48DC-AEB9-A7216085010D}"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3A899B8-56F7-42D4-99F2-ED967AD374D4}" type="slidenum">
              <a:rPr lang="zh-CN" altLang="en-US"/>
              <a:pPr>
                <a:defRPr/>
              </a:pPr>
              <a:t>‹#›</a:t>
            </a:fld>
            <a:endParaRPr lang="zh-CN" altLang="en-US"/>
          </a:p>
        </p:txBody>
      </p:sp>
    </p:spTree>
    <p:extLst>
      <p:ext uri="{BB962C8B-B14F-4D97-AF65-F5344CB8AC3E}">
        <p14:creationId xmlns:p14="http://schemas.microsoft.com/office/powerpoint/2010/main" val="919166411"/>
      </p:ext>
    </p:extLst>
  </p:cSld>
  <p:clrMapOvr>
    <a:masterClrMapping/>
  </p:clrMapOvr>
</p:sldLayout>
</file>

<file path=ppt/slideLayouts/slideLayout671.xml><?xml version="1.0" encoding="utf-8"?>
<p:sldLayout xmlns:a="http://schemas.openxmlformats.org/drawingml/2006/main" xmlns:r="http://schemas.openxmlformats.org/officeDocument/2006/relationships" xmlns:p="http://schemas.openxmlformats.org/presentationml/2006/main" preserve="1" userDrawn="1">
  <p:cSld name="1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8657452"/>
      </p:ext>
    </p:extLst>
  </p:cSld>
  <p:clrMapOvr>
    <a:masterClrMapping/>
  </p:clrMapOvr>
</p:sldLayout>
</file>

<file path=ppt/slideLayouts/slideLayout672.xml><?xml version="1.0" encoding="utf-8"?>
<p:sldLayout xmlns:a="http://schemas.openxmlformats.org/drawingml/2006/main" xmlns:r="http://schemas.openxmlformats.org/officeDocument/2006/relationships" xmlns:p="http://schemas.openxmlformats.org/presentationml/2006/main" showMasterSp="0" preserve="1" userDrawn="1">
  <p:cSld name="4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6972806"/>
      </p:ext>
    </p:extLst>
  </p:cSld>
  <p:clrMapOvr>
    <a:masterClrMapping/>
  </p:clrMapOvr>
</p:sldLayout>
</file>

<file path=ppt/slideLayouts/slideLayout673.xml><?xml version="1.0" encoding="utf-8"?>
<p:sldLayout xmlns:a="http://schemas.openxmlformats.org/drawingml/2006/main" xmlns:r="http://schemas.openxmlformats.org/officeDocument/2006/relationships" xmlns:p="http://schemas.openxmlformats.org/presentationml/2006/main" preserve="1" userDrawn="1">
  <p:cSld name="4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99"/>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51"/>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667613992"/>
      </p:ext>
    </p:extLst>
  </p:cSld>
  <p:clrMapOvr>
    <a:masterClrMapping/>
  </p:clrMapOvr>
</p:sldLayout>
</file>

<file path=ppt/slideLayouts/slideLayout674.xml><?xml version="1.0" encoding="utf-8"?>
<p:sldLayout xmlns:a="http://schemas.openxmlformats.org/drawingml/2006/main" xmlns:r="http://schemas.openxmlformats.org/officeDocument/2006/relationships" xmlns:p="http://schemas.openxmlformats.org/presentationml/2006/main" preserve="1" userDrawn="1">
  <p:cSld name="4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642316224"/>
      </p:ext>
    </p:extLst>
  </p:cSld>
  <p:clrMapOvr>
    <a:masterClrMapping/>
  </p:clrMapOvr>
</p:sldLayout>
</file>

<file path=ppt/slideLayouts/slideLayout675.xml><?xml version="1.0" encoding="utf-8"?>
<p:sldLayout xmlns:a="http://schemas.openxmlformats.org/drawingml/2006/main" xmlns:r="http://schemas.openxmlformats.org/officeDocument/2006/relationships" xmlns:p="http://schemas.openxmlformats.org/presentationml/2006/main" preserve="1" userDrawn="1">
  <p:cSld name="46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799897349"/>
      </p:ext>
    </p:extLst>
  </p:cSld>
  <p:clrMapOvr>
    <a:masterClrMapping/>
  </p:clrMapOvr>
</p:sldLayout>
</file>

<file path=ppt/slideLayouts/slideLayout676.xml><?xml version="1.0" encoding="utf-8"?>
<p:sldLayout xmlns:a="http://schemas.openxmlformats.org/drawingml/2006/main" xmlns:r="http://schemas.openxmlformats.org/officeDocument/2006/relationships" xmlns:p="http://schemas.openxmlformats.org/presentationml/2006/main" preserve="1" userDrawn="1">
  <p:cSld name="47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21"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607787410"/>
      </p:ext>
    </p:extLst>
  </p:cSld>
  <p:clrMapOvr>
    <a:masterClrMapping/>
  </p:clrMapOvr>
</p:sldLayout>
</file>

<file path=ppt/slideLayouts/slideLayout677.xml><?xml version="1.0" encoding="utf-8"?>
<p:sldLayout xmlns:a="http://schemas.openxmlformats.org/drawingml/2006/main" xmlns:r="http://schemas.openxmlformats.org/officeDocument/2006/relationships" xmlns:p="http://schemas.openxmlformats.org/presentationml/2006/main" preserve="1" userDrawn="1">
  <p:cSld name="4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60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60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32513484"/>
      </p:ext>
    </p:extLst>
  </p:cSld>
  <p:clrMapOvr>
    <a:masterClrMapping/>
  </p:clrMapOvr>
</p:sldLayout>
</file>

<file path=ppt/slideLayouts/slideLayout678.xml><?xml version="1.0" encoding="utf-8"?>
<p:sldLayout xmlns:a="http://schemas.openxmlformats.org/drawingml/2006/main" xmlns:r="http://schemas.openxmlformats.org/officeDocument/2006/relationships" xmlns:p="http://schemas.openxmlformats.org/presentationml/2006/main" preserve="1" userDrawn="1">
  <p:cSld name="49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330115048"/>
      </p:ext>
    </p:extLst>
  </p:cSld>
  <p:clrMapOvr>
    <a:masterClrMapping/>
  </p:clrMapOvr>
</p:sldLayout>
</file>

<file path=ppt/slideLayouts/slideLayout679.xml><?xml version="1.0" encoding="utf-8"?>
<p:sldLayout xmlns:a="http://schemas.openxmlformats.org/drawingml/2006/main" xmlns:r="http://schemas.openxmlformats.org/officeDocument/2006/relationships" xmlns:p="http://schemas.openxmlformats.org/presentationml/2006/main" userDrawn="1">
  <p:cSld name="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072B4021-5C4D-4051-95B2-F152519675E5}"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419EC1F-16C4-447A-B8FE-B6087C8B7377}" type="slidenum">
              <a:rPr lang="zh-CN" altLang="en-US"/>
              <a:pPr>
                <a:defRPr/>
              </a:pPr>
              <a:t>‹#›</a:t>
            </a:fld>
            <a:endParaRPr lang="zh-CN" altLang="en-US"/>
          </a:p>
        </p:txBody>
      </p:sp>
    </p:spTree>
    <p:extLst>
      <p:ext uri="{BB962C8B-B14F-4D97-AF65-F5344CB8AC3E}">
        <p14:creationId xmlns:p14="http://schemas.microsoft.com/office/powerpoint/2010/main" val="350851624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A1818A1F-0709-45EA-9361-D9F99F07BAA8}"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79DBCEFE-8DBF-4E8D-9845-FF83EAA40651}" type="slidenum">
              <a:rPr lang="zh-CN" altLang="en-US"/>
              <a:pPr>
                <a:defRPr/>
              </a:pPr>
              <a:t>‹#›</a:t>
            </a:fld>
            <a:endParaRPr lang="zh-CN" altLang="en-US"/>
          </a:p>
        </p:txBody>
      </p:sp>
    </p:spTree>
    <p:extLst>
      <p:ext uri="{BB962C8B-B14F-4D97-AF65-F5344CB8AC3E}">
        <p14:creationId xmlns:p14="http://schemas.microsoft.com/office/powerpoint/2010/main" val="3760228117"/>
      </p:ext>
    </p:extLst>
  </p:cSld>
  <p:clrMapOvr>
    <a:masterClrMapping/>
  </p:clrMapOvr>
</p:sldLayout>
</file>

<file path=ppt/slideLayouts/slideLayout680.xml><?xml version="1.0" encoding="utf-8"?>
<p:sldLayout xmlns:a="http://schemas.openxmlformats.org/drawingml/2006/main" xmlns:r="http://schemas.openxmlformats.org/officeDocument/2006/relationships" xmlns:p="http://schemas.openxmlformats.org/presentationml/2006/main" preserve="1" userDrawn="1">
  <p:cSld name="1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4449735"/>
      </p:ext>
    </p:extLst>
  </p:cSld>
  <p:clrMapOvr>
    <a:masterClrMapping/>
  </p:clrMapOvr>
</p:sldLayout>
</file>

<file path=ppt/slideLayouts/slideLayout681.xml><?xml version="1.0" encoding="utf-8"?>
<p:sldLayout xmlns:a="http://schemas.openxmlformats.org/drawingml/2006/main" xmlns:r="http://schemas.openxmlformats.org/officeDocument/2006/relationships" xmlns:p="http://schemas.openxmlformats.org/presentationml/2006/main" userDrawn="1">
  <p:cSld name="5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2150E76-8920-4741-963C-667EF1F979C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30E10919-45DD-4A75-B35C-D6C3BB4E4B93}" type="slidenum">
              <a:rPr lang="zh-CN" altLang="en-US"/>
              <a:pPr>
                <a:defRPr/>
              </a:pPr>
              <a:t>‹#›</a:t>
            </a:fld>
            <a:endParaRPr lang="zh-CN" altLang="en-US"/>
          </a:p>
        </p:txBody>
      </p:sp>
    </p:spTree>
    <p:extLst>
      <p:ext uri="{BB962C8B-B14F-4D97-AF65-F5344CB8AC3E}">
        <p14:creationId xmlns:p14="http://schemas.microsoft.com/office/powerpoint/2010/main" val="2372390519"/>
      </p:ext>
    </p:extLst>
  </p:cSld>
  <p:clrMapOvr>
    <a:masterClrMapping/>
  </p:clrMapOvr>
</p:sldLayout>
</file>

<file path=ppt/slideLayouts/slideLayout682.xml><?xml version="1.0" encoding="utf-8"?>
<p:sldLayout xmlns:a="http://schemas.openxmlformats.org/drawingml/2006/main" xmlns:r="http://schemas.openxmlformats.org/officeDocument/2006/relationships" xmlns:p="http://schemas.openxmlformats.org/presentationml/2006/main" preserve="1" userDrawn="1">
  <p:cSld name="1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67883336"/>
      </p:ext>
    </p:extLst>
  </p:cSld>
  <p:clrMapOvr>
    <a:masterClrMapping/>
  </p:clrMapOvr>
</p:sldLayout>
</file>

<file path=ppt/slideLayouts/slideLayout683.xml><?xml version="1.0" encoding="utf-8"?>
<p:sldLayout xmlns:a="http://schemas.openxmlformats.org/drawingml/2006/main" xmlns:r="http://schemas.openxmlformats.org/officeDocument/2006/relationships" xmlns:p="http://schemas.openxmlformats.org/presentationml/2006/main" userDrawn="1">
  <p:cSld name="5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299322A6-368E-444E-94A8-190E7C3D0D2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9F4CE8D-C0BD-41C5-8C0A-A27D46807D34}" type="slidenum">
              <a:rPr lang="zh-CN" altLang="en-US"/>
              <a:pPr>
                <a:defRPr/>
              </a:pPr>
              <a:t>‹#›</a:t>
            </a:fld>
            <a:endParaRPr lang="zh-CN" altLang="en-US"/>
          </a:p>
        </p:txBody>
      </p:sp>
    </p:spTree>
    <p:extLst>
      <p:ext uri="{BB962C8B-B14F-4D97-AF65-F5344CB8AC3E}">
        <p14:creationId xmlns:p14="http://schemas.microsoft.com/office/powerpoint/2010/main" val="3672816994"/>
      </p:ext>
    </p:extLst>
  </p:cSld>
  <p:clrMapOvr>
    <a:masterClrMapping/>
  </p:clrMapOvr>
</p:sldLayout>
</file>

<file path=ppt/slideLayouts/slideLayout684.xml><?xml version="1.0" encoding="utf-8"?>
<p:sldLayout xmlns:a="http://schemas.openxmlformats.org/drawingml/2006/main" xmlns:r="http://schemas.openxmlformats.org/officeDocument/2006/relationships" xmlns:p="http://schemas.openxmlformats.org/presentationml/2006/main" preserve="1" userDrawn="1">
  <p:cSld name="1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2360338"/>
      </p:ext>
    </p:extLst>
  </p:cSld>
  <p:clrMapOvr>
    <a:masterClrMapping/>
  </p:clrMapOvr>
</p:sldLayout>
</file>

<file path=ppt/slideLayouts/slideLayout685.xml><?xml version="1.0" encoding="utf-8"?>
<p:sldLayout xmlns:a="http://schemas.openxmlformats.org/drawingml/2006/main" xmlns:r="http://schemas.openxmlformats.org/officeDocument/2006/relationships" xmlns:p="http://schemas.openxmlformats.org/presentationml/2006/main" userDrawn="1">
  <p:cSld name="5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25B7853B-0588-4AD7-9A13-29A583082D5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29D328D-CE53-40CE-915F-B0805D95B9EB}" type="slidenum">
              <a:rPr lang="zh-CN" altLang="en-US"/>
              <a:pPr>
                <a:defRPr/>
              </a:pPr>
              <a:t>‹#›</a:t>
            </a:fld>
            <a:endParaRPr lang="zh-CN" altLang="en-US"/>
          </a:p>
        </p:txBody>
      </p:sp>
    </p:spTree>
    <p:extLst>
      <p:ext uri="{BB962C8B-B14F-4D97-AF65-F5344CB8AC3E}">
        <p14:creationId xmlns:p14="http://schemas.microsoft.com/office/powerpoint/2010/main" val="299155713"/>
      </p:ext>
    </p:extLst>
  </p:cSld>
  <p:clrMapOvr>
    <a:masterClrMapping/>
  </p:clrMapOvr>
</p:sldLayout>
</file>

<file path=ppt/slideLayouts/slideLayout686.xml><?xml version="1.0" encoding="utf-8"?>
<p:sldLayout xmlns:a="http://schemas.openxmlformats.org/drawingml/2006/main" xmlns:r="http://schemas.openxmlformats.org/officeDocument/2006/relationships" xmlns:p="http://schemas.openxmlformats.org/presentationml/2006/main" preserve="1" userDrawn="1">
  <p:cSld name="1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5090252"/>
      </p:ext>
    </p:extLst>
  </p:cSld>
  <p:clrMapOvr>
    <a:masterClrMapping/>
  </p:clrMapOvr>
</p:sldLayout>
</file>

<file path=ppt/slideLayouts/slideLayout687.xml><?xml version="1.0" encoding="utf-8"?>
<p:sldLayout xmlns:a="http://schemas.openxmlformats.org/drawingml/2006/main" xmlns:r="http://schemas.openxmlformats.org/officeDocument/2006/relationships" xmlns:p="http://schemas.openxmlformats.org/presentationml/2006/main" userDrawn="1">
  <p:cSld name="5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6F082DF-045D-419C-AE13-DFA70D90CDC9}"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7F46F622-5FCE-43EF-8813-614C9FC9CEA2}" type="slidenum">
              <a:rPr lang="zh-CN" altLang="en-US"/>
              <a:pPr>
                <a:defRPr/>
              </a:pPr>
              <a:t>‹#›</a:t>
            </a:fld>
            <a:endParaRPr lang="zh-CN" altLang="en-US"/>
          </a:p>
        </p:txBody>
      </p:sp>
    </p:spTree>
    <p:extLst>
      <p:ext uri="{BB962C8B-B14F-4D97-AF65-F5344CB8AC3E}">
        <p14:creationId xmlns:p14="http://schemas.microsoft.com/office/powerpoint/2010/main" val="1126845181"/>
      </p:ext>
    </p:extLst>
  </p:cSld>
  <p:clrMapOvr>
    <a:masterClrMapping/>
  </p:clrMapOvr>
</p:sldLayout>
</file>

<file path=ppt/slideLayouts/slideLayout688.xml><?xml version="1.0" encoding="utf-8"?>
<p:sldLayout xmlns:a="http://schemas.openxmlformats.org/drawingml/2006/main" xmlns:r="http://schemas.openxmlformats.org/officeDocument/2006/relationships" xmlns:p="http://schemas.openxmlformats.org/presentationml/2006/main" preserve="1" userDrawn="1">
  <p:cSld name="2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3375579"/>
      </p:ext>
    </p:extLst>
  </p:cSld>
  <p:clrMapOvr>
    <a:masterClrMapping/>
  </p:clrMapOvr>
</p:sldLayout>
</file>

<file path=ppt/slideLayouts/slideLayout689.xml><?xml version="1.0" encoding="utf-8"?>
<p:sldLayout xmlns:a="http://schemas.openxmlformats.org/drawingml/2006/main" xmlns:r="http://schemas.openxmlformats.org/officeDocument/2006/relationships" xmlns:p="http://schemas.openxmlformats.org/presentationml/2006/main" userDrawn="1">
  <p:cSld name="5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BF517B2E-651F-4209-82CB-5A84C52D2E9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3A9865E-02B7-45B9-925C-337338D3119F}" type="slidenum">
              <a:rPr lang="zh-CN" altLang="en-US"/>
              <a:pPr>
                <a:defRPr/>
              </a:pPr>
              <a:t>‹#›</a:t>
            </a:fld>
            <a:endParaRPr lang="zh-CN" altLang="en-US"/>
          </a:p>
        </p:txBody>
      </p:sp>
    </p:spTree>
    <p:extLst>
      <p:ext uri="{BB962C8B-B14F-4D97-AF65-F5344CB8AC3E}">
        <p14:creationId xmlns:p14="http://schemas.microsoft.com/office/powerpoint/2010/main" val="400650856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0679635"/>
      </p:ext>
    </p:extLst>
  </p:cSld>
  <p:clrMapOvr>
    <a:masterClrMapping/>
  </p:clrMapOvr>
</p:sldLayout>
</file>

<file path=ppt/slideLayouts/slideLayout690.xml><?xml version="1.0" encoding="utf-8"?>
<p:sldLayout xmlns:a="http://schemas.openxmlformats.org/drawingml/2006/main" xmlns:r="http://schemas.openxmlformats.org/officeDocument/2006/relationships" xmlns:p="http://schemas.openxmlformats.org/presentationml/2006/main" userDrawn="1">
  <p:cSld name="5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11D18512-D1F5-4B65-8CCF-A1DA335B5CA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78F1B6A4-1741-406D-B78F-7758789F09EC}" type="slidenum">
              <a:rPr lang="zh-CN" altLang="en-US"/>
              <a:pPr>
                <a:defRPr/>
              </a:pPr>
              <a:t>‹#›</a:t>
            </a:fld>
            <a:endParaRPr lang="zh-CN" altLang="en-US"/>
          </a:p>
        </p:txBody>
      </p:sp>
    </p:spTree>
    <p:extLst>
      <p:ext uri="{BB962C8B-B14F-4D97-AF65-F5344CB8AC3E}">
        <p14:creationId xmlns:p14="http://schemas.microsoft.com/office/powerpoint/2010/main" val="294074037"/>
      </p:ext>
    </p:extLst>
  </p:cSld>
  <p:clrMapOvr>
    <a:masterClrMapping/>
  </p:clrMapOvr>
</p:sldLayout>
</file>

<file path=ppt/slideLayouts/slideLayout691.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94539715"/>
      </p:ext>
    </p:extLst>
  </p:cSld>
  <p:clrMapOvr>
    <a:masterClrMapping/>
  </p:clrMapOvr>
</p:sldLayout>
</file>

<file path=ppt/slideLayouts/slideLayout692.xml><?xml version="1.0" encoding="utf-8"?>
<p:sldLayout xmlns:a="http://schemas.openxmlformats.org/drawingml/2006/main" xmlns:r="http://schemas.openxmlformats.org/officeDocument/2006/relationships" xmlns:p="http://schemas.openxmlformats.org/presentationml/2006/main" preserve="1" userDrawn="1">
  <p:cSld name="5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8308734"/>
      </p:ext>
    </p:extLst>
  </p:cSld>
  <p:clrMapOvr>
    <a:masterClrMapping/>
  </p:clrMapOvr>
</p:sldLayout>
</file>

<file path=ppt/slideLayouts/slideLayout693.xml><?xml version="1.0" encoding="utf-8"?>
<p:sldLayout xmlns:a="http://schemas.openxmlformats.org/drawingml/2006/main" xmlns:r="http://schemas.openxmlformats.org/officeDocument/2006/relationships" xmlns:p="http://schemas.openxmlformats.org/presentationml/2006/main" preserve="1" userDrawn="1">
  <p:cSld name="4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4472812"/>
      </p:ext>
    </p:extLst>
  </p:cSld>
  <p:clrMapOvr>
    <a:masterClrMapping/>
  </p:clrMapOvr>
</p:sldLayout>
</file>

<file path=ppt/slideLayouts/slideLayout694.xml><?xml version="1.0" encoding="utf-8"?>
<p:sldLayout xmlns:a="http://schemas.openxmlformats.org/drawingml/2006/main" xmlns:r="http://schemas.openxmlformats.org/officeDocument/2006/relationships" xmlns:p="http://schemas.openxmlformats.org/presentationml/2006/main" userDrawn="1">
  <p:cSld name="5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4D1BB9D2-D051-4666-BF1B-CFCA5A6F643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15DF19D4-D54D-46F4-AE96-96ED32B852A4}" type="slidenum">
              <a:rPr lang="zh-CN" altLang="en-US"/>
              <a:pPr>
                <a:defRPr/>
              </a:pPr>
              <a:t>‹#›</a:t>
            </a:fld>
            <a:endParaRPr lang="zh-CN" altLang="en-US"/>
          </a:p>
        </p:txBody>
      </p:sp>
    </p:spTree>
    <p:extLst>
      <p:ext uri="{BB962C8B-B14F-4D97-AF65-F5344CB8AC3E}">
        <p14:creationId xmlns:p14="http://schemas.microsoft.com/office/powerpoint/2010/main" val="601015034"/>
      </p:ext>
    </p:extLst>
  </p:cSld>
  <p:clrMapOvr>
    <a:masterClrMapping/>
  </p:clrMapOvr>
</p:sldLayout>
</file>

<file path=ppt/slideLayouts/slideLayout695.xml><?xml version="1.0" encoding="utf-8"?>
<p:sldLayout xmlns:a="http://schemas.openxmlformats.org/drawingml/2006/main" xmlns:r="http://schemas.openxmlformats.org/officeDocument/2006/relationships" xmlns:p="http://schemas.openxmlformats.org/presentationml/2006/main" userDrawn="1">
  <p:cSld name="5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35ECA06-3FF0-46C3-95B6-64D0935091C2}"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3B740CD2-6162-4098-813D-4E7134CE6ACA}" type="slidenum">
              <a:rPr lang="zh-CN" altLang="en-US"/>
              <a:pPr>
                <a:defRPr/>
              </a:pPr>
              <a:t>‹#›</a:t>
            </a:fld>
            <a:endParaRPr lang="zh-CN" altLang="en-US"/>
          </a:p>
        </p:txBody>
      </p:sp>
    </p:spTree>
    <p:extLst>
      <p:ext uri="{BB962C8B-B14F-4D97-AF65-F5344CB8AC3E}">
        <p14:creationId xmlns:p14="http://schemas.microsoft.com/office/powerpoint/2010/main" val="2990244294"/>
      </p:ext>
    </p:extLst>
  </p:cSld>
  <p:clrMapOvr>
    <a:masterClrMapping/>
  </p:clrMapOvr>
</p:sldLayout>
</file>

<file path=ppt/slideLayouts/slideLayout696.xml><?xml version="1.0" encoding="utf-8"?>
<p:sldLayout xmlns:a="http://schemas.openxmlformats.org/drawingml/2006/main" xmlns:r="http://schemas.openxmlformats.org/officeDocument/2006/relationships" xmlns:p="http://schemas.openxmlformats.org/presentationml/2006/main" userDrawn="1">
  <p:cSld name="6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3077904"/>
      </p:ext>
    </p:extLst>
  </p:cSld>
  <p:clrMapOvr>
    <a:masterClrMapping/>
  </p:clrMapOvr>
  <p:transition spd="slow" advClick="0" advTm="0">
    <p:random/>
  </p:transition>
</p:sldLayout>
</file>

<file path=ppt/slideLayouts/slideLayout697.xml><?xml version="1.0" encoding="utf-8"?>
<p:sldLayout xmlns:a="http://schemas.openxmlformats.org/drawingml/2006/main" xmlns:r="http://schemas.openxmlformats.org/officeDocument/2006/relationships" xmlns:p="http://schemas.openxmlformats.org/presentationml/2006/main" userDrawn="1">
  <p:cSld name="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1519C20-2B12-41A8-BFE0-032E8A12FE84}"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A3FAD3C-F3A1-4260-A3B3-305C2D392B7F}" type="slidenum">
              <a:rPr lang="zh-CN" altLang="en-US"/>
              <a:pPr>
                <a:defRPr/>
              </a:pPr>
              <a:t>‹#›</a:t>
            </a:fld>
            <a:endParaRPr lang="zh-CN" altLang="en-US"/>
          </a:p>
        </p:txBody>
      </p:sp>
    </p:spTree>
    <p:extLst>
      <p:ext uri="{BB962C8B-B14F-4D97-AF65-F5344CB8AC3E}">
        <p14:creationId xmlns:p14="http://schemas.microsoft.com/office/powerpoint/2010/main" val="3846099052"/>
      </p:ext>
    </p:extLst>
  </p:cSld>
  <p:clrMapOvr>
    <a:masterClrMapping/>
  </p:clrMapOvr>
</p:sldLayout>
</file>

<file path=ppt/slideLayouts/slideLayout698.xml><?xml version="1.0" encoding="utf-8"?>
<p:sldLayout xmlns:a="http://schemas.openxmlformats.org/drawingml/2006/main" xmlns:r="http://schemas.openxmlformats.org/officeDocument/2006/relationships" xmlns:p="http://schemas.openxmlformats.org/presentationml/2006/main" userDrawn="1">
  <p:cSld name="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9" y="6042108"/>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6DD4CE6-08F9-43C8-A022-38B8AD29906F}"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08"/>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08"/>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68699FD-CCB1-4EEC-A8A0-60980C6B45BD}" type="slidenum">
              <a:rPr lang="zh-CN" altLang="en-US"/>
              <a:pPr>
                <a:defRPr/>
              </a:pPr>
              <a:t>‹#›</a:t>
            </a:fld>
            <a:endParaRPr lang="zh-CN" altLang="en-US"/>
          </a:p>
        </p:txBody>
      </p:sp>
    </p:spTree>
    <p:extLst>
      <p:ext uri="{BB962C8B-B14F-4D97-AF65-F5344CB8AC3E}">
        <p14:creationId xmlns:p14="http://schemas.microsoft.com/office/powerpoint/2010/main" val="2635361018"/>
      </p:ext>
    </p:extLst>
  </p:cSld>
  <p:clrMapOvr>
    <a:masterClrMapping/>
  </p:clrMapOvr>
</p:sldLayout>
</file>

<file path=ppt/slideLayouts/slideLayout699.xml><?xml version="1.0" encoding="utf-8"?>
<p:sldLayout xmlns:a="http://schemas.openxmlformats.org/drawingml/2006/main" xmlns:r="http://schemas.openxmlformats.org/officeDocument/2006/relationships" xmlns:p="http://schemas.openxmlformats.org/presentationml/2006/main" preserve="1" userDrawn="1">
  <p:cSld name="2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42884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8"/>
          <p:cNvSpPr txBox="1">
            <a:spLocks noGrp="1"/>
          </p:cNvSpPr>
          <p:nvPr>
            <p:ph type="dt" idx="10"/>
          </p:nvPr>
        </p:nvSpPr>
        <p:spPr>
          <a:xfrm>
            <a:off x="628650" y="6356459"/>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8"/>
          <p:cNvSpPr txBox="1">
            <a:spLocks noGrp="1"/>
          </p:cNvSpPr>
          <p:nvPr>
            <p:ph type="ftr" idx="11"/>
          </p:nvPr>
        </p:nvSpPr>
        <p:spPr>
          <a:xfrm>
            <a:off x="3028950" y="6356459"/>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8"/>
          <p:cNvSpPr txBox="1">
            <a:spLocks noGrp="1"/>
          </p:cNvSpPr>
          <p:nvPr>
            <p:ph type="sldNum" idx="12"/>
          </p:nvPr>
        </p:nvSpPr>
        <p:spPr>
          <a:xfrm>
            <a:off x="6457950" y="6356459"/>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65944373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893225"/>
      </p:ext>
    </p:extLst>
  </p:cSld>
  <p:clrMapOvr>
    <a:masterClrMapping/>
  </p:clrMapOvr>
</p:sldLayout>
</file>

<file path=ppt/slideLayouts/slideLayout700.xml><?xml version="1.0" encoding="utf-8"?>
<p:sldLayout xmlns:a="http://schemas.openxmlformats.org/drawingml/2006/main" xmlns:r="http://schemas.openxmlformats.org/officeDocument/2006/relationships" xmlns:p="http://schemas.openxmlformats.org/presentationml/2006/main" userDrawn="1">
  <p:cSld name="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9" y="6042108"/>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24ED158C-8F83-4187-8260-B0CD82CC668F}"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08"/>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08"/>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8E3B7A6A-0946-4C2E-9B57-11352CEF98C2}" type="slidenum">
              <a:rPr lang="zh-CN" altLang="en-US"/>
              <a:pPr>
                <a:defRPr/>
              </a:pPr>
              <a:t>‹#›</a:t>
            </a:fld>
            <a:endParaRPr lang="zh-CN" altLang="en-US"/>
          </a:p>
        </p:txBody>
      </p:sp>
    </p:spTree>
    <p:extLst>
      <p:ext uri="{BB962C8B-B14F-4D97-AF65-F5344CB8AC3E}">
        <p14:creationId xmlns:p14="http://schemas.microsoft.com/office/powerpoint/2010/main" val="2453967483"/>
      </p:ext>
    </p:extLst>
  </p:cSld>
  <p:clrMapOvr>
    <a:masterClrMapping/>
  </p:clrMapOvr>
</p:sldLayout>
</file>

<file path=ppt/slideLayouts/slideLayout701.xml><?xml version="1.0" encoding="utf-8"?>
<p:sldLayout xmlns:a="http://schemas.openxmlformats.org/drawingml/2006/main" xmlns:r="http://schemas.openxmlformats.org/officeDocument/2006/relationships" xmlns:p="http://schemas.openxmlformats.org/presentationml/2006/main" preserve="1" userDrawn="1">
  <p:cSld name="2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9214568"/>
      </p:ext>
    </p:extLst>
  </p:cSld>
  <p:clrMapOvr>
    <a:masterClrMapping/>
  </p:clrMapOvr>
</p:sldLayout>
</file>

<file path=ppt/slideLayouts/slideLayout702.xml><?xml version="1.0" encoding="utf-8"?>
<p:sldLayout xmlns:a="http://schemas.openxmlformats.org/drawingml/2006/main" xmlns:r="http://schemas.openxmlformats.org/officeDocument/2006/relationships" xmlns:p="http://schemas.openxmlformats.org/presentationml/2006/main" userDrawn="1">
  <p:cSld name="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9" y="6042108"/>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56352166-2D65-4C5C-BF70-89CA72778ED5}"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08"/>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08"/>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A02736E5-0C12-4048-BA5B-0169DE6692B1}" type="slidenum">
              <a:rPr lang="zh-CN" altLang="en-US"/>
              <a:pPr>
                <a:defRPr/>
              </a:pPr>
              <a:t>‹#›</a:t>
            </a:fld>
            <a:endParaRPr lang="zh-CN" altLang="en-US"/>
          </a:p>
        </p:txBody>
      </p:sp>
    </p:spTree>
    <p:extLst>
      <p:ext uri="{BB962C8B-B14F-4D97-AF65-F5344CB8AC3E}">
        <p14:creationId xmlns:p14="http://schemas.microsoft.com/office/powerpoint/2010/main" val="2178476673"/>
      </p:ext>
    </p:extLst>
  </p:cSld>
  <p:clrMapOvr>
    <a:masterClrMapping/>
  </p:clrMapOvr>
</p:sldLayout>
</file>

<file path=ppt/slideLayouts/slideLayout703.xml><?xml version="1.0" encoding="utf-8"?>
<p:sldLayout xmlns:a="http://schemas.openxmlformats.org/drawingml/2006/main" xmlns:r="http://schemas.openxmlformats.org/officeDocument/2006/relationships" xmlns:p="http://schemas.openxmlformats.org/presentationml/2006/main" preserve="1" userDrawn="1">
  <p:cSld name="2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9155763"/>
      </p:ext>
    </p:extLst>
  </p:cSld>
  <p:clrMapOvr>
    <a:masterClrMapping/>
  </p:clrMapOvr>
</p:sldLayout>
</file>

<file path=ppt/slideLayouts/slideLayout704.xml><?xml version="1.0" encoding="utf-8"?>
<p:sldLayout xmlns:a="http://schemas.openxmlformats.org/drawingml/2006/main" xmlns:r="http://schemas.openxmlformats.org/officeDocument/2006/relationships" xmlns:p="http://schemas.openxmlformats.org/presentationml/2006/main" userDrawn="1">
  <p:cSld name="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9" y="6042108"/>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2D187BC4-4078-4A33-B656-578EB200C620}"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08"/>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08"/>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84E3607B-F68F-4093-9AD3-5FE6575FD910}" type="slidenum">
              <a:rPr lang="zh-CN" altLang="en-US"/>
              <a:pPr>
                <a:defRPr/>
              </a:pPr>
              <a:t>‹#›</a:t>
            </a:fld>
            <a:endParaRPr lang="zh-CN" altLang="en-US"/>
          </a:p>
        </p:txBody>
      </p:sp>
    </p:spTree>
    <p:extLst>
      <p:ext uri="{BB962C8B-B14F-4D97-AF65-F5344CB8AC3E}">
        <p14:creationId xmlns:p14="http://schemas.microsoft.com/office/powerpoint/2010/main" val="2100583188"/>
      </p:ext>
    </p:extLst>
  </p:cSld>
  <p:clrMapOvr>
    <a:masterClrMapping/>
  </p:clrMapOvr>
</p:sldLayout>
</file>

<file path=ppt/slideLayouts/slideLayout705.xml><?xml version="1.0" encoding="utf-8"?>
<p:sldLayout xmlns:a="http://schemas.openxmlformats.org/drawingml/2006/main" xmlns:r="http://schemas.openxmlformats.org/officeDocument/2006/relationships" xmlns:p="http://schemas.openxmlformats.org/presentationml/2006/main" preserve="1" userDrawn="1">
  <p:cSld name="2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6955949"/>
      </p:ext>
    </p:extLst>
  </p:cSld>
  <p:clrMapOvr>
    <a:masterClrMapping/>
  </p:clrMapOvr>
</p:sldLayout>
</file>

<file path=ppt/slideLayouts/slideLayout706.xml><?xml version="1.0" encoding="utf-8"?>
<p:sldLayout xmlns:a="http://schemas.openxmlformats.org/drawingml/2006/main" xmlns:r="http://schemas.openxmlformats.org/officeDocument/2006/relationships" xmlns:p="http://schemas.openxmlformats.org/presentationml/2006/main" userDrawn="1">
  <p:cSld name="6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9" y="6042108"/>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124470D6-E349-4E28-B2B6-7A9157E894AD}"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08"/>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08"/>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326560C3-8012-4427-BEDB-F19F4ACD9AC8}" type="slidenum">
              <a:rPr lang="zh-CN" altLang="en-US"/>
              <a:pPr>
                <a:defRPr/>
              </a:pPr>
              <a:t>‹#›</a:t>
            </a:fld>
            <a:endParaRPr lang="zh-CN" altLang="en-US"/>
          </a:p>
        </p:txBody>
      </p:sp>
    </p:spTree>
    <p:extLst>
      <p:ext uri="{BB962C8B-B14F-4D97-AF65-F5344CB8AC3E}">
        <p14:creationId xmlns:p14="http://schemas.microsoft.com/office/powerpoint/2010/main" val="4183229338"/>
      </p:ext>
    </p:extLst>
  </p:cSld>
  <p:clrMapOvr>
    <a:masterClrMapping/>
  </p:clrMapOvr>
</p:sldLayout>
</file>

<file path=ppt/slideLayouts/slideLayout707.xml><?xml version="1.0" encoding="utf-8"?>
<p:sldLayout xmlns:a="http://schemas.openxmlformats.org/drawingml/2006/main" xmlns:r="http://schemas.openxmlformats.org/officeDocument/2006/relationships" xmlns:p="http://schemas.openxmlformats.org/presentationml/2006/main" preserve="1" userDrawn="1">
  <p:cSld name="2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3007343"/>
      </p:ext>
    </p:extLst>
  </p:cSld>
  <p:clrMapOvr>
    <a:masterClrMapping/>
  </p:clrMapOvr>
</p:sldLayout>
</file>

<file path=ppt/slideLayouts/slideLayout708.xml><?xml version="1.0" encoding="utf-8"?>
<p:sldLayout xmlns:a="http://schemas.openxmlformats.org/drawingml/2006/main" xmlns:r="http://schemas.openxmlformats.org/officeDocument/2006/relationships" xmlns:p="http://schemas.openxmlformats.org/presentationml/2006/main" showMasterSp="0" preserve="1" userDrawn="1">
  <p:cSld name="6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592634043"/>
      </p:ext>
    </p:extLst>
  </p:cSld>
  <p:clrMapOvr>
    <a:masterClrMapping/>
  </p:clrMapOvr>
</p:sldLayout>
</file>

<file path=ppt/slideLayouts/slideLayout709.xml><?xml version="1.0" encoding="utf-8"?>
<p:sldLayout xmlns:a="http://schemas.openxmlformats.org/drawingml/2006/main" xmlns:r="http://schemas.openxmlformats.org/officeDocument/2006/relationships" xmlns:p="http://schemas.openxmlformats.org/presentationml/2006/main" preserve="1" userDrawn="1">
  <p:cSld name="6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49"/>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9593379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21969347"/>
      </p:ext>
    </p:extLst>
  </p:cSld>
  <p:clrMapOvr>
    <a:masterClrMapping/>
  </p:clrMapOvr>
</p:sldLayout>
</file>

<file path=ppt/slideLayouts/slideLayout710.xml><?xml version="1.0" encoding="utf-8"?>
<p:sldLayout xmlns:a="http://schemas.openxmlformats.org/drawingml/2006/main" xmlns:r="http://schemas.openxmlformats.org/officeDocument/2006/relationships" xmlns:p="http://schemas.openxmlformats.org/presentationml/2006/main" preserve="1" userDrawn="1">
  <p:cSld name="67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090223299"/>
      </p:ext>
    </p:extLst>
  </p:cSld>
  <p:clrMapOvr>
    <a:masterClrMapping/>
  </p:clrMapOvr>
</p:sldLayout>
</file>

<file path=ppt/slideLayouts/slideLayout711.xml><?xml version="1.0" encoding="utf-8"?>
<p:sldLayout xmlns:a="http://schemas.openxmlformats.org/drawingml/2006/main" xmlns:r="http://schemas.openxmlformats.org/officeDocument/2006/relationships" xmlns:p="http://schemas.openxmlformats.org/presentationml/2006/main" preserve="1" userDrawn="1">
  <p:cSld name="68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361391330"/>
      </p:ext>
    </p:extLst>
  </p:cSld>
  <p:clrMapOvr>
    <a:masterClrMapping/>
  </p:clrMapOvr>
</p:sldLayout>
</file>

<file path=ppt/slideLayouts/slideLayout712.xml><?xml version="1.0" encoding="utf-8"?>
<p:sldLayout xmlns:a="http://schemas.openxmlformats.org/drawingml/2006/main" xmlns:r="http://schemas.openxmlformats.org/officeDocument/2006/relationships" xmlns:p="http://schemas.openxmlformats.org/presentationml/2006/main" preserve="1" userDrawn="1">
  <p:cSld name="69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20"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742012853"/>
      </p:ext>
    </p:extLst>
  </p:cSld>
  <p:clrMapOvr>
    <a:masterClrMapping/>
  </p:clrMapOvr>
</p:sldLayout>
</file>

<file path=ppt/slideLayouts/slideLayout713.xml><?xml version="1.0" encoding="utf-8"?>
<p:sldLayout xmlns:a="http://schemas.openxmlformats.org/drawingml/2006/main" xmlns:r="http://schemas.openxmlformats.org/officeDocument/2006/relationships" xmlns:p="http://schemas.openxmlformats.org/presentationml/2006/main" preserve="1" userDrawn="1">
  <p:cSld name="7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60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60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951815634"/>
      </p:ext>
    </p:extLst>
  </p:cSld>
  <p:clrMapOvr>
    <a:masterClrMapping/>
  </p:clrMapOvr>
</p:sldLayout>
</file>

<file path=ppt/slideLayouts/slideLayout714.xml><?xml version="1.0" encoding="utf-8"?>
<p:sldLayout xmlns:a="http://schemas.openxmlformats.org/drawingml/2006/main" xmlns:r="http://schemas.openxmlformats.org/officeDocument/2006/relationships" xmlns:p="http://schemas.openxmlformats.org/presentationml/2006/main" preserve="1" userDrawn="1">
  <p:cSld name="7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510448966"/>
      </p:ext>
    </p:extLst>
  </p:cSld>
  <p:clrMapOvr>
    <a:masterClrMapping/>
  </p:clrMapOvr>
</p:sldLayout>
</file>

<file path=ppt/slideLayouts/slideLayout715.xml><?xml version="1.0" encoding="utf-8"?>
<p:sldLayout xmlns:a="http://schemas.openxmlformats.org/drawingml/2006/main" xmlns:r="http://schemas.openxmlformats.org/officeDocument/2006/relationships" xmlns:p="http://schemas.openxmlformats.org/presentationml/2006/main" userDrawn="1">
  <p:cSld name="7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D3BE4B1-D8A7-4010-BAB6-E8DFB933EA6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D225F620-B679-4579-AFBB-91D796ABFCA8}" type="slidenum">
              <a:rPr lang="zh-CN" altLang="en-US"/>
              <a:pPr>
                <a:defRPr/>
              </a:pPr>
              <a:t>‹#›</a:t>
            </a:fld>
            <a:endParaRPr lang="zh-CN" altLang="en-US"/>
          </a:p>
        </p:txBody>
      </p:sp>
    </p:spTree>
    <p:extLst>
      <p:ext uri="{BB962C8B-B14F-4D97-AF65-F5344CB8AC3E}">
        <p14:creationId xmlns:p14="http://schemas.microsoft.com/office/powerpoint/2010/main" val="2342529586"/>
      </p:ext>
    </p:extLst>
  </p:cSld>
  <p:clrMapOvr>
    <a:masterClrMapping/>
  </p:clrMapOvr>
</p:sldLayout>
</file>

<file path=ppt/slideLayouts/slideLayout716.xml><?xml version="1.0" encoding="utf-8"?>
<p:sldLayout xmlns:a="http://schemas.openxmlformats.org/drawingml/2006/main" xmlns:r="http://schemas.openxmlformats.org/officeDocument/2006/relationships" xmlns:p="http://schemas.openxmlformats.org/presentationml/2006/main" preserve="1" userDrawn="1">
  <p:cSld name="2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3641316"/>
      </p:ext>
    </p:extLst>
  </p:cSld>
  <p:clrMapOvr>
    <a:masterClrMapping/>
  </p:clrMapOvr>
</p:sldLayout>
</file>

<file path=ppt/slideLayouts/slideLayout717.xml><?xml version="1.0" encoding="utf-8"?>
<p:sldLayout xmlns:a="http://schemas.openxmlformats.org/drawingml/2006/main" xmlns:r="http://schemas.openxmlformats.org/officeDocument/2006/relationships" xmlns:p="http://schemas.openxmlformats.org/presentationml/2006/main" userDrawn="1">
  <p:cSld name="7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DD4AEAE3-545E-439F-B412-EAB36F0F70D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691CC26-D6BD-422B-AC14-6C364DB17720}" type="slidenum">
              <a:rPr lang="zh-CN" altLang="en-US"/>
              <a:pPr>
                <a:defRPr/>
              </a:pPr>
              <a:t>‹#›</a:t>
            </a:fld>
            <a:endParaRPr lang="zh-CN" altLang="en-US"/>
          </a:p>
        </p:txBody>
      </p:sp>
    </p:spTree>
    <p:extLst>
      <p:ext uri="{BB962C8B-B14F-4D97-AF65-F5344CB8AC3E}">
        <p14:creationId xmlns:p14="http://schemas.microsoft.com/office/powerpoint/2010/main" val="2471941683"/>
      </p:ext>
    </p:extLst>
  </p:cSld>
  <p:clrMapOvr>
    <a:masterClrMapping/>
  </p:clrMapOvr>
</p:sldLayout>
</file>

<file path=ppt/slideLayouts/slideLayout718.xml><?xml version="1.0" encoding="utf-8"?>
<p:sldLayout xmlns:a="http://schemas.openxmlformats.org/drawingml/2006/main" xmlns:r="http://schemas.openxmlformats.org/officeDocument/2006/relationships" xmlns:p="http://schemas.openxmlformats.org/presentationml/2006/main" preserve="1" userDrawn="1">
  <p:cSld name="2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9221623"/>
      </p:ext>
    </p:extLst>
  </p:cSld>
  <p:clrMapOvr>
    <a:masterClrMapping/>
  </p:clrMapOvr>
</p:sldLayout>
</file>

<file path=ppt/slideLayouts/slideLayout719.xml><?xml version="1.0" encoding="utf-8"?>
<p:sldLayout xmlns:a="http://schemas.openxmlformats.org/drawingml/2006/main" xmlns:r="http://schemas.openxmlformats.org/officeDocument/2006/relationships" xmlns:p="http://schemas.openxmlformats.org/presentationml/2006/main" userDrawn="1">
  <p:cSld name="7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0E047125-3E74-4EE2-9721-81EE6906D1D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3C83D23D-70C3-4681-AE90-2E703DE6009C}" type="slidenum">
              <a:rPr lang="zh-CN" altLang="en-US"/>
              <a:pPr>
                <a:defRPr/>
              </a:pPr>
              <a:t>‹#›</a:t>
            </a:fld>
            <a:endParaRPr lang="zh-CN" altLang="en-US"/>
          </a:p>
        </p:txBody>
      </p:sp>
    </p:spTree>
    <p:extLst>
      <p:ext uri="{BB962C8B-B14F-4D97-AF65-F5344CB8AC3E}">
        <p14:creationId xmlns:p14="http://schemas.microsoft.com/office/powerpoint/2010/main" val="298724851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38C5DD3-AA04-43AA-AC37-B9DF80AF1D4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77C31A8-8C14-4DD3-BBF4-E6CD04F7DFC3}" type="slidenum">
              <a:rPr lang="zh-CN" altLang="en-US"/>
              <a:pPr>
                <a:defRPr/>
              </a:pPr>
              <a:t>‹#›</a:t>
            </a:fld>
            <a:endParaRPr lang="zh-CN" altLang="en-US"/>
          </a:p>
        </p:txBody>
      </p:sp>
    </p:spTree>
    <p:extLst>
      <p:ext uri="{BB962C8B-B14F-4D97-AF65-F5344CB8AC3E}">
        <p14:creationId xmlns:p14="http://schemas.microsoft.com/office/powerpoint/2010/main" val="1561711540"/>
      </p:ext>
    </p:extLst>
  </p:cSld>
  <p:clrMapOvr>
    <a:masterClrMapping/>
  </p:clrMapOvr>
</p:sldLayout>
</file>

<file path=ppt/slideLayouts/slideLayout720.xml><?xml version="1.0" encoding="utf-8"?>
<p:sldLayout xmlns:a="http://schemas.openxmlformats.org/drawingml/2006/main" xmlns:r="http://schemas.openxmlformats.org/officeDocument/2006/relationships" xmlns:p="http://schemas.openxmlformats.org/presentationml/2006/main" preserve="1" userDrawn="1">
  <p:cSld name="2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7071740"/>
      </p:ext>
    </p:extLst>
  </p:cSld>
  <p:clrMapOvr>
    <a:masterClrMapping/>
  </p:clrMapOvr>
</p:sldLayout>
</file>

<file path=ppt/slideLayouts/slideLayout721.xml><?xml version="1.0" encoding="utf-8"?>
<p:sldLayout xmlns:a="http://schemas.openxmlformats.org/drawingml/2006/main" xmlns:r="http://schemas.openxmlformats.org/officeDocument/2006/relationships" xmlns:p="http://schemas.openxmlformats.org/presentationml/2006/main" userDrawn="1">
  <p:cSld name="7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54F6E2CF-C03F-4ECF-A9AF-36047ECB290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D3F664D-5EB9-4191-A4F0-3285F2D40437}" type="slidenum">
              <a:rPr lang="zh-CN" altLang="en-US"/>
              <a:pPr>
                <a:defRPr/>
              </a:pPr>
              <a:t>‹#›</a:t>
            </a:fld>
            <a:endParaRPr lang="zh-CN" altLang="en-US"/>
          </a:p>
        </p:txBody>
      </p:sp>
    </p:spTree>
    <p:extLst>
      <p:ext uri="{BB962C8B-B14F-4D97-AF65-F5344CB8AC3E}">
        <p14:creationId xmlns:p14="http://schemas.microsoft.com/office/powerpoint/2010/main" val="3125437848"/>
      </p:ext>
    </p:extLst>
  </p:cSld>
  <p:clrMapOvr>
    <a:masterClrMapping/>
  </p:clrMapOvr>
</p:sldLayout>
</file>

<file path=ppt/slideLayouts/slideLayout722.xml><?xml version="1.0" encoding="utf-8"?>
<p:sldLayout xmlns:a="http://schemas.openxmlformats.org/drawingml/2006/main" xmlns:r="http://schemas.openxmlformats.org/officeDocument/2006/relationships" xmlns:p="http://schemas.openxmlformats.org/presentationml/2006/main" preserve="1" userDrawn="1">
  <p:cSld name="2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1377651"/>
      </p:ext>
    </p:extLst>
  </p:cSld>
  <p:clrMapOvr>
    <a:masterClrMapping/>
  </p:clrMapOvr>
</p:sldLayout>
</file>

<file path=ppt/slideLayouts/slideLayout723.xml><?xml version="1.0" encoding="utf-8"?>
<p:sldLayout xmlns:a="http://schemas.openxmlformats.org/drawingml/2006/main" xmlns:r="http://schemas.openxmlformats.org/officeDocument/2006/relationships" xmlns:p="http://schemas.openxmlformats.org/presentationml/2006/main" userDrawn="1">
  <p:cSld name="7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61493FB9-158A-4237-B0C8-5E6D8C84476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26DD3325-59A9-4B1E-B18E-459B9B5AF6F7}" type="slidenum">
              <a:rPr lang="zh-CN" altLang="en-US"/>
              <a:pPr>
                <a:defRPr/>
              </a:pPr>
              <a:t>‹#›</a:t>
            </a:fld>
            <a:endParaRPr lang="zh-CN" altLang="en-US"/>
          </a:p>
        </p:txBody>
      </p:sp>
    </p:spTree>
    <p:extLst>
      <p:ext uri="{BB962C8B-B14F-4D97-AF65-F5344CB8AC3E}">
        <p14:creationId xmlns:p14="http://schemas.microsoft.com/office/powerpoint/2010/main" val="1488603227"/>
      </p:ext>
    </p:extLst>
  </p:cSld>
  <p:clrMapOvr>
    <a:masterClrMapping/>
  </p:clrMapOvr>
</p:sldLayout>
</file>

<file path=ppt/slideLayouts/slideLayout724.xml><?xml version="1.0" encoding="utf-8"?>
<p:sldLayout xmlns:a="http://schemas.openxmlformats.org/drawingml/2006/main" xmlns:r="http://schemas.openxmlformats.org/officeDocument/2006/relationships" xmlns:p="http://schemas.openxmlformats.org/presentationml/2006/main" preserve="1" userDrawn="1">
  <p:cSld name="3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2275848"/>
      </p:ext>
    </p:extLst>
  </p:cSld>
  <p:clrMapOvr>
    <a:masterClrMapping/>
  </p:clrMapOvr>
</p:sldLayout>
</file>

<file path=ppt/slideLayouts/slideLayout725.xml><?xml version="1.0" encoding="utf-8"?>
<p:sldLayout xmlns:a="http://schemas.openxmlformats.org/drawingml/2006/main" xmlns:r="http://schemas.openxmlformats.org/officeDocument/2006/relationships" xmlns:p="http://schemas.openxmlformats.org/presentationml/2006/main" showMasterSp="0" preserve="1" userDrawn="1">
  <p:cSld name="77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9698520"/>
      </p:ext>
    </p:extLst>
  </p:cSld>
  <p:clrMapOvr>
    <a:masterClrMapping/>
  </p:clrMapOvr>
</p:sldLayout>
</file>

<file path=ppt/slideLayouts/slideLayout726.xml><?xml version="1.0" encoding="utf-8"?>
<p:sldLayout xmlns:a="http://schemas.openxmlformats.org/drawingml/2006/main" xmlns:r="http://schemas.openxmlformats.org/officeDocument/2006/relationships" xmlns:p="http://schemas.openxmlformats.org/presentationml/2006/main" preserve="1" userDrawn="1">
  <p:cSld name="7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49"/>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533049749"/>
      </p:ext>
    </p:extLst>
  </p:cSld>
  <p:clrMapOvr>
    <a:masterClrMapping/>
  </p:clrMapOvr>
</p:sldLayout>
</file>

<file path=ppt/slideLayouts/slideLayout727.xml><?xml version="1.0" encoding="utf-8"?>
<p:sldLayout xmlns:a="http://schemas.openxmlformats.org/drawingml/2006/main" xmlns:r="http://schemas.openxmlformats.org/officeDocument/2006/relationships" xmlns:p="http://schemas.openxmlformats.org/presentationml/2006/main" preserve="1" userDrawn="1">
  <p:cSld name="79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209917354"/>
      </p:ext>
    </p:extLst>
  </p:cSld>
  <p:clrMapOvr>
    <a:masterClrMapping/>
  </p:clrMapOvr>
</p:sldLayout>
</file>

<file path=ppt/slideLayouts/slideLayout728.xml><?xml version="1.0" encoding="utf-8"?>
<p:sldLayout xmlns:a="http://schemas.openxmlformats.org/drawingml/2006/main" xmlns:r="http://schemas.openxmlformats.org/officeDocument/2006/relationships" xmlns:p="http://schemas.openxmlformats.org/presentationml/2006/main" preserve="1" userDrawn="1">
  <p:cSld name="80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555541787"/>
      </p:ext>
    </p:extLst>
  </p:cSld>
  <p:clrMapOvr>
    <a:masterClrMapping/>
  </p:clrMapOvr>
</p:sldLayout>
</file>

<file path=ppt/slideLayouts/slideLayout729.xml><?xml version="1.0" encoding="utf-8"?>
<p:sldLayout xmlns:a="http://schemas.openxmlformats.org/drawingml/2006/main" xmlns:r="http://schemas.openxmlformats.org/officeDocument/2006/relationships" xmlns:p="http://schemas.openxmlformats.org/presentationml/2006/main" preserve="1" userDrawn="1">
  <p:cSld name="81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20"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35480728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32151CD7-A341-4AFA-8AC1-DDA22A70532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2A77636-1B61-488E-8D67-FB374F2ACF06}" type="slidenum">
              <a:rPr lang="zh-CN" altLang="en-US"/>
              <a:pPr>
                <a:defRPr/>
              </a:pPr>
              <a:t>‹#›</a:t>
            </a:fld>
            <a:endParaRPr lang="zh-CN" altLang="en-US"/>
          </a:p>
        </p:txBody>
      </p:sp>
    </p:spTree>
    <p:extLst>
      <p:ext uri="{BB962C8B-B14F-4D97-AF65-F5344CB8AC3E}">
        <p14:creationId xmlns:p14="http://schemas.microsoft.com/office/powerpoint/2010/main" val="2706245395"/>
      </p:ext>
    </p:extLst>
  </p:cSld>
  <p:clrMapOvr>
    <a:masterClrMapping/>
  </p:clrMapOvr>
</p:sldLayout>
</file>

<file path=ppt/slideLayouts/slideLayout730.xml><?xml version="1.0" encoding="utf-8"?>
<p:sldLayout xmlns:a="http://schemas.openxmlformats.org/drawingml/2006/main" xmlns:r="http://schemas.openxmlformats.org/officeDocument/2006/relationships" xmlns:p="http://schemas.openxmlformats.org/presentationml/2006/main" preserve="1" userDrawn="1">
  <p:cSld name="8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60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60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580786462"/>
      </p:ext>
    </p:extLst>
  </p:cSld>
  <p:clrMapOvr>
    <a:masterClrMapping/>
  </p:clrMapOvr>
</p:sldLayout>
</file>

<file path=ppt/slideLayouts/slideLayout731.xml><?xml version="1.0" encoding="utf-8"?>
<p:sldLayout xmlns:a="http://schemas.openxmlformats.org/drawingml/2006/main" xmlns:r="http://schemas.openxmlformats.org/officeDocument/2006/relationships" xmlns:p="http://schemas.openxmlformats.org/presentationml/2006/main" preserve="1" userDrawn="1">
  <p:cSld name="83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525331662"/>
      </p:ext>
    </p:extLst>
  </p:cSld>
  <p:clrMapOvr>
    <a:masterClrMapping/>
  </p:clrMapOvr>
</p:sldLayout>
</file>

<file path=ppt/slideLayouts/slideLayout732.xml><?xml version="1.0" encoding="utf-8"?>
<p:sldLayout xmlns:a="http://schemas.openxmlformats.org/drawingml/2006/main" xmlns:r="http://schemas.openxmlformats.org/officeDocument/2006/relationships" xmlns:p="http://schemas.openxmlformats.org/presentationml/2006/main" userDrawn="1">
  <p:cSld name="8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743244E7-2F42-4F2D-8BC3-4CD316896F2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CBEAEC77-AB62-4EE7-819A-34C8F54D5765}" type="slidenum">
              <a:rPr lang="zh-CN" altLang="en-US"/>
              <a:pPr>
                <a:defRPr/>
              </a:pPr>
              <a:t>‹#›</a:t>
            </a:fld>
            <a:endParaRPr lang="zh-CN" altLang="en-US"/>
          </a:p>
        </p:txBody>
      </p:sp>
    </p:spTree>
    <p:extLst>
      <p:ext uri="{BB962C8B-B14F-4D97-AF65-F5344CB8AC3E}">
        <p14:creationId xmlns:p14="http://schemas.microsoft.com/office/powerpoint/2010/main" val="1658405372"/>
      </p:ext>
    </p:extLst>
  </p:cSld>
  <p:clrMapOvr>
    <a:masterClrMapping/>
  </p:clrMapOvr>
</p:sldLayout>
</file>

<file path=ppt/slideLayouts/slideLayout733.xml><?xml version="1.0" encoding="utf-8"?>
<p:sldLayout xmlns:a="http://schemas.openxmlformats.org/drawingml/2006/main" xmlns:r="http://schemas.openxmlformats.org/officeDocument/2006/relationships" xmlns:p="http://schemas.openxmlformats.org/presentationml/2006/main" preserve="1" userDrawn="1">
  <p:cSld name="3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839221"/>
      </p:ext>
    </p:extLst>
  </p:cSld>
  <p:clrMapOvr>
    <a:masterClrMapping/>
  </p:clrMapOvr>
</p:sldLayout>
</file>

<file path=ppt/slideLayouts/slideLayout734.xml><?xml version="1.0" encoding="utf-8"?>
<p:sldLayout xmlns:a="http://schemas.openxmlformats.org/drawingml/2006/main" xmlns:r="http://schemas.openxmlformats.org/officeDocument/2006/relationships" xmlns:p="http://schemas.openxmlformats.org/presentationml/2006/main" userDrawn="1">
  <p:cSld name="8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68D91A39-D5C4-4E6C-8CCB-352C62A1EC45}"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5ADDD241-2A16-4AD2-B9D7-F08EBE03A083}" type="slidenum">
              <a:rPr lang="zh-CN" altLang="en-US"/>
              <a:pPr>
                <a:defRPr/>
              </a:pPr>
              <a:t>‹#›</a:t>
            </a:fld>
            <a:endParaRPr lang="zh-CN" altLang="en-US"/>
          </a:p>
        </p:txBody>
      </p:sp>
    </p:spTree>
    <p:extLst>
      <p:ext uri="{BB962C8B-B14F-4D97-AF65-F5344CB8AC3E}">
        <p14:creationId xmlns:p14="http://schemas.microsoft.com/office/powerpoint/2010/main" val="2959789104"/>
      </p:ext>
    </p:extLst>
  </p:cSld>
  <p:clrMapOvr>
    <a:masterClrMapping/>
  </p:clrMapOvr>
</p:sldLayout>
</file>

<file path=ppt/slideLayouts/slideLayout735.xml><?xml version="1.0" encoding="utf-8"?>
<p:sldLayout xmlns:a="http://schemas.openxmlformats.org/drawingml/2006/main" xmlns:r="http://schemas.openxmlformats.org/officeDocument/2006/relationships" xmlns:p="http://schemas.openxmlformats.org/presentationml/2006/main" preserve="1" userDrawn="1">
  <p:cSld name="3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6160624"/>
      </p:ext>
    </p:extLst>
  </p:cSld>
  <p:clrMapOvr>
    <a:masterClrMapping/>
  </p:clrMapOvr>
</p:sldLayout>
</file>

<file path=ppt/slideLayouts/slideLayout736.xml><?xml version="1.0" encoding="utf-8"?>
<p:sldLayout xmlns:a="http://schemas.openxmlformats.org/drawingml/2006/main" xmlns:r="http://schemas.openxmlformats.org/officeDocument/2006/relationships" xmlns:p="http://schemas.openxmlformats.org/presentationml/2006/main" userDrawn="1">
  <p:cSld name="8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A53C917-DFDA-4899-A359-298FAC94E609}"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56AB1D65-A53A-4568-BE8E-230E731B18A7}" type="slidenum">
              <a:rPr lang="zh-CN" altLang="en-US"/>
              <a:pPr>
                <a:defRPr/>
              </a:pPr>
              <a:t>‹#›</a:t>
            </a:fld>
            <a:endParaRPr lang="zh-CN" altLang="en-US"/>
          </a:p>
        </p:txBody>
      </p:sp>
    </p:spTree>
    <p:extLst>
      <p:ext uri="{BB962C8B-B14F-4D97-AF65-F5344CB8AC3E}">
        <p14:creationId xmlns:p14="http://schemas.microsoft.com/office/powerpoint/2010/main" val="4058202767"/>
      </p:ext>
    </p:extLst>
  </p:cSld>
  <p:clrMapOvr>
    <a:masterClrMapping/>
  </p:clrMapOvr>
</p:sldLayout>
</file>

<file path=ppt/slideLayouts/slideLayout737.xml><?xml version="1.0" encoding="utf-8"?>
<p:sldLayout xmlns:a="http://schemas.openxmlformats.org/drawingml/2006/main" xmlns:r="http://schemas.openxmlformats.org/officeDocument/2006/relationships" xmlns:p="http://schemas.openxmlformats.org/presentationml/2006/main" preserve="1" userDrawn="1">
  <p:cSld name="3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46059198"/>
      </p:ext>
    </p:extLst>
  </p:cSld>
  <p:clrMapOvr>
    <a:masterClrMapping/>
  </p:clrMapOvr>
</p:sldLayout>
</file>

<file path=ppt/slideLayouts/slideLayout738.xml><?xml version="1.0" encoding="utf-8"?>
<p:sldLayout xmlns:a="http://schemas.openxmlformats.org/drawingml/2006/main" xmlns:r="http://schemas.openxmlformats.org/officeDocument/2006/relationships" xmlns:p="http://schemas.openxmlformats.org/presentationml/2006/main" userDrawn="1">
  <p:cSld name="8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9E3A98B6-E887-4E42-9B1F-B310B18E63A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674CC6CE-A755-4B87-B052-911A53C204E0}" type="slidenum">
              <a:rPr lang="zh-CN" altLang="en-US"/>
              <a:pPr>
                <a:defRPr/>
              </a:pPr>
              <a:t>‹#›</a:t>
            </a:fld>
            <a:endParaRPr lang="zh-CN" altLang="en-US"/>
          </a:p>
        </p:txBody>
      </p:sp>
    </p:spTree>
    <p:extLst>
      <p:ext uri="{BB962C8B-B14F-4D97-AF65-F5344CB8AC3E}">
        <p14:creationId xmlns:p14="http://schemas.microsoft.com/office/powerpoint/2010/main" val="3625398799"/>
      </p:ext>
    </p:extLst>
  </p:cSld>
  <p:clrMapOvr>
    <a:masterClrMapping/>
  </p:clrMapOvr>
</p:sldLayout>
</file>

<file path=ppt/slideLayouts/slideLayout739.xml><?xml version="1.0" encoding="utf-8"?>
<p:sldLayout xmlns:a="http://schemas.openxmlformats.org/drawingml/2006/main" xmlns:r="http://schemas.openxmlformats.org/officeDocument/2006/relationships" xmlns:p="http://schemas.openxmlformats.org/presentationml/2006/main" preserve="1" userDrawn="1">
  <p:cSld name="3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700854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698219462"/>
      </p:ext>
    </p:extLst>
  </p:cSld>
  <p:clrMapOvr>
    <a:masterClrMapping/>
  </p:clrMapOvr>
  <p:transition spd="slow" advClick="0" advTm="0">
    <p:random/>
  </p:transition>
</p:sldLayout>
</file>

<file path=ppt/slideLayouts/slideLayout740.xml><?xml version="1.0" encoding="utf-8"?>
<p:sldLayout xmlns:a="http://schemas.openxmlformats.org/drawingml/2006/main" xmlns:r="http://schemas.openxmlformats.org/officeDocument/2006/relationships" xmlns:p="http://schemas.openxmlformats.org/presentationml/2006/main" userDrawn="1">
  <p:cSld name="8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20F36DF4-5119-4B4D-B357-198026BC1EE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139FA3C1-5DA0-40EC-9132-6005C3B2B533}" type="slidenum">
              <a:rPr lang="zh-CN" altLang="en-US"/>
              <a:pPr>
                <a:defRPr/>
              </a:pPr>
              <a:t>‹#›</a:t>
            </a:fld>
            <a:endParaRPr lang="zh-CN" altLang="en-US"/>
          </a:p>
        </p:txBody>
      </p:sp>
    </p:spTree>
    <p:extLst>
      <p:ext uri="{BB962C8B-B14F-4D97-AF65-F5344CB8AC3E}">
        <p14:creationId xmlns:p14="http://schemas.microsoft.com/office/powerpoint/2010/main" val="1154177338"/>
      </p:ext>
    </p:extLst>
  </p:cSld>
  <p:clrMapOvr>
    <a:masterClrMapping/>
  </p:clrMapOvr>
</p:sldLayout>
</file>

<file path=ppt/slideLayouts/slideLayout741.xml><?xml version="1.0" encoding="utf-8"?>
<p:sldLayout xmlns:a="http://schemas.openxmlformats.org/drawingml/2006/main" xmlns:r="http://schemas.openxmlformats.org/officeDocument/2006/relationships" xmlns:p="http://schemas.openxmlformats.org/presentationml/2006/main" preserve="1" userDrawn="1">
  <p:cSld name="3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74901743"/>
      </p:ext>
    </p:extLst>
  </p:cSld>
  <p:clrMapOvr>
    <a:masterClrMapping/>
  </p:clrMapOvr>
</p:sldLayout>
</file>

<file path=ppt/slideLayouts/slideLayout742.xml><?xml version="1.0" encoding="utf-8"?>
<p:sldLayout xmlns:a="http://schemas.openxmlformats.org/drawingml/2006/main" xmlns:r="http://schemas.openxmlformats.org/officeDocument/2006/relationships" xmlns:p="http://schemas.openxmlformats.org/presentationml/2006/main" userDrawn="1">
  <p:cSld name="8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7BF64594-FDE0-4141-9CE1-83FA40D9B94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4716D2B6-B7D8-4D1E-9E45-FA711CA3483E}" type="slidenum">
              <a:rPr lang="zh-CN" altLang="en-US"/>
              <a:pPr>
                <a:defRPr/>
              </a:pPr>
              <a:t>‹#›</a:t>
            </a:fld>
            <a:endParaRPr lang="zh-CN" altLang="en-US"/>
          </a:p>
        </p:txBody>
      </p:sp>
    </p:spTree>
    <p:extLst>
      <p:ext uri="{BB962C8B-B14F-4D97-AF65-F5344CB8AC3E}">
        <p14:creationId xmlns:p14="http://schemas.microsoft.com/office/powerpoint/2010/main" val="2438287460"/>
      </p:ext>
    </p:extLst>
  </p:cSld>
  <p:clrMapOvr>
    <a:masterClrMapping/>
  </p:clrMapOvr>
</p:sldLayout>
</file>

<file path=ppt/slideLayouts/slideLayout743.xml><?xml version="1.0" encoding="utf-8"?>
<p:sldLayout xmlns:a="http://schemas.openxmlformats.org/drawingml/2006/main" xmlns:r="http://schemas.openxmlformats.org/officeDocument/2006/relationships" xmlns:p="http://schemas.openxmlformats.org/presentationml/2006/main" userDrawn="1">
  <p:cSld name="9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mn-cs"/>
              </a:defRPr>
            </a:lvl1pPr>
          </a:lstStyle>
          <a:p>
            <a:pPr>
              <a:defRPr/>
            </a:pPr>
            <a:fld id="{B1BE6115-60E1-49B8-B072-938582F32656}"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mn-cs"/>
              </a:defRPr>
            </a:lvl1pPr>
          </a:lstStyle>
          <a:p>
            <a:pPr>
              <a:defRPr/>
            </a:pPr>
            <a:fld id="{8C4B8C66-8FEC-43D6-9F37-11342F2E6180}" type="slidenum">
              <a:rPr lang="zh-CN" altLang="en-US"/>
              <a:pPr>
                <a:defRPr/>
              </a:pPr>
              <a:t>‹#›</a:t>
            </a:fld>
            <a:endParaRPr lang="zh-CN" altLang="en-US"/>
          </a:p>
        </p:txBody>
      </p:sp>
    </p:spTree>
    <p:extLst>
      <p:ext uri="{BB962C8B-B14F-4D97-AF65-F5344CB8AC3E}">
        <p14:creationId xmlns:p14="http://schemas.microsoft.com/office/powerpoint/2010/main" val="3199188911"/>
      </p:ext>
    </p:extLst>
  </p:cSld>
  <p:clrMapOvr>
    <a:masterClrMapping/>
  </p:clrMapOvr>
</p:sldLayout>
</file>

<file path=ppt/slideLayouts/slideLayout744.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4574471"/>
      </p:ext>
    </p:extLst>
  </p:cSld>
  <p:clrMapOvr>
    <a:masterClrMapping/>
  </p:clrMapOvr>
</p:sldLayout>
</file>

<file path=ppt/slideLayouts/slideLayout745.xml><?xml version="1.0" encoding="utf-8"?>
<p:sldLayout xmlns:a="http://schemas.openxmlformats.org/drawingml/2006/main" xmlns:r="http://schemas.openxmlformats.org/officeDocument/2006/relationships" xmlns:p="http://schemas.openxmlformats.org/presentationml/2006/main" preserve="1" userDrawn="1">
  <p:cSld name="7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6892148"/>
      </p:ext>
    </p:extLst>
  </p:cSld>
  <p:clrMapOvr>
    <a:masterClrMapping/>
  </p:clrMapOvr>
</p:sldLayout>
</file>

<file path=ppt/slideLayouts/slideLayout746.xml><?xml version="1.0" encoding="utf-8"?>
<p:sldLayout xmlns:a="http://schemas.openxmlformats.org/drawingml/2006/main" xmlns:r="http://schemas.openxmlformats.org/officeDocument/2006/relationships" xmlns:p="http://schemas.openxmlformats.org/presentationml/2006/main" preserve="1" userDrawn="1">
  <p:cSld name="5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2595705"/>
      </p:ext>
    </p:extLst>
  </p:cSld>
  <p:clrMapOvr>
    <a:masterClrMapping/>
  </p:clrMapOvr>
</p:sldLayout>
</file>

<file path=ppt/slideLayouts/slideLayout747.xml><?xml version="1.0" encoding="utf-8"?>
<p:sldLayout xmlns:a="http://schemas.openxmlformats.org/drawingml/2006/main" xmlns:r="http://schemas.openxmlformats.org/officeDocument/2006/relationships" xmlns:p="http://schemas.openxmlformats.org/presentationml/2006/main" userDrawn="1">
  <p:cSld name="9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D417C4E6-EC5E-4ADC-9106-3CAC04AAE92D}"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69AD82C9-4A79-4005-A503-60EC32706C68}" type="slidenum">
              <a:rPr lang="zh-CN" altLang="en-US"/>
              <a:pPr>
                <a:defRPr/>
              </a:pPr>
              <a:t>‹#›</a:t>
            </a:fld>
            <a:endParaRPr lang="zh-CN" altLang="en-US"/>
          </a:p>
        </p:txBody>
      </p:sp>
    </p:spTree>
    <p:extLst>
      <p:ext uri="{BB962C8B-B14F-4D97-AF65-F5344CB8AC3E}">
        <p14:creationId xmlns:p14="http://schemas.microsoft.com/office/powerpoint/2010/main" val="1391790446"/>
      </p:ext>
    </p:extLst>
  </p:cSld>
  <p:clrMapOvr>
    <a:masterClrMapping/>
  </p:clrMapOvr>
</p:sldLayout>
</file>

<file path=ppt/slideLayouts/slideLayout748.xml><?xml version="1.0" encoding="utf-8"?>
<p:sldLayout xmlns:a="http://schemas.openxmlformats.org/drawingml/2006/main" xmlns:r="http://schemas.openxmlformats.org/officeDocument/2006/relationships" xmlns:p="http://schemas.openxmlformats.org/presentationml/2006/main" userDrawn="1">
  <p:cSld name="9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0CC3765C-A009-45FA-A589-886F372DBAEE}"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4D505D95-CC14-4EC0-AE4E-427018A591F9}" type="slidenum">
              <a:rPr lang="zh-CN" altLang="en-US"/>
              <a:pPr>
                <a:defRPr/>
              </a:pPr>
              <a:t>‹#›</a:t>
            </a:fld>
            <a:endParaRPr lang="zh-CN" altLang="en-US"/>
          </a:p>
        </p:txBody>
      </p:sp>
    </p:spTree>
    <p:extLst>
      <p:ext uri="{BB962C8B-B14F-4D97-AF65-F5344CB8AC3E}">
        <p14:creationId xmlns:p14="http://schemas.microsoft.com/office/powerpoint/2010/main" val="1415161762"/>
      </p:ext>
    </p:extLst>
  </p:cSld>
  <p:clrMapOvr>
    <a:masterClrMapping/>
  </p:clrMapOvr>
</p:sldLayout>
</file>

<file path=ppt/slideLayouts/slideLayout749.xml><?xml version="1.0" encoding="utf-8"?>
<p:sldLayout xmlns:a="http://schemas.openxmlformats.org/drawingml/2006/main" xmlns:r="http://schemas.openxmlformats.org/officeDocument/2006/relationships" xmlns:p="http://schemas.openxmlformats.org/presentationml/2006/main" userDrawn="1">
  <p:cSld name="8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319027"/>
      </p:ext>
    </p:extLst>
  </p:cSld>
  <p:clrMapOvr>
    <a:masterClrMapping/>
  </p:clrMapOvr>
  <p:transition spd="slow" advClick="0" advTm="0">
    <p:random/>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8C975CE-8E38-4331-B1D2-92F0237E027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9302206-33A5-4534-9C79-A95CBA9E1FB9}" type="slidenum">
              <a:rPr lang="zh-CN" altLang="en-US"/>
              <a:pPr>
                <a:defRPr/>
              </a:pPr>
              <a:t>‹#›</a:t>
            </a:fld>
            <a:endParaRPr lang="zh-CN" altLang="en-US"/>
          </a:p>
        </p:txBody>
      </p:sp>
    </p:spTree>
    <p:extLst>
      <p:ext uri="{BB962C8B-B14F-4D97-AF65-F5344CB8AC3E}">
        <p14:creationId xmlns:p14="http://schemas.microsoft.com/office/powerpoint/2010/main" val="1889363111"/>
      </p:ext>
    </p:extLst>
  </p:cSld>
  <p:clrMapOvr>
    <a:masterClrMapping/>
  </p:clrMapOvr>
</p:sldLayout>
</file>

<file path=ppt/slideLayouts/slideLayout750.xml><?xml version="1.0" encoding="utf-8"?>
<p:sldLayout xmlns:a="http://schemas.openxmlformats.org/drawingml/2006/main" xmlns:r="http://schemas.openxmlformats.org/officeDocument/2006/relationships" xmlns:p="http://schemas.openxmlformats.org/presentationml/2006/main" userDrawn="1">
  <p:cSld name="9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72AA8DE9-CBE1-4E5E-B595-8DDDD7DF2E88}"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0B8EF88D-2013-4A9E-BA96-6E7BE168C67A}" type="slidenum">
              <a:rPr lang="zh-CN" altLang="en-US"/>
              <a:pPr>
                <a:defRPr/>
              </a:pPr>
              <a:t>‹#›</a:t>
            </a:fld>
            <a:endParaRPr lang="zh-CN" altLang="en-US"/>
          </a:p>
        </p:txBody>
      </p:sp>
    </p:spTree>
    <p:extLst>
      <p:ext uri="{BB962C8B-B14F-4D97-AF65-F5344CB8AC3E}">
        <p14:creationId xmlns:p14="http://schemas.microsoft.com/office/powerpoint/2010/main" val="3708372349"/>
      </p:ext>
    </p:extLst>
  </p:cSld>
  <p:clrMapOvr>
    <a:masterClrMapping/>
  </p:clrMapOvr>
</p:sldLayout>
</file>

<file path=ppt/slideLayouts/slideLayout751.xml><?xml version="1.0" encoding="utf-8"?>
<p:sldLayout xmlns:a="http://schemas.openxmlformats.org/drawingml/2006/main" xmlns:r="http://schemas.openxmlformats.org/officeDocument/2006/relationships" xmlns:p="http://schemas.openxmlformats.org/presentationml/2006/main" preserve="1" userDrawn="1">
  <p:cSld name="3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901078"/>
      </p:ext>
    </p:extLst>
  </p:cSld>
  <p:clrMapOvr>
    <a:masterClrMapping/>
  </p:clrMapOvr>
</p:sldLayout>
</file>

<file path=ppt/slideLayouts/slideLayout752.xml><?xml version="1.0" encoding="utf-8"?>
<p:sldLayout xmlns:a="http://schemas.openxmlformats.org/drawingml/2006/main" xmlns:r="http://schemas.openxmlformats.org/officeDocument/2006/relationships" xmlns:p="http://schemas.openxmlformats.org/presentationml/2006/main" userDrawn="1">
  <p:cSld name="9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89" y="6042108"/>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0680EA20-E02C-4E08-80C7-299C9F7CE419}"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108"/>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108"/>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E4BEFC50-AF79-413A-8EBC-118D41A25FAC}" type="slidenum">
              <a:rPr lang="zh-CN" altLang="en-US"/>
              <a:pPr>
                <a:defRPr/>
              </a:pPr>
              <a:t>‹#›</a:t>
            </a:fld>
            <a:endParaRPr lang="zh-CN" altLang="en-US"/>
          </a:p>
        </p:txBody>
      </p:sp>
    </p:spTree>
    <p:extLst>
      <p:ext uri="{BB962C8B-B14F-4D97-AF65-F5344CB8AC3E}">
        <p14:creationId xmlns:p14="http://schemas.microsoft.com/office/powerpoint/2010/main" val="789274497"/>
      </p:ext>
    </p:extLst>
  </p:cSld>
  <p:clrMapOvr>
    <a:masterClrMapping/>
  </p:clrMapOvr>
  <p:transition spd="slow" advTm="3000">
    <p:random/>
  </p:transition>
</p:sldLayout>
</file>

<file path=ppt/slideLayouts/slideLayout753.xml><?xml version="1.0" encoding="utf-8"?>
<p:sldLayout xmlns:a="http://schemas.openxmlformats.org/drawingml/2006/main" xmlns:r="http://schemas.openxmlformats.org/officeDocument/2006/relationships" xmlns:p="http://schemas.openxmlformats.org/presentationml/2006/main" userDrawn="1">
  <p:cSld name="2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638529"/>
      </p:ext>
    </p:extLst>
  </p:cSld>
  <p:clrMapOvr>
    <a:masterClrMapping/>
  </p:clrMapOvr>
</p:sldLayout>
</file>

<file path=ppt/slideLayouts/slideLayout754.xml><?xml version="1.0" encoding="utf-8"?>
<p:sldLayout xmlns:a="http://schemas.openxmlformats.org/drawingml/2006/main" xmlns:r="http://schemas.openxmlformats.org/officeDocument/2006/relationships" xmlns:p="http://schemas.openxmlformats.org/presentationml/2006/main" userDrawn="1">
  <p:cSld name="2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7343710"/>
      </p:ext>
    </p:extLst>
  </p:cSld>
  <p:clrMapOvr>
    <a:masterClrMapping/>
  </p:clrMapOvr>
</p:sldLayout>
</file>

<file path=ppt/slideLayouts/slideLayout755.xml><?xml version="1.0" encoding="utf-8"?>
<p:sldLayout xmlns:a="http://schemas.openxmlformats.org/drawingml/2006/main" xmlns:r="http://schemas.openxmlformats.org/officeDocument/2006/relationships" xmlns:p="http://schemas.openxmlformats.org/presentationml/2006/main" userDrawn="1">
  <p:cSld name="2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4201447"/>
      </p:ext>
    </p:extLst>
  </p:cSld>
  <p:clrMapOvr>
    <a:masterClrMapping/>
  </p:clrMapOvr>
</p:sldLayout>
</file>

<file path=ppt/slideLayouts/slideLayout756.xml><?xml version="1.0" encoding="utf-8"?>
<p:sldLayout xmlns:a="http://schemas.openxmlformats.org/drawingml/2006/main" xmlns:r="http://schemas.openxmlformats.org/officeDocument/2006/relationships" xmlns:p="http://schemas.openxmlformats.org/presentationml/2006/main" userDrawn="1">
  <p:cSld name="2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8564025"/>
      </p:ext>
    </p:extLst>
  </p:cSld>
  <p:clrMapOvr>
    <a:masterClrMapping/>
  </p:clrMapOvr>
</p:sldLayout>
</file>

<file path=ppt/slideLayouts/slideLayout757.xml><?xml version="1.0" encoding="utf-8"?>
<p:sldLayout xmlns:a="http://schemas.openxmlformats.org/drawingml/2006/main" xmlns:r="http://schemas.openxmlformats.org/officeDocument/2006/relationships" xmlns:p="http://schemas.openxmlformats.org/presentationml/2006/main" userDrawn="1">
  <p:cSld name="2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9390550"/>
      </p:ext>
    </p:extLst>
  </p:cSld>
  <p:clrMapOvr>
    <a:masterClrMapping/>
  </p:clrMapOvr>
</p:sldLayout>
</file>

<file path=ppt/slideLayouts/slideLayout758.xml><?xml version="1.0" encoding="utf-8"?>
<p:sldLayout xmlns:a="http://schemas.openxmlformats.org/drawingml/2006/main" xmlns:r="http://schemas.openxmlformats.org/officeDocument/2006/relationships" xmlns:p="http://schemas.openxmlformats.org/presentationml/2006/main" userDrawn="1">
  <p:cSld name="2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0749868"/>
      </p:ext>
    </p:extLst>
  </p:cSld>
  <p:clrMapOvr>
    <a:masterClrMapping/>
  </p:clrMapOvr>
</p:sldLayout>
</file>

<file path=ppt/slideLayouts/slideLayout759.xml><?xml version="1.0" encoding="utf-8"?>
<p:sldLayout xmlns:a="http://schemas.openxmlformats.org/drawingml/2006/main" xmlns:r="http://schemas.openxmlformats.org/officeDocument/2006/relationships" xmlns:p="http://schemas.openxmlformats.org/presentationml/2006/main" userDrawn="1">
  <p:cSld name="2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53296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13250625"/>
      </p:ext>
    </p:extLst>
  </p:cSld>
  <p:clrMapOvr>
    <a:masterClrMapping/>
  </p:clrMapOvr>
</p:sldLayout>
</file>

<file path=ppt/slideLayouts/slideLayout760.xml><?xml version="1.0" encoding="utf-8"?>
<p:sldLayout xmlns:a="http://schemas.openxmlformats.org/drawingml/2006/main" xmlns:r="http://schemas.openxmlformats.org/officeDocument/2006/relationships" xmlns:p="http://schemas.openxmlformats.org/presentationml/2006/main" userDrawn="1">
  <p:cSld name="2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52284473"/>
      </p:ext>
    </p:extLst>
  </p:cSld>
  <p:clrMapOvr>
    <a:masterClrMapping/>
  </p:clrMapOvr>
</p:sldLayout>
</file>

<file path=ppt/slideLayouts/slideLayout761.xml><?xml version="1.0" encoding="utf-8"?>
<p:sldLayout xmlns:a="http://schemas.openxmlformats.org/drawingml/2006/main" xmlns:r="http://schemas.openxmlformats.org/officeDocument/2006/relationships" xmlns:p="http://schemas.openxmlformats.org/presentationml/2006/main" userDrawn="1">
  <p:cSld name="10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89" y="6042108"/>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7329B466-B004-44B5-83C9-0273791B89F7}"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108"/>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108"/>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DEB1669C-BD15-4F84-BA3B-0D6F7A5BEA08}" type="slidenum">
              <a:rPr lang="zh-CN" altLang="en-US"/>
              <a:pPr>
                <a:defRPr/>
              </a:pPr>
              <a:t>‹#›</a:t>
            </a:fld>
            <a:endParaRPr lang="zh-CN" altLang="en-US"/>
          </a:p>
        </p:txBody>
      </p:sp>
    </p:spTree>
    <p:extLst>
      <p:ext uri="{BB962C8B-B14F-4D97-AF65-F5344CB8AC3E}">
        <p14:creationId xmlns:p14="http://schemas.microsoft.com/office/powerpoint/2010/main" val="3921887602"/>
      </p:ext>
    </p:extLst>
  </p:cSld>
  <p:clrMapOvr>
    <a:masterClrMapping/>
  </p:clrMapOvr>
  <p:transition spd="slow" advTm="3000">
    <p:random/>
  </p:transition>
</p:sldLayout>
</file>

<file path=ppt/slideLayouts/slideLayout762.xml><?xml version="1.0" encoding="utf-8"?>
<p:sldLayout xmlns:a="http://schemas.openxmlformats.org/drawingml/2006/main" xmlns:r="http://schemas.openxmlformats.org/officeDocument/2006/relationships" xmlns:p="http://schemas.openxmlformats.org/presentationml/2006/main" userDrawn="1">
  <p:cSld name="3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1738658"/>
      </p:ext>
    </p:extLst>
  </p:cSld>
  <p:clrMapOvr>
    <a:masterClrMapping/>
  </p:clrMapOvr>
</p:sldLayout>
</file>

<file path=ppt/slideLayouts/slideLayout763.xml><?xml version="1.0" encoding="utf-8"?>
<p:sldLayout xmlns:a="http://schemas.openxmlformats.org/drawingml/2006/main" xmlns:r="http://schemas.openxmlformats.org/officeDocument/2006/relationships" xmlns:p="http://schemas.openxmlformats.org/presentationml/2006/main" userDrawn="1">
  <p:cSld name="3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2726840"/>
      </p:ext>
    </p:extLst>
  </p:cSld>
  <p:clrMapOvr>
    <a:masterClrMapping/>
  </p:clrMapOvr>
</p:sldLayout>
</file>

<file path=ppt/slideLayouts/slideLayout764.xml><?xml version="1.0" encoding="utf-8"?>
<p:sldLayout xmlns:a="http://schemas.openxmlformats.org/drawingml/2006/main" xmlns:r="http://schemas.openxmlformats.org/officeDocument/2006/relationships" xmlns:p="http://schemas.openxmlformats.org/presentationml/2006/main" userDrawn="1">
  <p:cSld name="3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6114651"/>
      </p:ext>
    </p:extLst>
  </p:cSld>
  <p:clrMapOvr>
    <a:masterClrMapping/>
  </p:clrMapOvr>
</p:sldLayout>
</file>

<file path=ppt/slideLayouts/slideLayout765.xml><?xml version="1.0" encoding="utf-8"?>
<p:sldLayout xmlns:a="http://schemas.openxmlformats.org/drawingml/2006/main" xmlns:r="http://schemas.openxmlformats.org/officeDocument/2006/relationships" xmlns:p="http://schemas.openxmlformats.org/presentationml/2006/main" userDrawn="1">
  <p:cSld name="3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7078092"/>
      </p:ext>
    </p:extLst>
  </p:cSld>
  <p:clrMapOvr>
    <a:masterClrMapping/>
  </p:clrMapOvr>
</p:sldLayout>
</file>

<file path=ppt/slideLayouts/slideLayout766.xml><?xml version="1.0" encoding="utf-8"?>
<p:sldLayout xmlns:a="http://schemas.openxmlformats.org/drawingml/2006/main" xmlns:r="http://schemas.openxmlformats.org/officeDocument/2006/relationships" xmlns:p="http://schemas.openxmlformats.org/presentationml/2006/main" userDrawn="1">
  <p:cSld name="3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9414473"/>
      </p:ext>
    </p:extLst>
  </p:cSld>
  <p:clrMapOvr>
    <a:masterClrMapping/>
  </p:clrMapOvr>
</p:sldLayout>
</file>

<file path=ppt/slideLayouts/slideLayout767.xml><?xml version="1.0" encoding="utf-8"?>
<p:sldLayout xmlns:a="http://schemas.openxmlformats.org/drawingml/2006/main" xmlns:r="http://schemas.openxmlformats.org/officeDocument/2006/relationships" xmlns:p="http://schemas.openxmlformats.org/presentationml/2006/main" userDrawn="1">
  <p:cSld name="3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6932847"/>
      </p:ext>
    </p:extLst>
  </p:cSld>
  <p:clrMapOvr>
    <a:masterClrMapping/>
  </p:clrMapOvr>
</p:sldLayout>
</file>

<file path=ppt/slideLayouts/slideLayout768.xml><?xml version="1.0" encoding="utf-8"?>
<p:sldLayout xmlns:a="http://schemas.openxmlformats.org/drawingml/2006/main" xmlns:r="http://schemas.openxmlformats.org/officeDocument/2006/relationships" xmlns:p="http://schemas.openxmlformats.org/presentationml/2006/main" userDrawn="1">
  <p:cSld name="3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5716141"/>
      </p:ext>
    </p:extLst>
  </p:cSld>
  <p:clrMapOvr>
    <a:masterClrMapping/>
  </p:clrMapOvr>
</p:sldLayout>
</file>

<file path=ppt/slideLayouts/slideLayout769.xml><?xml version="1.0" encoding="utf-8"?>
<p:sldLayout xmlns:a="http://schemas.openxmlformats.org/drawingml/2006/main" xmlns:r="http://schemas.openxmlformats.org/officeDocument/2006/relationships" xmlns:p="http://schemas.openxmlformats.org/presentationml/2006/main" userDrawn="1">
  <p:cSld name="3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739311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07901654"/>
      </p:ext>
    </p:extLst>
  </p:cSld>
  <p:clrMapOvr>
    <a:masterClrMapping/>
  </p:clrMapOvr>
</p:sldLayout>
</file>

<file path=ppt/slideLayouts/slideLayout770.xml><?xml version="1.0" encoding="utf-8"?>
<p:sldLayout xmlns:a="http://schemas.openxmlformats.org/drawingml/2006/main" xmlns:r="http://schemas.openxmlformats.org/officeDocument/2006/relationships" xmlns:p="http://schemas.openxmlformats.org/presentationml/2006/main" userDrawn="1">
  <p:cSld name="9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9" y="6042108"/>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AAEC7E0B-4FC0-4491-BC80-5631C078F1E5}"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08"/>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08"/>
            <a:ext cx="51315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B5AB834C-0A63-414D-A22C-C67CA0ADA09E}" type="slidenum">
              <a:rPr lang="zh-CN" altLang="en-US"/>
              <a:pPr>
                <a:defRPr/>
              </a:pPr>
              <a:t>‹#›</a:t>
            </a:fld>
            <a:endParaRPr lang="zh-CN" altLang="en-US"/>
          </a:p>
        </p:txBody>
      </p:sp>
    </p:spTree>
    <p:extLst>
      <p:ext uri="{BB962C8B-B14F-4D97-AF65-F5344CB8AC3E}">
        <p14:creationId xmlns:p14="http://schemas.microsoft.com/office/powerpoint/2010/main" val="55223407"/>
      </p:ext>
    </p:extLst>
  </p:cSld>
  <p:clrMapOvr>
    <a:masterClrMapping/>
  </p:clrMapOvr>
</p:sldLayout>
</file>

<file path=ppt/slideLayouts/slideLayout771.xml><?xml version="1.0" encoding="utf-8"?>
<p:sldLayout xmlns:a="http://schemas.openxmlformats.org/drawingml/2006/main" xmlns:r="http://schemas.openxmlformats.org/officeDocument/2006/relationships" xmlns:p="http://schemas.openxmlformats.org/presentationml/2006/main" userDrawn="1">
  <p:cSld name="6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3775206"/>
      </p:ext>
    </p:extLst>
  </p:cSld>
  <p:clrMapOvr>
    <a:masterClrMapping/>
  </p:clrMapOvr>
  <p:transition spd="slow" advClick="0" advTm="4000">
    <p:comb/>
  </p:transition>
</p:sldLayout>
</file>

<file path=ppt/slideLayouts/slideLayout772.xml><?xml version="1.0" encoding="utf-8"?>
<p:sldLayout xmlns:a="http://schemas.openxmlformats.org/drawingml/2006/main" xmlns:r="http://schemas.openxmlformats.org/officeDocument/2006/relationships" xmlns:p="http://schemas.openxmlformats.org/presentationml/2006/main" preserve="1" userDrawn="1">
  <p:cSld name="6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87049578"/>
      </p:ext>
    </p:extLst>
  </p:cSld>
  <p:clrMapOvr>
    <a:masterClrMapping/>
  </p:clrMapOvr>
  <p:transition spd="slow"/>
</p:sldLayout>
</file>

<file path=ppt/slideLayouts/slideLayout773.xml><?xml version="1.0" encoding="utf-8"?>
<p:sldLayout xmlns:a="http://schemas.openxmlformats.org/drawingml/2006/main" xmlns:r="http://schemas.openxmlformats.org/officeDocument/2006/relationships" xmlns:p="http://schemas.openxmlformats.org/presentationml/2006/main" preserve="1" userDrawn="1">
  <p:cSld name="11_标题和内容">
    <p:spTree>
      <p:nvGrpSpPr>
        <p:cNvPr id="1" name=""/>
        <p:cNvGrpSpPr/>
        <p:nvPr/>
      </p:nvGrpSpPr>
      <p:grpSpPr>
        <a:xfrm>
          <a:off x="0" y="0"/>
          <a:ext cx="0" cy="0"/>
          <a:chOff x="0" y="0"/>
          <a:chExt cx="0" cy="0"/>
        </a:xfrm>
      </p:grpSpPr>
      <p:sp>
        <p:nvSpPr>
          <p:cNvPr id="2" name="菱形 6"/>
          <p:cNvSpPr/>
          <p:nvPr userDrawn="1"/>
        </p:nvSpPr>
        <p:spPr>
          <a:xfrm>
            <a:off x="95286" y="136525"/>
            <a:ext cx="404813"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
        <p:nvSpPr>
          <p:cNvPr id="3" name="菱形 2"/>
          <p:cNvSpPr/>
          <p:nvPr userDrawn="1"/>
        </p:nvSpPr>
        <p:spPr>
          <a:xfrm>
            <a:off x="142908" y="136525"/>
            <a:ext cx="404813"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Tree>
    <p:extLst>
      <p:ext uri="{BB962C8B-B14F-4D97-AF65-F5344CB8AC3E}">
        <p14:creationId xmlns:p14="http://schemas.microsoft.com/office/powerpoint/2010/main" val="873868073"/>
      </p:ext>
    </p:extLst>
  </p:cSld>
  <p:clrMapOvr>
    <a:masterClrMapping/>
  </p:clrMapOvr>
  <p:transition spd="slow"/>
</p:sldLayout>
</file>

<file path=ppt/slideLayouts/slideLayout774.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0904790"/>
      </p:ext>
    </p:extLst>
  </p:cSld>
  <p:clrMapOvr>
    <a:masterClrMapping/>
  </p:clrMapOvr>
</p:sldLayout>
</file>

<file path=ppt/slideLayouts/slideLayout775.xml><?xml version="1.0" encoding="utf-8"?>
<p:sldLayout xmlns:a="http://schemas.openxmlformats.org/drawingml/2006/main" xmlns:r="http://schemas.openxmlformats.org/officeDocument/2006/relationships" xmlns:p="http://schemas.openxmlformats.org/presentationml/2006/main" preserve="1" userDrawn="1">
  <p:cSld name="3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9065166"/>
      </p:ext>
    </p:extLst>
  </p:cSld>
  <p:clrMapOvr>
    <a:masterClrMapping/>
  </p:clrMapOvr>
</p:sldLayout>
</file>

<file path=ppt/slideLayouts/slideLayout776.xml><?xml version="1.0" encoding="utf-8"?>
<p:sldLayout xmlns:a="http://schemas.openxmlformats.org/drawingml/2006/main" xmlns:r="http://schemas.openxmlformats.org/officeDocument/2006/relationships" xmlns:p="http://schemas.openxmlformats.org/presentationml/2006/main" userDrawn="1">
  <p:cSld name="12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89" y="6042108"/>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42380935-F749-439E-9B16-99BD4C13A544}"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108"/>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108"/>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B9285552-87F4-44D2-A352-8ECE9D496214}" type="slidenum">
              <a:rPr lang="zh-CN" altLang="en-US"/>
              <a:pPr>
                <a:defRPr/>
              </a:pPr>
              <a:t>‹#›</a:t>
            </a:fld>
            <a:endParaRPr lang="zh-CN" altLang="en-US"/>
          </a:p>
        </p:txBody>
      </p:sp>
    </p:spTree>
    <p:extLst>
      <p:ext uri="{BB962C8B-B14F-4D97-AF65-F5344CB8AC3E}">
        <p14:creationId xmlns:p14="http://schemas.microsoft.com/office/powerpoint/2010/main" val="213690766"/>
      </p:ext>
    </p:extLst>
  </p:cSld>
  <p:clrMapOvr>
    <a:masterClrMapping/>
  </p:clrMapOvr>
  <p:transition spd="slow" advTm="3000">
    <p:random/>
  </p:transition>
</p:sldLayout>
</file>

<file path=ppt/slideLayouts/slideLayout777.xml><?xml version="1.0" encoding="utf-8"?>
<p:sldLayout xmlns:a="http://schemas.openxmlformats.org/drawingml/2006/main" xmlns:r="http://schemas.openxmlformats.org/officeDocument/2006/relationships" xmlns:p="http://schemas.openxmlformats.org/presentationml/2006/main" userDrawn="1">
  <p:cSld name="3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9689591"/>
      </p:ext>
    </p:extLst>
  </p:cSld>
  <p:clrMapOvr>
    <a:masterClrMapping/>
  </p:clrMapOvr>
</p:sldLayout>
</file>

<file path=ppt/slideLayouts/slideLayout778.xml><?xml version="1.0" encoding="utf-8"?>
<p:sldLayout xmlns:a="http://schemas.openxmlformats.org/drawingml/2006/main" xmlns:r="http://schemas.openxmlformats.org/officeDocument/2006/relationships" xmlns:p="http://schemas.openxmlformats.org/presentationml/2006/main" userDrawn="1">
  <p:cSld name="3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7230550"/>
      </p:ext>
    </p:extLst>
  </p:cSld>
  <p:clrMapOvr>
    <a:masterClrMapping/>
  </p:clrMapOvr>
</p:sldLayout>
</file>

<file path=ppt/slideLayouts/slideLayout779.xml><?xml version="1.0" encoding="utf-8"?>
<p:sldLayout xmlns:a="http://schemas.openxmlformats.org/drawingml/2006/main" xmlns:r="http://schemas.openxmlformats.org/officeDocument/2006/relationships" xmlns:p="http://schemas.openxmlformats.org/presentationml/2006/main" userDrawn="1">
  <p:cSld name="4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439398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7155641"/>
      </p:ext>
    </p:extLst>
  </p:cSld>
  <p:clrMapOvr>
    <a:masterClrMapping/>
  </p:clrMapOvr>
</p:sldLayout>
</file>

<file path=ppt/slideLayouts/slideLayout780.xml><?xml version="1.0" encoding="utf-8"?>
<p:sldLayout xmlns:a="http://schemas.openxmlformats.org/drawingml/2006/main" xmlns:r="http://schemas.openxmlformats.org/officeDocument/2006/relationships" xmlns:p="http://schemas.openxmlformats.org/presentationml/2006/main" userDrawn="1">
  <p:cSld name="4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0477656"/>
      </p:ext>
    </p:extLst>
  </p:cSld>
  <p:clrMapOvr>
    <a:masterClrMapping/>
  </p:clrMapOvr>
</p:sldLayout>
</file>

<file path=ppt/slideLayouts/slideLayout781.xml><?xml version="1.0" encoding="utf-8"?>
<p:sldLayout xmlns:a="http://schemas.openxmlformats.org/drawingml/2006/main" xmlns:r="http://schemas.openxmlformats.org/officeDocument/2006/relationships" xmlns:p="http://schemas.openxmlformats.org/presentationml/2006/main" userDrawn="1">
  <p:cSld name="4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6239441"/>
      </p:ext>
    </p:extLst>
  </p:cSld>
  <p:clrMapOvr>
    <a:masterClrMapping/>
  </p:clrMapOvr>
</p:sldLayout>
</file>

<file path=ppt/slideLayouts/slideLayout782.xml><?xml version="1.0" encoding="utf-8"?>
<p:sldLayout xmlns:a="http://schemas.openxmlformats.org/drawingml/2006/main" xmlns:r="http://schemas.openxmlformats.org/officeDocument/2006/relationships" xmlns:p="http://schemas.openxmlformats.org/presentationml/2006/main" userDrawn="1">
  <p:cSld name="4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4978526"/>
      </p:ext>
    </p:extLst>
  </p:cSld>
  <p:clrMapOvr>
    <a:masterClrMapping/>
  </p:clrMapOvr>
</p:sldLayout>
</file>

<file path=ppt/slideLayouts/slideLayout783.xml><?xml version="1.0" encoding="utf-8"?>
<p:sldLayout xmlns:a="http://schemas.openxmlformats.org/drawingml/2006/main" xmlns:r="http://schemas.openxmlformats.org/officeDocument/2006/relationships" xmlns:p="http://schemas.openxmlformats.org/presentationml/2006/main" userDrawn="1">
  <p:cSld name="4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4625236"/>
      </p:ext>
    </p:extLst>
  </p:cSld>
  <p:clrMapOvr>
    <a:masterClrMapping/>
  </p:clrMapOvr>
</p:sldLayout>
</file>

<file path=ppt/slideLayouts/slideLayout784.xml><?xml version="1.0" encoding="utf-8"?>
<p:sldLayout xmlns:a="http://schemas.openxmlformats.org/drawingml/2006/main" xmlns:r="http://schemas.openxmlformats.org/officeDocument/2006/relationships" xmlns:p="http://schemas.openxmlformats.org/presentationml/2006/main" userDrawn="1">
  <p:cSld name="4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1451119"/>
      </p:ext>
    </p:extLst>
  </p:cSld>
  <p:clrMapOvr>
    <a:masterClrMapping/>
  </p:clrMapOvr>
</p:sldLayout>
</file>

<file path=ppt/slideLayouts/slideLayout785.xml><?xml version="1.0" encoding="utf-8"?>
<p:sldLayout xmlns:a="http://schemas.openxmlformats.org/drawingml/2006/main" xmlns:r="http://schemas.openxmlformats.org/officeDocument/2006/relationships" xmlns:p="http://schemas.openxmlformats.org/presentationml/2006/main" userDrawn="1">
  <p:cSld name="13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89" y="6042108"/>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2D05E782-81B2-4E09-9194-AF5BC5BF3175}"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108"/>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108"/>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7EB80D38-C9FC-43FF-A1C5-A808FB32CA48}" type="slidenum">
              <a:rPr lang="zh-CN" altLang="en-US"/>
              <a:pPr>
                <a:defRPr/>
              </a:pPr>
              <a:t>‹#›</a:t>
            </a:fld>
            <a:endParaRPr lang="zh-CN" altLang="en-US"/>
          </a:p>
        </p:txBody>
      </p:sp>
    </p:spTree>
    <p:extLst>
      <p:ext uri="{BB962C8B-B14F-4D97-AF65-F5344CB8AC3E}">
        <p14:creationId xmlns:p14="http://schemas.microsoft.com/office/powerpoint/2010/main" val="20745678"/>
      </p:ext>
    </p:extLst>
  </p:cSld>
  <p:clrMapOvr>
    <a:masterClrMapping/>
  </p:clrMapOvr>
  <p:transition spd="slow" advTm="3000">
    <p:random/>
  </p:transition>
</p:sldLayout>
</file>

<file path=ppt/slideLayouts/slideLayout786.xml><?xml version="1.0" encoding="utf-8"?>
<p:sldLayout xmlns:a="http://schemas.openxmlformats.org/drawingml/2006/main" xmlns:r="http://schemas.openxmlformats.org/officeDocument/2006/relationships" xmlns:p="http://schemas.openxmlformats.org/presentationml/2006/main" userDrawn="1">
  <p:cSld name="4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0795139"/>
      </p:ext>
    </p:extLst>
  </p:cSld>
  <p:clrMapOvr>
    <a:masterClrMapping/>
  </p:clrMapOvr>
</p:sldLayout>
</file>

<file path=ppt/slideLayouts/slideLayout787.xml><?xml version="1.0" encoding="utf-8"?>
<p:sldLayout xmlns:a="http://schemas.openxmlformats.org/drawingml/2006/main" xmlns:r="http://schemas.openxmlformats.org/officeDocument/2006/relationships" xmlns:p="http://schemas.openxmlformats.org/presentationml/2006/main" userDrawn="1">
  <p:cSld name="4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3633365"/>
      </p:ext>
    </p:extLst>
  </p:cSld>
  <p:clrMapOvr>
    <a:masterClrMapping/>
  </p:clrMapOvr>
</p:sldLayout>
</file>

<file path=ppt/slideLayouts/slideLayout788.xml><?xml version="1.0" encoding="utf-8"?>
<p:sldLayout xmlns:a="http://schemas.openxmlformats.org/drawingml/2006/main" xmlns:r="http://schemas.openxmlformats.org/officeDocument/2006/relationships" xmlns:p="http://schemas.openxmlformats.org/presentationml/2006/main" userDrawn="1">
  <p:cSld name="4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8864277"/>
      </p:ext>
    </p:extLst>
  </p:cSld>
  <p:clrMapOvr>
    <a:masterClrMapping/>
  </p:clrMapOvr>
</p:sldLayout>
</file>

<file path=ppt/slideLayouts/slideLayout789.xml><?xml version="1.0" encoding="utf-8"?>
<p:sldLayout xmlns:a="http://schemas.openxmlformats.org/drawingml/2006/main" xmlns:r="http://schemas.openxmlformats.org/officeDocument/2006/relationships" xmlns:p="http://schemas.openxmlformats.org/presentationml/2006/main" userDrawn="1">
  <p:cSld name="4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7127722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9843224"/>
      </p:ext>
    </p:extLst>
  </p:cSld>
  <p:clrMapOvr>
    <a:masterClrMapping/>
  </p:clrMapOvr>
</p:sldLayout>
</file>

<file path=ppt/slideLayouts/slideLayout790.xml><?xml version="1.0" encoding="utf-8"?>
<p:sldLayout xmlns:a="http://schemas.openxmlformats.org/drawingml/2006/main" xmlns:r="http://schemas.openxmlformats.org/officeDocument/2006/relationships" xmlns:p="http://schemas.openxmlformats.org/presentationml/2006/main" userDrawn="1">
  <p:cSld name="5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3053839"/>
      </p:ext>
    </p:extLst>
  </p:cSld>
  <p:clrMapOvr>
    <a:masterClrMapping/>
  </p:clrMapOvr>
</p:sldLayout>
</file>

<file path=ppt/slideLayouts/slideLayout791.xml><?xml version="1.0" encoding="utf-8"?>
<p:sldLayout xmlns:a="http://schemas.openxmlformats.org/drawingml/2006/main" xmlns:r="http://schemas.openxmlformats.org/officeDocument/2006/relationships" xmlns:p="http://schemas.openxmlformats.org/presentationml/2006/main" userDrawn="1">
  <p:cSld name="5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5653105"/>
      </p:ext>
    </p:extLst>
  </p:cSld>
  <p:clrMapOvr>
    <a:masterClrMapping/>
  </p:clrMapOvr>
</p:sldLayout>
</file>

<file path=ppt/slideLayouts/slideLayout792.xml><?xml version="1.0" encoding="utf-8"?>
<p:sldLayout xmlns:a="http://schemas.openxmlformats.org/drawingml/2006/main" xmlns:r="http://schemas.openxmlformats.org/officeDocument/2006/relationships" xmlns:p="http://schemas.openxmlformats.org/presentationml/2006/main" userDrawn="1">
  <p:cSld name="5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9401708"/>
      </p:ext>
    </p:extLst>
  </p:cSld>
  <p:clrMapOvr>
    <a:masterClrMapping/>
  </p:clrMapOvr>
</p:sldLayout>
</file>

<file path=ppt/slideLayouts/slideLayout793.xml><?xml version="1.0" encoding="utf-8"?>
<p:sldLayout xmlns:a="http://schemas.openxmlformats.org/drawingml/2006/main" xmlns:r="http://schemas.openxmlformats.org/officeDocument/2006/relationships" xmlns:p="http://schemas.openxmlformats.org/presentationml/2006/main" userDrawn="1">
  <p:cSld name="5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5472244"/>
      </p:ext>
    </p:extLst>
  </p:cSld>
  <p:clrMapOvr>
    <a:masterClrMapping/>
  </p:clrMapOvr>
</p:sldLayout>
</file>

<file path=ppt/slideLayouts/slideLayout794.xml><?xml version="1.0" encoding="utf-8"?>
<p:sldLayout xmlns:a="http://schemas.openxmlformats.org/drawingml/2006/main" xmlns:r="http://schemas.openxmlformats.org/officeDocument/2006/relationships" xmlns:p="http://schemas.openxmlformats.org/presentationml/2006/main" userDrawn="1">
  <p:cSld name="9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9" y="6042108"/>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D0E31E12-4D90-44F3-817F-029EB2C5305F}"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08"/>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08"/>
            <a:ext cx="51315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0F36F1F5-5721-4975-BB38-6198D10483F6}" type="slidenum">
              <a:rPr lang="zh-CN" altLang="en-US"/>
              <a:pPr>
                <a:defRPr/>
              </a:pPr>
              <a:t>‹#›</a:t>
            </a:fld>
            <a:endParaRPr lang="zh-CN" altLang="en-US"/>
          </a:p>
        </p:txBody>
      </p:sp>
    </p:spTree>
    <p:extLst>
      <p:ext uri="{BB962C8B-B14F-4D97-AF65-F5344CB8AC3E}">
        <p14:creationId xmlns:p14="http://schemas.microsoft.com/office/powerpoint/2010/main" val="230993746"/>
      </p:ext>
    </p:extLst>
  </p:cSld>
  <p:clrMapOvr>
    <a:masterClrMapping/>
  </p:clrMapOvr>
</p:sldLayout>
</file>

<file path=ppt/slideLayouts/slideLayout795.xml><?xml version="1.0" encoding="utf-8"?>
<p:sldLayout xmlns:a="http://schemas.openxmlformats.org/drawingml/2006/main" xmlns:r="http://schemas.openxmlformats.org/officeDocument/2006/relationships" xmlns:p="http://schemas.openxmlformats.org/presentationml/2006/main" userDrawn="1">
  <p:cSld name="7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4014496"/>
      </p:ext>
    </p:extLst>
  </p:cSld>
  <p:clrMapOvr>
    <a:masterClrMapping/>
  </p:clrMapOvr>
  <p:transition spd="slow" advClick="0" advTm="4000">
    <p:comb/>
  </p:transition>
</p:sldLayout>
</file>

<file path=ppt/slideLayouts/slideLayout796.xml><?xml version="1.0" encoding="utf-8"?>
<p:sldLayout xmlns:a="http://schemas.openxmlformats.org/drawingml/2006/main" xmlns:r="http://schemas.openxmlformats.org/officeDocument/2006/relationships" xmlns:p="http://schemas.openxmlformats.org/presentationml/2006/main" preserve="1" userDrawn="1">
  <p:cSld name="7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8322492"/>
      </p:ext>
    </p:extLst>
  </p:cSld>
  <p:clrMapOvr>
    <a:masterClrMapping/>
  </p:clrMapOvr>
  <p:transition spd="slow"/>
</p:sldLayout>
</file>

<file path=ppt/slideLayouts/slideLayout797.xml><?xml version="1.0" encoding="utf-8"?>
<p:sldLayout xmlns:a="http://schemas.openxmlformats.org/drawingml/2006/main" xmlns:r="http://schemas.openxmlformats.org/officeDocument/2006/relationships" xmlns:p="http://schemas.openxmlformats.org/presentationml/2006/main" preserve="1" userDrawn="1">
  <p:cSld name="14_标题和内容">
    <p:spTree>
      <p:nvGrpSpPr>
        <p:cNvPr id="1" name=""/>
        <p:cNvGrpSpPr/>
        <p:nvPr/>
      </p:nvGrpSpPr>
      <p:grpSpPr>
        <a:xfrm>
          <a:off x="0" y="0"/>
          <a:ext cx="0" cy="0"/>
          <a:chOff x="0" y="0"/>
          <a:chExt cx="0" cy="0"/>
        </a:xfrm>
      </p:grpSpPr>
      <p:sp>
        <p:nvSpPr>
          <p:cNvPr id="2" name="菱形 6"/>
          <p:cNvSpPr/>
          <p:nvPr userDrawn="1"/>
        </p:nvSpPr>
        <p:spPr>
          <a:xfrm>
            <a:off x="95286" y="136525"/>
            <a:ext cx="404813"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
        <p:nvSpPr>
          <p:cNvPr id="3" name="菱形 2"/>
          <p:cNvSpPr/>
          <p:nvPr userDrawn="1"/>
        </p:nvSpPr>
        <p:spPr>
          <a:xfrm>
            <a:off x="142908" y="136525"/>
            <a:ext cx="404813"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Tree>
    <p:extLst>
      <p:ext uri="{BB962C8B-B14F-4D97-AF65-F5344CB8AC3E}">
        <p14:creationId xmlns:p14="http://schemas.microsoft.com/office/powerpoint/2010/main" val="802571134"/>
      </p:ext>
    </p:extLst>
  </p:cSld>
  <p:clrMapOvr>
    <a:masterClrMapping/>
  </p:clrMapOvr>
  <p:transition spd="slow"/>
</p:sldLayout>
</file>

<file path=ppt/slideLayouts/slideLayout798.xml><?xml version="1.0" encoding="utf-8"?>
<p:sldLayout xmlns:a="http://schemas.openxmlformats.org/drawingml/2006/main" xmlns:r="http://schemas.openxmlformats.org/officeDocument/2006/relationships" xmlns:p="http://schemas.openxmlformats.org/presentationml/2006/main" preserve="1" userDrawn="1">
  <p:cSld name="3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8137268"/>
      </p:ext>
    </p:extLst>
  </p:cSld>
  <p:clrMapOvr>
    <a:masterClrMapping/>
  </p:clrMapOvr>
</p:sldLayout>
</file>

<file path=ppt/slideLayouts/slideLayout799.xml><?xml version="1.0" encoding="utf-8"?>
<p:sldLayout xmlns:a="http://schemas.openxmlformats.org/drawingml/2006/main" xmlns:r="http://schemas.openxmlformats.org/officeDocument/2006/relationships" xmlns:p="http://schemas.openxmlformats.org/presentationml/2006/main" userDrawn="1">
  <p:cSld name="15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89" y="6042108"/>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2886925E-FC36-4D83-A43B-4F084C27355C}"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108"/>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108"/>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36032A4D-3B56-427B-9606-99291F376DCB}" type="slidenum">
              <a:rPr lang="zh-CN" altLang="en-US"/>
              <a:pPr>
                <a:defRPr/>
              </a:pPr>
              <a:t>‹#›</a:t>
            </a:fld>
            <a:endParaRPr lang="zh-CN" altLang="en-US"/>
          </a:p>
        </p:txBody>
      </p:sp>
    </p:spTree>
    <p:extLst>
      <p:ext uri="{BB962C8B-B14F-4D97-AF65-F5344CB8AC3E}">
        <p14:creationId xmlns:p14="http://schemas.microsoft.com/office/powerpoint/2010/main" val="1015297254"/>
      </p:ext>
    </p:extLst>
  </p:cSld>
  <p:clrMapOvr>
    <a:masterClrMapping/>
  </p:clrMapOvr>
  <p:transition spd="slow" advTm="3000">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4"/>
        <p:cNvGrpSpPr/>
        <p:nvPr/>
      </p:nvGrpSpPr>
      <p:grpSpPr>
        <a:xfrm>
          <a:off x="0" y="0"/>
          <a:ext cx="0" cy="0"/>
          <a:chOff x="0" y="0"/>
          <a:chExt cx="0" cy="0"/>
        </a:xfrm>
      </p:grpSpPr>
      <p:sp>
        <p:nvSpPr>
          <p:cNvPr id="55" name="Google Shape;55;p19"/>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9"/>
          <p:cNvSpPr txBox="1">
            <a:spLocks noGrp="1"/>
          </p:cNvSpPr>
          <p:nvPr>
            <p:ph type="body" idx="1"/>
          </p:nvPr>
        </p:nvSpPr>
        <p:spPr>
          <a:xfrm>
            <a:off x="3887391" y="987534"/>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9"/>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9"/>
          <p:cNvSpPr txBox="1">
            <a:spLocks noGrp="1"/>
          </p:cNvSpPr>
          <p:nvPr>
            <p:ph type="dt" idx="10"/>
          </p:nvPr>
        </p:nvSpPr>
        <p:spPr>
          <a:xfrm>
            <a:off x="628650" y="6356459"/>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9"/>
          <p:cNvSpPr txBox="1">
            <a:spLocks noGrp="1"/>
          </p:cNvSpPr>
          <p:nvPr>
            <p:ph type="ftr" idx="11"/>
          </p:nvPr>
        </p:nvSpPr>
        <p:spPr>
          <a:xfrm>
            <a:off x="3028950" y="6356459"/>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9"/>
          <p:cNvSpPr txBox="1">
            <a:spLocks noGrp="1"/>
          </p:cNvSpPr>
          <p:nvPr>
            <p:ph type="sldNum" idx="12"/>
          </p:nvPr>
        </p:nvSpPr>
        <p:spPr>
          <a:xfrm>
            <a:off x="6457950" y="6356459"/>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96315972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3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4039088"/>
      </p:ext>
    </p:extLst>
  </p:cSld>
  <p:clrMapOvr>
    <a:masterClrMapping/>
  </p:clrMapOvr>
</p:sldLayout>
</file>

<file path=ppt/slideLayouts/slideLayout800.xml><?xml version="1.0" encoding="utf-8"?>
<p:sldLayout xmlns:a="http://schemas.openxmlformats.org/drawingml/2006/main" xmlns:r="http://schemas.openxmlformats.org/officeDocument/2006/relationships" xmlns:p="http://schemas.openxmlformats.org/presentationml/2006/main" userDrawn="1">
  <p:cSld name="5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9157001"/>
      </p:ext>
    </p:extLst>
  </p:cSld>
  <p:clrMapOvr>
    <a:masterClrMapping/>
  </p:clrMapOvr>
</p:sldLayout>
</file>

<file path=ppt/slideLayouts/slideLayout801.xml><?xml version="1.0" encoding="utf-8"?>
<p:sldLayout xmlns:a="http://schemas.openxmlformats.org/drawingml/2006/main" xmlns:r="http://schemas.openxmlformats.org/officeDocument/2006/relationships" xmlns:p="http://schemas.openxmlformats.org/presentationml/2006/main" userDrawn="1">
  <p:cSld name="5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9272200"/>
      </p:ext>
    </p:extLst>
  </p:cSld>
  <p:clrMapOvr>
    <a:masterClrMapping/>
  </p:clrMapOvr>
</p:sldLayout>
</file>

<file path=ppt/slideLayouts/slideLayout802.xml><?xml version="1.0" encoding="utf-8"?>
<p:sldLayout xmlns:a="http://schemas.openxmlformats.org/drawingml/2006/main" xmlns:r="http://schemas.openxmlformats.org/officeDocument/2006/relationships" xmlns:p="http://schemas.openxmlformats.org/presentationml/2006/main" userDrawn="1">
  <p:cSld name="5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8702652"/>
      </p:ext>
    </p:extLst>
  </p:cSld>
  <p:clrMapOvr>
    <a:masterClrMapping/>
  </p:clrMapOvr>
</p:sldLayout>
</file>

<file path=ppt/slideLayouts/slideLayout803.xml><?xml version="1.0" encoding="utf-8"?>
<p:sldLayout xmlns:a="http://schemas.openxmlformats.org/drawingml/2006/main" xmlns:r="http://schemas.openxmlformats.org/officeDocument/2006/relationships" xmlns:p="http://schemas.openxmlformats.org/presentationml/2006/main" userDrawn="1">
  <p:cSld name="5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074901"/>
      </p:ext>
    </p:extLst>
  </p:cSld>
  <p:clrMapOvr>
    <a:masterClrMapping/>
  </p:clrMapOvr>
</p:sldLayout>
</file>

<file path=ppt/slideLayouts/slideLayout804.xml><?xml version="1.0" encoding="utf-8"?>
<p:sldLayout xmlns:a="http://schemas.openxmlformats.org/drawingml/2006/main" xmlns:r="http://schemas.openxmlformats.org/officeDocument/2006/relationships" xmlns:p="http://schemas.openxmlformats.org/presentationml/2006/main" userDrawn="1">
  <p:cSld name="5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44655156"/>
      </p:ext>
    </p:extLst>
  </p:cSld>
  <p:clrMapOvr>
    <a:masterClrMapping/>
  </p:clrMapOvr>
</p:sldLayout>
</file>

<file path=ppt/slideLayouts/slideLayout805.xml><?xml version="1.0" encoding="utf-8"?>
<p:sldLayout xmlns:a="http://schemas.openxmlformats.org/drawingml/2006/main" xmlns:r="http://schemas.openxmlformats.org/officeDocument/2006/relationships" xmlns:p="http://schemas.openxmlformats.org/presentationml/2006/main" userDrawn="1">
  <p:cSld name="5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0444121"/>
      </p:ext>
    </p:extLst>
  </p:cSld>
  <p:clrMapOvr>
    <a:masterClrMapping/>
  </p:clrMapOvr>
</p:sldLayout>
</file>

<file path=ppt/slideLayouts/slideLayout806.xml><?xml version="1.0" encoding="utf-8"?>
<p:sldLayout xmlns:a="http://schemas.openxmlformats.org/drawingml/2006/main" xmlns:r="http://schemas.openxmlformats.org/officeDocument/2006/relationships" xmlns:p="http://schemas.openxmlformats.org/presentationml/2006/main" userDrawn="1">
  <p:cSld name="6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9348277"/>
      </p:ext>
    </p:extLst>
  </p:cSld>
  <p:clrMapOvr>
    <a:masterClrMapping/>
  </p:clrMapOvr>
</p:sldLayout>
</file>

<file path=ppt/slideLayouts/slideLayout807.xml><?xml version="1.0" encoding="utf-8"?>
<p:sldLayout xmlns:a="http://schemas.openxmlformats.org/drawingml/2006/main" xmlns:r="http://schemas.openxmlformats.org/officeDocument/2006/relationships" xmlns:p="http://schemas.openxmlformats.org/presentationml/2006/main" userDrawn="1">
  <p:cSld name="6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2992321"/>
      </p:ext>
    </p:extLst>
  </p:cSld>
  <p:clrMapOvr>
    <a:masterClrMapping/>
  </p:clrMapOvr>
</p:sldLayout>
</file>

<file path=ppt/slideLayouts/slideLayout808.xml><?xml version="1.0" encoding="utf-8"?>
<p:sldLayout xmlns:a="http://schemas.openxmlformats.org/drawingml/2006/main" xmlns:r="http://schemas.openxmlformats.org/officeDocument/2006/relationships" xmlns:p="http://schemas.openxmlformats.org/presentationml/2006/main" userDrawn="1">
  <p:cSld name="16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89" y="6042108"/>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3F36594D-9161-4B7E-83E4-5115E05B0E28}"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108"/>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108"/>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07243231-02BA-4847-BDFF-F8BF20153F49}" type="slidenum">
              <a:rPr lang="zh-CN" altLang="en-US"/>
              <a:pPr>
                <a:defRPr/>
              </a:pPr>
              <a:t>‹#›</a:t>
            </a:fld>
            <a:endParaRPr lang="zh-CN" altLang="en-US"/>
          </a:p>
        </p:txBody>
      </p:sp>
    </p:spTree>
    <p:extLst>
      <p:ext uri="{BB962C8B-B14F-4D97-AF65-F5344CB8AC3E}">
        <p14:creationId xmlns:p14="http://schemas.microsoft.com/office/powerpoint/2010/main" val="1868827786"/>
      </p:ext>
    </p:extLst>
  </p:cSld>
  <p:clrMapOvr>
    <a:masterClrMapping/>
  </p:clrMapOvr>
  <p:transition spd="slow" advTm="3000">
    <p:random/>
  </p:transition>
</p:sldLayout>
</file>

<file path=ppt/slideLayouts/slideLayout809.xml><?xml version="1.0" encoding="utf-8"?>
<p:sldLayout xmlns:a="http://schemas.openxmlformats.org/drawingml/2006/main" xmlns:r="http://schemas.openxmlformats.org/officeDocument/2006/relationships" xmlns:p="http://schemas.openxmlformats.org/presentationml/2006/main" userDrawn="1">
  <p:cSld name="6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623834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2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4535952"/>
      </p:ext>
    </p:extLst>
  </p:cSld>
  <p:clrMapOvr>
    <a:masterClrMapping/>
  </p:clrMapOvr>
</p:sldLayout>
</file>

<file path=ppt/slideLayouts/slideLayout810.xml><?xml version="1.0" encoding="utf-8"?>
<p:sldLayout xmlns:a="http://schemas.openxmlformats.org/drawingml/2006/main" xmlns:r="http://schemas.openxmlformats.org/officeDocument/2006/relationships" xmlns:p="http://schemas.openxmlformats.org/presentationml/2006/main" userDrawn="1">
  <p:cSld name="6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6728010"/>
      </p:ext>
    </p:extLst>
  </p:cSld>
  <p:clrMapOvr>
    <a:masterClrMapping/>
  </p:clrMapOvr>
</p:sldLayout>
</file>

<file path=ppt/slideLayouts/slideLayout811.xml><?xml version="1.0" encoding="utf-8"?>
<p:sldLayout xmlns:a="http://schemas.openxmlformats.org/drawingml/2006/main" xmlns:r="http://schemas.openxmlformats.org/officeDocument/2006/relationships" xmlns:p="http://schemas.openxmlformats.org/presentationml/2006/main" userDrawn="1">
  <p:cSld name="6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84731738"/>
      </p:ext>
    </p:extLst>
  </p:cSld>
  <p:clrMapOvr>
    <a:masterClrMapping/>
  </p:clrMapOvr>
</p:sldLayout>
</file>

<file path=ppt/slideLayouts/slideLayout812.xml><?xml version="1.0" encoding="utf-8"?>
<p:sldLayout xmlns:a="http://schemas.openxmlformats.org/drawingml/2006/main" xmlns:r="http://schemas.openxmlformats.org/officeDocument/2006/relationships" xmlns:p="http://schemas.openxmlformats.org/presentationml/2006/main" userDrawn="1">
  <p:cSld name="6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37215054"/>
      </p:ext>
    </p:extLst>
  </p:cSld>
  <p:clrMapOvr>
    <a:masterClrMapping/>
  </p:clrMapOvr>
</p:sldLayout>
</file>

<file path=ppt/slideLayouts/slideLayout813.xml><?xml version="1.0" encoding="utf-8"?>
<p:sldLayout xmlns:a="http://schemas.openxmlformats.org/drawingml/2006/main" xmlns:r="http://schemas.openxmlformats.org/officeDocument/2006/relationships" xmlns:p="http://schemas.openxmlformats.org/presentationml/2006/main" userDrawn="1">
  <p:cSld name="6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63130254"/>
      </p:ext>
    </p:extLst>
  </p:cSld>
  <p:clrMapOvr>
    <a:masterClrMapping/>
  </p:clrMapOvr>
</p:sldLayout>
</file>

<file path=ppt/slideLayouts/slideLayout814.xml><?xml version="1.0" encoding="utf-8"?>
<p:sldLayout xmlns:a="http://schemas.openxmlformats.org/drawingml/2006/main" xmlns:r="http://schemas.openxmlformats.org/officeDocument/2006/relationships" xmlns:p="http://schemas.openxmlformats.org/presentationml/2006/main" userDrawn="1">
  <p:cSld name="6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5671559"/>
      </p:ext>
    </p:extLst>
  </p:cSld>
  <p:clrMapOvr>
    <a:masterClrMapping/>
  </p:clrMapOvr>
</p:sldLayout>
</file>

<file path=ppt/slideLayouts/slideLayout815.xml><?xml version="1.0" encoding="utf-8"?>
<p:sldLayout xmlns:a="http://schemas.openxmlformats.org/drawingml/2006/main" xmlns:r="http://schemas.openxmlformats.org/officeDocument/2006/relationships" xmlns:p="http://schemas.openxmlformats.org/presentationml/2006/main" userDrawn="1">
  <p:cSld name="6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3496995"/>
      </p:ext>
    </p:extLst>
  </p:cSld>
  <p:clrMapOvr>
    <a:masterClrMapping/>
  </p:clrMapOvr>
</p:sldLayout>
</file>

<file path=ppt/slideLayouts/slideLayout816.xml><?xml version="1.0" encoding="utf-8"?>
<p:sldLayout xmlns:a="http://schemas.openxmlformats.org/drawingml/2006/main" xmlns:r="http://schemas.openxmlformats.org/officeDocument/2006/relationships" xmlns:p="http://schemas.openxmlformats.org/presentationml/2006/main" userDrawn="1">
  <p:cSld name="6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7404457"/>
      </p:ext>
    </p:extLst>
  </p:cSld>
  <p:clrMapOvr>
    <a:masterClrMapping/>
  </p:clrMapOvr>
</p:sldLayout>
</file>

<file path=ppt/slideLayouts/slideLayout817.xml><?xml version="1.0" encoding="utf-8"?>
<p:sldLayout xmlns:a="http://schemas.openxmlformats.org/drawingml/2006/main" xmlns:r="http://schemas.openxmlformats.org/officeDocument/2006/relationships" xmlns:p="http://schemas.openxmlformats.org/presentationml/2006/main" userDrawn="1">
  <p:cSld name="9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9" y="6042108"/>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F0E9179B-1862-48B3-BED6-83696E79C925}"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08"/>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08"/>
            <a:ext cx="51315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55D8F71C-F482-47F1-9C0D-D002A483135E}" type="slidenum">
              <a:rPr lang="zh-CN" altLang="en-US"/>
              <a:pPr>
                <a:defRPr/>
              </a:pPr>
              <a:t>‹#›</a:t>
            </a:fld>
            <a:endParaRPr lang="zh-CN" altLang="en-US"/>
          </a:p>
        </p:txBody>
      </p:sp>
    </p:spTree>
    <p:extLst>
      <p:ext uri="{BB962C8B-B14F-4D97-AF65-F5344CB8AC3E}">
        <p14:creationId xmlns:p14="http://schemas.microsoft.com/office/powerpoint/2010/main" val="3119630538"/>
      </p:ext>
    </p:extLst>
  </p:cSld>
  <p:clrMapOvr>
    <a:masterClrMapping/>
  </p:clrMapOvr>
</p:sldLayout>
</file>

<file path=ppt/slideLayouts/slideLayout818.xml><?xml version="1.0" encoding="utf-8"?>
<p:sldLayout xmlns:a="http://schemas.openxmlformats.org/drawingml/2006/main" xmlns:r="http://schemas.openxmlformats.org/officeDocument/2006/relationships" xmlns:p="http://schemas.openxmlformats.org/presentationml/2006/main" userDrawn="1">
  <p:cSld name="8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6538722"/>
      </p:ext>
    </p:extLst>
  </p:cSld>
  <p:clrMapOvr>
    <a:masterClrMapping/>
  </p:clrMapOvr>
  <p:transition spd="slow" advClick="0" advTm="4000">
    <p:comb/>
  </p:transition>
</p:sldLayout>
</file>

<file path=ppt/slideLayouts/slideLayout819.xml><?xml version="1.0" encoding="utf-8"?>
<p:sldLayout xmlns:a="http://schemas.openxmlformats.org/drawingml/2006/main" xmlns:r="http://schemas.openxmlformats.org/officeDocument/2006/relationships" xmlns:p="http://schemas.openxmlformats.org/presentationml/2006/main" preserve="1" userDrawn="1">
  <p:cSld name="8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479599"/>
      </p:ext>
    </p:extLst>
  </p:cSld>
  <p:clrMapOvr>
    <a:masterClrMapping/>
  </p:clrMapOvr>
  <p:transition spd="slow"/>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302" y="6042134"/>
            <a:ext cx="683419" cy="365125"/>
          </a:xfrm>
        </p:spPr>
        <p:txBody>
          <a:bodyPr/>
          <a:lstStyle>
            <a:lvl1pPr eaLnBrk="0" fontAlgn="auto" hangingPunct="0">
              <a:spcBef>
                <a:spcPct val="0"/>
              </a:spcBef>
              <a:spcAft>
                <a:spcPts val="0"/>
              </a:spcAft>
              <a:defRPr sz="1350" smtClean="0">
                <a:solidFill>
                  <a:prstClr val="black">
                    <a:tint val="75000"/>
                  </a:prstClr>
                </a:solidFill>
                <a:latin typeface="Arial" panose="020B0604020202020204" pitchFamily="34" charset="0"/>
                <a:cs typeface="Arial" panose="020B0604020202020204" pitchFamily="34" charset="0"/>
              </a:defRPr>
            </a:lvl1pPr>
          </a:lstStyle>
          <a:p>
            <a:pPr>
              <a:defRPr/>
            </a:pPr>
            <a:fld id="{C5DDC509-6E76-4A7D-B645-A6CF03746FC1}"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34"/>
            <a:ext cx="4723209" cy="365125"/>
          </a:xfrm>
        </p:spPr>
        <p:txBody>
          <a:bodyPr/>
          <a:lstStyle>
            <a:lvl1pPr algn="l" eaLnBrk="0" fontAlgn="auto" hangingPunct="0">
              <a:spcBef>
                <a:spcPct val="0"/>
              </a:spcBef>
              <a:spcAft>
                <a:spcPts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34"/>
            <a:ext cx="513159" cy="365125"/>
          </a:xfrm>
        </p:spPr>
        <p:txBody>
          <a:bodyPr/>
          <a:lstStyle>
            <a:lvl1pPr algn="l" eaLnBrk="0" fontAlgn="auto" hangingPunct="0">
              <a:spcBef>
                <a:spcPct val="0"/>
              </a:spcBef>
              <a:spcAft>
                <a:spcPts val="0"/>
              </a:spcAft>
              <a:defRPr sz="1350" smtClean="0">
                <a:solidFill>
                  <a:prstClr val="black">
                    <a:tint val="75000"/>
                  </a:prstClr>
                </a:solidFill>
                <a:latin typeface="Arial" panose="020B0604020202020204" pitchFamily="34" charset="0"/>
                <a:cs typeface="Arial" panose="020B0604020202020204" pitchFamily="34" charset="0"/>
              </a:defRPr>
            </a:lvl1pPr>
          </a:lstStyle>
          <a:p>
            <a:pPr>
              <a:defRPr/>
            </a:pPr>
            <a:fld id="{5A3F68D1-95F6-4896-B079-C9CD34FCD97D}" type="slidenum">
              <a:rPr lang="zh-CN" altLang="en-US"/>
              <a:pPr>
                <a:defRPr/>
              </a:pPr>
              <a:t>‹#›</a:t>
            </a:fld>
            <a:endParaRPr lang="zh-CN" altLang="en-US"/>
          </a:p>
        </p:txBody>
      </p:sp>
    </p:spTree>
    <p:extLst>
      <p:ext uri="{BB962C8B-B14F-4D97-AF65-F5344CB8AC3E}">
        <p14:creationId xmlns:p14="http://schemas.microsoft.com/office/powerpoint/2010/main" val="830917058"/>
      </p:ext>
    </p:extLst>
  </p:cSld>
  <p:clrMapOvr>
    <a:masterClrMapping/>
  </p:clrMapOvr>
</p:sldLayout>
</file>

<file path=ppt/slideLayouts/slideLayout820.xml><?xml version="1.0" encoding="utf-8"?>
<p:sldLayout xmlns:a="http://schemas.openxmlformats.org/drawingml/2006/main" xmlns:r="http://schemas.openxmlformats.org/officeDocument/2006/relationships" xmlns:p="http://schemas.openxmlformats.org/presentationml/2006/main" preserve="1" userDrawn="1">
  <p:cSld name="17_标题和内容">
    <p:spTree>
      <p:nvGrpSpPr>
        <p:cNvPr id="1" name=""/>
        <p:cNvGrpSpPr/>
        <p:nvPr/>
      </p:nvGrpSpPr>
      <p:grpSpPr>
        <a:xfrm>
          <a:off x="0" y="0"/>
          <a:ext cx="0" cy="0"/>
          <a:chOff x="0" y="0"/>
          <a:chExt cx="0" cy="0"/>
        </a:xfrm>
      </p:grpSpPr>
      <p:sp>
        <p:nvSpPr>
          <p:cNvPr id="2" name="菱形 6"/>
          <p:cNvSpPr/>
          <p:nvPr userDrawn="1"/>
        </p:nvSpPr>
        <p:spPr>
          <a:xfrm>
            <a:off x="95286" y="136525"/>
            <a:ext cx="404813"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
        <p:nvSpPr>
          <p:cNvPr id="3" name="菱形 2"/>
          <p:cNvSpPr/>
          <p:nvPr userDrawn="1"/>
        </p:nvSpPr>
        <p:spPr>
          <a:xfrm>
            <a:off x="142908" y="136525"/>
            <a:ext cx="404813"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Tree>
    <p:extLst>
      <p:ext uri="{BB962C8B-B14F-4D97-AF65-F5344CB8AC3E}">
        <p14:creationId xmlns:p14="http://schemas.microsoft.com/office/powerpoint/2010/main" val="874332306"/>
      </p:ext>
    </p:extLst>
  </p:cSld>
  <p:clrMapOvr>
    <a:masterClrMapping/>
  </p:clrMapOvr>
  <p:transition spd="slow"/>
</p:sldLayout>
</file>

<file path=ppt/slideLayouts/slideLayout821.xml><?xml version="1.0" encoding="utf-8"?>
<p:sldLayout xmlns:a="http://schemas.openxmlformats.org/drawingml/2006/main" xmlns:r="http://schemas.openxmlformats.org/officeDocument/2006/relationships" xmlns:p="http://schemas.openxmlformats.org/presentationml/2006/main" preserve="1" userDrawn="1">
  <p:cSld name="3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4522146"/>
      </p:ext>
    </p:extLst>
  </p:cSld>
  <p:clrMapOvr>
    <a:masterClrMapping/>
  </p:clrMapOvr>
</p:sldLayout>
</file>

<file path=ppt/slideLayouts/slideLayout822.xml><?xml version="1.0" encoding="utf-8"?>
<p:sldLayout xmlns:a="http://schemas.openxmlformats.org/drawingml/2006/main" xmlns:r="http://schemas.openxmlformats.org/officeDocument/2006/relationships" xmlns:p="http://schemas.openxmlformats.org/presentationml/2006/main" userDrawn="1">
  <p:cSld name="18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89" y="6042108"/>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7EB03615-169D-442A-96D4-7ED684C902F9}"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108"/>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108"/>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4F4E4247-2D4B-4302-83E8-C3EAE84DB854}" type="slidenum">
              <a:rPr lang="zh-CN" altLang="en-US"/>
              <a:pPr>
                <a:defRPr/>
              </a:pPr>
              <a:t>‹#›</a:t>
            </a:fld>
            <a:endParaRPr lang="zh-CN" altLang="en-US"/>
          </a:p>
        </p:txBody>
      </p:sp>
    </p:spTree>
    <p:extLst>
      <p:ext uri="{BB962C8B-B14F-4D97-AF65-F5344CB8AC3E}">
        <p14:creationId xmlns:p14="http://schemas.microsoft.com/office/powerpoint/2010/main" val="4260135489"/>
      </p:ext>
    </p:extLst>
  </p:cSld>
  <p:clrMapOvr>
    <a:masterClrMapping/>
  </p:clrMapOvr>
  <p:transition spd="slow" advTm="3000">
    <p:random/>
  </p:transition>
</p:sldLayout>
</file>

<file path=ppt/slideLayouts/slideLayout823.xml><?xml version="1.0" encoding="utf-8"?>
<p:sldLayout xmlns:a="http://schemas.openxmlformats.org/drawingml/2006/main" xmlns:r="http://schemas.openxmlformats.org/officeDocument/2006/relationships" xmlns:p="http://schemas.openxmlformats.org/presentationml/2006/main" userDrawn="1">
  <p:cSld name="7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5435339"/>
      </p:ext>
    </p:extLst>
  </p:cSld>
  <p:clrMapOvr>
    <a:masterClrMapping/>
  </p:clrMapOvr>
</p:sldLayout>
</file>

<file path=ppt/slideLayouts/slideLayout824.xml><?xml version="1.0" encoding="utf-8"?>
<p:sldLayout xmlns:a="http://schemas.openxmlformats.org/drawingml/2006/main" xmlns:r="http://schemas.openxmlformats.org/officeDocument/2006/relationships" xmlns:p="http://schemas.openxmlformats.org/presentationml/2006/main" userDrawn="1">
  <p:cSld name="7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0411918"/>
      </p:ext>
    </p:extLst>
  </p:cSld>
  <p:clrMapOvr>
    <a:masterClrMapping/>
  </p:clrMapOvr>
</p:sldLayout>
</file>

<file path=ppt/slideLayouts/slideLayout825.xml><?xml version="1.0" encoding="utf-8"?>
<p:sldLayout xmlns:a="http://schemas.openxmlformats.org/drawingml/2006/main" xmlns:r="http://schemas.openxmlformats.org/officeDocument/2006/relationships" xmlns:p="http://schemas.openxmlformats.org/presentationml/2006/main" userDrawn="1">
  <p:cSld name="7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1008202"/>
      </p:ext>
    </p:extLst>
  </p:cSld>
  <p:clrMapOvr>
    <a:masterClrMapping/>
  </p:clrMapOvr>
</p:sldLayout>
</file>

<file path=ppt/slideLayouts/slideLayout826.xml><?xml version="1.0" encoding="utf-8"?>
<p:sldLayout xmlns:a="http://schemas.openxmlformats.org/drawingml/2006/main" xmlns:r="http://schemas.openxmlformats.org/officeDocument/2006/relationships" xmlns:p="http://schemas.openxmlformats.org/presentationml/2006/main" userDrawn="1">
  <p:cSld name="7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2531416"/>
      </p:ext>
    </p:extLst>
  </p:cSld>
  <p:clrMapOvr>
    <a:masterClrMapping/>
  </p:clrMapOvr>
</p:sldLayout>
</file>

<file path=ppt/slideLayouts/slideLayout827.xml><?xml version="1.0" encoding="utf-8"?>
<p:sldLayout xmlns:a="http://schemas.openxmlformats.org/drawingml/2006/main" xmlns:r="http://schemas.openxmlformats.org/officeDocument/2006/relationships" xmlns:p="http://schemas.openxmlformats.org/presentationml/2006/main" userDrawn="1">
  <p:cSld name="7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3247464"/>
      </p:ext>
    </p:extLst>
  </p:cSld>
  <p:clrMapOvr>
    <a:masterClrMapping/>
  </p:clrMapOvr>
</p:sldLayout>
</file>

<file path=ppt/slideLayouts/slideLayout828.xml><?xml version="1.0" encoding="utf-8"?>
<p:sldLayout xmlns:a="http://schemas.openxmlformats.org/drawingml/2006/main" xmlns:r="http://schemas.openxmlformats.org/officeDocument/2006/relationships" xmlns:p="http://schemas.openxmlformats.org/presentationml/2006/main" userDrawn="1">
  <p:cSld name="7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0031988"/>
      </p:ext>
    </p:extLst>
  </p:cSld>
  <p:clrMapOvr>
    <a:masterClrMapping/>
  </p:clrMapOvr>
</p:sldLayout>
</file>

<file path=ppt/slideLayouts/slideLayout829.xml><?xml version="1.0" encoding="utf-8"?>
<p:sldLayout xmlns:a="http://schemas.openxmlformats.org/drawingml/2006/main" xmlns:r="http://schemas.openxmlformats.org/officeDocument/2006/relationships" xmlns:p="http://schemas.openxmlformats.org/presentationml/2006/main" userDrawn="1">
  <p:cSld name="7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118828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3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302" y="6042134"/>
            <a:ext cx="683419" cy="365125"/>
          </a:xfrm>
        </p:spPr>
        <p:txBody>
          <a:bodyPr/>
          <a:lstStyle>
            <a:lvl1pPr eaLnBrk="0" fontAlgn="auto" hangingPunct="0">
              <a:spcBef>
                <a:spcPct val="0"/>
              </a:spcBef>
              <a:spcAft>
                <a:spcPts val="0"/>
              </a:spcAft>
              <a:defRPr sz="1350" smtClean="0">
                <a:solidFill>
                  <a:prstClr val="black">
                    <a:tint val="75000"/>
                  </a:prstClr>
                </a:solidFill>
                <a:latin typeface="Arial" panose="020B0604020202020204" pitchFamily="34" charset="0"/>
                <a:cs typeface="Arial" panose="020B0604020202020204" pitchFamily="34" charset="0"/>
              </a:defRPr>
            </a:lvl1pPr>
          </a:lstStyle>
          <a:p>
            <a:pPr>
              <a:defRPr/>
            </a:pPr>
            <a:fld id="{6585F5D9-0BFD-4709-B568-AA80A9D8B9A6}"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34"/>
            <a:ext cx="4723209" cy="365125"/>
          </a:xfrm>
        </p:spPr>
        <p:txBody>
          <a:bodyPr/>
          <a:lstStyle>
            <a:lvl1pPr algn="l" eaLnBrk="0" fontAlgn="auto" hangingPunct="0">
              <a:spcBef>
                <a:spcPct val="0"/>
              </a:spcBef>
              <a:spcAft>
                <a:spcPts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34"/>
            <a:ext cx="513159" cy="365125"/>
          </a:xfrm>
        </p:spPr>
        <p:txBody>
          <a:bodyPr/>
          <a:lstStyle>
            <a:lvl1pPr algn="l" eaLnBrk="0" fontAlgn="auto" hangingPunct="0">
              <a:spcBef>
                <a:spcPct val="0"/>
              </a:spcBef>
              <a:spcAft>
                <a:spcPts val="0"/>
              </a:spcAft>
              <a:defRPr sz="1350" smtClean="0">
                <a:solidFill>
                  <a:prstClr val="black">
                    <a:tint val="75000"/>
                  </a:prstClr>
                </a:solidFill>
                <a:latin typeface="Arial" panose="020B0604020202020204" pitchFamily="34" charset="0"/>
                <a:cs typeface="Arial" panose="020B0604020202020204" pitchFamily="34" charset="0"/>
              </a:defRPr>
            </a:lvl1pPr>
          </a:lstStyle>
          <a:p>
            <a:pPr>
              <a:defRPr/>
            </a:pPr>
            <a:fld id="{3AC031FD-D54C-478E-8272-8DD6203959F2}" type="slidenum">
              <a:rPr lang="zh-CN" altLang="en-US"/>
              <a:pPr>
                <a:defRPr/>
              </a:pPr>
              <a:t>‹#›</a:t>
            </a:fld>
            <a:endParaRPr lang="zh-CN" altLang="en-US"/>
          </a:p>
        </p:txBody>
      </p:sp>
    </p:spTree>
    <p:extLst>
      <p:ext uri="{BB962C8B-B14F-4D97-AF65-F5344CB8AC3E}">
        <p14:creationId xmlns:p14="http://schemas.microsoft.com/office/powerpoint/2010/main" val="701671193"/>
      </p:ext>
    </p:extLst>
  </p:cSld>
  <p:clrMapOvr>
    <a:masterClrMapping/>
  </p:clrMapOvr>
</p:sldLayout>
</file>

<file path=ppt/slideLayouts/slideLayout830.xml><?xml version="1.0" encoding="utf-8"?>
<p:sldLayout xmlns:a="http://schemas.openxmlformats.org/drawingml/2006/main" xmlns:r="http://schemas.openxmlformats.org/officeDocument/2006/relationships" xmlns:p="http://schemas.openxmlformats.org/presentationml/2006/main" userDrawn="1">
  <p:cSld name="7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5366294"/>
      </p:ext>
    </p:extLst>
  </p:cSld>
  <p:clrMapOvr>
    <a:masterClrMapping/>
  </p:clrMapOvr>
</p:sldLayout>
</file>

<file path=ppt/slideLayouts/slideLayout831.xml><?xml version="1.0" encoding="utf-8"?>
<p:sldLayout xmlns:a="http://schemas.openxmlformats.org/drawingml/2006/main" xmlns:r="http://schemas.openxmlformats.org/officeDocument/2006/relationships" xmlns:p="http://schemas.openxmlformats.org/presentationml/2006/main" userDrawn="1">
  <p:cSld name="19_标题和内容">
    <p:spTree>
      <p:nvGrpSpPr>
        <p:cNvPr id="1" name=""/>
        <p:cNvGrpSpPr/>
        <p:nvPr/>
      </p:nvGrpSpPr>
      <p:grpSpPr>
        <a:xfrm>
          <a:off x="0" y="0"/>
          <a:ext cx="0" cy="0"/>
          <a:chOff x="0" y="0"/>
          <a:chExt cx="0" cy="0"/>
        </a:xfrm>
      </p:grpSpPr>
      <p:sp>
        <p:nvSpPr>
          <p:cNvPr id="2" name="日期占位符 3">
            <a:extLst>
              <a:ext uri="{FF2B5EF4-FFF2-40B4-BE49-F238E27FC236}"/>
            </a:extLst>
          </p:cNvPr>
          <p:cNvSpPr>
            <a:spLocks noGrp="1"/>
          </p:cNvSpPr>
          <p:nvPr>
            <p:ph type="dt" sz="half" idx="10"/>
          </p:nvPr>
        </p:nvSpPr>
        <p:spPr>
          <a:xfrm>
            <a:off x="5404289" y="6042108"/>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7E325612-6C78-440A-A6A4-547E56CBF339}" type="datetimeFigureOut">
              <a:rPr lang="zh-CN" altLang="en-US"/>
              <a:pPr>
                <a:defRPr/>
              </a:pPr>
              <a:t>2021/9/9</a:t>
            </a:fld>
            <a:endParaRPr lang="zh-CN" altLang="en-US"/>
          </a:p>
        </p:txBody>
      </p:sp>
      <p:sp>
        <p:nvSpPr>
          <p:cNvPr id="3" name="页脚占位符 4">
            <a:extLst>
              <a:ext uri="{FF2B5EF4-FFF2-40B4-BE49-F238E27FC236}"/>
            </a:extLst>
          </p:cNvPr>
          <p:cNvSpPr>
            <a:spLocks noGrp="1"/>
          </p:cNvSpPr>
          <p:nvPr>
            <p:ph type="ftr" sz="quarter" idx="11"/>
          </p:nvPr>
        </p:nvSpPr>
        <p:spPr>
          <a:xfrm>
            <a:off x="508397" y="6042108"/>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a:ext uri="{FF2B5EF4-FFF2-40B4-BE49-F238E27FC236}"/>
            </a:extLst>
          </p:cNvPr>
          <p:cNvSpPr>
            <a:spLocks noGrp="1"/>
          </p:cNvSpPr>
          <p:nvPr>
            <p:ph type="sldNum" sz="quarter" idx="12"/>
          </p:nvPr>
        </p:nvSpPr>
        <p:spPr>
          <a:xfrm>
            <a:off x="6442472" y="6042108"/>
            <a:ext cx="513159" cy="365125"/>
          </a:xfrm>
        </p:spPr>
        <p:txBody>
          <a:bodyPr/>
          <a:lstStyle>
            <a:lvl1pPr algn="l">
              <a:spcBef>
                <a:spcPct val="0"/>
              </a:spcBef>
              <a:defRPr sz="1350">
                <a:solidFill>
                  <a:srgbClr val="5FCBEF"/>
                </a:solidFill>
                <a:cs typeface="Arial" panose="020B0604020202020204" pitchFamily="34" charset="0"/>
              </a:defRPr>
            </a:lvl1pPr>
          </a:lstStyle>
          <a:p>
            <a:pPr>
              <a:defRPr/>
            </a:pPr>
            <a:fld id="{D1522E20-F71E-4856-8C2B-5816B9B6B818}" type="slidenum">
              <a:rPr lang="zh-CN" altLang="en-US"/>
              <a:pPr>
                <a:defRPr/>
              </a:pPr>
              <a:t>‹#›</a:t>
            </a:fld>
            <a:endParaRPr lang="zh-CN" altLang="en-US"/>
          </a:p>
        </p:txBody>
      </p:sp>
    </p:spTree>
    <p:extLst>
      <p:ext uri="{BB962C8B-B14F-4D97-AF65-F5344CB8AC3E}">
        <p14:creationId xmlns:p14="http://schemas.microsoft.com/office/powerpoint/2010/main" val="3353086897"/>
      </p:ext>
    </p:extLst>
  </p:cSld>
  <p:clrMapOvr>
    <a:masterClrMapping/>
  </p:clrMapOvr>
  <p:transition spd="slow" advTm="3000">
    <p:random/>
  </p:transition>
</p:sldLayout>
</file>

<file path=ppt/slideLayouts/slideLayout832.xml><?xml version="1.0" encoding="utf-8"?>
<p:sldLayout xmlns:a="http://schemas.openxmlformats.org/drawingml/2006/main" xmlns:r="http://schemas.openxmlformats.org/officeDocument/2006/relationships" xmlns:p="http://schemas.openxmlformats.org/presentationml/2006/main" userDrawn="1">
  <p:cSld name="7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5381821"/>
      </p:ext>
    </p:extLst>
  </p:cSld>
  <p:clrMapOvr>
    <a:masterClrMapping/>
  </p:clrMapOvr>
</p:sldLayout>
</file>

<file path=ppt/slideLayouts/slideLayout833.xml><?xml version="1.0" encoding="utf-8"?>
<p:sldLayout xmlns:a="http://schemas.openxmlformats.org/drawingml/2006/main" xmlns:r="http://schemas.openxmlformats.org/officeDocument/2006/relationships" xmlns:p="http://schemas.openxmlformats.org/presentationml/2006/main" userDrawn="1">
  <p:cSld name="7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7702665"/>
      </p:ext>
    </p:extLst>
  </p:cSld>
  <p:clrMapOvr>
    <a:masterClrMapping/>
  </p:clrMapOvr>
</p:sldLayout>
</file>

<file path=ppt/slideLayouts/slideLayout834.xml><?xml version="1.0" encoding="utf-8"?>
<p:sldLayout xmlns:a="http://schemas.openxmlformats.org/drawingml/2006/main" xmlns:r="http://schemas.openxmlformats.org/officeDocument/2006/relationships" xmlns:p="http://schemas.openxmlformats.org/presentationml/2006/main" userDrawn="1">
  <p:cSld name="8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9470592"/>
      </p:ext>
    </p:extLst>
  </p:cSld>
  <p:clrMapOvr>
    <a:masterClrMapping/>
  </p:clrMapOvr>
</p:sldLayout>
</file>

<file path=ppt/slideLayouts/slideLayout835.xml><?xml version="1.0" encoding="utf-8"?>
<p:sldLayout xmlns:a="http://schemas.openxmlformats.org/drawingml/2006/main" xmlns:r="http://schemas.openxmlformats.org/officeDocument/2006/relationships" xmlns:p="http://schemas.openxmlformats.org/presentationml/2006/main" userDrawn="1">
  <p:cSld name="8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906388"/>
      </p:ext>
    </p:extLst>
  </p:cSld>
  <p:clrMapOvr>
    <a:masterClrMapping/>
  </p:clrMapOvr>
</p:sldLayout>
</file>

<file path=ppt/slideLayouts/slideLayout836.xml><?xml version="1.0" encoding="utf-8"?>
<p:sldLayout xmlns:a="http://schemas.openxmlformats.org/drawingml/2006/main" xmlns:r="http://schemas.openxmlformats.org/officeDocument/2006/relationships" xmlns:p="http://schemas.openxmlformats.org/presentationml/2006/main" userDrawn="1">
  <p:cSld name="8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9954995"/>
      </p:ext>
    </p:extLst>
  </p:cSld>
  <p:clrMapOvr>
    <a:masterClrMapping/>
  </p:clrMapOvr>
</p:sldLayout>
</file>

<file path=ppt/slideLayouts/slideLayout837.xml><?xml version="1.0" encoding="utf-8"?>
<p:sldLayout xmlns:a="http://schemas.openxmlformats.org/drawingml/2006/main" xmlns:r="http://schemas.openxmlformats.org/officeDocument/2006/relationships" xmlns:p="http://schemas.openxmlformats.org/presentationml/2006/main" userDrawn="1">
  <p:cSld name="8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9114381"/>
      </p:ext>
    </p:extLst>
  </p:cSld>
  <p:clrMapOvr>
    <a:masterClrMapping/>
  </p:clrMapOvr>
</p:sldLayout>
</file>

<file path=ppt/slideLayouts/slideLayout838.xml><?xml version="1.0" encoding="utf-8"?>
<p:sldLayout xmlns:a="http://schemas.openxmlformats.org/drawingml/2006/main" xmlns:r="http://schemas.openxmlformats.org/officeDocument/2006/relationships" xmlns:p="http://schemas.openxmlformats.org/presentationml/2006/main" userDrawn="1">
  <p:cSld name="8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6384207"/>
      </p:ext>
    </p:extLst>
  </p:cSld>
  <p:clrMapOvr>
    <a:masterClrMapping/>
  </p:clrMapOvr>
</p:sldLayout>
</file>

<file path=ppt/slideLayouts/slideLayout839.xml><?xml version="1.0" encoding="utf-8"?>
<p:sldLayout xmlns:a="http://schemas.openxmlformats.org/drawingml/2006/main" xmlns:r="http://schemas.openxmlformats.org/officeDocument/2006/relationships" xmlns:p="http://schemas.openxmlformats.org/presentationml/2006/main" userDrawn="1">
  <p:cSld name="8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322383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0309453"/>
      </p:ext>
    </p:extLst>
  </p:cSld>
  <p:clrMapOvr>
    <a:masterClrMapping/>
  </p:clrMapOvr>
</p:sldLayout>
</file>

<file path=ppt/slideLayouts/slideLayout840.xml><?xml version="1.0" encoding="utf-8"?>
<p:sldLayout xmlns:a="http://schemas.openxmlformats.org/drawingml/2006/main" xmlns:r="http://schemas.openxmlformats.org/officeDocument/2006/relationships" xmlns:p="http://schemas.openxmlformats.org/presentationml/2006/main" userDrawn="1">
  <p:cSld name="9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9" y="6042108"/>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A727892B-DAC4-4E01-8B90-5D10477D06A6}"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08"/>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08"/>
            <a:ext cx="51315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BCA09FAE-D452-42AD-AE32-B89DFB3257CB}" type="slidenum">
              <a:rPr lang="zh-CN" altLang="en-US"/>
              <a:pPr>
                <a:defRPr/>
              </a:pPr>
              <a:t>‹#›</a:t>
            </a:fld>
            <a:endParaRPr lang="zh-CN" altLang="en-US"/>
          </a:p>
        </p:txBody>
      </p:sp>
    </p:spTree>
    <p:extLst>
      <p:ext uri="{BB962C8B-B14F-4D97-AF65-F5344CB8AC3E}">
        <p14:creationId xmlns:p14="http://schemas.microsoft.com/office/powerpoint/2010/main" val="2429830002"/>
      </p:ext>
    </p:extLst>
  </p:cSld>
  <p:clrMapOvr>
    <a:masterClrMapping/>
  </p:clrMapOvr>
</p:sldLayout>
</file>

<file path=ppt/slideLayouts/slideLayout841.xml><?xml version="1.0" encoding="utf-8"?>
<p:sldLayout xmlns:a="http://schemas.openxmlformats.org/drawingml/2006/main" xmlns:r="http://schemas.openxmlformats.org/officeDocument/2006/relationships" xmlns:p="http://schemas.openxmlformats.org/presentationml/2006/main" userDrawn="1">
  <p:cSld name="9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3145017"/>
      </p:ext>
    </p:extLst>
  </p:cSld>
  <p:clrMapOvr>
    <a:masterClrMapping/>
  </p:clrMapOvr>
  <p:transition spd="slow" advClick="0" advTm="4000">
    <p:comb/>
  </p:transition>
</p:sldLayout>
</file>

<file path=ppt/slideLayouts/slideLayout842.xml><?xml version="1.0" encoding="utf-8"?>
<p:sldLayout xmlns:a="http://schemas.openxmlformats.org/drawingml/2006/main" xmlns:r="http://schemas.openxmlformats.org/officeDocument/2006/relationships" xmlns:p="http://schemas.openxmlformats.org/presentationml/2006/main" preserve="1" userDrawn="1">
  <p:cSld name="9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00697274"/>
      </p:ext>
    </p:extLst>
  </p:cSld>
  <p:clrMapOvr>
    <a:masterClrMapping/>
  </p:clrMapOvr>
  <p:transition spd="slow"/>
</p:sldLayout>
</file>

<file path=ppt/slideLayouts/slideLayout843.xml><?xml version="1.0" encoding="utf-8"?>
<p:sldLayout xmlns:a="http://schemas.openxmlformats.org/drawingml/2006/main" xmlns:r="http://schemas.openxmlformats.org/officeDocument/2006/relationships" xmlns:p="http://schemas.openxmlformats.org/presentationml/2006/main" preserve="1" userDrawn="1">
  <p:cSld name="20_标题和内容">
    <p:spTree>
      <p:nvGrpSpPr>
        <p:cNvPr id="1" name=""/>
        <p:cNvGrpSpPr/>
        <p:nvPr/>
      </p:nvGrpSpPr>
      <p:grpSpPr>
        <a:xfrm>
          <a:off x="0" y="0"/>
          <a:ext cx="0" cy="0"/>
          <a:chOff x="0" y="0"/>
          <a:chExt cx="0" cy="0"/>
        </a:xfrm>
      </p:grpSpPr>
      <p:sp>
        <p:nvSpPr>
          <p:cNvPr id="2" name="菱形 6"/>
          <p:cNvSpPr/>
          <p:nvPr userDrawn="1"/>
        </p:nvSpPr>
        <p:spPr>
          <a:xfrm>
            <a:off x="95286" y="136525"/>
            <a:ext cx="404813"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
        <p:nvSpPr>
          <p:cNvPr id="3" name="菱形 2"/>
          <p:cNvSpPr/>
          <p:nvPr userDrawn="1"/>
        </p:nvSpPr>
        <p:spPr>
          <a:xfrm>
            <a:off x="142908" y="136525"/>
            <a:ext cx="404813"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Tree>
    <p:extLst>
      <p:ext uri="{BB962C8B-B14F-4D97-AF65-F5344CB8AC3E}">
        <p14:creationId xmlns:p14="http://schemas.microsoft.com/office/powerpoint/2010/main" val="1344098554"/>
      </p:ext>
    </p:extLst>
  </p:cSld>
  <p:clrMapOvr>
    <a:masterClrMapping/>
  </p:clrMapOvr>
  <p:transition spd="slow"/>
</p:sldLayout>
</file>

<file path=ppt/slideLayouts/slideLayout844.xml><?xml version="1.0" encoding="utf-8"?>
<p:sldLayout xmlns:a="http://schemas.openxmlformats.org/drawingml/2006/main" xmlns:r="http://schemas.openxmlformats.org/officeDocument/2006/relationships" xmlns:p="http://schemas.openxmlformats.org/presentationml/2006/main" userDrawn="1">
  <p:cSld name="9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9" y="6042108"/>
            <a:ext cx="683419"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BF34FF71-9800-4F7E-B6EA-4784AF50463E}"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08"/>
            <a:ext cx="472320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08"/>
            <a:ext cx="513159"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68C98D01-ACC2-4A54-9272-3D6429132DA0}" type="slidenum">
              <a:rPr lang="zh-CN" altLang="en-US"/>
              <a:pPr>
                <a:defRPr/>
              </a:pPr>
              <a:t>‹#›</a:t>
            </a:fld>
            <a:endParaRPr lang="zh-CN" altLang="en-US"/>
          </a:p>
        </p:txBody>
      </p:sp>
    </p:spTree>
    <p:extLst>
      <p:ext uri="{BB962C8B-B14F-4D97-AF65-F5344CB8AC3E}">
        <p14:creationId xmlns:p14="http://schemas.microsoft.com/office/powerpoint/2010/main" val="2773452059"/>
      </p:ext>
    </p:extLst>
  </p:cSld>
  <p:clrMapOvr>
    <a:masterClrMapping/>
  </p:clrMapOvr>
</p:sldLayout>
</file>

<file path=ppt/slideLayouts/slideLayout845.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4974432"/>
      </p:ext>
    </p:extLst>
  </p:cSld>
  <p:clrMapOvr>
    <a:masterClrMapping/>
  </p:clrMapOvr>
</p:sldLayout>
</file>

<file path=ppt/slideLayouts/slideLayout846.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2798371"/>
      </p:ext>
    </p:extLst>
  </p:cSld>
  <p:clrMapOvr>
    <a:masterClrMapping/>
  </p:clrMapOvr>
</p:sldLayout>
</file>

<file path=ppt/slideLayouts/slideLayout847.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503129"/>
      </p:ext>
    </p:extLst>
  </p:cSld>
  <p:clrMapOvr>
    <a:masterClrMapping/>
  </p:clrMapOvr>
</p:sldLayout>
</file>

<file path=ppt/slideLayouts/slideLayout848.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2186876"/>
      </p:ext>
    </p:extLst>
  </p:cSld>
  <p:clrMapOvr>
    <a:masterClrMapping/>
  </p:clrMapOvr>
</p:sldLayout>
</file>

<file path=ppt/slideLayouts/slideLayout849.xml><?xml version="1.0" encoding="utf-8"?>
<p:sldLayout xmlns:a="http://schemas.openxmlformats.org/drawingml/2006/main" xmlns:r="http://schemas.openxmlformats.org/officeDocument/2006/relationships" xmlns:p="http://schemas.openxmlformats.org/presentationml/2006/main" preserve="1" userDrawn="1">
  <p:cSld name="3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62490220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21390481"/>
      </p:ext>
    </p:extLst>
  </p:cSld>
  <p:clrMapOvr>
    <a:masterClrMapping/>
  </p:clrMapOvr>
</p:sldLayout>
</file>

<file path=ppt/slideLayouts/slideLayout850.xml><?xml version="1.0" encoding="utf-8"?>
<p:sldLayout xmlns:a="http://schemas.openxmlformats.org/drawingml/2006/main" xmlns:r="http://schemas.openxmlformats.org/officeDocument/2006/relationships" xmlns:p="http://schemas.openxmlformats.org/presentationml/2006/main" preserve="1" userDrawn="1">
  <p:cSld name="8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6037619"/>
      </p:ext>
    </p:extLst>
  </p:cSld>
  <p:clrMapOvr>
    <a:masterClrMapping/>
  </p:clrMapOvr>
</p:sldLayout>
</file>

<file path=ppt/slideLayouts/slideLayout851.xml><?xml version="1.0" encoding="utf-8"?>
<p:sldLayout xmlns:a="http://schemas.openxmlformats.org/drawingml/2006/main" xmlns:r="http://schemas.openxmlformats.org/officeDocument/2006/relationships" xmlns:p="http://schemas.openxmlformats.org/presentationml/2006/main" preserve="1" userDrawn="1">
  <p:cSld name="8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7179709"/>
      </p:ext>
    </p:extLst>
  </p:cSld>
  <p:clrMapOvr>
    <a:masterClrMapping/>
  </p:clrMapOvr>
</p:sldLayout>
</file>

<file path=ppt/slideLayouts/slideLayout852.xml><?xml version="1.0" encoding="utf-8"?>
<p:sldLayout xmlns:a="http://schemas.openxmlformats.org/drawingml/2006/main" xmlns:r="http://schemas.openxmlformats.org/officeDocument/2006/relationships" xmlns:p="http://schemas.openxmlformats.org/presentationml/2006/main" preserve="1" userDrawn="1">
  <p:cSld name="8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158552"/>
      </p:ext>
    </p:extLst>
  </p:cSld>
  <p:clrMapOvr>
    <a:masterClrMapping/>
  </p:clrMapOvr>
</p:sldLayout>
</file>

<file path=ppt/slideLayouts/slideLayout853.xml><?xml version="1.0" encoding="utf-8"?>
<p:sldLayout xmlns:a="http://schemas.openxmlformats.org/drawingml/2006/main" xmlns:r="http://schemas.openxmlformats.org/officeDocument/2006/relationships" xmlns:p="http://schemas.openxmlformats.org/presentationml/2006/main" preserve="1" userDrawn="1">
  <p:cSld name="3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0572922"/>
      </p:ext>
    </p:extLst>
  </p:cSld>
  <p:clrMapOvr>
    <a:masterClrMapping/>
  </p:clrMapOvr>
</p:sldLayout>
</file>

<file path=ppt/slideLayouts/slideLayout854.xml><?xml version="1.0" encoding="utf-8"?>
<p:sldLayout xmlns:a="http://schemas.openxmlformats.org/drawingml/2006/main" xmlns:r="http://schemas.openxmlformats.org/officeDocument/2006/relationships" xmlns:p="http://schemas.openxmlformats.org/presentationml/2006/main" preserve="1" userDrawn="1">
  <p:cSld name="3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8281477"/>
      </p:ext>
    </p:extLst>
  </p:cSld>
  <p:clrMapOvr>
    <a:masterClrMapping/>
  </p:clrMapOvr>
</p:sldLayout>
</file>

<file path=ppt/slideLayouts/slideLayout855.xml><?xml version="1.0" encoding="utf-8"?>
<p:sldLayout xmlns:a="http://schemas.openxmlformats.org/drawingml/2006/main" xmlns:r="http://schemas.openxmlformats.org/officeDocument/2006/relationships" xmlns:p="http://schemas.openxmlformats.org/presentationml/2006/main" preserve="1" userDrawn="1">
  <p:cSld name="3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73208182"/>
      </p:ext>
    </p:extLst>
  </p:cSld>
  <p:clrMapOvr>
    <a:masterClrMapping/>
  </p:clrMapOvr>
</p:sldLayout>
</file>

<file path=ppt/slideLayouts/slideLayout856.xml><?xml version="1.0" encoding="utf-8"?>
<p:sldLayout xmlns:a="http://schemas.openxmlformats.org/drawingml/2006/main" xmlns:r="http://schemas.openxmlformats.org/officeDocument/2006/relationships" xmlns:p="http://schemas.openxmlformats.org/presentationml/2006/main" preserve="1" userDrawn="1">
  <p:cSld name="3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3471994"/>
      </p:ext>
    </p:extLst>
  </p:cSld>
  <p:clrMapOvr>
    <a:masterClrMapping/>
  </p:clrMapOvr>
</p:sldLayout>
</file>

<file path=ppt/slideLayouts/slideLayout857.xml><?xml version="1.0" encoding="utf-8"?>
<p:sldLayout xmlns:a="http://schemas.openxmlformats.org/drawingml/2006/main" xmlns:r="http://schemas.openxmlformats.org/officeDocument/2006/relationships" xmlns:p="http://schemas.openxmlformats.org/presentationml/2006/main" userDrawn="1">
  <p:cSld name="8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6383555"/>
      </p:ext>
    </p:extLst>
  </p:cSld>
  <p:clrMapOvr>
    <a:masterClrMapping/>
  </p:clrMapOvr>
</p:sldLayout>
</file>

<file path=ppt/slideLayouts/slideLayout858.xml><?xml version="1.0" encoding="utf-8"?>
<p:sldLayout xmlns:a="http://schemas.openxmlformats.org/drawingml/2006/main" xmlns:r="http://schemas.openxmlformats.org/officeDocument/2006/relationships" xmlns:p="http://schemas.openxmlformats.org/presentationml/2006/main" userDrawn="1">
  <p:cSld name="9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32494141"/>
      </p:ext>
    </p:extLst>
  </p:cSld>
  <p:clrMapOvr>
    <a:masterClrMapping/>
  </p:clrMapOvr>
</p:sldLayout>
</file>

<file path=ppt/slideLayouts/slideLayout859.xml><?xml version="1.0" encoding="utf-8"?>
<p:sldLayout xmlns:a="http://schemas.openxmlformats.org/drawingml/2006/main" xmlns:r="http://schemas.openxmlformats.org/officeDocument/2006/relationships" xmlns:p="http://schemas.openxmlformats.org/presentationml/2006/main" userDrawn="1">
  <p:cSld name="9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020792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3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50499306"/>
      </p:ext>
    </p:extLst>
  </p:cSld>
  <p:clrMapOvr>
    <a:masterClrMapping/>
  </p:clrMapOvr>
</p:sldLayout>
</file>

<file path=ppt/slideLayouts/slideLayout860.xml><?xml version="1.0" encoding="utf-8"?>
<p:sldLayout xmlns:a="http://schemas.openxmlformats.org/drawingml/2006/main" xmlns:r="http://schemas.openxmlformats.org/officeDocument/2006/relationships" xmlns:p="http://schemas.openxmlformats.org/presentationml/2006/main" userDrawn="1">
  <p:cSld name="9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1178962"/>
      </p:ext>
    </p:extLst>
  </p:cSld>
  <p:clrMapOvr>
    <a:masterClrMapping/>
  </p:clrMapOvr>
</p:sldLayout>
</file>

<file path=ppt/slideLayouts/slideLayout861.xml><?xml version="1.0" encoding="utf-8"?>
<p:sldLayout xmlns:a="http://schemas.openxmlformats.org/drawingml/2006/main" xmlns:r="http://schemas.openxmlformats.org/officeDocument/2006/relationships" xmlns:p="http://schemas.openxmlformats.org/presentationml/2006/main" userDrawn="1">
  <p:cSld name="9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60291722"/>
      </p:ext>
    </p:extLst>
  </p:cSld>
  <p:clrMapOvr>
    <a:masterClrMapping/>
  </p:clrMapOvr>
</p:sldLayout>
</file>

<file path=ppt/slideLayouts/slideLayout862.xml><?xml version="1.0" encoding="utf-8"?>
<p:sldLayout xmlns:a="http://schemas.openxmlformats.org/drawingml/2006/main" xmlns:r="http://schemas.openxmlformats.org/officeDocument/2006/relationships" xmlns:p="http://schemas.openxmlformats.org/presentationml/2006/main" userDrawn="1">
  <p:cSld name="9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4570909"/>
      </p:ext>
    </p:extLst>
  </p:cSld>
  <p:clrMapOvr>
    <a:masterClrMapping/>
  </p:clrMapOvr>
</p:sldLayout>
</file>

<file path=ppt/slideLayouts/slideLayout863.xml><?xml version="1.0" encoding="utf-8"?>
<p:sldLayout xmlns:a="http://schemas.openxmlformats.org/drawingml/2006/main" xmlns:r="http://schemas.openxmlformats.org/officeDocument/2006/relationships" xmlns:p="http://schemas.openxmlformats.org/presentationml/2006/main" userDrawn="1">
  <p:cSld name="9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5214527"/>
      </p:ext>
    </p:extLst>
  </p:cSld>
  <p:clrMapOvr>
    <a:masterClrMapping/>
  </p:clrMapOvr>
</p:sldLayout>
</file>

<file path=ppt/slideLayouts/slideLayout864.xml><?xml version="1.0" encoding="utf-8"?>
<p:sldLayout xmlns:a="http://schemas.openxmlformats.org/drawingml/2006/main" xmlns:r="http://schemas.openxmlformats.org/officeDocument/2006/relationships" xmlns:p="http://schemas.openxmlformats.org/presentationml/2006/main" userDrawn="1">
  <p:cSld name="9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7103342"/>
      </p:ext>
    </p:extLst>
  </p:cSld>
  <p:clrMapOvr>
    <a:masterClrMapping/>
  </p:clrMapOvr>
</p:sldLayout>
</file>

<file path=ppt/slideLayouts/slideLayout865.xml><?xml version="1.0" encoding="utf-8"?>
<p:sldLayout xmlns:a="http://schemas.openxmlformats.org/drawingml/2006/main" xmlns:r="http://schemas.openxmlformats.org/officeDocument/2006/relationships" xmlns:p="http://schemas.openxmlformats.org/presentationml/2006/main" showMasterSp="0" preserve="1" userDrawn="1">
  <p:cSld name="99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8694852"/>
      </p:ext>
    </p:extLst>
  </p:cSld>
  <p:clrMapOvr>
    <a:masterClrMapping/>
  </p:clrMapOvr>
</p:sldLayout>
</file>

<file path=ppt/slideLayouts/slideLayout866.xml><?xml version="1.0" encoding="utf-8"?>
<p:sldLayout xmlns:a="http://schemas.openxmlformats.org/drawingml/2006/main" xmlns:r="http://schemas.openxmlformats.org/officeDocument/2006/relationships" xmlns:p="http://schemas.openxmlformats.org/presentationml/2006/main" preserve="1" userDrawn="1">
  <p:cSld name="10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99"/>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51"/>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966703452"/>
      </p:ext>
    </p:extLst>
  </p:cSld>
  <p:clrMapOvr>
    <a:masterClrMapping/>
  </p:clrMapOvr>
</p:sldLayout>
</file>

<file path=ppt/slideLayouts/slideLayout867.xml><?xml version="1.0" encoding="utf-8"?>
<p:sldLayout xmlns:a="http://schemas.openxmlformats.org/drawingml/2006/main" xmlns:r="http://schemas.openxmlformats.org/officeDocument/2006/relationships" xmlns:p="http://schemas.openxmlformats.org/presentationml/2006/main" preserve="1" userDrawn="1">
  <p:cSld name="101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193656151"/>
      </p:ext>
    </p:extLst>
  </p:cSld>
  <p:clrMapOvr>
    <a:masterClrMapping/>
  </p:clrMapOvr>
</p:sldLayout>
</file>

<file path=ppt/slideLayouts/slideLayout868.xml><?xml version="1.0" encoding="utf-8"?>
<p:sldLayout xmlns:a="http://schemas.openxmlformats.org/drawingml/2006/main" xmlns:r="http://schemas.openxmlformats.org/officeDocument/2006/relationships" xmlns:p="http://schemas.openxmlformats.org/presentationml/2006/main" preserve="1" userDrawn="1">
  <p:cSld name="102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018970739"/>
      </p:ext>
    </p:extLst>
  </p:cSld>
  <p:clrMapOvr>
    <a:masterClrMapping/>
  </p:clrMapOvr>
</p:sldLayout>
</file>

<file path=ppt/slideLayouts/slideLayout869.xml><?xml version="1.0" encoding="utf-8"?>
<p:sldLayout xmlns:a="http://schemas.openxmlformats.org/drawingml/2006/main" xmlns:r="http://schemas.openxmlformats.org/officeDocument/2006/relationships" xmlns:p="http://schemas.openxmlformats.org/presentationml/2006/main" preserve="1" userDrawn="1">
  <p:cSld name="10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21"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56982117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3537931"/>
      </p:ext>
    </p:extLst>
  </p:cSld>
  <p:clrMapOvr>
    <a:masterClrMapping/>
  </p:clrMapOvr>
</p:sldLayout>
</file>

<file path=ppt/slideLayouts/slideLayout870.xml><?xml version="1.0" encoding="utf-8"?>
<p:sldLayout xmlns:a="http://schemas.openxmlformats.org/drawingml/2006/main" xmlns:r="http://schemas.openxmlformats.org/officeDocument/2006/relationships" xmlns:p="http://schemas.openxmlformats.org/presentationml/2006/main" preserve="1" userDrawn="1">
  <p:cSld name="10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60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60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846085291"/>
      </p:ext>
    </p:extLst>
  </p:cSld>
  <p:clrMapOvr>
    <a:masterClrMapping/>
  </p:clrMapOvr>
</p:sldLayout>
</file>

<file path=ppt/slideLayouts/slideLayout871.xml><?xml version="1.0" encoding="utf-8"?>
<p:sldLayout xmlns:a="http://schemas.openxmlformats.org/drawingml/2006/main" xmlns:r="http://schemas.openxmlformats.org/officeDocument/2006/relationships" xmlns:p="http://schemas.openxmlformats.org/presentationml/2006/main" preserve="1" userDrawn="1">
  <p:cSld name="105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103062106"/>
      </p:ext>
    </p:extLst>
  </p:cSld>
  <p:clrMapOvr>
    <a:masterClrMapping/>
  </p:clrMapOvr>
</p:sldLayout>
</file>

<file path=ppt/slideLayouts/slideLayout872.xml><?xml version="1.0" encoding="utf-8"?>
<p:sldLayout xmlns:a="http://schemas.openxmlformats.org/drawingml/2006/main" xmlns:r="http://schemas.openxmlformats.org/officeDocument/2006/relationships" xmlns:p="http://schemas.openxmlformats.org/presentationml/2006/main" userDrawn="1">
  <p:cSld name="10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D095C19C-1673-4589-9811-8E9F95F9549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27CBE572-6B50-4DA3-ADAF-17EEAF38FC95}" type="slidenum">
              <a:rPr lang="zh-CN" altLang="en-US"/>
              <a:pPr>
                <a:defRPr/>
              </a:pPr>
              <a:t>‹#›</a:t>
            </a:fld>
            <a:endParaRPr lang="zh-CN" altLang="en-US"/>
          </a:p>
        </p:txBody>
      </p:sp>
    </p:spTree>
    <p:extLst>
      <p:ext uri="{BB962C8B-B14F-4D97-AF65-F5344CB8AC3E}">
        <p14:creationId xmlns:p14="http://schemas.microsoft.com/office/powerpoint/2010/main" val="2453699500"/>
      </p:ext>
    </p:extLst>
  </p:cSld>
  <p:clrMapOvr>
    <a:masterClrMapping/>
  </p:clrMapOvr>
</p:sldLayout>
</file>

<file path=ppt/slideLayouts/slideLayout873.xml><?xml version="1.0" encoding="utf-8"?>
<p:sldLayout xmlns:a="http://schemas.openxmlformats.org/drawingml/2006/main" xmlns:r="http://schemas.openxmlformats.org/officeDocument/2006/relationships" xmlns:p="http://schemas.openxmlformats.org/presentationml/2006/main" preserve="1" userDrawn="1">
  <p:cSld name="4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7821708"/>
      </p:ext>
    </p:extLst>
  </p:cSld>
  <p:clrMapOvr>
    <a:masterClrMapping/>
  </p:clrMapOvr>
</p:sldLayout>
</file>

<file path=ppt/slideLayouts/slideLayout874.xml><?xml version="1.0" encoding="utf-8"?>
<p:sldLayout xmlns:a="http://schemas.openxmlformats.org/drawingml/2006/main" xmlns:r="http://schemas.openxmlformats.org/officeDocument/2006/relationships" xmlns:p="http://schemas.openxmlformats.org/presentationml/2006/main" userDrawn="1">
  <p:cSld name="10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28A437C7-88AE-4E59-8AFD-01A2DFD12E2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3B88DAD2-D76F-4EC3-8128-84EE4808DB12}" type="slidenum">
              <a:rPr lang="zh-CN" altLang="en-US"/>
              <a:pPr>
                <a:defRPr/>
              </a:pPr>
              <a:t>‹#›</a:t>
            </a:fld>
            <a:endParaRPr lang="zh-CN" altLang="en-US"/>
          </a:p>
        </p:txBody>
      </p:sp>
    </p:spTree>
    <p:extLst>
      <p:ext uri="{BB962C8B-B14F-4D97-AF65-F5344CB8AC3E}">
        <p14:creationId xmlns:p14="http://schemas.microsoft.com/office/powerpoint/2010/main" val="3475858301"/>
      </p:ext>
    </p:extLst>
  </p:cSld>
  <p:clrMapOvr>
    <a:masterClrMapping/>
  </p:clrMapOvr>
</p:sldLayout>
</file>

<file path=ppt/slideLayouts/slideLayout875.xml><?xml version="1.0" encoding="utf-8"?>
<p:sldLayout xmlns:a="http://schemas.openxmlformats.org/drawingml/2006/main" xmlns:r="http://schemas.openxmlformats.org/officeDocument/2006/relationships" xmlns:p="http://schemas.openxmlformats.org/presentationml/2006/main" preserve="1" userDrawn="1">
  <p:cSld name="4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3153955"/>
      </p:ext>
    </p:extLst>
  </p:cSld>
  <p:clrMapOvr>
    <a:masterClrMapping/>
  </p:clrMapOvr>
</p:sldLayout>
</file>

<file path=ppt/slideLayouts/slideLayout876.xml><?xml version="1.0" encoding="utf-8"?>
<p:sldLayout xmlns:a="http://schemas.openxmlformats.org/drawingml/2006/main" xmlns:r="http://schemas.openxmlformats.org/officeDocument/2006/relationships" xmlns:p="http://schemas.openxmlformats.org/presentationml/2006/main" userDrawn="1">
  <p:cSld name="10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E86297C-EF62-4B0A-A91C-CC02FAB7EAFA}"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7CE7723-642D-4C2A-8F88-C39CC271E245}" type="slidenum">
              <a:rPr lang="zh-CN" altLang="en-US"/>
              <a:pPr>
                <a:defRPr/>
              </a:pPr>
              <a:t>‹#›</a:t>
            </a:fld>
            <a:endParaRPr lang="zh-CN" altLang="en-US"/>
          </a:p>
        </p:txBody>
      </p:sp>
    </p:spTree>
    <p:extLst>
      <p:ext uri="{BB962C8B-B14F-4D97-AF65-F5344CB8AC3E}">
        <p14:creationId xmlns:p14="http://schemas.microsoft.com/office/powerpoint/2010/main" val="2291592497"/>
      </p:ext>
    </p:extLst>
  </p:cSld>
  <p:clrMapOvr>
    <a:masterClrMapping/>
  </p:clrMapOvr>
</p:sldLayout>
</file>

<file path=ppt/slideLayouts/slideLayout877.xml><?xml version="1.0" encoding="utf-8"?>
<p:sldLayout xmlns:a="http://schemas.openxmlformats.org/drawingml/2006/main" xmlns:r="http://schemas.openxmlformats.org/officeDocument/2006/relationships" xmlns:p="http://schemas.openxmlformats.org/presentationml/2006/main" preserve="1" userDrawn="1">
  <p:cSld name="4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4393265"/>
      </p:ext>
    </p:extLst>
  </p:cSld>
  <p:clrMapOvr>
    <a:masterClrMapping/>
  </p:clrMapOvr>
</p:sldLayout>
</file>

<file path=ppt/slideLayouts/slideLayout878.xml><?xml version="1.0" encoding="utf-8"?>
<p:sldLayout xmlns:a="http://schemas.openxmlformats.org/drawingml/2006/main" xmlns:r="http://schemas.openxmlformats.org/officeDocument/2006/relationships" xmlns:p="http://schemas.openxmlformats.org/presentationml/2006/main" userDrawn="1">
  <p:cSld name="10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3DDC803-CB34-4AC3-BF38-E7814FBEE63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B871DCD5-6040-4A80-9FAA-BA40400A7C8A}" type="slidenum">
              <a:rPr lang="zh-CN" altLang="en-US"/>
              <a:pPr>
                <a:defRPr/>
              </a:pPr>
              <a:t>‹#›</a:t>
            </a:fld>
            <a:endParaRPr lang="zh-CN" altLang="en-US"/>
          </a:p>
        </p:txBody>
      </p:sp>
    </p:spTree>
    <p:extLst>
      <p:ext uri="{BB962C8B-B14F-4D97-AF65-F5344CB8AC3E}">
        <p14:creationId xmlns:p14="http://schemas.microsoft.com/office/powerpoint/2010/main" val="1529376994"/>
      </p:ext>
    </p:extLst>
  </p:cSld>
  <p:clrMapOvr>
    <a:masterClrMapping/>
  </p:clrMapOvr>
</p:sldLayout>
</file>

<file path=ppt/slideLayouts/slideLayout879.xml><?xml version="1.0" encoding="utf-8"?>
<p:sldLayout xmlns:a="http://schemas.openxmlformats.org/drawingml/2006/main" xmlns:r="http://schemas.openxmlformats.org/officeDocument/2006/relationships" xmlns:p="http://schemas.openxmlformats.org/presentationml/2006/main" preserve="1" userDrawn="1">
  <p:cSld name="4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78488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3147993"/>
      </p:ext>
    </p:extLst>
  </p:cSld>
  <p:clrMapOvr>
    <a:masterClrMapping/>
  </p:clrMapOvr>
</p:sldLayout>
</file>

<file path=ppt/slideLayouts/slideLayout880.xml><?xml version="1.0" encoding="utf-8"?>
<p:sldLayout xmlns:a="http://schemas.openxmlformats.org/drawingml/2006/main" xmlns:r="http://schemas.openxmlformats.org/officeDocument/2006/relationships" xmlns:p="http://schemas.openxmlformats.org/presentationml/2006/main" userDrawn="1">
  <p:cSld name="11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F2A7324-C0DE-43F7-893A-132679DA968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64D15F0-F6A5-4B99-AF3A-DD2D703B13D9}" type="slidenum">
              <a:rPr lang="zh-CN" altLang="en-US"/>
              <a:pPr>
                <a:defRPr/>
              </a:pPr>
              <a:t>‹#›</a:t>
            </a:fld>
            <a:endParaRPr lang="zh-CN" altLang="en-US"/>
          </a:p>
        </p:txBody>
      </p:sp>
    </p:spTree>
    <p:extLst>
      <p:ext uri="{BB962C8B-B14F-4D97-AF65-F5344CB8AC3E}">
        <p14:creationId xmlns:p14="http://schemas.microsoft.com/office/powerpoint/2010/main" val="4279011759"/>
      </p:ext>
    </p:extLst>
  </p:cSld>
  <p:clrMapOvr>
    <a:masterClrMapping/>
  </p:clrMapOvr>
</p:sldLayout>
</file>

<file path=ppt/slideLayouts/slideLayout881.xml><?xml version="1.0" encoding="utf-8"?>
<p:sldLayout xmlns:a="http://schemas.openxmlformats.org/drawingml/2006/main" xmlns:r="http://schemas.openxmlformats.org/officeDocument/2006/relationships" xmlns:p="http://schemas.openxmlformats.org/presentationml/2006/main" preserve="1" userDrawn="1">
  <p:cSld name="4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254700"/>
      </p:ext>
    </p:extLst>
  </p:cSld>
  <p:clrMapOvr>
    <a:masterClrMapping/>
  </p:clrMapOvr>
</p:sldLayout>
</file>

<file path=ppt/slideLayouts/slideLayout882.xml><?xml version="1.0" encoding="utf-8"?>
<p:sldLayout xmlns:a="http://schemas.openxmlformats.org/drawingml/2006/main" xmlns:r="http://schemas.openxmlformats.org/officeDocument/2006/relationships" xmlns:p="http://schemas.openxmlformats.org/presentationml/2006/main" showMasterSp="0" preserve="1" userDrawn="1">
  <p:cSld name="11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7194031"/>
      </p:ext>
    </p:extLst>
  </p:cSld>
  <p:clrMapOvr>
    <a:masterClrMapping/>
  </p:clrMapOvr>
</p:sldLayout>
</file>

<file path=ppt/slideLayouts/slideLayout883.xml><?xml version="1.0" encoding="utf-8"?>
<p:sldLayout xmlns:a="http://schemas.openxmlformats.org/drawingml/2006/main" xmlns:r="http://schemas.openxmlformats.org/officeDocument/2006/relationships" xmlns:p="http://schemas.openxmlformats.org/presentationml/2006/main" preserve="1" userDrawn="1">
  <p:cSld name="11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99"/>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51"/>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444030880"/>
      </p:ext>
    </p:extLst>
  </p:cSld>
  <p:clrMapOvr>
    <a:masterClrMapping/>
  </p:clrMapOvr>
</p:sldLayout>
</file>

<file path=ppt/slideLayouts/slideLayout884.xml><?xml version="1.0" encoding="utf-8"?>
<p:sldLayout xmlns:a="http://schemas.openxmlformats.org/drawingml/2006/main" xmlns:r="http://schemas.openxmlformats.org/officeDocument/2006/relationships" xmlns:p="http://schemas.openxmlformats.org/presentationml/2006/main" preserve="1" userDrawn="1">
  <p:cSld name="113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567650372"/>
      </p:ext>
    </p:extLst>
  </p:cSld>
  <p:clrMapOvr>
    <a:masterClrMapping/>
  </p:clrMapOvr>
</p:sldLayout>
</file>

<file path=ppt/slideLayouts/slideLayout885.xml><?xml version="1.0" encoding="utf-8"?>
<p:sldLayout xmlns:a="http://schemas.openxmlformats.org/drawingml/2006/main" xmlns:r="http://schemas.openxmlformats.org/officeDocument/2006/relationships" xmlns:p="http://schemas.openxmlformats.org/presentationml/2006/main" preserve="1" userDrawn="1">
  <p:cSld name="11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520588060"/>
      </p:ext>
    </p:extLst>
  </p:cSld>
  <p:clrMapOvr>
    <a:masterClrMapping/>
  </p:clrMapOvr>
</p:sldLayout>
</file>

<file path=ppt/slideLayouts/slideLayout886.xml><?xml version="1.0" encoding="utf-8"?>
<p:sldLayout xmlns:a="http://schemas.openxmlformats.org/drawingml/2006/main" xmlns:r="http://schemas.openxmlformats.org/officeDocument/2006/relationships" xmlns:p="http://schemas.openxmlformats.org/presentationml/2006/main" preserve="1" userDrawn="1">
  <p:cSld name="115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21"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333520611"/>
      </p:ext>
    </p:extLst>
  </p:cSld>
  <p:clrMapOvr>
    <a:masterClrMapping/>
  </p:clrMapOvr>
</p:sldLayout>
</file>

<file path=ppt/slideLayouts/slideLayout887.xml><?xml version="1.0" encoding="utf-8"?>
<p:sldLayout xmlns:a="http://schemas.openxmlformats.org/drawingml/2006/main" xmlns:r="http://schemas.openxmlformats.org/officeDocument/2006/relationships" xmlns:p="http://schemas.openxmlformats.org/presentationml/2006/main" preserve="1" userDrawn="1">
  <p:cSld name="11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60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60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535065102"/>
      </p:ext>
    </p:extLst>
  </p:cSld>
  <p:clrMapOvr>
    <a:masterClrMapping/>
  </p:clrMapOvr>
</p:sldLayout>
</file>

<file path=ppt/slideLayouts/slideLayout888.xml><?xml version="1.0" encoding="utf-8"?>
<p:sldLayout xmlns:a="http://schemas.openxmlformats.org/drawingml/2006/main" xmlns:r="http://schemas.openxmlformats.org/officeDocument/2006/relationships" xmlns:p="http://schemas.openxmlformats.org/presentationml/2006/main" preserve="1" userDrawn="1">
  <p:cSld name="117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882276132"/>
      </p:ext>
    </p:extLst>
  </p:cSld>
  <p:clrMapOvr>
    <a:masterClrMapping/>
  </p:clrMapOvr>
</p:sldLayout>
</file>

<file path=ppt/slideLayouts/slideLayout889.xml><?xml version="1.0" encoding="utf-8"?>
<p:sldLayout xmlns:a="http://schemas.openxmlformats.org/drawingml/2006/main" xmlns:r="http://schemas.openxmlformats.org/officeDocument/2006/relationships" xmlns:p="http://schemas.openxmlformats.org/presentationml/2006/main" userDrawn="1">
  <p:cSld name="11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CE61F6D0-8110-4194-8ACB-42B71AF17BF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1B2B8DF5-4769-4E6A-959B-201B45D4896C}" type="slidenum">
              <a:rPr lang="zh-CN" altLang="en-US"/>
              <a:pPr>
                <a:defRPr/>
              </a:pPr>
              <a:t>‹#›</a:t>
            </a:fld>
            <a:endParaRPr lang="zh-CN" altLang="en-US"/>
          </a:p>
        </p:txBody>
      </p:sp>
    </p:spTree>
    <p:extLst>
      <p:ext uri="{BB962C8B-B14F-4D97-AF65-F5344CB8AC3E}">
        <p14:creationId xmlns:p14="http://schemas.microsoft.com/office/powerpoint/2010/main" val="282937583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548485336"/>
      </p:ext>
    </p:extLst>
  </p:cSld>
  <p:clrMapOvr>
    <a:masterClrMapping/>
  </p:clrMapOvr>
</p:sldLayout>
</file>

<file path=ppt/slideLayouts/slideLayout890.xml><?xml version="1.0" encoding="utf-8"?>
<p:sldLayout xmlns:a="http://schemas.openxmlformats.org/drawingml/2006/main" xmlns:r="http://schemas.openxmlformats.org/officeDocument/2006/relationships" xmlns:p="http://schemas.openxmlformats.org/presentationml/2006/main" preserve="1" userDrawn="1">
  <p:cSld name="4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1347881"/>
      </p:ext>
    </p:extLst>
  </p:cSld>
  <p:clrMapOvr>
    <a:masterClrMapping/>
  </p:clrMapOvr>
</p:sldLayout>
</file>

<file path=ppt/slideLayouts/slideLayout891.xml><?xml version="1.0" encoding="utf-8"?>
<p:sldLayout xmlns:a="http://schemas.openxmlformats.org/drawingml/2006/main" xmlns:r="http://schemas.openxmlformats.org/officeDocument/2006/relationships" xmlns:p="http://schemas.openxmlformats.org/presentationml/2006/main" userDrawn="1">
  <p:cSld name="1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CE4234F7-7072-401F-9116-BD6DAB26D35A}"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BCE75BF8-E47E-4D39-ACBA-64F166590D9C}" type="slidenum">
              <a:rPr lang="zh-CN" altLang="en-US"/>
              <a:pPr>
                <a:defRPr/>
              </a:pPr>
              <a:t>‹#›</a:t>
            </a:fld>
            <a:endParaRPr lang="zh-CN" altLang="en-US"/>
          </a:p>
        </p:txBody>
      </p:sp>
    </p:spTree>
    <p:extLst>
      <p:ext uri="{BB962C8B-B14F-4D97-AF65-F5344CB8AC3E}">
        <p14:creationId xmlns:p14="http://schemas.microsoft.com/office/powerpoint/2010/main" val="3503863191"/>
      </p:ext>
    </p:extLst>
  </p:cSld>
  <p:clrMapOvr>
    <a:masterClrMapping/>
  </p:clrMapOvr>
</p:sldLayout>
</file>

<file path=ppt/slideLayouts/slideLayout892.xml><?xml version="1.0" encoding="utf-8"?>
<p:sldLayout xmlns:a="http://schemas.openxmlformats.org/drawingml/2006/main" xmlns:r="http://schemas.openxmlformats.org/officeDocument/2006/relationships" xmlns:p="http://schemas.openxmlformats.org/presentationml/2006/main" preserve="1" userDrawn="1">
  <p:cSld name="4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9281812"/>
      </p:ext>
    </p:extLst>
  </p:cSld>
  <p:clrMapOvr>
    <a:masterClrMapping/>
  </p:clrMapOvr>
</p:sldLayout>
</file>

<file path=ppt/slideLayouts/slideLayout893.xml><?xml version="1.0" encoding="utf-8"?>
<p:sldLayout xmlns:a="http://schemas.openxmlformats.org/drawingml/2006/main" xmlns:r="http://schemas.openxmlformats.org/officeDocument/2006/relationships" xmlns:p="http://schemas.openxmlformats.org/presentationml/2006/main" userDrawn="1">
  <p:cSld name="1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9EFEB77-3D84-4ABA-B16B-935DEC25523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C1AE0AD-960D-4BBC-B223-3C91747DD68D}" type="slidenum">
              <a:rPr lang="zh-CN" altLang="en-US"/>
              <a:pPr>
                <a:defRPr/>
              </a:pPr>
              <a:t>‹#›</a:t>
            </a:fld>
            <a:endParaRPr lang="zh-CN" altLang="en-US"/>
          </a:p>
        </p:txBody>
      </p:sp>
    </p:spTree>
    <p:extLst>
      <p:ext uri="{BB962C8B-B14F-4D97-AF65-F5344CB8AC3E}">
        <p14:creationId xmlns:p14="http://schemas.microsoft.com/office/powerpoint/2010/main" val="2300367418"/>
      </p:ext>
    </p:extLst>
  </p:cSld>
  <p:clrMapOvr>
    <a:masterClrMapping/>
  </p:clrMapOvr>
</p:sldLayout>
</file>

<file path=ppt/slideLayouts/slideLayout894.xml><?xml version="1.0" encoding="utf-8"?>
<p:sldLayout xmlns:a="http://schemas.openxmlformats.org/drawingml/2006/main" xmlns:r="http://schemas.openxmlformats.org/officeDocument/2006/relationships" xmlns:p="http://schemas.openxmlformats.org/presentationml/2006/main" preserve="1" userDrawn="1">
  <p:cSld name="4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9240106"/>
      </p:ext>
    </p:extLst>
  </p:cSld>
  <p:clrMapOvr>
    <a:masterClrMapping/>
  </p:clrMapOvr>
</p:sldLayout>
</file>

<file path=ppt/slideLayouts/slideLayout895.xml><?xml version="1.0" encoding="utf-8"?>
<p:sldLayout xmlns:a="http://schemas.openxmlformats.org/drawingml/2006/main" xmlns:r="http://schemas.openxmlformats.org/officeDocument/2006/relationships" xmlns:p="http://schemas.openxmlformats.org/presentationml/2006/main" userDrawn="1">
  <p:cSld name="1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71EFFC4-86A1-4567-A769-9C43854D9AE5}"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B36D763-E018-4511-B003-98E98AC29ABB}" type="slidenum">
              <a:rPr lang="zh-CN" altLang="en-US"/>
              <a:pPr>
                <a:defRPr/>
              </a:pPr>
              <a:t>‹#›</a:t>
            </a:fld>
            <a:endParaRPr lang="zh-CN" altLang="en-US"/>
          </a:p>
        </p:txBody>
      </p:sp>
    </p:spTree>
    <p:extLst>
      <p:ext uri="{BB962C8B-B14F-4D97-AF65-F5344CB8AC3E}">
        <p14:creationId xmlns:p14="http://schemas.microsoft.com/office/powerpoint/2010/main" val="2361836662"/>
      </p:ext>
    </p:extLst>
  </p:cSld>
  <p:clrMapOvr>
    <a:masterClrMapping/>
  </p:clrMapOvr>
</p:sldLayout>
</file>

<file path=ppt/slideLayouts/slideLayout896.xml><?xml version="1.0" encoding="utf-8"?>
<p:sldLayout xmlns:a="http://schemas.openxmlformats.org/drawingml/2006/main" xmlns:r="http://schemas.openxmlformats.org/officeDocument/2006/relationships" xmlns:p="http://schemas.openxmlformats.org/presentationml/2006/main" preserve="1" userDrawn="1">
  <p:cSld name="4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9969346"/>
      </p:ext>
    </p:extLst>
  </p:cSld>
  <p:clrMapOvr>
    <a:masterClrMapping/>
  </p:clrMapOvr>
</p:sldLayout>
</file>

<file path=ppt/slideLayouts/slideLayout897.xml><?xml version="1.0" encoding="utf-8"?>
<p:sldLayout xmlns:a="http://schemas.openxmlformats.org/drawingml/2006/main" xmlns:r="http://schemas.openxmlformats.org/officeDocument/2006/relationships" xmlns:p="http://schemas.openxmlformats.org/presentationml/2006/main" userDrawn="1">
  <p:cSld name="1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908A9FC8-A5C4-4346-A668-5F0979AC2EAA}"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9350A7DD-9705-4DD4-AE9E-A956340A53B1}" type="slidenum">
              <a:rPr lang="zh-CN" altLang="en-US"/>
              <a:pPr>
                <a:defRPr/>
              </a:pPr>
              <a:t>‹#›</a:t>
            </a:fld>
            <a:endParaRPr lang="zh-CN" altLang="en-US"/>
          </a:p>
        </p:txBody>
      </p:sp>
    </p:spTree>
    <p:extLst>
      <p:ext uri="{BB962C8B-B14F-4D97-AF65-F5344CB8AC3E}">
        <p14:creationId xmlns:p14="http://schemas.microsoft.com/office/powerpoint/2010/main" val="2692296573"/>
      </p:ext>
    </p:extLst>
  </p:cSld>
  <p:clrMapOvr>
    <a:masterClrMapping/>
  </p:clrMapOvr>
</p:sldLayout>
</file>

<file path=ppt/slideLayouts/slideLayout898.xml><?xml version="1.0" encoding="utf-8"?>
<p:sldLayout xmlns:a="http://schemas.openxmlformats.org/drawingml/2006/main" xmlns:r="http://schemas.openxmlformats.org/officeDocument/2006/relationships" xmlns:p="http://schemas.openxmlformats.org/presentationml/2006/main" preserve="1" userDrawn="1">
  <p:cSld name="4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5175379"/>
      </p:ext>
    </p:extLst>
  </p:cSld>
  <p:clrMapOvr>
    <a:masterClrMapping/>
  </p:clrMapOvr>
</p:sldLayout>
</file>

<file path=ppt/slideLayouts/slideLayout899.xml><?xml version="1.0" encoding="utf-8"?>
<p:sldLayout xmlns:a="http://schemas.openxmlformats.org/drawingml/2006/main" xmlns:r="http://schemas.openxmlformats.org/officeDocument/2006/relationships" xmlns:p="http://schemas.openxmlformats.org/presentationml/2006/main" userDrawn="1">
  <p:cSld name="1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2ABC943B-4347-497F-BD82-DDD78402DFE1}"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879F7A46-E674-45F0-8525-710930B8AA18}" type="slidenum">
              <a:rPr lang="zh-CN" altLang="en-US"/>
              <a:pPr>
                <a:defRPr/>
              </a:pPr>
              <a:t>‹#›</a:t>
            </a:fld>
            <a:endParaRPr lang="zh-CN" altLang="en-US"/>
          </a:p>
        </p:txBody>
      </p:sp>
    </p:spTree>
    <p:extLst>
      <p:ext uri="{BB962C8B-B14F-4D97-AF65-F5344CB8AC3E}">
        <p14:creationId xmlns:p14="http://schemas.microsoft.com/office/powerpoint/2010/main" val="16119150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1"/>
        <p:cNvGrpSpPr/>
        <p:nvPr/>
      </p:nvGrpSpPr>
      <p:grpSpPr>
        <a:xfrm>
          <a:off x="0" y="0"/>
          <a:ext cx="0" cy="0"/>
          <a:chOff x="0" y="0"/>
          <a:chExt cx="0" cy="0"/>
        </a:xfrm>
      </p:grpSpPr>
      <p:sp>
        <p:nvSpPr>
          <p:cNvPr id="62" name="Google Shape;62;p20"/>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0"/>
          <p:cNvSpPr>
            <a:spLocks noGrp="1"/>
          </p:cNvSpPr>
          <p:nvPr>
            <p:ph type="pic" idx="2"/>
          </p:nvPr>
        </p:nvSpPr>
        <p:spPr>
          <a:xfrm>
            <a:off x="3887391" y="987534"/>
            <a:ext cx="462915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20"/>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0"/>
          <p:cNvSpPr txBox="1">
            <a:spLocks noGrp="1"/>
          </p:cNvSpPr>
          <p:nvPr>
            <p:ph type="dt" idx="10"/>
          </p:nvPr>
        </p:nvSpPr>
        <p:spPr>
          <a:xfrm>
            <a:off x="628650" y="6356459"/>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0"/>
          <p:cNvSpPr txBox="1">
            <a:spLocks noGrp="1"/>
          </p:cNvSpPr>
          <p:nvPr>
            <p:ph type="ftr" idx="11"/>
          </p:nvPr>
        </p:nvSpPr>
        <p:spPr>
          <a:xfrm>
            <a:off x="3028950" y="6356459"/>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0"/>
          <p:cNvSpPr txBox="1">
            <a:spLocks noGrp="1"/>
          </p:cNvSpPr>
          <p:nvPr>
            <p:ph type="sldNum" idx="12"/>
          </p:nvPr>
        </p:nvSpPr>
        <p:spPr>
          <a:xfrm>
            <a:off x="6457950" y="6356459"/>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12844138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08626441"/>
      </p:ext>
    </p:extLst>
  </p:cSld>
  <p:clrMapOvr>
    <a:masterClrMapping/>
  </p:clrMapOvr>
</p:sldLayout>
</file>

<file path=ppt/slideLayouts/slideLayout900.xml><?xml version="1.0" encoding="utf-8"?>
<p:sldLayout xmlns:a="http://schemas.openxmlformats.org/drawingml/2006/main" xmlns:r="http://schemas.openxmlformats.org/officeDocument/2006/relationships" xmlns:p="http://schemas.openxmlformats.org/presentationml/2006/main" userDrawn="1">
  <p:cSld name="1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CF8FDBAD-EDED-4992-9184-F4C41B5AEBE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D9B52D98-7BF3-4ED4-AA3B-31F4E12FF074}" type="slidenum">
              <a:rPr lang="zh-CN" altLang="en-US"/>
              <a:pPr>
                <a:defRPr/>
              </a:pPr>
              <a:t>‹#›</a:t>
            </a:fld>
            <a:endParaRPr lang="zh-CN" altLang="en-US"/>
          </a:p>
        </p:txBody>
      </p:sp>
    </p:spTree>
    <p:extLst>
      <p:ext uri="{BB962C8B-B14F-4D97-AF65-F5344CB8AC3E}">
        <p14:creationId xmlns:p14="http://schemas.microsoft.com/office/powerpoint/2010/main" val="3381230147"/>
      </p:ext>
    </p:extLst>
  </p:cSld>
  <p:clrMapOvr>
    <a:masterClrMapping/>
  </p:clrMapOvr>
</p:sldLayout>
</file>

<file path=ppt/slideLayouts/slideLayout901.xml><?xml version="1.0" encoding="utf-8"?>
<p:sldLayout xmlns:a="http://schemas.openxmlformats.org/drawingml/2006/main" xmlns:r="http://schemas.openxmlformats.org/officeDocument/2006/relationships" xmlns:p="http://schemas.openxmlformats.org/presentationml/2006/main" preserve="1" userDrawn="1">
  <p:cSld name="10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1987268"/>
      </p:ext>
    </p:extLst>
  </p:cSld>
  <p:clrMapOvr>
    <a:masterClrMapping/>
  </p:clrMapOvr>
</p:sldLayout>
</file>

<file path=ppt/slideLayouts/slideLayout902.xml><?xml version="1.0" encoding="utf-8"?>
<p:sldLayout xmlns:a="http://schemas.openxmlformats.org/drawingml/2006/main" xmlns:r="http://schemas.openxmlformats.org/officeDocument/2006/relationships" xmlns:p="http://schemas.openxmlformats.org/presentationml/2006/main" preserve="1" userDrawn="1">
  <p:cSld name="21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9798781"/>
      </p:ext>
    </p:extLst>
  </p:cSld>
  <p:clrMapOvr>
    <a:masterClrMapping/>
  </p:clrMapOvr>
</p:sldLayout>
</file>

<file path=ppt/slideLayouts/slideLayout903.xml><?xml version="1.0" encoding="utf-8"?>
<p:sldLayout xmlns:a="http://schemas.openxmlformats.org/drawingml/2006/main" xmlns:r="http://schemas.openxmlformats.org/officeDocument/2006/relationships" xmlns:p="http://schemas.openxmlformats.org/presentationml/2006/main" preserve="1" userDrawn="1">
  <p:cSld name="10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8648530"/>
      </p:ext>
    </p:extLst>
  </p:cSld>
  <p:clrMapOvr>
    <a:masterClrMapping/>
  </p:clrMapOvr>
</p:sldLayout>
</file>

<file path=ppt/slideLayouts/slideLayout904.xml><?xml version="1.0" encoding="utf-8"?>
<p:sldLayout xmlns:a="http://schemas.openxmlformats.org/drawingml/2006/main" xmlns:r="http://schemas.openxmlformats.org/officeDocument/2006/relationships" xmlns:p="http://schemas.openxmlformats.org/presentationml/2006/main" userDrawn="1">
  <p:cSld name="1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C9BFBC2-2B51-4E2D-A2A9-6FA339892CC8}"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249ABCFA-707A-484B-B7B0-19331F005530}" type="slidenum">
              <a:rPr lang="zh-CN" altLang="en-US"/>
              <a:pPr>
                <a:defRPr/>
              </a:pPr>
              <a:t>‹#›</a:t>
            </a:fld>
            <a:endParaRPr lang="zh-CN" altLang="en-US"/>
          </a:p>
        </p:txBody>
      </p:sp>
    </p:spTree>
    <p:extLst>
      <p:ext uri="{BB962C8B-B14F-4D97-AF65-F5344CB8AC3E}">
        <p14:creationId xmlns:p14="http://schemas.microsoft.com/office/powerpoint/2010/main" val="3600832947"/>
      </p:ext>
    </p:extLst>
  </p:cSld>
  <p:clrMapOvr>
    <a:masterClrMapping/>
  </p:clrMapOvr>
</p:sldLayout>
</file>

<file path=ppt/slideLayouts/slideLayout905.xml><?xml version="1.0" encoding="utf-8"?>
<p:sldLayout xmlns:a="http://schemas.openxmlformats.org/drawingml/2006/main" xmlns:r="http://schemas.openxmlformats.org/officeDocument/2006/relationships" xmlns:p="http://schemas.openxmlformats.org/presentationml/2006/main" userDrawn="1">
  <p:cSld name="1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C8817D16-8558-4CE5-8836-66E7606C8EAD}"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0F9D43D-05C1-4590-8F0E-2FDE7E035F52}" type="slidenum">
              <a:rPr lang="zh-CN" altLang="en-US"/>
              <a:pPr>
                <a:defRPr/>
              </a:pPr>
              <a:t>‹#›</a:t>
            </a:fld>
            <a:endParaRPr lang="zh-CN" altLang="en-US"/>
          </a:p>
        </p:txBody>
      </p:sp>
    </p:spTree>
    <p:extLst>
      <p:ext uri="{BB962C8B-B14F-4D97-AF65-F5344CB8AC3E}">
        <p14:creationId xmlns:p14="http://schemas.microsoft.com/office/powerpoint/2010/main" val="3863636996"/>
      </p:ext>
    </p:extLst>
  </p:cSld>
  <p:clrMapOvr>
    <a:masterClrMapping/>
  </p:clrMapOvr>
</p:sldLayout>
</file>

<file path=ppt/slideLayouts/slideLayout906.xml><?xml version="1.0" encoding="utf-8"?>
<p:sldLayout xmlns:a="http://schemas.openxmlformats.org/drawingml/2006/main" xmlns:r="http://schemas.openxmlformats.org/officeDocument/2006/relationships" xmlns:p="http://schemas.openxmlformats.org/presentationml/2006/main" userDrawn="1">
  <p:cSld name="2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8799971"/>
      </p:ext>
    </p:extLst>
  </p:cSld>
  <p:clrMapOvr>
    <a:masterClrMapping/>
  </p:clrMapOvr>
  <p:transition spd="slow" advClick="0" advTm="0">
    <p:random/>
  </p:transition>
</p:sldLayout>
</file>

<file path=ppt/slideLayouts/slideLayout907.xml><?xml version="1.0" encoding="utf-8"?>
<p:sldLayout xmlns:a="http://schemas.openxmlformats.org/drawingml/2006/main" xmlns:r="http://schemas.openxmlformats.org/officeDocument/2006/relationships" xmlns:p="http://schemas.openxmlformats.org/presentationml/2006/main" userDrawn="1">
  <p:cSld name="1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E53B1A55-0916-4570-A4C4-C594FE0AACF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3D1B7C4-32FC-4AB3-97D9-91F739791075}" type="slidenum">
              <a:rPr lang="zh-CN" altLang="en-US"/>
              <a:pPr>
                <a:defRPr/>
              </a:pPr>
              <a:t>‹#›</a:t>
            </a:fld>
            <a:endParaRPr lang="zh-CN" altLang="en-US"/>
          </a:p>
        </p:txBody>
      </p:sp>
    </p:spTree>
    <p:extLst>
      <p:ext uri="{BB962C8B-B14F-4D97-AF65-F5344CB8AC3E}">
        <p14:creationId xmlns:p14="http://schemas.microsoft.com/office/powerpoint/2010/main" val="3579686006"/>
      </p:ext>
    </p:extLst>
  </p:cSld>
  <p:clrMapOvr>
    <a:masterClrMapping/>
  </p:clrMapOvr>
</p:sldLayout>
</file>

<file path=ppt/slideLayouts/slideLayout908.xml><?xml version="1.0" encoding="utf-8"?>
<p:sldLayout xmlns:a="http://schemas.openxmlformats.org/drawingml/2006/main" xmlns:r="http://schemas.openxmlformats.org/officeDocument/2006/relationships" xmlns:p="http://schemas.openxmlformats.org/presentationml/2006/main" preserve="1" userDrawn="1">
  <p:cSld name="11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62493081"/>
      </p:ext>
    </p:extLst>
  </p:cSld>
  <p:clrMapOvr>
    <a:masterClrMapping/>
  </p:clrMapOvr>
</p:sldLayout>
</file>

<file path=ppt/slideLayouts/slideLayout909.xml><?xml version="1.0" encoding="utf-8"?>
<p:sldLayout xmlns:a="http://schemas.openxmlformats.org/drawingml/2006/main" xmlns:r="http://schemas.openxmlformats.org/officeDocument/2006/relationships" xmlns:p="http://schemas.openxmlformats.org/presentationml/2006/main" preserve="1" userDrawn="1">
  <p:cSld name="23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31747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853200584"/>
      </p:ext>
    </p:extLst>
  </p:cSld>
  <p:clrMapOvr>
    <a:masterClrMapping/>
  </p:clrMapOvr>
</p:sldLayout>
</file>

<file path=ppt/slideLayouts/slideLayout910.xml><?xml version="1.0" encoding="utf-8"?>
<p:sldLayout xmlns:a="http://schemas.openxmlformats.org/drawingml/2006/main" xmlns:r="http://schemas.openxmlformats.org/officeDocument/2006/relationships" xmlns:p="http://schemas.openxmlformats.org/presentationml/2006/main" preserve="1" userDrawn="1">
  <p:cSld name="11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22740326"/>
      </p:ext>
    </p:extLst>
  </p:cSld>
  <p:clrMapOvr>
    <a:masterClrMapping/>
  </p:clrMapOvr>
</p:sldLayout>
</file>

<file path=ppt/slideLayouts/slideLayout911.xml><?xml version="1.0" encoding="utf-8"?>
<p:sldLayout xmlns:a="http://schemas.openxmlformats.org/drawingml/2006/main" xmlns:r="http://schemas.openxmlformats.org/officeDocument/2006/relationships" xmlns:p="http://schemas.openxmlformats.org/presentationml/2006/main" preserve="1" userDrawn="1">
  <p:cSld name="12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203954"/>
      </p:ext>
    </p:extLst>
  </p:cSld>
  <p:clrMapOvr>
    <a:masterClrMapping/>
  </p:clrMapOvr>
</p:sldLayout>
</file>

<file path=ppt/slideLayouts/slideLayout912.xml><?xml version="1.0" encoding="utf-8"?>
<p:sldLayout xmlns:a="http://schemas.openxmlformats.org/drawingml/2006/main" xmlns:r="http://schemas.openxmlformats.org/officeDocument/2006/relationships" xmlns:p="http://schemas.openxmlformats.org/presentationml/2006/main" preserve="1" userDrawn="1">
  <p:cSld name="2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72659332"/>
      </p:ext>
    </p:extLst>
  </p:cSld>
  <p:clrMapOvr>
    <a:masterClrMapping/>
  </p:clrMapOvr>
</p:sldLayout>
</file>

<file path=ppt/slideLayouts/slideLayout913.xml><?xml version="1.0" encoding="utf-8"?>
<p:sldLayout xmlns:a="http://schemas.openxmlformats.org/drawingml/2006/main" xmlns:r="http://schemas.openxmlformats.org/officeDocument/2006/relationships" xmlns:p="http://schemas.openxmlformats.org/presentationml/2006/main" preserve="1" userDrawn="1">
  <p:cSld name="12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9767835"/>
      </p:ext>
    </p:extLst>
  </p:cSld>
  <p:clrMapOvr>
    <a:masterClrMapping/>
  </p:clrMapOvr>
</p:sldLayout>
</file>

<file path=ppt/slideLayouts/slideLayout914.xml><?xml version="1.0" encoding="utf-8"?>
<p:sldLayout xmlns:a="http://schemas.openxmlformats.org/drawingml/2006/main" xmlns:r="http://schemas.openxmlformats.org/officeDocument/2006/relationships" xmlns:p="http://schemas.openxmlformats.org/presentationml/2006/main" userDrawn="1">
  <p:cSld name="1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9" y="6042108"/>
            <a:ext cx="683419" cy="365125"/>
          </a:xfrm>
        </p:spPr>
        <p:txBody>
          <a:bodyPr/>
          <a:lstStyle>
            <a:lvl1pPr eaLnBrk="0" fontAlgn="auto" hangingPunct="0">
              <a:spcBef>
                <a:spcPct val="0"/>
              </a:spcBef>
              <a:spcAft>
                <a:spcPts val="0"/>
              </a:spcAft>
              <a:defRPr sz="1350" smtClean="0">
                <a:solidFill>
                  <a:prstClr val="black">
                    <a:tint val="75000"/>
                  </a:prstClr>
                </a:solidFill>
                <a:latin typeface="Arial" panose="020B0604020202020204" pitchFamily="34" charset="0"/>
              </a:defRPr>
            </a:lvl1pPr>
          </a:lstStyle>
          <a:p>
            <a:pPr>
              <a:defRPr/>
            </a:pPr>
            <a:fld id="{4B15D9F9-7E75-4691-9BC8-D556526A05A0}"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08"/>
            <a:ext cx="4723209" cy="365125"/>
          </a:xfrm>
        </p:spPr>
        <p:txBody>
          <a:bodyPr/>
          <a:lstStyle>
            <a:lvl1pPr algn="l" eaLnBrk="0" fontAlgn="auto" hangingPunct="0">
              <a:spcBef>
                <a:spcPct val="0"/>
              </a:spcBef>
              <a:spcAft>
                <a:spcPts val="0"/>
              </a:spcAft>
              <a:defRPr sz="1350">
                <a:solidFill>
                  <a:prstClr val="black">
                    <a:tint val="75000"/>
                  </a:prstClr>
                </a:solidFill>
                <a:latin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08"/>
            <a:ext cx="513159" cy="365125"/>
          </a:xfrm>
        </p:spPr>
        <p:txBody>
          <a:bodyPr/>
          <a:lstStyle>
            <a:lvl1pPr algn="l" eaLnBrk="0" fontAlgn="auto" hangingPunct="0">
              <a:spcBef>
                <a:spcPct val="0"/>
              </a:spcBef>
              <a:spcAft>
                <a:spcPts val="0"/>
              </a:spcAft>
              <a:defRPr sz="1350" smtClean="0">
                <a:solidFill>
                  <a:prstClr val="black">
                    <a:tint val="75000"/>
                  </a:prstClr>
                </a:solidFill>
                <a:latin typeface="Arial" panose="020B0604020202020204" pitchFamily="34" charset="0"/>
              </a:defRPr>
            </a:lvl1pPr>
          </a:lstStyle>
          <a:p>
            <a:pPr>
              <a:defRPr/>
            </a:pPr>
            <a:fld id="{AEA5DE8A-2B46-4B88-B4A2-428A45A9F21D}" type="slidenum">
              <a:rPr lang="zh-CN" altLang="en-US"/>
              <a:pPr>
                <a:defRPr/>
              </a:pPr>
              <a:t>‹#›</a:t>
            </a:fld>
            <a:endParaRPr lang="zh-CN" altLang="en-US"/>
          </a:p>
        </p:txBody>
      </p:sp>
    </p:spTree>
    <p:extLst>
      <p:ext uri="{BB962C8B-B14F-4D97-AF65-F5344CB8AC3E}">
        <p14:creationId xmlns:p14="http://schemas.microsoft.com/office/powerpoint/2010/main" val="3898427126"/>
      </p:ext>
    </p:extLst>
  </p:cSld>
  <p:clrMapOvr>
    <a:masterClrMapping/>
  </p:clrMapOvr>
</p:sldLayout>
</file>

<file path=ppt/slideLayouts/slideLayout915.xml><?xml version="1.0" encoding="utf-8"?>
<p:sldLayout xmlns:a="http://schemas.openxmlformats.org/drawingml/2006/main" xmlns:r="http://schemas.openxmlformats.org/officeDocument/2006/relationships" xmlns:p="http://schemas.openxmlformats.org/presentationml/2006/main" userDrawn="1">
  <p:cSld name="1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9" y="6042108"/>
            <a:ext cx="683419" cy="365125"/>
          </a:xfrm>
        </p:spPr>
        <p:txBody>
          <a:bodyPr/>
          <a:lstStyle>
            <a:lvl1pPr eaLnBrk="0" fontAlgn="auto" hangingPunct="0">
              <a:spcBef>
                <a:spcPct val="0"/>
              </a:spcBef>
              <a:spcAft>
                <a:spcPts val="0"/>
              </a:spcAft>
              <a:defRPr sz="1350" smtClean="0">
                <a:solidFill>
                  <a:prstClr val="black">
                    <a:tint val="75000"/>
                  </a:prstClr>
                </a:solidFill>
                <a:latin typeface="Arial" panose="020B0604020202020204" pitchFamily="34" charset="0"/>
              </a:defRPr>
            </a:lvl1pPr>
          </a:lstStyle>
          <a:p>
            <a:pPr>
              <a:defRPr/>
            </a:pPr>
            <a:fld id="{A119B26E-0C74-48B3-A8A5-9C5B1E57BB90}"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08"/>
            <a:ext cx="4723209" cy="365125"/>
          </a:xfrm>
        </p:spPr>
        <p:txBody>
          <a:bodyPr/>
          <a:lstStyle>
            <a:lvl1pPr algn="l" eaLnBrk="0" fontAlgn="auto" hangingPunct="0">
              <a:spcBef>
                <a:spcPct val="0"/>
              </a:spcBef>
              <a:spcAft>
                <a:spcPts val="0"/>
              </a:spcAft>
              <a:defRPr sz="1350">
                <a:solidFill>
                  <a:prstClr val="black">
                    <a:tint val="75000"/>
                  </a:prstClr>
                </a:solidFill>
                <a:latin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42472" y="6042108"/>
            <a:ext cx="513159" cy="365125"/>
          </a:xfrm>
        </p:spPr>
        <p:txBody>
          <a:bodyPr/>
          <a:lstStyle>
            <a:lvl1pPr algn="l" eaLnBrk="0" fontAlgn="auto" hangingPunct="0">
              <a:spcBef>
                <a:spcPct val="0"/>
              </a:spcBef>
              <a:spcAft>
                <a:spcPts val="0"/>
              </a:spcAft>
              <a:defRPr sz="1350" smtClean="0">
                <a:solidFill>
                  <a:prstClr val="black">
                    <a:tint val="75000"/>
                  </a:prstClr>
                </a:solidFill>
                <a:latin typeface="Arial" panose="020B0604020202020204" pitchFamily="34" charset="0"/>
              </a:defRPr>
            </a:lvl1pPr>
          </a:lstStyle>
          <a:p>
            <a:pPr>
              <a:defRPr/>
            </a:pPr>
            <a:fld id="{FDBDC2CA-9A9B-4CB1-AC2B-2CA72B39F3C8}" type="slidenum">
              <a:rPr lang="zh-CN" altLang="en-US"/>
              <a:pPr>
                <a:defRPr/>
              </a:pPr>
              <a:t>‹#›</a:t>
            </a:fld>
            <a:endParaRPr lang="zh-CN" altLang="en-US"/>
          </a:p>
        </p:txBody>
      </p:sp>
    </p:spTree>
    <p:extLst>
      <p:ext uri="{BB962C8B-B14F-4D97-AF65-F5344CB8AC3E}">
        <p14:creationId xmlns:p14="http://schemas.microsoft.com/office/powerpoint/2010/main" val="376746220"/>
      </p:ext>
    </p:extLst>
  </p:cSld>
  <p:clrMapOvr>
    <a:masterClrMapping/>
  </p:clrMapOvr>
</p:sldLayout>
</file>

<file path=ppt/slideLayouts/slideLayout916.xml><?xml version="1.0" encoding="utf-8"?>
<p:sldLayout xmlns:a="http://schemas.openxmlformats.org/drawingml/2006/main" xmlns:r="http://schemas.openxmlformats.org/officeDocument/2006/relationships" xmlns:p="http://schemas.openxmlformats.org/presentationml/2006/main" preserve="1" userDrawn="1">
  <p:cSld name="13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9141061"/>
      </p:ext>
    </p:extLst>
  </p:cSld>
  <p:clrMapOvr>
    <a:masterClrMapping/>
  </p:clrMapOvr>
</p:sldLayout>
</file>

<file path=ppt/slideLayouts/slideLayout917.xml><?xml version="1.0" encoding="utf-8"?>
<p:sldLayout xmlns:a="http://schemas.openxmlformats.org/drawingml/2006/main" xmlns:r="http://schemas.openxmlformats.org/officeDocument/2006/relationships" xmlns:p="http://schemas.openxmlformats.org/presentationml/2006/main" preserve="1" userDrawn="1">
  <p:cSld name="25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0247787"/>
      </p:ext>
    </p:extLst>
  </p:cSld>
  <p:clrMapOvr>
    <a:masterClrMapping/>
  </p:clrMapOvr>
</p:sldLayout>
</file>

<file path=ppt/slideLayouts/slideLayout918.xml><?xml version="1.0" encoding="utf-8"?>
<p:sldLayout xmlns:a="http://schemas.openxmlformats.org/drawingml/2006/main" xmlns:r="http://schemas.openxmlformats.org/officeDocument/2006/relationships" xmlns:p="http://schemas.openxmlformats.org/presentationml/2006/main" preserve="1" userDrawn="1">
  <p:cSld name="13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69292644"/>
      </p:ext>
    </p:extLst>
  </p:cSld>
  <p:clrMapOvr>
    <a:masterClrMapping/>
  </p:clrMapOvr>
</p:sldLayout>
</file>

<file path=ppt/slideLayouts/slideLayout919.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925449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6607444"/>
      </p:ext>
    </p:extLst>
  </p:cSld>
  <p:clrMapOvr>
    <a:masterClrMapping/>
  </p:clrMapOvr>
</p:sldLayout>
</file>

<file path=ppt/slideLayouts/slideLayout920.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6497747"/>
      </p:ext>
    </p:extLst>
  </p:cSld>
  <p:clrMapOvr>
    <a:masterClrMapping/>
  </p:clrMapOvr>
</p:sldLayout>
</file>

<file path=ppt/slideLayouts/slideLayout921.xml><?xml version="1.0" encoding="utf-8"?>
<p:sldLayout xmlns:a="http://schemas.openxmlformats.org/drawingml/2006/main" xmlns:r="http://schemas.openxmlformats.org/officeDocument/2006/relationships" xmlns:p="http://schemas.openxmlformats.org/presentationml/2006/main" preserve="1" userDrawn="1">
  <p:cSld name="4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3095009"/>
      </p:ext>
    </p:extLst>
  </p:cSld>
  <p:clrMapOvr>
    <a:masterClrMapping/>
  </p:clrMapOvr>
</p:sldLayout>
</file>

<file path=ppt/slideLayouts/slideLayout922.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1551280"/>
      </p:ext>
    </p:extLst>
  </p:cSld>
  <p:clrMapOvr>
    <a:masterClrMapping/>
  </p:clrMapOvr>
</p:sldLayout>
</file>

<file path=ppt/slideLayouts/slideLayout923.xml><?xml version="1.0" encoding="utf-8"?>
<p:sldLayout xmlns:a="http://schemas.openxmlformats.org/drawingml/2006/main" xmlns:r="http://schemas.openxmlformats.org/officeDocument/2006/relationships" xmlns:p="http://schemas.openxmlformats.org/presentationml/2006/main" preserve="1" userDrawn="1">
  <p:cSld name="4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593244293"/>
      </p:ext>
    </p:extLst>
  </p:cSld>
  <p:clrMapOvr>
    <a:masterClrMapping/>
  </p:clrMapOvr>
</p:sldLayout>
</file>

<file path=ppt/slideLayouts/slideLayout924.xml><?xml version="1.0" encoding="utf-8"?>
<p:sldLayout xmlns:a="http://schemas.openxmlformats.org/drawingml/2006/main" xmlns:r="http://schemas.openxmlformats.org/officeDocument/2006/relationships" xmlns:p="http://schemas.openxmlformats.org/presentationml/2006/main" preserve="1" userDrawn="1">
  <p:cSld name="9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9287537"/>
      </p:ext>
    </p:extLst>
  </p:cSld>
  <p:clrMapOvr>
    <a:masterClrMapping/>
  </p:clrMapOvr>
</p:sldLayout>
</file>

<file path=ppt/slideLayouts/slideLayout925.xml><?xml version="1.0" encoding="utf-8"?>
<p:sldLayout xmlns:a="http://schemas.openxmlformats.org/drawingml/2006/main" xmlns:r="http://schemas.openxmlformats.org/officeDocument/2006/relationships" xmlns:p="http://schemas.openxmlformats.org/presentationml/2006/main" preserve="1" userDrawn="1">
  <p:cSld name="9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492514"/>
      </p:ext>
    </p:extLst>
  </p:cSld>
  <p:clrMapOvr>
    <a:masterClrMapping/>
  </p:clrMapOvr>
</p:sldLayout>
</file>

<file path=ppt/slideLayouts/slideLayout926.xml><?xml version="1.0" encoding="utf-8"?>
<p:sldLayout xmlns:a="http://schemas.openxmlformats.org/drawingml/2006/main" xmlns:r="http://schemas.openxmlformats.org/officeDocument/2006/relationships" xmlns:p="http://schemas.openxmlformats.org/presentationml/2006/main" preserve="1" userDrawn="1">
  <p:cSld name="9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3938553"/>
      </p:ext>
    </p:extLst>
  </p:cSld>
  <p:clrMapOvr>
    <a:masterClrMapping/>
  </p:clrMapOvr>
</p:sldLayout>
</file>

<file path=ppt/slideLayouts/slideLayout927.xml><?xml version="1.0" encoding="utf-8"?>
<p:sldLayout xmlns:a="http://schemas.openxmlformats.org/drawingml/2006/main" xmlns:r="http://schemas.openxmlformats.org/officeDocument/2006/relationships" xmlns:p="http://schemas.openxmlformats.org/presentationml/2006/main" preserve="1" userDrawn="1">
  <p:cSld name="4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4079704"/>
      </p:ext>
    </p:extLst>
  </p:cSld>
  <p:clrMapOvr>
    <a:masterClrMapping/>
  </p:clrMapOvr>
</p:sldLayout>
</file>

<file path=ppt/slideLayouts/slideLayout928.xml><?xml version="1.0" encoding="utf-8"?>
<p:sldLayout xmlns:a="http://schemas.openxmlformats.org/drawingml/2006/main" xmlns:r="http://schemas.openxmlformats.org/officeDocument/2006/relationships" xmlns:p="http://schemas.openxmlformats.org/presentationml/2006/main" preserve="1" userDrawn="1">
  <p:cSld name="4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8202105"/>
      </p:ext>
    </p:extLst>
  </p:cSld>
  <p:clrMapOvr>
    <a:masterClrMapping/>
  </p:clrMapOvr>
</p:sldLayout>
</file>

<file path=ppt/slideLayouts/slideLayout929.xml><?xml version="1.0" encoding="utf-8"?>
<p:sldLayout xmlns:a="http://schemas.openxmlformats.org/drawingml/2006/main" xmlns:r="http://schemas.openxmlformats.org/officeDocument/2006/relationships" xmlns:p="http://schemas.openxmlformats.org/presentationml/2006/main" preserve="1" userDrawn="1">
  <p:cSld name="4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148951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6551837"/>
      </p:ext>
    </p:extLst>
  </p:cSld>
  <p:clrMapOvr>
    <a:masterClrMapping/>
  </p:clrMapOvr>
</p:sldLayout>
</file>

<file path=ppt/slideLayouts/slideLayout930.xml><?xml version="1.0" encoding="utf-8"?>
<p:sldLayout xmlns:a="http://schemas.openxmlformats.org/drawingml/2006/main" xmlns:r="http://schemas.openxmlformats.org/officeDocument/2006/relationships" xmlns:p="http://schemas.openxmlformats.org/presentationml/2006/main" preserve="1" userDrawn="1">
  <p:cSld name="4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2455387"/>
      </p:ext>
    </p:extLst>
  </p:cSld>
  <p:clrMapOvr>
    <a:masterClrMapping/>
  </p:clrMapOvr>
</p:sldLayout>
</file>

<file path=ppt/slideLayouts/slideLayout931.xml><?xml version="1.0" encoding="utf-8"?>
<p:sldLayout xmlns:a="http://schemas.openxmlformats.org/drawingml/2006/main" xmlns:r="http://schemas.openxmlformats.org/officeDocument/2006/relationships" xmlns:p="http://schemas.openxmlformats.org/presentationml/2006/main" userDrawn="1">
  <p:cSld name="10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09508123"/>
      </p:ext>
    </p:extLst>
  </p:cSld>
  <p:clrMapOvr>
    <a:masterClrMapping/>
  </p:clrMapOvr>
</p:sldLayout>
</file>

<file path=ppt/slideLayouts/slideLayout932.xml><?xml version="1.0" encoding="utf-8"?>
<p:sldLayout xmlns:a="http://schemas.openxmlformats.org/drawingml/2006/main" xmlns:r="http://schemas.openxmlformats.org/officeDocument/2006/relationships" xmlns:p="http://schemas.openxmlformats.org/presentationml/2006/main" userDrawn="1">
  <p:cSld name="10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8066274"/>
      </p:ext>
    </p:extLst>
  </p:cSld>
  <p:clrMapOvr>
    <a:masterClrMapping/>
  </p:clrMapOvr>
</p:sldLayout>
</file>

<file path=ppt/slideLayouts/slideLayout933.xml><?xml version="1.0" encoding="utf-8"?>
<p:sldLayout xmlns:a="http://schemas.openxmlformats.org/drawingml/2006/main" xmlns:r="http://schemas.openxmlformats.org/officeDocument/2006/relationships" xmlns:p="http://schemas.openxmlformats.org/presentationml/2006/main" userDrawn="1">
  <p:cSld name="10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6090753"/>
      </p:ext>
    </p:extLst>
  </p:cSld>
  <p:clrMapOvr>
    <a:masterClrMapping/>
  </p:clrMapOvr>
</p:sldLayout>
</file>

<file path=ppt/slideLayouts/slideLayout934.xml><?xml version="1.0" encoding="utf-8"?>
<p:sldLayout xmlns:a="http://schemas.openxmlformats.org/drawingml/2006/main" xmlns:r="http://schemas.openxmlformats.org/officeDocument/2006/relationships" xmlns:p="http://schemas.openxmlformats.org/presentationml/2006/main" userDrawn="1">
  <p:cSld name="10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46593727"/>
      </p:ext>
    </p:extLst>
  </p:cSld>
  <p:clrMapOvr>
    <a:masterClrMapping/>
  </p:clrMapOvr>
</p:sldLayout>
</file>

<file path=ppt/slideLayouts/slideLayout935.xml><?xml version="1.0" encoding="utf-8"?>
<p:sldLayout xmlns:a="http://schemas.openxmlformats.org/drawingml/2006/main" xmlns:r="http://schemas.openxmlformats.org/officeDocument/2006/relationships" xmlns:p="http://schemas.openxmlformats.org/presentationml/2006/main" userDrawn="1">
  <p:cSld name="10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0502952"/>
      </p:ext>
    </p:extLst>
  </p:cSld>
  <p:clrMapOvr>
    <a:masterClrMapping/>
  </p:clrMapOvr>
</p:sldLayout>
</file>

<file path=ppt/slideLayouts/slideLayout936.xml><?xml version="1.0" encoding="utf-8"?>
<p:sldLayout xmlns:a="http://schemas.openxmlformats.org/drawingml/2006/main" xmlns:r="http://schemas.openxmlformats.org/officeDocument/2006/relationships" xmlns:p="http://schemas.openxmlformats.org/presentationml/2006/main" userDrawn="1">
  <p:cSld name="10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7212697"/>
      </p:ext>
    </p:extLst>
  </p:cSld>
  <p:clrMapOvr>
    <a:masterClrMapping/>
  </p:clrMapOvr>
</p:sldLayout>
</file>

<file path=ppt/slideLayouts/slideLayout937.xml><?xml version="1.0" encoding="utf-8"?>
<p:sldLayout xmlns:a="http://schemas.openxmlformats.org/drawingml/2006/main" xmlns:r="http://schemas.openxmlformats.org/officeDocument/2006/relationships" xmlns:p="http://schemas.openxmlformats.org/presentationml/2006/main" userDrawn="1">
  <p:cSld name="10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1756320"/>
      </p:ext>
    </p:extLst>
  </p:cSld>
  <p:clrMapOvr>
    <a:masterClrMapping/>
  </p:clrMapOvr>
</p:sldLayout>
</file>

<file path=ppt/slideLayouts/slideLayout938.xml><?xml version="1.0" encoding="utf-8"?>
<p:sldLayout xmlns:a="http://schemas.openxmlformats.org/drawingml/2006/main" xmlns:r="http://schemas.openxmlformats.org/officeDocument/2006/relationships" xmlns:p="http://schemas.openxmlformats.org/presentationml/2006/main" userDrawn="1">
  <p:cSld name="10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2399240"/>
      </p:ext>
    </p:extLst>
  </p:cSld>
  <p:clrMapOvr>
    <a:masterClrMapping/>
  </p:clrMapOvr>
</p:sldLayout>
</file>

<file path=ppt/slideLayouts/slideLayout939.xml><?xml version="1.0" encoding="utf-8"?>
<p:sldLayout xmlns:a="http://schemas.openxmlformats.org/drawingml/2006/main" xmlns:r="http://schemas.openxmlformats.org/officeDocument/2006/relationships" xmlns:p="http://schemas.openxmlformats.org/presentationml/2006/main" showMasterSp="0" preserve="1" userDrawn="1">
  <p:cSld name="130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740325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32822"/>
      </p:ext>
    </p:extLst>
  </p:cSld>
  <p:clrMapOvr>
    <a:masterClrMapping/>
  </p:clrMapOvr>
</p:sldLayout>
</file>

<file path=ppt/slideLayouts/slideLayout940.xml><?xml version="1.0" encoding="utf-8"?>
<p:sldLayout xmlns:a="http://schemas.openxmlformats.org/drawingml/2006/main" xmlns:r="http://schemas.openxmlformats.org/officeDocument/2006/relationships" xmlns:p="http://schemas.openxmlformats.org/presentationml/2006/main" preserve="1" userDrawn="1">
  <p:cSld name="131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99"/>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51"/>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509600406"/>
      </p:ext>
    </p:extLst>
  </p:cSld>
  <p:clrMapOvr>
    <a:masterClrMapping/>
  </p:clrMapOvr>
</p:sldLayout>
</file>

<file path=ppt/slideLayouts/slideLayout941.xml><?xml version="1.0" encoding="utf-8"?>
<p:sldLayout xmlns:a="http://schemas.openxmlformats.org/drawingml/2006/main" xmlns:r="http://schemas.openxmlformats.org/officeDocument/2006/relationships" xmlns:p="http://schemas.openxmlformats.org/presentationml/2006/main" preserve="1" userDrawn="1">
  <p:cSld name="132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112225344"/>
      </p:ext>
    </p:extLst>
  </p:cSld>
  <p:clrMapOvr>
    <a:masterClrMapping/>
  </p:clrMapOvr>
</p:sldLayout>
</file>

<file path=ppt/slideLayouts/slideLayout942.xml><?xml version="1.0" encoding="utf-8"?>
<p:sldLayout xmlns:a="http://schemas.openxmlformats.org/drawingml/2006/main" xmlns:r="http://schemas.openxmlformats.org/officeDocument/2006/relationships" xmlns:p="http://schemas.openxmlformats.org/presentationml/2006/main" preserve="1" userDrawn="1">
  <p:cSld name="133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948323447"/>
      </p:ext>
    </p:extLst>
  </p:cSld>
  <p:clrMapOvr>
    <a:masterClrMapping/>
  </p:clrMapOvr>
</p:sldLayout>
</file>

<file path=ppt/slideLayouts/slideLayout943.xml><?xml version="1.0" encoding="utf-8"?>
<p:sldLayout xmlns:a="http://schemas.openxmlformats.org/drawingml/2006/main" xmlns:r="http://schemas.openxmlformats.org/officeDocument/2006/relationships" xmlns:p="http://schemas.openxmlformats.org/presentationml/2006/main" preserve="1" userDrawn="1">
  <p:cSld name="134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21"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628108107"/>
      </p:ext>
    </p:extLst>
  </p:cSld>
  <p:clrMapOvr>
    <a:masterClrMapping/>
  </p:clrMapOvr>
</p:sldLayout>
</file>

<file path=ppt/slideLayouts/slideLayout944.xml><?xml version="1.0" encoding="utf-8"?>
<p:sldLayout xmlns:a="http://schemas.openxmlformats.org/drawingml/2006/main" xmlns:r="http://schemas.openxmlformats.org/officeDocument/2006/relationships" xmlns:p="http://schemas.openxmlformats.org/presentationml/2006/main" preserve="1" userDrawn="1">
  <p:cSld name="135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60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60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53116639"/>
      </p:ext>
    </p:extLst>
  </p:cSld>
  <p:clrMapOvr>
    <a:masterClrMapping/>
  </p:clrMapOvr>
</p:sldLayout>
</file>

<file path=ppt/slideLayouts/slideLayout945.xml><?xml version="1.0" encoding="utf-8"?>
<p:sldLayout xmlns:a="http://schemas.openxmlformats.org/drawingml/2006/main" xmlns:r="http://schemas.openxmlformats.org/officeDocument/2006/relationships" xmlns:p="http://schemas.openxmlformats.org/presentationml/2006/main" preserve="1" userDrawn="1">
  <p:cSld name="136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613766675"/>
      </p:ext>
    </p:extLst>
  </p:cSld>
  <p:clrMapOvr>
    <a:masterClrMapping/>
  </p:clrMapOvr>
</p:sldLayout>
</file>

<file path=ppt/slideLayouts/slideLayout946.xml><?xml version="1.0" encoding="utf-8"?>
<p:sldLayout xmlns:a="http://schemas.openxmlformats.org/drawingml/2006/main" xmlns:r="http://schemas.openxmlformats.org/officeDocument/2006/relationships" xmlns:p="http://schemas.openxmlformats.org/presentationml/2006/main" userDrawn="1">
  <p:cSld name="13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D9211090-4300-4B02-8EAF-B0C80EA901A5}"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AC2944A8-7C4C-47E2-8E7A-3A675320363C}" type="slidenum">
              <a:rPr lang="zh-CN" altLang="en-US"/>
              <a:pPr>
                <a:defRPr/>
              </a:pPr>
              <a:t>‹#›</a:t>
            </a:fld>
            <a:endParaRPr lang="zh-CN" altLang="en-US"/>
          </a:p>
        </p:txBody>
      </p:sp>
    </p:spTree>
    <p:extLst>
      <p:ext uri="{BB962C8B-B14F-4D97-AF65-F5344CB8AC3E}">
        <p14:creationId xmlns:p14="http://schemas.microsoft.com/office/powerpoint/2010/main" val="2579339156"/>
      </p:ext>
    </p:extLst>
  </p:cSld>
  <p:clrMapOvr>
    <a:masterClrMapping/>
  </p:clrMapOvr>
</p:sldLayout>
</file>

<file path=ppt/slideLayouts/slideLayout947.xml><?xml version="1.0" encoding="utf-8"?>
<p:sldLayout xmlns:a="http://schemas.openxmlformats.org/drawingml/2006/main" xmlns:r="http://schemas.openxmlformats.org/officeDocument/2006/relationships" xmlns:p="http://schemas.openxmlformats.org/presentationml/2006/main" preserve="1" userDrawn="1">
  <p:cSld name="5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2955181"/>
      </p:ext>
    </p:extLst>
  </p:cSld>
  <p:clrMapOvr>
    <a:masterClrMapping/>
  </p:clrMapOvr>
</p:sldLayout>
</file>

<file path=ppt/slideLayouts/slideLayout948.xml><?xml version="1.0" encoding="utf-8"?>
<p:sldLayout xmlns:a="http://schemas.openxmlformats.org/drawingml/2006/main" xmlns:r="http://schemas.openxmlformats.org/officeDocument/2006/relationships" xmlns:p="http://schemas.openxmlformats.org/presentationml/2006/main" userDrawn="1">
  <p:cSld name="1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B2E9A0D0-1912-4B63-BC63-C49AFE9DC9EA}"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BEFB558-86E2-4C41-AE6B-CB093B994A7C}" type="slidenum">
              <a:rPr lang="zh-CN" altLang="en-US"/>
              <a:pPr>
                <a:defRPr/>
              </a:pPr>
              <a:t>‹#›</a:t>
            </a:fld>
            <a:endParaRPr lang="zh-CN" altLang="en-US"/>
          </a:p>
        </p:txBody>
      </p:sp>
    </p:spTree>
    <p:extLst>
      <p:ext uri="{BB962C8B-B14F-4D97-AF65-F5344CB8AC3E}">
        <p14:creationId xmlns:p14="http://schemas.microsoft.com/office/powerpoint/2010/main" val="3444146709"/>
      </p:ext>
    </p:extLst>
  </p:cSld>
  <p:clrMapOvr>
    <a:masterClrMapping/>
  </p:clrMapOvr>
</p:sldLayout>
</file>

<file path=ppt/slideLayouts/slideLayout949.xml><?xml version="1.0" encoding="utf-8"?>
<p:sldLayout xmlns:a="http://schemas.openxmlformats.org/drawingml/2006/main" xmlns:r="http://schemas.openxmlformats.org/officeDocument/2006/relationships" xmlns:p="http://schemas.openxmlformats.org/presentationml/2006/main" preserve="1" userDrawn="1">
  <p:cSld name="5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509557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1049712"/>
      </p:ext>
    </p:extLst>
  </p:cSld>
  <p:clrMapOvr>
    <a:masterClrMapping/>
  </p:clrMapOvr>
</p:sldLayout>
</file>

<file path=ppt/slideLayouts/slideLayout950.xml><?xml version="1.0" encoding="utf-8"?>
<p:sldLayout xmlns:a="http://schemas.openxmlformats.org/drawingml/2006/main" xmlns:r="http://schemas.openxmlformats.org/officeDocument/2006/relationships" xmlns:p="http://schemas.openxmlformats.org/presentationml/2006/main" userDrawn="1">
  <p:cSld name="13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F2CBEE8D-EA8A-4C81-8AC3-1E22C3CA7348}"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9BC4DB86-459D-459B-9F60-77A910608C1D}" type="slidenum">
              <a:rPr lang="zh-CN" altLang="en-US"/>
              <a:pPr>
                <a:defRPr/>
              </a:pPr>
              <a:t>‹#›</a:t>
            </a:fld>
            <a:endParaRPr lang="zh-CN" altLang="en-US"/>
          </a:p>
        </p:txBody>
      </p:sp>
    </p:spTree>
    <p:extLst>
      <p:ext uri="{BB962C8B-B14F-4D97-AF65-F5344CB8AC3E}">
        <p14:creationId xmlns:p14="http://schemas.microsoft.com/office/powerpoint/2010/main" val="2810038019"/>
      </p:ext>
    </p:extLst>
  </p:cSld>
  <p:clrMapOvr>
    <a:masterClrMapping/>
  </p:clrMapOvr>
</p:sldLayout>
</file>

<file path=ppt/slideLayouts/slideLayout951.xml><?xml version="1.0" encoding="utf-8"?>
<p:sldLayout xmlns:a="http://schemas.openxmlformats.org/drawingml/2006/main" xmlns:r="http://schemas.openxmlformats.org/officeDocument/2006/relationships" xmlns:p="http://schemas.openxmlformats.org/presentationml/2006/main" preserve="1" userDrawn="1">
  <p:cSld name="5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0366099"/>
      </p:ext>
    </p:extLst>
  </p:cSld>
  <p:clrMapOvr>
    <a:masterClrMapping/>
  </p:clrMapOvr>
</p:sldLayout>
</file>

<file path=ppt/slideLayouts/slideLayout952.xml><?xml version="1.0" encoding="utf-8"?>
<p:sldLayout xmlns:a="http://schemas.openxmlformats.org/drawingml/2006/main" xmlns:r="http://schemas.openxmlformats.org/officeDocument/2006/relationships" xmlns:p="http://schemas.openxmlformats.org/presentationml/2006/main" userDrawn="1">
  <p:cSld name="14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49C8B078-C6BC-4E60-A3A7-3B58F65B983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34DE967A-ED93-4AD8-AF5F-27178B5C3C02}" type="slidenum">
              <a:rPr lang="zh-CN" altLang="en-US"/>
              <a:pPr>
                <a:defRPr/>
              </a:pPr>
              <a:t>‹#›</a:t>
            </a:fld>
            <a:endParaRPr lang="zh-CN" altLang="en-US"/>
          </a:p>
        </p:txBody>
      </p:sp>
    </p:spTree>
    <p:extLst>
      <p:ext uri="{BB962C8B-B14F-4D97-AF65-F5344CB8AC3E}">
        <p14:creationId xmlns:p14="http://schemas.microsoft.com/office/powerpoint/2010/main" val="1673294083"/>
      </p:ext>
    </p:extLst>
  </p:cSld>
  <p:clrMapOvr>
    <a:masterClrMapping/>
  </p:clrMapOvr>
</p:sldLayout>
</file>

<file path=ppt/slideLayouts/slideLayout953.xml><?xml version="1.0" encoding="utf-8"?>
<p:sldLayout xmlns:a="http://schemas.openxmlformats.org/drawingml/2006/main" xmlns:r="http://schemas.openxmlformats.org/officeDocument/2006/relationships" xmlns:p="http://schemas.openxmlformats.org/presentationml/2006/main" preserve="1" userDrawn="1">
  <p:cSld name="5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01093632"/>
      </p:ext>
    </p:extLst>
  </p:cSld>
  <p:clrMapOvr>
    <a:masterClrMapping/>
  </p:clrMapOvr>
</p:sldLayout>
</file>

<file path=ppt/slideLayouts/slideLayout954.xml><?xml version="1.0" encoding="utf-8"?>
<p:sldLayout xmlns:a="http://schemas.openxmlformats.org/drawingml/2006/main" xmlns:r="http://schemas.openxmlformats.org/officeDocument/2006/relationships" xmlns:p="http://schemas.openxmlformats.org/presentationml/2006/main" userDrawn="1">
  <p:cSld name="14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AF32C3C7-61DD-4C62-BD92-5B9C4C974714}"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4EFD081-0DD6-4BBC-A0FC-B1FCC49FE232}" type="slidenum">
              <a:rPr lang="zh-CN" altLang="en-US"/>
              <a:pPr>
                <a:defRPr/>
              </a:pPr>
              <a:t>‹#›</a:t>
            </a:fld>
            <a:endParaRPr lang="zh-CN" altLang="en-US"/>
          </a:p>
        </p:txBody>
      </p:sp>
    </p:spTree>
    <p:extLst>
      <p:ext uri="{BB962C8B-B14F-4D97-AF65-F5344CB8AC3E}">
        <p14:creationId xmlns:p14="http://schemas.microsoft.com/office/powerpoint/2010/main" val="379600111"/>
      </p:ext>
    </p:extLst>
  </p:cSld>
  <p:clrMapOvr>
    <a:masterClrMapping/>
  </p:clrMapOvr>
</p:sldLayout>
</file>

<file path=ppt/slideLayouts/slideLayout955.xml><?xml version="1.0" encoding="utf-8"?>
<p:sldLayout xmlns:a="http://schemas.openxmlformats.org/drawingml/2006/main" xmlns:r="http://schemas.openxmlformats.org/officeDocument/2006/relationships" xmlns:p="http://schemas.openxmlformats.org/presentationml/2006/main" preserve="1" userDrawn="1">
  <p:cSld name="5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0888219"/>
      </p:ext>
    </p:extLst>
  </p:cSld>
  <p:clrMapOvr>
    <a:masterClrMapping/>
  </p:clrMapOvr>
</p:sldLayout>
</file>

<file path=ppt/slideLayouts/slideLayout956.xml><?xml version="1.0" encoding="utf-8"?>
<p:sldLayout xmlns:a="http://schemas.openxmlformats.org/drawingml/2006/main" xmlns:r="http://schemas.openxmlformats.org/officeDocument/2006/relationships" xmlns:p="http://schemas.openxmlformats.org/presentationml/2006/main" showMasterSp="0" preserve="1" userDrawn="1">
  <p:cSld name="14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1593308"/>
      </p:ext>
    </p:extLst>
  </p:cSld>
  <p:clrMapOvr>
    <a:masterClrMapping/>
  </p:clrMapOvr>
</p:sldLayout>
</file>

<file path=ppt/slideLayouts/slideLayout957.xml><?xml version="1.0" encoding="utf-8"?>
<p:sldLayout xmlns:a="http://schemas.openxmlformats.org/drawingml/2006/main" xmlns:r="http://schemas.openxmlformats.org/officeDocument/2006/relationships" xmlns:p="http://schemas.openxmlformats.org/presentationml/2006/main" preserve="1" userDrawn="1">
  <p:cSld name="143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99"/>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51"/>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086882797"/>
      </p:ext>
    </p:extLst>
  </p:cSld>
  <p:clrMapOvr>
    <a:masterClrMapping/>
  </p:clrMapOvr>
</p:sldLayout>
</file>

<file path=ppt/slideLayouts/slideLayout958.xml><?xml version="1.0" encoding="utf-8"?>
<p:sldLayout xmlns:a="http://schemas.openxmlformats.org/drawingml/2006/main" xmlns:r="http://schemas.openxmlformats.org/officeDocument/2006/relationships" xmlns:p="http://schemas.openxmlformats.org/presentationml/2006/main" preserve="1" userDrawn="1">
  <p:cSld name="144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691209486"/>
      </p:ext>
    </p:extLst>
  </p:cSld>
  <p:clrMapOvr>
    <a:masterClrMapping/>
  </p:clrMapOvr>
</p:sldLayout>
</file>

<file path=ppt/slideLayouts/slideLayout959.xml><?xml version="1.0" encoding="utf-8"?>
<p:sldLayout xmlns:a="http://schemas.openxmlformats.org/drawingml/2006/main" xmlns:r="http://schemas.openxmlformats.org/officeDocument/2006/relationships" xmlns:p="http://schemas.openxmlformats.org/presentationml/2006/main" preserve="1" userDrawn="1">
  <p:cSld name="145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10750056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2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7293794"/>
      </p:ext>
    </p:extLst>
  </p:cSld>
  <p:clrMapOvr>
    <a:masterClrMapping/>
  </p:clrMapOvr>
</p:sldLayout>
</file>

<file path=ppt/slideLayouts/slideLayout960.xml><?xml version="1.0" encoding="utf-8"?>
<p:sldLayout xmlns:a="http://schemas.openxmlformats.org/drawingml/2006/main" xmlns:r="http://schemas.openxmlformats.org/officeDocument/2006/relationships" xmlns:p="http://schemas.openxmlformats.org/presentationml/2006/main" preserve="1" userDrawn="1">
  <p:cSld name="146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21"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554755490"/>
      </p:ext>
    </p:extLst>
  </p:cSld>
  <p:clrMapOvr>
    <a:masterClrMapping/>
  </p:clrMapOvr>
</p:sldLayout>
</file>

<file path=ppt/slideLayouts/slideLayout961.xml><?xml version="1.0" encoding="utf-8"?>
<p:sldLayout xmlns:a="http://schemas.openxmlformats.org/drawingml/2006/main" xmlns:r="http://schemas.openxmlformats.org/officeDocument/2006/relationships" xmlns:p="http://schemas.openxmlformats.org/presentationml/2006/main" preserve="1" userDrawn="1">
  <p:cSld name="14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60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606"/>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805587689"/>
      </p:ext>
    </p:extLst>
  </p:cSld>
  <p:clrMapOvr>
    <a:masterClrMapping/>
  </p:clrMapOvr>
</p:sldLayout>
</file>

<file path=ppt/slideLayouts/slideLayout962.xml><?xml version="1.0" encoding="utf-8"?>
<p:sldLayout xmlns:a="http://schemas.openxmlformats.org/drawingml/2006/main" xmlns:r="http://schemas.openxmlformats.org/officeDocument/2006/relationships" xmlns:p="http://schemas.openxmlformats.org/presentationml/2006/main" preserve="1" userDrawn="1">
  <p:cSld name="148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239988630"/>
      </p:ext>
    </p:extLst>
  </p:cSld>
  <p:clrMapOvr>
    <a:masterClrMapping/>
  </p:clrMapOvr>
</p:sldLayout>
</file>

<file path=ppt/slideLayouts/slideLayout963.xml><?xml version="1.0" encoding="utf-8"?>
<p:sldLayout xmlns:a="http://schemas.openxmlformats.org/drawingml/2006/main" xmlns:r="http://schemas.openxmlformats.org/officeDocument/2006/relationships" xmlns:p="http://schemas.openxmlformats.org/presentationml/2006/main" userDrawn="1">
  <p:cSld name="14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ED44A45-4359-412A-B8E7-D7C33963112E}"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479427D6-2132-44B9-AC34-134A09D11799}" type="slidenum">
              <a:rPr lang="zh-CN" altLang="en-US"/>
              <a:pPr>
                <a:defRPr/>
              </a:pPr>
              <a:t>‹#›</a:t>
            </a:fld>
            <a:endParaRPr lang="zh-CN" altLang="en-US"/>
          </a:p>
        </p:txBody>
      </p:sp>
    </p:spTree>
    <p:extLst>
      <p:ext uri="{BB962C8B-B14F-4D97-AF65-F5344CB8AC3E}">
        <p14:creationId xmlns:p14="http://schemas.microsoft.com/office/powerpoint/2010/main" val="2623173605"/>
      </p:ext>
    </p:extLst>
  </p:cSld>
  <p:clrMapOvr>
    <a:masterClrMapping/>
  </p:clrMapOvr>
</p:sldLayout>
</file>

<file path=ppt/slideLayouts/slideLayout964.xml><?xml version="1.0" encoding="utf-8"?>
<p:sldLayout xmlns:a="http://schemas.openxmlformats.org/drawingml/2006/main" xmlns:r="http://schemas.openxmlformats.org/officeDocument/2006/relationships" xmlns:p="http://schemas.openxmlformats.org/presentationml/2006/main" preserve="1" userDrawn="1">
  <p:cSld name="5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4956745"/>
      </p:ext>
    </p:extLst>
  </p:cSld>
  <p:clrMapOvr>
    <a:masterClrMapping/>
  </p:clrMapOvr>
</p:sldLayout>
</file>

<file path=ppt/slideLayouts/slideLayout965.xml><?xml version="1.0" encoding="utf-8"?>
<p:sldLayout xmlns:a="http://schemas.openxmlformats.org/drawingml/2006/main" xmlns:r="http://schemas.openxmlformats.org/officeDocument/2006/relationships" xmlns:p="http://schemas.openxmlformats.org/presentationml/2006/main" userDrawn="1">
  <p:cSld name="1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F322373E-94DA-4FAD-8445-2DC9FAF8E993}"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EF013778-57A3-42C7-8434-42A77F100B0B}" type="slidenum">
              <a:rPr lang="zh-CN" altLang="en-US"/>
              <a:pPr>
                <a:defRPr/>
              </a:pPr>
              <a:t>‹#›</a:t>
            </a:fld>
            <a:endParaRPr lang="zh-CN" altLang="en-US"/>
          </a:p>
        </p:txBody>
      </p:sp>
    </p:spTree>
    <p:extLst>
      <p:ext uri="{BB962C8B-B14F-4D97-AF65-F5344CB8AC3E}">
        <p14:creationId xmlns:p14="http://schemas.microsoft.com/office/powerpoint/2010/main" val="1241042451"/>
      </p:ext>
    </p:extLst>
  </p:cSld>
  <p:clrMapOvr>
    <a:masterClrMapping/>
  </p:clrMapOvr>
</p:sldLayout>
</file>

<file path=ppt/slideLayouts/slideLayout966.xml><?xml version="1.0" encoding="utf-8"?>
<p:sldLayout xmlns:a="http://schemas.openxmlformats.org/drawingml/2006/main" xmlns:r="http://schemas.openxmlformats.org/officeDocument/2006/relationships" xmlns:p="http://schemas.openxmlformats.org/presentationml/2006/main" preserve="1" userDrawn="1">
  <p:cSld name="5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0340658"/>
      </p:ext>
    </p:extLst>
  </p:cSld>
  <p:clrMapOvr>
    <a:masterClrMapping/>
  </p:clrMapOvr>
</p:sldLayout>
</file>

<file path=ppt/slideLayouts/slideLayout967.xml><?xml version="1.0" encoding="utf-8"?>
<p:sldLayout xmlns:a="http://schemas.openxmlformats.org/drawingml/2006/main" xmlns:r="http://schemas.openxmlformats.org/officeDocument/2006/relationships" xmlns:p="http://schemas.openxmlformats.org/presentationml/2006/main" userDrawn="1">
  <p:cSld name="15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CF46E60-554B-42EB-BB30-45A391BC32BB}"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DBC383BC-B267-4704-A8FA-A15E8FD53514}" type="slidenum">
              <a:rPr lang="zh-CN" altLang="en-US"/>
              <a:pPr>
                <a:defRPr/>
              </a:pPr>
              <a:t>‹#›</a:t>
            </a:fld>
            <a:endParaRPr lang="zh-CN" altLang="en-US"/>
          </a:p>
        </p:txBody>
      </p:sp>
    </p:spTree>
    <p:extLst>
      <p:ext uri="{BB962C8B-B14F-4D97-AF65-F5344CB8AC3E}">
        <p14:creationId xmlns:p14="http://schemas.microsoft.com/office/powerpoint/2010/main" val="4188840665"/>
      </p:ext>
    </p:extLst>
  </p:cSld>
  <p:clrMapOvr>
    <a:masterClrMapping/>
  </p:clrMapOvr>
</p:sldLayout>
</file>

<file path=ppt/slideLayouts/slideLayout968.xml><?xml version="1.0" encoding="utf-8"?>
<p:sldLayout xmlns:a="http://schemas.openxmlformats.org/drawingml/2006/main" xmlns:r="http://schemas.openxmlformats.org/officeDocument/2006/relationships" xmlns:p="http://schemas.openxmlformats.org/presentationml/2006/main" preserve="1" userDrawn="1">
  <p:cSld name="5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6471026"/>
      </p:ext>
    </p:extLst>
  </p:cSld>
  <p:clrMapOvr>
    <a:masterClrMapping/>
  </p:clrMapOvr>
</p:sldLayout>
</file>

<file path=ppt/slideLayouts/slideLayout969.xml><?xml version="1.0" encoding="utf-8"?>
<p:sldLayout xmlns:a="http://schemas.openxmlformats.org/drawingml/2006/main" xmlns:r="http://schemas.openxmlformats.org/officeDocument/2006/relationships" xmlns:p="http://schemas.openxmlformats.org/presentationml/2006/main" userDrawn="1">
  <p:cSld name="15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56CE616D-4822-4F34-9036-10F4202CEECE}"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8F1C9607-C50E-44C5-A590-9539F87731AC}" type="slidenum">
              <a:rPr lang="zh-CN" altLang="en-US"/>
              <a:pPr>
                <a:defRPr/>
              </a:pPr>
              <a:t>‹#›</a:t>
            </a:fld>
            <a:endParaRPr lang="zh-CN" altLang="en-US"/>
          </a:p>
        </p:txBody>
      </p:sp>
    </p:spTree>
    <p:extLst>
      <p:ext uri="{BB962C8B-B14F-4D97-AF65-F5344CB8AC3E}">
        <p14:creationId xmlns:p14="http://schemas.microsoft.com/office/powerpoint/2010/main" val="371702619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2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4877003"/>
      </p:ext>
    </p:extLst>
  </p:cSld>
  <p:clrMapOvr>
    <a:masterClrMapping/>
  </p:clrMapOvr>
</p:sldLayout>
</file>

<file path=ppt/slideLayouts/slideLayout970.xml><?xml version="1.0" encoding="utf-8"?>
<p:sldLayout xmlns:a="http://schemas.openxmlformats.org/drawingml/2006/main" xmlns:r="http://schemas.openxmlformats.org/officeDocument/2006/relationships" xmlns:p="http://schemas.openxmlformats.org/presentationml/2006/main" preserve="1" userDrawn="1">
  <p:cSld name="5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0185643"/>
      </p:ext>
    </p:extLst>
  </p:cSld>
  <p:clrMapOvr>
    <a:masterClrMapping/>
  </p:clrMapOvr>
</p:sldLayout>
</file>

<file path=ppt/slideLayouts/slideLayout971.xml><?xml version="1.0" encoding="utf-8"?>
<p:sldLayout xmlns:a="http://schemas.openxmlformats.org/drawingml/2006/main" xmlns:r="http://schemas.openxmlformats.org/officeDocument/2006/relationships" xmlns:p="http://schemas.openxmlformats.org/presentationml/2006/main" userDrawn="1">
  <p:cSld name="15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3117A66C-FC79-4CC7-90E0-DFC9C678FE49}"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8F496C39-F30C-4426-91CD-F129EE40DEA7}" type="slidenum">
              <a:rPr lang="zh-CN" altLang="en-US"/>
              <a:pPr>
                <a:defRPr/>
              </a:pPr>
              <a:t>‹#›</a:t>
            </a:fld>
            <a:endParaRPr lang="zh-CN" altLang="en-US"/>
          </a:p>
        </p:txBody>
      </p:sp>
    </p:spTree>
    <p:extLst>
      <p:ext uri="{BB962C8B-B14F-4D97-AF65-F5344CB8AC3E}">
        <p14:creationId xmlns:p14="http://schemas.microsoft.com/office/powerpoint/2010/main" val="1398464007"/>
      </p:ext>
    </p:extLst>
  </p:cSld>
  <p:clrMapOvr>
    <a:masterClrMapping/>
  </p:clrMapOvr>
</p:sldLayout>
</file>

<file path=ppt/slideLayouts/slideLayout972.xml><?xml version="1.0" encoding="utf-8"?>
<p:sldLayout xmlns:a="http://schemas.openxmlformats.org/drawingml/2006/main" xmlns:r="http://schemas.openxmlformats.org/officeDocument/2006/relationships" xmlns:p="http://schemas.openxmlformats.org/presentationml/2006/main" preserve="1" userDrawn="1">
  <p:cSld name="5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711995627"/>
      </p:ext>
    </p:extLst>
  </p:cSld>
  <p:clrMapOvr>
    <a:masterClrMapping/>
  </p:clrMapOvr>
</p:sldLayout>
</file>

<file path=ppt/slideLayouts/slideLayout973.xml><?xml version="1.0" encoding="utf-8"?>
<p:sldLayout xmlns:a="http://schemas.openxmlformats.org/drawingml/2006/main" xmlns:r="http://schemas.openxmlformats.org/officeDocument/2006/relationships" xmlns:p="http://schemas.openxmlformats.org/presentationml/2006/main" userDrawn="1">
  <p:cSld name="15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AA561FC5-CA0C-4699-B462-0A5A5E5979A9}"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5EA16809-4D85-4174-BD8D-1A58CED1ABB5}" type="slidenum">
              <a:rPr lang="zh-CN" altLang="en-US"/>
              <a:pPr>
                <a:defRPr/>
              </a:pPr>
              <a:t>‹#›</a:t>
            </a:fld>
            <a:endParaRPr lang="zh-CN" altLang="en-US"/>
          </a:p>
        </p:txBody>
      </p:sp>
    </p:spTree>
    <p:extLst>
      <p:ext uri="{BB962C8B-B14F-4D97-AF65-F5344CB8AC3E}">
        <p14:creationId xmlns:p14="http://schemas.microsoft.com/office/powerpoint/2010/main" val="357935838"/>
      </p:ext>
    </p:extLst>
  </p:cSld>
  <p:clrMapOvr>
    <a:masterClrMapping/>
  </p:clrMapOvr>
</p:sldLayout>
</file>

<file path=ppt/slideLayouts/slideLayout974.xml><?xml version="1.0" encoding="utf-8"?>
<p:sldLayout xmlns:a="http://schemas.openxmlformats.org/drawingml/2006/main" xmlns:r="http://schemas.openxmlformats.org/officeDocument/2006/relationships" xmlns:p="http://schemas.openxmlformats.org/presentationml/2006/main" userDrawn="1">
  <p:cSld name="15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5B3DAAB5-7B15-45D5-AD0A-A8E948FDB9CC}"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BC994593-116F-4F1E-9CA6-E38422B329AA}" type="slidenum">
              <a:rPr lang="zh-CN" altLang="en-US"/>
              <a:pPr>
                <a:defRPr/>
              </a:pPr>
              <a:t>‹#›</a:t>
            </a:fld>
            <a:endParaRPr lang="zh-CN" altLang="en-US"/>
          </a:p>
        </p:txBody>
      </p:sp>
    </p:spTree>
    <p:extLst>
      <p:ext uri="{BB962C8B-B14F-4D97-AF65-F5344CB8AC3E}">
        <p14:creationId xmlns:p14="http://schemas.microsoft.com/office/powerpoint/2010/main" val="1842335381"/>
      </p:ext>
    </p:extLst>
  </p:cSld>
  <p:clrMapOvr>
    <a:masterClrMapping/>
  </p:clrMapOvr>
</p:sldLayout>
</file>

<file path=ppt/slideLayouts/slideLayout975.xml><?xml version="1.0" encoding="utf-8"?>
<p:sldLayout xmlns:a="http://schemas.openxmlformats.org/drawingml/2006/main" xmlns:r="http://schemas.openxmlformats.org/officeDocument/2006/relationships" xmlns:p="http://schemas.openxmlformats.org/presentationml/2006/main" preserve="1" userDrawn="1">
  <p:cSld name="14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50995802"/>
      </p:ext>
    </p:extLst>
  </p:cSld>
  <p:clrMapOvr>
    <a:masterClrMapping/>
  </p:clrMapOvr>
</p:sldLayout>
</file>

<file path=ppt/slideLayouts/slideLayout976.xml><?xml version="1.0" encoding="utf-8"?>
<p:sldLayout xmlns:a="http://schemas.openxmlformats.org/drawingml/2006/main" xmlns:r="http://schemas.openxmlformats.org/officeDocument/2006/relationships" xmlns:p="http://schemas.openxmlformats.org/presentationml/2006/main" preserve="1" userDrawn="1">
  <p:cSld name="26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29345951"/>
      </p:ext>
    </p:extLst>
  </p:cSld>
  <p:clrMapOvr>
    <a:masterClrMapping/>
  </p:clrMapOvr>
</p:sldLayout>
</file>

<file path=ppt/slideLayouts/slideLayout977.xml><?xml version="1.0" encoding="utf-8"?>
<p:sldLayout xmlns:a="http://schemas.openxmlformats.org/drawingml/2006/main" xmlns:r="http://schemas.openxmlformats.org/officeDocument/2006/relationships" xmlns:p="http://schemas.openxmlformats.org/presentationml/2006/main" preserve="1" userDrawn="1">
  <p:cSld name="14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5779453"/>
      </p:ext>
    </p:extLst>
  </p:cSld>
  <p:clrMapOvr>
    <a:masterClrMapping/>
  </p:clrMapOvr>
</p:sldLayout>
</file>

<file path=ppt/slideLayouts/slideLayout978.xml><?xml version="1.0" encoding="utf-8"?>
<p:sldLayout xmlns:a="http://schemas.openxmlformats.org/drawingml/2006/main" xmlns:r="http://schemas.openxmlformats.org/officeDocument/2006/relationships" xmlns:p="http://schemas.openxmlformats.org/presentationml/2006/main" userDrawn="1">
  <p:cSld name="15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CBFE901-A6C8-4AE0-9314-5B60BBAFCE99}"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5336066-8B7F-4207-846D-6DA0CD97083D}" type="slidenum">
              <a:rPr lang="zh-CN" altLang="en-US"/>
              <a:pPr>
                <a:defRPr/>
              </a:pPr>
              <a:t>‹#›</a:t>
            </a:fld>
            <a:endParaRPr lang="zh-CN" altLang="en-US"/>
          </a:p>
        </p:txBody>
      </p:sp>
    </p:spTree>
    <p:extLst>
      <p:ext uri="{BB962C8B-B14F-4D97-AF65-F5344CB8AC3E}">
        <p14:creationId xmlns:p14="http://schemas.microsoft.com/office/powerpoint/2010/main" val="485227058"/>
      </p:ext>
    </p:extLst>
  </p:cSld>
  <p:clrMapOvr>
    <a:masterClrMapping/>
  </p:clrMapOvr>
</p:sldLayout>
</file>

<file path=ppt/slideLayouts/slideLayout979.xml><?xml version="1.0" encoding="utf-8"?>
<p:sldLayout xmlns:a="http://schemas.openxmlformats.org/drawingml/2006/main" xmlns:r="http://schemas.openxmlformats.org/officeDocument/2006/relationships" xmlns:p="http://schemas.openxmlformats.org/presentationml/2006/main" userDrawn="1">
  <p:cSld name="15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C1D04D92-0D63-4D43-91FB-9C1E2C44C130}"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FD083D41-FDB5-4C9D-B086-3427C86D9E2A}" type="slidenum">
              <a:rPr lang="zh-CN" altLang="en-US"/>
              <a:pPr>
                <a:defRPr/>
              </a:pPr>
              <a:t>‹#›</a:t>
            </a:fld>
            <a:endParaRPr lang="zh-CN" altLang="en-US"/>
          </a:p>
        </p:txBody>
      </p:sp>
    </p:spTree>
    <p:extLst>
      <p:ext uri="{BB962C8B-B14F-4D97-AF65-F5344CB8AC3E}">
        <p14:creationId xmlns:p14="http://schemas.microsoft.com/office/powerpoint/2010/main" val="69709090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2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7044934"/>
      </p:ext>
    </p:extLst>
  </p:cSld>
  <p:clrMapOvr>
    <a:masterClrMapping/>
  </p:clrMapOvr>
</p:sldLayout>
</file>

<file path=ppt/slideLayouts/slideLayout980.xml><?xml version="1.0" encoding="utf-8"?>
<p:sldLayout xmlns:a="http://schemas.openxmlformats.org/drawingml/2006/main" xmlns:r="http://schemas.openxmlformats.org/officeDocument/2006/relationships" xmlns:p="http://schemas.openxmlformats.org/presentationml/2006/main" userDrawn="1">
  <p:cSld name="27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93484265"/>
      </p:ext>
    </p:extLst>
  </p:cSld>
  <p:clrMapOvr>
    <a:masterClrMapping/>
  </p:clrMapOvr>
  <p:transition spd="slow" advClick="0" advTm="0">
    <p:random/>
  </p:transition>
</p:sldLayout>
</file>

<file path=ppt/slideLayouts/slideLayout981.xml><?xml version="1.0" encoding="utf-8"?>
<p:sldLayout xmlns:a="http://schemas.openxmlformats.org/drawingml/2006/main" xmlns:r="http://schemas.openxmlformats.org/officeDocument/2006/relationships" xmlns:p="http://schemas.openxmlformats.org/presentationml/2006/main" userDrawn="1">
  <p:cSld name="15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C03D8E8-EE22-4330-8E6D-C17D5ECA9987}"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D6AB6F0-0755-4395-93CB-63D068D074C5}" type="slidenum">
              <a:rPr lang="zh-CN" altLang="en-US"/>
              <a:pPr>
                <a:defRPr/>
              </a:pPr>
              <a:t>‹#›</a:t>
            </a:fld>
            <a:endParaRPr lang="zh-CN" altLang="en-US"/>
          </a:p>
        </p:txBody>
      </p:sp>
    </p:spTree>
    <p:extLst>
      <p:ext uri="{BB962C8B-B14F-4D97-AF65-F5344CB8AC3E}">
        <p14:creationId xmlns:p14="http://schemas.microsoft.com/office/powerpoint/2010/main" val="3325490940"/>
      </p:ext>
    </p:extLst>
  </p:cSld>
  <p:clrMapOvr>
    <a:masterClrMapping/>
  </p:clrMapOvr>
</p:sldLayout>
</file>

<file path=ppt/slideLayouts/slideLayout982.xml><?xml version="1.0" encoding="utf-8"?>
<p:sldLayout xmlns:a="http://schemas.openxmlformats.org/drawingml/2006/main" xmlns:r="http://schemas.openxmlformats.org/officeDocument/2006/relationships" xmlns:p="http://schemas.openxmlformats.org/presentationml/2006/main" userDrawn="1">
  <p:cSld name="1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9" y="6042108"/>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6B4A5048-8F72-4F58-BB13-3ED563E29575}"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08"/>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6442472" y="6042108"/>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0A6CE63B-AC3A-43B0-91A9-51B9EFE8CFB8}" type="slidenum">
              <a:rPr lang="zh-CN" altLang="en-US"/>
              <a:pPr>
                <a:defRPr/>
              </a:pPr>
              <a:t>‹#›</a:t>
            </a:fld>
            <a:endParaRPr lang="zh-CN" altLang="en-US"/>
          </a:p>
        </p:txBody>
      </p:sp>
    </p:spTree>
    <p:extLst>
      <p:ext uri="{BB962C8B-B14F-4D97-AF65-F5344CB8AC3E}">
        <p14:creationId xmlns:p14="http://schemas.microsoft.com/office/powerpoint/2010/main" val="1556722569"/>
      </p:ext>
    </p:extLst>
  </p:cSld>
  <p:clrMapOvr>
    <a:masterClrMapping/>
  </p:clrMapOvr>
</p:sldLayout>
</file>

<file path=ppt/slideLayouts/slideLayout983.xml><?xml version="1.0" encoding="utf-8"?>
<p:sldLayout xmlns:a="http://schemas.openxmlformats.org/drawingml/2006/main" xmlns:r="http://schemas.openxmlformats.org/officeDocument/2006/relationships" xmlns:p="http://schemas.openxmlformats.org/presentationml/2006/main" preserve="1" userDrawn="1">
  <p:cSld name="6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7693065"/>
      </p:ext>
    </p:extLst>
  </p:cSld>
  <p:clrMapOvr>
    <a:masterClrMapping/>
  </p:clrMapOvr>
</p:sldLayout>
</file>

<file path=ppt/slideLayouts/slideLayout984.xml><?xml version="1.0" encoding="utf-8"?>
<p:sldLayout xmlns:a="http://schemas.openxmlformats.org/drawingml/2006/main" xmlns:r="http://schemas.openxmlformats.org/officeDocument/2006/relationships" xmlns:p="http://schemas.openxmlformats.org/presentationml/2006/main" userDrawn="1">
  <p:cSld name="1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9" y="6042108"/>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8007136F-80AE-47C1-B44A-939BBC59FF19}"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08"/>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6442472" y="6042108"/>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F1C3C941-8BE1-4209-B5F4-37BF95D4C3D9}" type="slidenum">
              <a:rPr lang="zh-CN" altLang="en-US"/>
              <a:pPr>
                <a:defRPr/>
              </a:pPr>
              <a:t>‹#›</a:t>
            </a:fld>
            <a:endParaRPr lang="zh-CN" altLang="en-US"/>
          </a:p>
        </p:txBody>
      </p:sp>
    </p:spTree>
    <p:extLst>
      <p:ext uri="{BB962C8B-B14F-4D97-AF65-F5344CB8AC3E}">
        <p14:creationId xmlns:p14="http://schemas.microsoft.com/office/powerpoint/2010/main" val="2002438090"/>
      </p:ext>
    </p:extLst>
  </p:cSld>
  <p:clrMapOvr>
    <a:masterClrMapping/>
  </p:clrMapOvr>
</p:sldLayout>
</file>

<file path=ppt/slideLayouts/slideLayout985.xml><?xml version="1.0" encoding="utf-8"?>
<p:sldLayout xmlns:a="http://schemas.openxmlformats.org/drawingml/2006/main" xmlns:r="http://schemas.openxmlformats.org/officeDocument/2006/relationships" xmlns:p="http://schemas.openxmlformats.org/presentationml/2006/main" preserve="1" userDrawn="1">
  <p:cSld name="6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8891967"/>
      </p:ext>
    </p:extLst>
  </p:cSld>
  <p:clrMapOvr>
    <a:masterClrMapping/>
  </p:clrMapOvr>
</p:sldLayout>
</file>

<file path=ppt/slideLayouts/slideLayout986.xml><?xml version="1.0" encoding="utf-8"?>
<p:sldLayout xmlns:a="http://schemas.openxmlformats.org/drawingml/2006/main" xmlns:r="http://schemas.openxmlformats.org/officeDocument/2006/relationships" xmlns:p="http://schemas.openxmlformats.org/presentationml/2006/main" userDrawn="1">
  <p:cSld name="1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9" y="6042108"/>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AF4961DB-1D9B-4230-BBFE-6F1F3F78E95A}"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08"/>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6442472" y="6042108"/>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0A2D2621-AB55-4F63-A3BF-7640BB6980A7}" type="slidenum">
              <a:rPr lang="zh-CN" altLang="en-US"/>
              <a:pPr>
                <a:defRPr/>
              </a:pPr>
              <a:t>‹#›</a:t>
            </a:fld>
            <a:endParaRPr lang="zh-CN" altLang="en-US"/>
          </a:p>
        </p:txBody>
      </p:sp>
    </p:spTree>
    <p:extLst>
      <p:ext uri="{BB962C8B-B14F-4D97-AF65-F5344CB8AC3E}">
        <p14:creationId xmlns:p14="http://schemas.microsoft.com/office/powerpoint/2010/main" val="3078499361"/>
      </p:ext>
    </p:extLst>
  </p:cSld>
  <p:clrMapOvr>
    <a:masterClrMapping/>
  </p:clrMapOvr>
</p:sldLayout>
</file>

<file path=ppt/slideLayouts/slideLayout987.xml><?xml version="1.0" encoding="utf-8"?>
<p:sldLayout xmlns:a="http://schemas.openxmlformats.org/drawingml/2006/main" xmlns:r="http://schemas.openxmlformats.org/officeDocument/2006/relationships" xmlns:p="http://schemas.openxmlformats.org/presentationml/2006/main" preserve="1" userDrawn="1">
  <p:cSld name="6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8397289"/>
      </p:ext>
    </p:extLst>
  </p:cSld>
  <p:clrMapOvr>
    <a:masterClrMapping/>
  </p:clrMapOvr>
</p:sldLayout>
</file>

<file path=ppt/slideLayouts/slideLayout988.xml><?xml version="1.0" encoding="utf-8"?>
<p:sldLayout xmlns:a="http://schemas.openxmlformats.org/drawingml/2006/main" xmlns:r="http://schemas.openxmlformats.org/officeDocument/2006/relationships" xmlns:p="http://schemas.openxmlformats.org/presentationml/2006/main" userDrawn="1">
  <p:cSld name="1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9" y="6042108"/>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5DD1A05C-AA07-4221-8434-D2C4A5F1A127}"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08"/>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6442472" y="6042108"/>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87B4784E-6CE7-4E63-95E0-B8631E5A4D5B}" type="slidenum">
              <a:rPr lang="zh-CN" altLang="en-US"/>
              <a:pPr>
                <a:defRPr/>
              </a:pPr>
              <a:t>‹#›</a:t>
            </a:fld>
            <a:endParaRPr lang="zh-CN" altLang="en-US"/>
          </a:p>
        </p:txBody>
      </p:sp>
    </p:spTree>
    <p:extLst>
      <p:ext uri="{BB962C8B-B14F-4D97-AF65-F5344CB8AC3E}">
        <p14:creationId xmlns:p14="http://schemas.microsoft.com/office/powerpoint/2010/main" val="1247120450"/>
      </p:ext>
    </p:extLst>
  </p:cSld>
  <p:clrMapOvr>
    <a:masterClrMapping/>
  </p:clrMapOvr>
</p:sldLayout>
</file>

<file path=ppt/slideLayouts/slideLayout989.xml><?xml version="1.0" encoding="utf-8"?>
<p:sldLayout xmlns:a="http://schemas.openxmlformats.org/drawingml/2006/main" xmlns:r="http://schemas.openxmlformats.org/officeDocument/2006/relationships" xmlns:p="http://schemas.openxmlformats.org/presentationml/2006/main" preserve="1" userDrawn="1">
  <p:cSld name="6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208809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1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6203983"/>
      </p:ext>
    </p:extLst>
  </p:cSld>
  <p:clrMapOvr>
    <a:masterClrMapping/>
  </p:clrMapOvr>
</p:sldLayout>
</file>

<file path=ppt/slideLayouts/slideLayout990.xml><?xml version="1.0" encoding="utf-8"?>
<p:sldLayout xmlns:a="http://schemas.openxmlformats.org/drawingml/2006/main" xmlns:r="http://schemas.openxmlformats.org/officeDocument/2006/relationships" xmlns:p="http://schemas.openxmlformats.org/presentationml/2006/main" userDrawn="1">
  <p:cSld name="1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89" y="6042108"/>
            <a:ext cx="683419"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F67A7CA9-11EE-4638-A464-8C3770156D4A}" type="datetimeFigureOut">
              <a:rPr lang="zh-CN" altLang="en-US"/>
              <a:pPr>
                <a:defRPr/>
              </a:pPr>
              <a:t>2021/9/9</a:t>
            </a:fld>
            <a:endParaRPr lang="zh-CN" altLang="en-US"/>
          </a:p>
        </p:txBody>
      </p:sp>
      <p:sp>
        <p:nvSpPr>
          <p:cNvPr id="3" name="页脚占位符 3"/>
          <p:cNvSpPr>
            <a:spLocks noGrp="1"/>
          </p:cNvSpPr>
          <p:nvPr>
            <p:ph type="ftr" sz="quarter" idx="11"/>
          </p:nvPr>
        </p:nvSpPr>
        <p:spPr>
          <a:xfrm>
            <a:off x="508397" y="6042108"/>
            <a:ext cx="4723209"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6442472" y="6042108"/>
            <a:ext cx="513159"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A3DA6ADC-6831-4563-9A44-0EC4960D46B7}" type="slidenum">
              <a:rPr lang="zh-CN" altLang="en-US"/>
              <a:pPr>
                <a:defRPr/>
              </a:pPr>
              <a:t>‹#›</a:t>
            </a:fld>
            <a:endParaRPr lang="zh-CN" altLang="en-US"/>
          </a:p>
        </p:txBody>
      </p:sp>
    </p:spTree>
    <p:extLst>
      <p:ext uri="{BB962C8B-B14F-4D97-AF65-F5344CB8AC3E}">
        <p14:creationId xmlns:p14="http://schemas.microsoft.com/office/powerpoint/2010/main" val="1134941678"/>
      </p:ext>
    </p:extLst>
  </p:cSld>
  <p:clrMapOvr>
    <a:masterClrMapping/>
  </p:clrMapOvr>
</p:sldLayout>
</file>

<file path=ppt/slideLayouts/slideLayout991.xml><?xml version="1.0" encoding="utf-8"?>
<p:sldLayout xmlns:a="http://schemas.openxmlformats.org/drawingml/2006/main" xmlns:r="http://schemas.openxmlformats.org/officeDocument/2006/relationships" xmlns:p="http://schemas.openxmlformats.org/presentationml/2006/main" preserve="1" userDrawn="1">
  <p:cSld name="6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729728595"/>
      </p:ext>
    </p:extLst>
  </p:cSld>
  <p:clrMapOvr>
    <a:masterClrMapping/>
  </p:clrMapOvr>
</p:sldLayout>
</file>

<file path=ppt/slideLayouts/slideLayout992.xml><?xml version="1.0" encoding="utf-8"?>
<p:sldLayout xmlns:a="http://schemas.openxmlformats.org/drawingml/2006/main" xmlns:r="http://schemas.openxmlformats.org/officeDocument/2006/relationships" xmlns:p="http://schemas.openxmlformats.org/presentationml/2006/main" showMasterSp="0" preserve="1" userDrawn="1">
  <p:cSld name="164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8950592"/>
      </p:ext>
    </p:extLst>
  </p:cSld>
  <p:clrMapOvr>
    <a:masterClrMapping/>
  </p:clrMapOvr>
</p:sldLayout>
</file>

<file path=ppt/slideLayouts/slideLayout993.xml><?xml version="1.0" encoding="utf-8"?>
<p:sldLayout xmlns:a="http://schemas.openxmlformats.org/drawingml/2006/main" xmlns:r="http://schemas.openxmlformats.org/officeDocument/2006/relationships" xmlns:p="http://schemas.openxmlformats.org/presentationml/2006/main" preserve="1" userDrawn="1">
  <p:cSld name="165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152526" y="4005349"/>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796496496"/>
      </p:ext>
    </p:extLst>
  </p:cSld>
  <p:clrMapOvr>
    <a:masterClrMapping/>
  </p:clrMapOvr>
</p:sldLayout>
</file>

<file path=ppt/slideLayouts/slideLayout994.xml><?xml version="1.0" encoding="utf-8"?>
<p:sldLayout xmlns:a="http://schemas.openxmlformats.org/drawingml/2006/main" xmlns:r="http://schemas.openxmlformats.org/officeDocument/2006/relationships" xmlns:p="http://schemas.openxmlformats.org/presentationml/2006/main" preserve="1" userDrawn="1">
  <p:cSld name="166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21531346"/>
      </p:ext>
    </p:extLst>
  </p:cSld>
  <p:clrMapOvr>
    <a:masterClrMapping/>
  </p:clrMapOvr>
</p:sldLayout>
</file>

<file path=ppt/slideLayouts/slideLayout995.xml><?xml version="1.0" encoding="utf-8"?>
<p:sldLayout xmlns:a="http://schemas.openxmlformats.org/drawingml/2006/main" xmlns:r="http://schemas.openxmlformats.org/officeDocument/2006/relationships" xmlns:p="http://schemas.openxmlformats.org/presentationml/2006/main" preserve="1" userDrawn="1">
  <p:cSld name="167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385369233"/>
      </p:ext>
    </p:extLst>
  </p:cSld>
  <p:clrMapOvr>
    <a:masterClrMapping/>
  </p:clrMapOvr>
</p:sldLayout>
</file>

<file path=ppt/slideLayouts/slideLayout996.xml><?xml version="1.0" encoding="utf-8"?>
<p:sldLayout xmlns:a="http://schemas.openxmlformats.org/drawingml/2006/main" xmlns:r="http://schemas.openxmlformats.org/officeDocument/2006/relationships" xmlns:p="http://schemas.openxmlformats.org/presentationml/2006/main" preserve="1" userDrawn="1">
  <p:cSld name="168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720"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227545637"/>
      </p:ext>
    </p:extLst>
  </p:cSld>
  <p:clrMapOvr>
    <a:masterClrMapping/>
  </p:clrMapOvr>
</p:sldLayout>
</file>

<file path=ppt/slideLayouts/slideLayout997.xml><?xml version="1.0" encoding="utf-8"?>
<p:sldLayout xmlns:a="http://schemas.openxmlformats.org/drawingml/2006/main" xmlns:r="http://schemas.openxmlformats.org/officeDocument/2006/relationships" xmlns:p="http://schemas.openxmlformats.org/presentationml/2006/main" preserve="1" userDrawn="1">
  <p:cSld name="169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60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4957866" y="184060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900349770"/>
      </p:ext>
    </p:extLst>
  </p:cSld>
  <p:clrMapOvr>
    <a:masterClrMapping/>
  </p:clrMapOvr>
</p:sldLayout>
</file>

<file path=ppt/slideLayouts/slideLayout998.xml><?xml version="1.0" encoding="utf-8"?>
<p:sldLayout xmlns:a="http://schemas.openxmlformats.org/drawingml/2006/main" xmlns:r="http://schemas.openxmlformats.org/officeDocument/2006/relationships" xmlns:p="http://schemas.openxmlformats.org/presentationml/2006/main" preserve="1" userDrawn="1">
  <p:cSld name="170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859718100"/>
      </p:ext>
    </p:extLst>
  </p:cSld>
  <p:clrMapOvr>
    <a:masterClrMapping/>
  </p:clrMapOvr>
</p:sldLayout>
</file>

<file path=ppt/slideLayouts/slideLayout999.xml><?xml version="1.0" encoding="utf-8"?>
<p:sldLayout xmlns:a="http://schemas.openxmlformats.org/drawingml/2006/main" xmlns:r="http://schemas.openxmlformats.org/officeDocument/2006/relationships" xmlns:p="http://schemas.openxmlformats.org/presentationml/2006/main" userDrawn="1">
  <p:cSld name="17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247539C4-D70C-4630-AA58-C082AAEA8E9F}" type="datetimeFigureOut">
              <a:rPr lang="zh-CN" altLang="en-US"/>
              <a:pPr>
                <a:defRPr/>
              </a:pPr>
              <a:t>2021/9/9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0780038D-AF7D-4634-8412-E5F3735E129F}" type="slidenum">
              <a:rPr lang="zh-CN" altLang="en-US"/>
              <a:pPr>
                <a:defRPr/>
              </a:pPr>
              <a:t>‹#›</a:t>
            </a:fld>
            <a:endParaRPr lang="zh-CN" altLang="en-US"/>
          </a:p>
        </p:txBody>
      </p:sp>
    </p:spTree>
    <p:extLst>
      <p:ext uri="{BB962C8B-B14F-4D97-AF65-F5344CB8AC3E}">
        <p14:creationId xmlns:p14="http://schemas.microsoft.com/office/powerpoint/2010/main" val="3614180246"/>
      </p:ext>
    </p:extLst>
  </p:cSld>
  <p:clrMapOvr>
    <a:masterClrMapping/>
  </p:clrMapOvr>
</p:sldLayout>
</file>

<file path=ppt/slideMasters/_rels/slideMaster1.xml.rels><?xml version="1.0" encoding="UTF-8" standalone="yes"?>
<Relationships xmlns="http://schemas.openxmlformats.org/package/2006/relationships"><Relationship Id="rId117" Type="http://schemas.openxmlformats.org/officeDocument/2006/relationships/slideLayout" Target="../slideLayouts/slideLayout117.xml"/><Relationship Id="rId299" Type="http://schemas.openxmlformats.org/officeDocument/2006/relationships/slideLayout" Target="../slideLayouts/slideLayout299.xml"/><Relationship Id="rId21" Type="http://schemas.openxmlformats.org/officeDocument/2006/relationships/slideLayout" Target="../slideLayouts/slideLayout21.xml"/><Relationship Id="rId63" Type="http://schemas.openxmlformats.org/officeDocument/2006/relationships/slideLayout" Target="../slideLayouts/slideLayout63.xml"/><Relationship Id="rId159" Type="http://schemas.openxmlformats.org/officeDocument/2006/relationships/slideLayout" Target="../slideLayouts/slideLayout159.xml"/><Relationship Id="rId324" Type="http://schemas.openxmlformats.org/officeDocument/2006/relationships/slideLayout" Target="../slideLayouts/slideLayout324.xml"/><Relationship Id="rId366" Type="http://schemas.openxmlformats.org/officeDocument/2006/relationships/slideLayout" Target="../slideLayouts/slideLayout366.xml"/><Relationship Id="rId531" Type="http://schemas.openxmlformats.org/officeDocument/2006/relationships/slideLayout" Target="../slideLayouts/slideLayout531.xml"/><Relationship Id="rId170" Type="http://schemas.openxmlformats.org/officeDocument/2006/relationships/slideLayout" Target="../slideLayouts/slideLayout170.xml"/><Relationship Id="rId226" Type="http://schemas.openxmlformats.org/officeDocument/2006/relationships/slideLayout" Target="../slideLayouts/slideLayout226.xml"/><Relationship Id="rId433" Type="http://schemas.openxmlformats.org/officeDocument/2006/relationships/slideLayout" Target="../slideLayouts/slideLayout433.xml"/><Relationship Id="rId268" Type="http://schemas.openxmlformats.org/officeDocument/2006/relationships/slideLayout" Target="../slideLayouts/slideLayout268.xml"/><Relationship Id="rId475" Type="http://schemas.openxmlformats.org/officeDocument/2006/relationships/slideLayout" Target="../slideLayouts/slideLayout475.xml"/><Relationship Id="rId32" Type="http://schemas.openxmlformats.org/officeDocument/2006/relationships/slideLayout" Target="../slideLayouts/slideLayout32.xml"/><Relationship Id="rId74" Type="http://schemas.openxmlformats.org/officeDocument/2006/relationships/slideLayout" Target="../slideLayouts/slideLayout74.xml"/><Relationship Id="rId128" Type="http://schemas.openxmlformats.org/officeDocument/2006/relationships/slideLayout" Target="../slideLayouts/slideLayout128.xml"/><Relationship Id="rId335" Type="http://schemas.openxmlformats.org/officeDocument/2006/relationships/slideLayout" Target="../slideLayouts/slideLayout335.xml"/><Relationship Id="rId377" Type="http://schemas.openxmlformats.org/officeDocument/2006/relationships/slideLayout" Target="../slideLayouts/slideLayout377.xml"/><Relationship Id="rId500" Type="http://schemas.openxmlformats.org/officeDocument/2006/relationships/slideLayout" Target="../slideLayouts/slideLayout500.xml"/><Relationship Id="rId542" Type="http://schemas.openxmlformats.org/officeDocument/2006/relationships/slideLayout" Target="../slideLayouts/slideLayout542.xml"/><Relationship Id="rId5" Type="http://schemas.openxmlformats.org/officeDocument/2006/relationships/slideLayout" Target="../slideLayouts/slideLayout5.xml"/><Relationship Id="rId181" Type="http://schemas.openxmlformats.org/officeDocument/2006/relationships/slideLayout" Target="../slideLayouts/slideLayout181.xml"/><Relationship Id="rId237" Type="http://schemas.openxmlformats.org/officeDocument/2006/relationships/slideLayout" Target="../slideLayouts/slideLayout237.xml"/><Relationship Id="rId402" Type="http://schemas.openxmlformats.org/officeDocument/2006/relationships/slideLayout" Target="../slideLayouts/slideLayout402.xml"/><Relationship Id="rId279" Type="http://schemas.openxmlformats.org/officeDocument/2006/relationships/slideLayout" Target="../slideLayouts/slideLayout279.xml"/><Relationship Id="rId444" Type="http://schemas.openxmlformats.org/officeDocument/2006/relationships/slideLayout" Target="../slideLayouts/slideLayout444.xml"/><Relationship Id="rId486" Type="http://schemas.openxmlformats.org/officeDocument/2006/relationships/slideLayout" Target="../slideLayouts/slideLayout486.xml"/><Relationship Id="rId43" Type="http://schemas.openxmlformats.org/officeDocument/2006/relationships/slideLayout" Target="../slideLayouts/slideLayout43.xml"/><Relationship Id="rId139" Type="http://schemas.openxmlformats.org/officeDocument/2006/relationships/slideLayout" Target="../slideLayouts/slideLayout139.xml"/><Relationship Id="rId290" Type="http://schemas.openxmlformats.org/officeDocument/2006/relationships/slideLayout" Target="../slideLayouts/slideLayout290.xml"/><Relationship Id="rId304" Type="http://schemas.openxmlformats.org/officeDocument/2006/relationships/slideLayout" Target="../slideLayouts/slideLayout304.xml"/><Relationship Id="rId346" Type="http://schemas.openxmlformats.org/officeDocument/2006/relationships/slideLayout" Target="../slideLayouts/slideLayout346.xml"/><Relationship Id="rId388" Type="http://schemas.openxmlformats.org/officeDocument/2006/relationships/slideLayout" Target="../slideLayouts/slideLayout388.xml"/><Relationship Id="rId511" Type="http://schemas.openxmlformats.org/officeDocument/2006/relationships/slideLayout" Target="../slideLayouts/slideLayout511.xml"/><Relationship Id="rId85" Type="http://schemas.openxmlformats.org/officeDocument/2006/relationships/slideLayout" Target="../slideLayouts/slideLayout85.xml"/><Relationship Id="rId150" Type="http://schemas.openxmlformats.org/officeDocument/2006/relationships/slideLayout" Target="../slideLayouts/slideLayout150.xml"/><Relationship Id="rId192" Type="http://schemas.openxmlformats.org/officeDocument/2006/relationships/slideLayout" Target="../slideLayouts/slideLayout192.xml"/><Relationship Id="rId206" Type="http://schemas.openxmlformats.org/officeDocument/2006/relationships/slideLayout" Target="../slideLayouts/slideLayout206.xml"/><Relationship Id="rId413" Type="http://schemas.openxmlformats.org/officeDocument/2006/relationships/slideLayout" Target="../slideLayouts/slideLayout413.xml"/><Relationship Id="rId248" Type="http://schemas.openxmlformats.org/officeDocument/2006/relationships/slideLayout" Target="../slideLayouts/slideLayout248.xml"/><Relationship Id="rId455" Type="http://schemas.openxmlformats.org/officeDocument/2006/relationships/slideLayout" Target="../slideLayouts/slideLayout455.xml"/><Relationship Id="rId497" Type="http://schemas.openxmlformats.org/officeDocument/2006/relationships/slideLayout" Target="../slideLayouts/slideLayout497.xml"/><Relationship Id="rId12" Type="http://schemas.openxmlformats.org/officeDocument/2006/relationships/slideLayout" Target="../slideLayouts/slideLayout12.xml"/><Relationship Id="rId108" Type="http://schemas.openxmlformats.org/officeDocument/2006/relationships/slideLayout" Target="../slideLayouts/slideLayout108.xml"/><Relationship Id="rId315" Type="http://schemas.openxmlformats.org/officeDocument/2006/relationships/slideLayout" Target="../slideLayouts/slideLayout315.xml"/><Relationship Id="rId357" Type="http://schemas.openxmlformats.org/officeDocument/2006/relationships/slideLayout" Target="../slideLayouts/slideLayout357.xml"/><Relationship Id="rId522" Type="http://schemas.openxmlformats.org/officeDocument/2006/relationships/slideLayout" Target="../slideLayouts/slideLayout522.xml"/><Relationship Id="rId54" Type="http://schemas.openxmlformats.org/officeDocument/2006/relationships/slideLayout" Target="../slideLayouts/slideLayout54.xml"/><Relationship Id="rId96" Type="http://schemas.openxmlformats.org/officeDocument/2006/relationships/slideLayout" Target="../slideLayouts/slideLayout96.xml"/><Relationship Id="rId161" Type="http://schemas.openxmlformats.org/officeDocument/2006/relationships/slideLayout" Target="../slideLayouts/slideLayout161.xml"/><Relationship Id="rId217" Type="http://schemas.openxmlformats.org/officeDocument/2006/relationships/slideLayout" Target="../slideLayouts/slideLayout217.xml"/><Relationship Id="rId399" Type="http://schemas.openxmlformats.org/officeDocument/2006/relationships/slideLayout" Target="../slideLayouts/slideLayout399.xml"/><Relationship Id="rId259" Type="http://schemas.openxmlformats.org/officeDocument/2006/relationships/slideLayout" Target="../slideLayouts/slideLayout259.xml"/><Relationship Id="rId424" Type="http://schemas.openxmlformats.org/officeDocument/2006/relationships/slideLayout" Target="../slideLayouts/slideLayout424.xml"/><Relationship Id="rId466" Type="http://schemas.openxmlformats.org/officeDocument/2006/relationships/slideLayout" Target="../slideLayouts/slideLayout466.xml"/><Relationship Id="rId23" Type="http://schemas.openxmlformats.org/officeDocument/2006/relationships/slideLayout" Target="../slideLayouts/slideLayout23.xml"/><Relationship Id="rId119" Type="http://schemas.openxmlformats.org/officeDocument/2006/relationships/slideLayout" Target="../slideLayouts/slideLayout119.xml"/><Relationship Id="rId270" Type="http://schemas.openxmlformats.org/officeDocument/2006/relationships/slideLayout" Target="../slideLayouts/slideLayout270.xml"/><Relationship Id="rId326" Type="http://schemas.openxmlformats.org/officeDocument/2006/relationships/slideLayout" Target="../slideLayouts/slideLayout326.xml"/><Relationship Id="rId533" Type="http://schemas.openxmlformats.org/officeDocument/2006/relationships/slideLayout" Target="../slideLayouts/slideLayout533.xml"/><Relationship Id="rId65" Type="http://schemas.openxmlformats.org/officeDocument/2006/relationships/slideLayout" Target="../slideLayouts/slideLayout65.xml"/><Relationship Id="rId130" Type="http://schemas.openxmlformats.org/officeDocument/2006/relationships/slideLayout" Target="../slideLayouts/slideLayout130.xml"/><Relationship Id="rId368" Type="http://schemas.openxmlformats.org/officeDocument/2006/relationships/slideLayout" Target="../slideLayouts/slideLayout368.xml"/><Relationship Id="rId172" Type="http://schemas.openxmlformats.org/officeDocument/2006/relationships/slideLayout" Target="../slideLayouts/slideLayout172.xml"/><Relationship Id="rId228" Type="http://schemas.openxmlformats.org/officeDocument/2006/relationships/slideLayout" Target="../slideLayouts/slideLayout228.xml"/><Relationship Id="rId435" Type="http://schemas.openxmlformats.org/officeDocument/2006/relationships/slideLayout" Target="../slideLayouts/slideLayout435.xml"/><Relationship Id="rId477" Type="http://schemas.openxmlformats.org/officeDocument/2006/relationships/slideLayout" Target="../slideLayouts/slideLayout477.xml"/><Relationship Id="rId281" Type="http://schemas.openxmlformats.org/officeDocument/2006/relationships/slideLayout" Target="../slideLayouts/slideLayout281.xml"/><Relationship Id="rId337" Type="http://schemas.openxmlformats.org/officeDocument/2006/relationships/slideLayout" Target="../slideLayouts/slideLayout337.xml"/><Relationship Id="rId502" Type="http://schemas.openxmlformats.org/officeDocument/2006/relationships/slideLayout" Target="../slideLayouts/slideLayout502.xml"/><Relationship Id="rId34" Type="http://schemas.openxmlformats.org/officeDocument/2006/relationships/slideLayout" Target="../slideLayouts/slideLayout34.xml"/><Relationship Id="rId76" Type="http://schemas.openxmlformats.org/officeDocument/2006/relationships/slideLayout" Target="../slideLayouts/slideLayout76.xml"/><Relationship Id="rId141" Type="http://schemas.openxmlformats.org/officeDocument/2006/relationships/slideLayout" Target="../slideLayouts/slideLayout141.xml"/><Relationship Id="rId379" Type="http://schemas.openxmlformats.org/officeDocument/2006/relationships/slideLayout" Target="../slideLayouts/slideLayout379.xml"/><Relationship Id="rId544" Type="http://schemas.openxmlformats.org/officeDocument/2006/relationships/slideLayout" Target="../slideLayouts/slideLayout544.xml"/><Relationship Id="rId7" Type="http://schemas.openxmlformats.org/officeDocument/2006/relationships/slideLayout" Target="../slideLayouts/slideLayout7.xml"/><Relationship Id="rId183" Type="http://schemas.openxmlformats.org/officeDocument/2006/relationships/slideLayout" Target="../slideLayouts/slideLayout183.xml"/><Relationship Id="rId239" Type="http://schemas.openxmlformats.org/officeDocument/2006/relationships/slideLayout" Target="../slideLayouts/slideLayout239.xml"/><Relationship Id="rId390" Type="http://schemas.openxmlformats.org/officeDocument/2006/relationships/slideLayout" Target="../slideLayouts/slideLayout390.xml"/><Relationship Id="rId404" Type="http://schemas.openxmlformats.org/officeDocument/2006/relationships/slideLayout" Target="../slideLayouts/slideLayout404.xml"/><Relationship Id="rId446" Type="http://schemas.openxmlformats.org/officeDocument/2006/relationships/slideLayout" Target="../slideLayouts/slideLayout446.xml"/><Relationship Id="rId250" Type="http://schemas.openxmlformats.org/officeDocument/2006/relationships/slideLayout" Target="../slideLayouts/slideLayout250.xml"/><Relationship Id="rId292" Type="http://schemas.openxmlformats.org/officeDocument/2006/relationships/slideLayout" Target="../slideLayouts/slideLayout292.xml"/><Relationship Id="rId306" Type="http://schemas.openxmlformats.org/officeDocument/2006/relationships/slideLayout" Target="../slideLayouts/slideLayout306.xml"/><Relationship Id="rId488" Type="http://schemas.openxmlformats.org/officeDocument/2006/relationships/slideLayout" Target="../slideLayouts/slideLayout488.xml"/><Relationship Id="rId45" Type="http://schemas.openxmlformats.org/officeDocument/2006/relationships/slideLayout" Target="../slideLayouts/slideLayout45.xml"/><Relationship Id="rId87" Type="http://schemas.openxmlformats.org/officeDocument/2006/relationships/slideLayout" Target="../slideLayouts/slideLayout87.xml"/><Relationship Id="rId110" Type="http://schemas.openxmlformats.org/officeDocument/2006/relationships/slideLayout" Target="../slideLayouts/slideLayout110.xml"/><Relationship Id="rId348" Type="http://schemas.openxmlformats.org/officeDocument/2006/relationships/slideLayout" Target="../slideLayouts/slideLayout348.xml"/><Relationship Id="rId513" Type="http://schemas.openxmlformats.org/officeDocument/2006/relationships/slideLayout" Target="../slideLayouts/slideLayout513.xml"/><Relationship Id="rId152" Type="http://schemas.openxmlformats.org/officeDocument/2006/relationships/slideLayout" Target="../slideLayouts/slideLayout152.xml"/><Relationship Id="rId194" Type="http://schemas.openxmlformats.org/officeDocument/2006/relationships/slideLayout" Target="../slideLayouts/slideLayout194.xml"/><Relationship Id="rId208" Type="http://schemas.openxmlformats.org/officeDocument/2006/relationships/slideLayout" Target="../slideLayouts/slideLayout208.xml"/><Relationship Id="rId415" Type="http://schemas.openxmlformats.org/officeDocument/2006/relationships/slideLayout" Target="../slideLayouts/slideLayout415.xml"/><Relationship Id="rId457" Type="http://schemas.openxmlformats.org/officeDocument/2006/relationships/slideLayout" Target="../slideLayouts/slideLayout457.xml"/><Relationship Id="rId261" Type="http://schemas.openxmlformats.org/officeDocument/2006/relationships/slideLayout" Target="../slideLayouts/slideLayout261.xml"/><Relationship Id="rId499" Type="http://schemas.openxmlformats.org/officeDocument/2006/relationships/slideLayout" Target="../slideLayouts/slideLayout499.xml"/><Relationship Id="rId14" Type="http://schemas.openxmlformats.org/officeDocument/2006/relationships/slideLayout" Target="../slideLayouts/slideLayout14.xml"/><Relationship Id="rId56" Type="http://schemas.openxmlformats.org/officeDocument/2006/relationships/slideLayout" Target="../slideLayouts/slideLayout56.xml"/><Relationship Id="rId317" Type="http://schemas.openxmlformats.org/officeDocument/2006/relationships/slideLayout" Target="../slideLayouts/slideLayout317.xml"/><Relationship Id="rId359" Type="http://schemas.openxmlformats.org/officeDocument/2006/relationships/slideLayout" Target="../slideLayouts/slideLayout359.xml"/><Relationship Id="rId524" Type="http://schemas.openxmlformats.org/officeDocument/2006/relationships/slideLayout" Target="../slideLayouts/slideLayout524.xml"/><Relationship Id="rId98" Type="http://schemas.openxmlformats.org/officeDocument/2006/relationships/slideLayout" Target="../slideLayouts/slideLayout98.xml"/><Relationship Id="rId121" Type="http://schemas.openxmlformats.org/officeDocument/2006/relationships/slideLayout" Target="../slideLayouts/slideLayout121.xml"/><Relationship Id="rId163" Type="http://schemas.openxmlformats.org/officeDocument/2006/relationships/slideLayout" Target="../slideLayouts/slideLayout163.xml"/><Relationship Id="rId219" Type="http://schemas.openxmlformats.org/officeDocument/2006/relationships/slideLayout" Target="../slideLayouts/slideLayout219.xml"/><Relationship Id="rId370" Type="http://schemas.openxmlformats.org/officeDocument/2006/relationships/slideLayout" Target="../slideLayouts/slideLayout370.xml"/><Relationship Id="rId426" Type="http://schemas.openxmlformats.org/officeDocument/2006/relationships/slideLayout" Target="../slideLayouts/slideLayout426.xml"/><Relationship Id="rId230" Type="http://schemas.openxmlformats.org/officeDocument/2006/relationships/slideLayout" Target="../slideLayouts/slideLayout230.xml"/><Relationship Id="rId468" Type="http://schemas.openxmlformats.org/officeDocument/2006/relationships/slideLayout" Target="../slideLayouts/slideLayout468.xml"/><Relationship Id="rId25" Type="http://schemas.openxmlformats.org/officeDocument/2006/relationships/slideLayout" Target="../slideLayouts/slideLayout25.xml"/><Relationship Id="rId67" Type="http://schemas.openxmlformats.org/officeDocument/2006/relationships/slideLayout" Target="../slideLayouts/slideLayout67.xml"/><Relationship Id="rId272" Type="http://schemas.openxmlformats.org/officeDocument/2006/relationships/slideLayout" Target="../slideLayouts/slideLayout272.xml"/><Relationship Id="rId328" Type="http://schemas.openxmlformats.org/officeDocument/2006/relationships/slideLayout" Target="../slideLayouts/slideLayout328.xml"/><Relationship Id="rId535" Type="http://schemas.openxmlformats.org/officeDocument/2006/relationships/slideLayout" Target="../slideLayouts/slideLayout535.xml"/><Relationship Id="rId132" Type="http://schemas.openxmlformats.org/officeDocument/2006/relationships/slideLayout" Target="../slideLayouts/slideLayout132.xml"/><Relationship Id="rId174" Type="http://schemas.openxmlformats.org/officeDocument/2006/relationships/slideLayout" Target="../slideLayouts/slideLayout174.xml"/><Relationship Id="rId381" Type="http://schemas.openxmlformats.org/officeDocument/2006/relationships/slideLayout" Target="../slideLayouts/slideLayout381.xml"/><Relationship Id="rId220" Type="http://schemas.openxmlformats.org/officeDocument/2006/relationships/slideLayout" Target="../slideLayouts/slideLayout220.xml"/><Relationship Id="rId241" Type="http://schemas.openxmlformats.org/officeDocument/2006/relationships/slideLayout" Target="../slideLayouts/slideLayout241.xml"/><Relationship Id="rId437" Type="http://schemas.openxmlformats.org/officeDocument/2006/relationships/slideLayout" Target="../slideLayouts/slideLayout437.xml"/><Relationship Id="rId458" Type="http://schemas.openxmlformats.org/officeDocument/2006/relationships/slideLayout" Target="../slideLayouts/slideLayout458.xml"/><Relationship Id="rId479" Type="http://schemas.openxmlformats.org/officeDocument/2006/relationships/slideLayout" Target="../slideLayouts/slideLayout479.xml"/><Relationship Id="rId15" Type="http://schemas.openxmlformats.org/officeDocument/2006/relationships/slideLayout" Target="../slideLayouts/slideLayout15.xml"/><Relationship Id="rId36" Type="http://schemas.openxmlformats.org/officeDocument/2006/relationships/slideLayout" Target="../slideLayouts/slideLayout36.xml"/><Relationship Id="rId57" Type="http://schemas.openxmlformats.org/officeDocument/2006/relationships/slideLayout" Target="../slideLayouts/slideLayout57.xml"/><Relationship Id="rId262" Type="http://schemas.openxmlformats.org/officeDocument/2006/relationships/slideLayout" Target="../slideLayouts/slideLayout262.xml"/><Relationship Id="rId283" Type="http://schemas.openxmlformats.org/officeDocument/2006/relationships/slideLayout" Target="../slideLayouts/slideLayout283.xml"/><Relationship Id="rId318" Type="http://schemas.openxmlformats.org/officeDocument/2006/relationships/slideLayout" Target="../slideLayouts/slideLayout318.xml"/><Relationship Id="rId339" Type="http://schemas.openxmlformats.org/officeDocument/2006/relationships/slideLayout" Target="../slideLayouts/slideLayout339.xml"/><Relationship Id="rId490" Type="http://schemas.openxmlformats.org/officeDocument/2006/relationships/slideLayout" Target="../slideLayouts/slideLayout490.xml"/><Relationship Id="rId504" Type="http://schemas.openxmlformats.org/officeDocument/2006/relationships/slideLayout" Target="../slideLayouts/slideLayout504.xml"/><Relationship Id="rId525" Type="http://schemas.openxmlformats.org/officeDocument/2006/relationships/slideLayout" Target="../slideLayouts/slideLayout525.xml"/><Relationship Id="rId546" Type="http://schemas.openxmlformats.org/officeDocument/2006/relationships/slideLayout" Target="../slideLayouts/slideLayout546.xml"/><Relationship Id="rId78" Type="http://schemas.openxmlformats.org/officeDocument/2006/relationships/slideLayout" Target="../slideLayouts/slideLayout78.xml"/><Relationship Id="rId99" Type="http://schemas.openxmlformats.org/officeDocument/2006/relationships/slideLayout" Target="../slideLayouts/slideLayout99.xml"/><Relationship Id="rId101" Type="http://schemas.openxmlformats.org/officeDocument/2006/relationships/slideLayout" Target="../slideLayouts/slideLayout101.xml"/><Relationship Id="rId122" Type="http://schemas.openxmlformats.org/officeDocument/2006/relationships/slideLayout" Target="../slideLayouts/slideLayout122.xml"/><Relationship Id="rId143" Type="http://schemas.openxmlformats.org/officeDocument/2006/relationships/slideLayout" Target="../slideLayouts/slideLayout143.xml"/><Relationship Id="rId164" Type="http://schemas.openxmlformats.org/officeDocument/2006/relationships/slideLayout" Target="../slideLayouts/slideLayout164.xml"/><Relationship Id="rId185" Type="http://schemas.openxmlformats.org/officeDocument/2006/relationships/slideLayout" Target="../slideLayouts/slideLayout185.xml"/><Relationship Id="rId350" Type="http://schemas.openxmlformats.org/officeDocument/2006/relationships/slideLayout" Target="../slideLayouts/slideLayout350.xml"/><Relationship Id="rId371" Type="http://schemas.openxmlformats.org/officeDocument/2006/relationships/slideLayout" Target="../slideLayouts/slideLayout371.xml"/><Relationship Id="rId406" Type="http://schemas.openxmlformats.org/officeDocument/2006/relationships/slideLayout" Target="../slideLayouts/slideLayout406.xml"/><Relationship Id="rId9" Type="http://schemas.openxmlformats.org/officeDocument/2006/relationships/slideLayout" Target="../slideLayouts/slideLayout9.xml"/><Relationship Id="rId210" Type="http://schemas.openxmlformats.org/officeDocument/2006/relationships/slideLayout" Target="../slideLayouts/slideLayout210.xml"/><Relationship Id="rId392" Type="http://schemas.openxmlformats.org/officeDocument/2006/relationships/slideLayout" Target="../slideLayouts/slideLayout392.xml"/><Relationship Id="rId427" Type="http://schemas.openxmlformats.org/officeDocument/2006/relationships/slideLayout" Target="../slideLayouts/slideLayout427.xml"/><Relationship Id="rId448" Type="http://schemas.openxmlformats.org/officeDocument/2006/relationships/slideLayout" Target="../slideLayouts/slideLayout448.xml"/><Relationship Id="rId469" Type="http://schemas.openxmlformats.org/officeDocument/2006/relationships/slideLayout" Target="../slideLayouts/slideLayout469.xml"/><Relationship Id="rId26" Type="http://schemas.openxmlformats.org/officeDocument/2006/relationships/slideLayout" Target="../slideLayouts/slideLayout26.xml"/><Relationship Id="rId231" Type="http://schemas.openxmlformats.org/officeDocument/2006/relationships/slideLayout" Target="../slideLayouts/slideLayout231.xml"/><Relationship Id="rId252" Type="http://schemas.openxmlformats.org/officeDocument/2006/relationships/slideLayout" Target="../slideLayouts/slideLayout252.xml"/><Relationship Id="rId273" Type="http://schemas.openxmlformats.org/officeDocument/2006/relationships/slideLayout" Target="../slideLayouts/slideLayout273.xml"/><Relationship Id="rId294" Type="http://schemas.openxmlformats.org/officeDocument/2006/relationships/slideLayout" Target="../slideLayouts/slideLayout294.xml"/><Relationship Id="rId308" Type="http://schemas.openxmlformats.org/officeDocument/2006/relationships/slideLayout" Target="../slideLayouts/slideLayout308.xml"/><Relationship Id="rId329" Type="http://schemas.openxmlformats.org/officeDocument/2006/relationships/slideLayout" Target="../slideLayouts/slideLayout329.xml"/><Relationship Id="rId480" Type="http://schemas.openxmlformats.org/officeDocument/2006/relationships/slideLayout" Target="../slideLayouts/slideLayout480.xml"/><Relationship Id="rId515" Type="http://schemas.openxmlformats.org/officeDocument/2006/relationships/slideLayout" Target="../slideLayouts/slideLayout515.xml"/><Relationship Id="rId536" Type="http://schemas.openxmlformats.org/officeDocument/2006/relationships/slideLayout" Target="../slideLayouts/slideLayout536.xml"/><Relationship Id="rId47" Type="http://schemas.openxmlformats.org/officeDocument/2006/relationships/slideLayout" Target="../slideLayouts/slideLayout47.xml"/><Relationship Id="rId68" Type="http://schemas.openxmlformats.org/officeDocument/2006/relationships/slideLayout" Target="../slideLayouts/slideLayout68.xml"/><Relationship Id="rId89" Type="http://schemas.openxmlformats.org/officeDocument/2006/relationships/slideLayout" Target="../slideLayouts/slideLayout89.xml"/><Relationship Id="rId112" Type="http://schemas.openxmlformats.org/officeDocument/2006/relationships/slideLayout" Target="../slideLayouts/slideLayout112.xml"/><Relationship Id="rId133" Type="http://schemas.openxmlformats.org/officeDocument/2006/relationships/slideLayout" Target="../slideLayouts/slideLayout133.xml"/><Relationship Id="rId154" Type="http://schemas.openxmlformats.org/officeDocument/2006/relationships/slideLayout" Target="../slideLayouts/slideLayout154.xml"/><Relationship Id="rId175" Type="http://schemas.openxmlformats.org/officeDocument/2006/relationships/slideLayout" Target="../slideLayouts/slideLayout175.xml"/><Relationship Id="rId340" Type="http://schemas.openxmlformats.org/officeDocument/2006/relationships/slideLayout" Target="../slideLayouts/slideLayout340.xml"/><Relationship Id="rId361" Type="http://schemas.openxmlformats.org/officeDocument/2006/relationships/slideLayout" Target="../slideLayouts/slideLayout361.xml"/><Relationship Id="rId196" Type="http://schemas.openxmlformats.org/officeDocument/2006/relationships/slideLayout" Target="../slideLayouts/slideLayout196.xml"/><Relationship Id="rId200" Type="http://schemas.openxmlformats.org/officeDocument/2006/relationships/slideLayout" Target="../slideLayouts/slideLayout200.xml"/><Relationship Id="rId382" Type="http://schemas.openxmlformats.org/officeDocument/2006/relationships/slideLayout" Target="../slideLayouts/slideLayout382.xml"/><Relationship Id="rId417" Type="http://schemas.openxmlformats.org/officeDocument/2006/relationships/slideLayout" Target="../slideLayouts/slideLayout417.xml"/><Relationship Id="rId438" Type="http://schemas.openxmlformats.org/officeDocument/2006/relationships/slideLayout" Target="../slideLayouts/slideLayout438.xml"/><Relationship Id="rId459" Type="http://schemas.openxmlformats.org/officeDocument/2006/relationships/slideLayout" Target="../slideLayouts/slideLayout459.xml"/><Relationship Id="rId16" Type="http://schemas.openxmlformats.org/officeDocument/2006/relationships/slideLayout" Target="../slideLayouts/slideLayout16.xml"/><Relationship Id="rId221" Type="http://schemas.openxmlformats.org/officeDocument/2006/relationships/slideLayout" Target="../slideLayouts/slideLayout221.xml"/><Relationship Id="rId242" Type="http://schemas.openxmlformats.org/officeDocument/2006/relationships/slideLayout" Target="../slideLayouts/slideLayout242.xml"/><Relationship Id="rId263" Type="http://schemas.openxmlformats.org/officeDocument/2006/relationships/slideLayout" Target="../slideLayouts/slideLayout263.xml"/><Relationship Id="rId284" Type="http://schemas.openxmlformats.org/officeDocument/2006/relationships/slideLayout" Target="../slideLayouts/slideLayout284.xml"/><Relationship Id="rId319" Type="http://schemas.openxmlformats.org/officeDocument/2006/relationships/slideLayout" Target="../slideLayouts/slideLayout319.xml"/><Relationship Id="rId470" Type="http://schemas.openxmlformats.org/officeDocument/2006/relationships/slideLayout" Target="../slideLayouts/slideLayout470.xml"/><Relationship Id="rId491" Type="http://schemas.openxmlformats.org/officeDocument/2006/relationships/slideLayout" Target="../slideLayouts/slideLayout491.xml"/><Relationship Id="rId505" Type="http://schemas.openxmlformats.org/officeDocument/2006/relationships/slideLayout" Target="../slideLayouts/slideLayout505.xml"/><Relationship Id="rId526" Type="http://schemas.openxmlformats.org/officeDocument/2006/relationships/slideLayout" Target="../slideLayouts/slideLayout526.xml"/><Relationship Id="rId37" Type="http://schemas.openxmlformats.org/officeDocument/2006/relationships/slideLayout" Target="../slideLayouts/slideLayout37.xml"/><Relationship Id="rId58" Type="http://schemas.openxmlformats.org/officeDocument/2006/relationships/slideLayout" Target="../slideLayouts/slideLayout58.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123" Type="http://schemas.openxmlformats.org/officeDocument/2006/relationships/slideLayout" Target="../slideLayouts/slideLayout123.xml"/><Relationship Id="rId144" Type="http://schemas.openxmlformats.org/officeDocument/2006/relationships/slideLayout" Target="../slideLayouts/slideLayout144.xml"/><Relationship Id="rId330" Type="http://schemas.openxmlformats.org/officeDocument/2006/relationships/slideLayout" Target="../slideLayouts/slideLayout330.xml"/><Relationship Id="rId547" Type="http://schemas.openxmlformats.org/officeDocument/2006/relationships/slideLayout" Target="../slideLayouts/slideLayout547.xml"/><Relationship Id="rId90" Type="http://schemas.openxmlformats.org/officeDocument/2006/relationships/slideLayout" Target="../slideLayouts/slideLayout90.xml"/><Relationship Id="rId165" Type="http://schemas.openxmlformats.org/officeDocument/2006/relationships/slideLayout" Target="../slideLayouts/slideLayout165.xml"/><Relationship Id="rId186" Type="http://schemas.openxmlformats.org/officeDocument/2006/relationships/slideLayout" Target="../slideLayouts/slideLayout186.xml"/><Relationship Id="rId351" Type="http://schemas.openxmlformats.org/officeDocument/2006/relationships/slideLayout" Target="../slideLayouts/slideLayout351.xml"/><Relationship Id="rId372" Type="http://schemas.openxmlformats.org/officeDocument/2006/relationships/slideLayout" Target="../slideLayouts/slideLayout372.xml"/><Relationship Id="rId393" Type="http://schemas.openxmlformats.org/officeDocument/2006/relationships/slideLayout" Target="../slideLayouts/slideLayout393.xml"/><Relationship Id="rId407" Type="http://schemas.openxmlformats.org/officeDocument/2006/relationships/slideLayout" Target="../slideLayouts/slideLayout407.xml"/><Relationship Id="rId428" Type="http://schemas.openxmlformats.org/officeDocument/2006/relationships/slideLayout" Target="../slideLayouts/slideLayout428.xml"/><Relationship Id="rId449" Type="http://schemas.openxmlformats.org/officeDocument/2006/relationships/slideLayout" Target="../slideLayouts/slideLayout449.xml"/><Relationship Id="rId211" Type="http://schemas.openxmlformats.org/officeDocument/2006/relationships/slideLayout" Target="../slideLayouts/slideLayout211.xml"/><Relationship Id="rId232" Type="http://schemas.openxmlformats.org/officeDocument/2006/relationships/slideLayout" Target="../slideLayouts/slideLayout232.xml"/><Relationship Id="rId253" Type="http://schemas.openxmlformats.org/officeDocument/2006/relationships/slideLayout" Target="../slideLayouts/slideLayout253.xml"/><Relationship Id="rId274" Type="http://schemas.openxmlformats.org/officeDocument/2006/relationships/slideLayout" Target="../slideLayouts/slideLayout274.xml"/><Relationship Id="rId295" Type="http://schemas.openxmlformats.org/officeDocument/2006/relationships/slideLayout" Target="../slideLayouts/slideLayout295.xml"/><Relationship Id="rId309" Type="http://schemas.openxmlformats.org/officeDocument/2006/relationships/slideLayout" Target="../slideLayouts/slideLayout309.xml"/><Relationship Id="rId460" Type="http://schemas.openxmlformats.org/officeDocument/2006/relationships/slideLayout" Target="../slideLayouts/slideLayout460.xml"/><Relationship Id="rId481" Type="http://schemas.openxmlformats.org/officeDocument/2006/relationships/slideLayout" Target="../slideLayouts/slideLayout481.xml"/><Relationship Id="rId516" Type="http://schemas.openxmlformats.org/officeDocument/2006/relationships/slideLayout" Target="../slideLayouts/slideLayout516.xml"/><Relationship Id="rId27" Type="http://schemas.openxmlformats.org/officeDocument/2006/relationships/slideLayout" Target="../slideLayouts/slideLayout27.xml"/><Relationship Id="rId48" Type="http://schemas.openxmlformats.org/officeDocument/2006/relationships/slideLayout" Target="../slideLayouts/slideLayout48.xml"/><Relationship Id="rId69" Type="http://schemas.openxmlformats.org/officeDocument/2006/relationships/slideLayout" Target="../slideLayouts/slideLayout69.xml"/><Relationship Id="rId113" Type="http://schemas.openxmlformats.org/officeDocument/2006/relationships/slideLayout" Target="../slideLayouts/slideLayout113.xml"/><Relationship Id="rId134" Type="http://schemas.openxmlformats.org/officeDocument/2006/relationships/slideLayout" Target="../slideLayouts/slideLayout134.xml"/><Relationship Id="rId320" Type="http://schemas.openxmlformats.org/officeDocument/2006/relationships/slideLayout" Target="../slideLayouts/slideLayout320.xml"/><Relationship Id="rId537" Type="http://schemas.openxmlformats.org/officeDocument/2006/relationships/slideLayout" Target="../slideLayouts/slideLayout537.xml"/><Relationship Id="rId80" Type="http://schemas.openxmlformats.org/officeDocument/2006/relationships/slideLayout" Target="../slideLayouts/slideLayout80.xml"/><Relationship Id="rId155" Type="http://schemas.openxmlformats.org/officeDocument/2006/relationships/slideLayout" Target="../slideLayouts/slideLayout155.xml"/><Relationship Id="rId176" Type="http://schemas.openxmlformats.org/officeDocument/2006/relationships/slideLayout" Target="../slideLayouts/slideLayout176.xml"/><Relationship Id="rId197" Type="http://schemas.openxmlformats.org/officeDocument/2006/relationships/slideLayout" Target="../slideLayouts/slideLayout197.xml"/><Relationship Id="rId341" Type="http://schemas.openxmlformats.org/officeDocument/2006/relationships/slideLayout" Target="../slideLayouts/slideLayout341.xml"/><Relationship Id="rId362" Type="http://schemas.openxmlformats.org/officeDocument/2006/relationships/slideLayout" Target="../slideLayouts/slideLayout362.xml"/><Relationship Id="rId383" Type="http://schemas.openxmlformats.org/officeDocument/2006/relationships/slideLayout" Target="../slideLayouts/slideLayout383.xml"/><Relationship Id="rId418" Type="http://schemas.openxmlformats.org/officeDocument/2006/relationships/slideLayout" Target="../slideLayouts/slideLayout418.xml"/><Relationship Id="rId439" Type="http://schemas.openxmlformats.org/officeDocument/2006/relationships/slideLayout" Target="../slideLayouts/slideLayout439.xml"/><Relationship Id="rId201" Type="http://schemas.openxmlformats.org/officeDocument/2006/relationships/slideLayout" Target="../slideLayouts/slideLayout201.xml"/><Relationship Id="rId222" Type="http://schemas.openxmlformats.org/officeDocument/2006/relationships/slideLayout" Target="../slideLayouts/slideLayout222.xml"/><Relationship Id="rId243" Type="http://schemas.openxmlformats.org/officeDocument/2006/relationships/slideLayout" Target="../slideLayouts/slideLayout243.xml"/><Relationship Id="rId264" Type="http://schemas.openxmlformats.org/officeDocument/2006/relationships/slideLayout" Target="../slideLayouts/slideLayout264.xml"/><Relationship Id="rId285" Type="http://schemas.openxmlformats.org/officeDocument/2006/relationships/slideLayout" Target="../slideLayouts/slideLayout285.xml"/><Relationship Id="rId450" Type="http://schemas.openxmlformats.org/officeDocument/2006/relationships/slideLayout" Target="../slideLayouts/slideLayout450.xml"/><Relationship Id="rId471" Type="http://schemas.openxmlformats.org/officeDocument/2006/relationships/slideLayout" Target="../slideLayouts/slideLayout471.xml"/><Relationship Id="rId506" Type="http://schemas.openxmlformats.org/officeDocument/2006/relationships/slideLayout" Target="../slideLayouts/slideLayout506.xml"/><Relationship Id="rId17" Type="http://schemas.openxmlformats.org/officeDocument/2006/relationships/slideLayout" Target="../slideLayouts/slideLayout17.xml"/><Relationship Id="rId38" Type="http://schemas.openxmlformats.org/officeDocument/2006/relationships/slideLayout" Target="../slideLayouts/slideLayout38.xml"/><Relationship Id="rId59" Type="http://schemas.openxmlformats.org/officeDocument/2006/relationships/slideLayout" Target="../slideLayouts/slideLayout59.xml"/><Relationship Id="rId103" Type="http://schemas.openxmlformats.org/officeDocument/2006/relationships/slideLayout" Target="../slideLayouts/slideLayout103.xml"/><Relationship Id="rId124" Type="http://schemas.openxmlformats.org/officeDocument/2006/relationships/slideLayout" Target="../slideLayouts/slideLayout124.xml"/><Relationship Id="rId310" Type="http://schemas.openxmlformats.org/officeDocument/2006/relationships/slideLayout" Target="../slideLayouts/slideLayout310.xml"/><Relationship Id="rId492" Type="http://schemas.openxmlformats.org/officeDocument/2006/relationships/slideLayout" Target="../slideLayouts/slideLayout492.xml"/><Relationship Id="rId527" Type="http://schemas.openxmlformats.org/officeDocument/2006/relationships/slideLayout" Target="../slideLayouts/slideLayout527.xml"/><Relationship Id="rId548" Type="http://schemas.openxmlformats.org/officeDocument/2006/relationships/slideLayout" Target="../slideLayouts/slideLayout548.xml"/><Relationship Id="rId70" Type="http://schemas.openxmlformats.org/officeDocument/2006/relationships/slideLayout" Target="../slideLayouts/slideLayout70.xml"/><Relationship Id="rId91" Type="http://schemas.openxmlformats.org/officeDocument/2006/relationships/slideLayout" Target="../slideLayouts/slideLayout91.xml"/><Relationship Id="rId145" Type="http://schemas.openxmlformats.org/officeDocument/2006/relationships/slideLayout" Target="../slideLayouts/slideLayout145.xml"/><Relationship Id="rId166" Type="http://schemas.openxmlformats.org/officeDocument/2006/relationships/slideLayout" Target="../slideLayouts/slideLayout166.xml"/><Relationship Id="rId187" Type="http://schemas.openxmlformats.org/officeDocument/2006/relationships/slideLayout" Target="../slideLayouts/slideLayout187.xml"/><Relationship Id="rId331" Type="http://schemas.openxmlformats.org/officeDocument/2006/relationships/slideLayout" Target="../slideLayouts/slideLayout331.xml"/><Relationship Id="rId352" Type="http://schemas.openxmlformats.org/officeDocument/2006/relationships/slideLayout" Target="../slideLayouts/slideLayout352.xml"/><Relationship Id="rId373" Type="http://schemas.openxmlformats.org/officeDocument/2006/relationships/slideLayout" Target="../slideLayouts/slideLayout373.xml"/><Relationship Id="rId394" Type="http://schemas.openxmlformats.org/officeDocument/2006/relationships/slideLayout" Target="../slideLayouts/slideLayout394.xml"/><Relationship Id="rId408" Type="http://schemas.openxmlformats.org/officeDocument/2006/relationships/slideLayout" Target="../slideLayouts/slideLayout408.xml"/><Relationship Id="rId429" Type="http://schemas.openxmlformats.org/officeDocument/2006/relationships/slideLayout" Target="../slideLayouts/slideLayout429.xml"/><Relationship Id="rId1" Type="http://schemas.openxmlformats.org/officeDocument/2006/relationships/slideLayout" Target="../slideLayouts/slideLayout1.xml"/><Relationship Id="rId212" Type="http://schemas.openxmlformats.org/officeDocument/2006/relationships/slideLayout" Target="../slideLayouts/slideLayout212.xml"/><Relationship Id="rId233" Type="http://schemas.openxmlformats.org/officeDocument/2006/relationships/slideLayout" Target="../slideLayouts/slideLayout233.xml"/><Relationship Id="rId254" Type="http://schemas.openxmlformats.org/officeDocument/2006/relationships/slideLayout" Target="../slideLayouts/slideLayout254.xml"/><Relationship Id="rId440" Type="http://schemas.openxmlformats.org/officeDocument/2006/relationships/slideLayout" Target="../slideLayouts/slideLayout440.xml"/><Relationship Id="rId28" Type="http://schemas.openxmlformats.org/officeDocument/2006/relationships/slideLayout" Target="../slideLayouts/slideLayout28.xml"/><Relationship Id="rId49" Type="http://schemas.openxmlformats.org/officeDocument/2006/relationships/slideLayout" Target="../slideLayouts/slideLayout49.xml"/><Relationship Id="rId114" Type="http://schemas.openxmlformats.org/officeDocument/2006/relationships/slideLayout" Target="../slideLayouts/slideLayout114.xml"/><Relationship Id="rId275" Type="http://schemas.openxmlformats.org/officeDocument/2006/relationships/slideLayout" Target="../slideLayouts/slideLayout275.xml"/><Relationship Id="rId296" Type="http://schemas.openxmlformats.org/officeDocument/2006/relationships/slideLayout" Target="../slideLayouts/slideLayout296.xml"/><Relationship Id="rId300" Type="http://schemas.openxmlformats.org/officeDocument/2006/relationships/slideLayout" Target="../slideLayouts/slideLayout300.xml"/><Relationship Id="rId461" Type="http://schemas.openxmlformats.org/officeDocument/2006/relationships/slideLayout" Target="../slideLayouts/slideLayout461.xml"/><Relationship Id="rId482" Type="http://schemas.openxmlformats.org/officeDocument/2006/relationships/slideLayout" Target="../slideLayouts/slideLayout482.xml"/><Relationship Id="rId517" Type="http://schemas.openxmlformats.org/officeDocument/2006/relationships/slideLayout" Target="../slideLayouts/slideLayout517.xml"/><Relationship Id="rId538" Type="http://schemas.openxmlformats.org/officeDocument/2006/relationships/slideLayout" Target="../slideLayouts/slideLayout538.xml"/><Relationship Id="rId60" Type="http://schemas.openxmlformats.org/officeDocument/2006/relationships/slideLayout" Target="../slideLayouts/slideLayout60.xml"/><Relationship Id="rId81" Type="http://schemas.openxmlformats.org/officeDocument/2006/relationships/slideLayout" Target="../slideLayouts/slideLayout81.xml"/><Relationship Id="rId135" Type="http://schemas.openxmlformats.org/officeDocument/2006/relationships/slideLayout" Target="../slideLayouts/slideLayout135.xml"/><Relationship Id="rId156" Type="http://schemas.openxmlformats.org/officeDocument/2006/relationships/slideLayout" Target="../slideLayouts/slideLayout156.xml"/><Relationship Id="rId177" Type="http://schemas.openxmlformats.org/officeDocument/2006/relationships/slideLayout" Target="../slideLayouts/slideLayout177.xml"/><Relationship Id="rId198" Type="http://schemas.openxmlformats.org/officeDocument/2006/relationships/slideLayout" Target="../slideLayouts/slideLayout198.xml"/><Relationship Id="rId321" Type="http://schemas.openxmlformats.org/officeDocument/2006/relationships/slideLayout" Target="../slideLayouts/slideLayout321.xml"/><Relationship Id="rId342" Type="http://schemas.openxmlformats.org/officeDocument/2006/relationships/slideLayout" Target="../slideLayouts/slideLayout342.xml"/><Relationship Id="rId363" Type="http://schemas.openxmlformats.org/officeDocument/2006/relationships/slideLayout" Target="../slideLayouts/slideLayout363.xml"/><Relationship Id="rId384" Type="http://schemas.openxmlformats.org/officeDocument/2006/relationships/slideLayout" Target="../slideLayouts/slideLayout384.xml"/><Relationship Id="rId419" Type="http://schemas.openxmlformats.org/officeDocument/2006/relationships/slideLayout" Target="../slideLayouts/slideLayout419.xml"/><Relationship Id="rId202" Type="http://schemas.openxmlformats.org/officeDocument/2006/relationships/slideLayout" Target="../slideLayouts/slideLayout202.xml"/><Relationship Id="rId223" Type="http://schemas.openxmlformats.org/officeDocument/2006/relationships/slideLayout" Target="../slideLayouts/slideLayout223.xml"/><Relationship Id="rId244" Type="http://schemas.openxmlformats.org/officeDocument/2006/relationships/slideLayout" Target="../slideLayouts/slideLayout244.xml"/><Relationship Id="rId430" Type="http://schemas.openxmlformats.org/officeDocument/2006/relationships/slideLayout" Target="../slideLayouts/slideLayout430.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265" Type="http://schemas.openxmlformats.org/officeDocument/2006/relationships/slideLayout" Target="../slideLayouts/slideLayout265.xml"/><Relationship Id="rId286" Type="http://schemas.openxmlformats.org/officeDocument/2006/relationships/slideLayout" Target="../slideLayouts/slideLayout286.xml"/><Relationship Id="rId451" Type="http://schemas.openxmlformats.org/officeDocument/2006/relationships/slideLayout" Target="../slideLayouts/slideLayout451.xml"/><Relationship Id="rId472" Type="http://schemas.openxmlformats.org/officeDocument/2006/relationships/slideLayout" Target="../slideLayouts/slideLayout472.xml"/><Relationship Id="rId493" Type="http://schemas.openxmlformats.org/officeDocument/2006/relationships/slideLayout" Target="../slideLayouts/slideLayout493.xml"/><Relationship Id="rId507" Type="http://schemas.openxmlformats.org/officeDocument/2006/relationships/slideLayout" Target="../slideLayouts/slideLayout507.xml"/><Relationship Id="rId528" Type="http://schemas.openxmlformats.org/officeDocument/2006/relationships/slideLayout" Target="../slideLayouts/slideLayout528.xml"/><Relationship Id="rId549" Type="http://schemas.openxmlformats.org/officeDocument/2006/relationships/theme" Target="../theme/theme1.xml"/><Relationship Id="rId50" Type="http://schemas.openxmlformats.org/officeDocument/2006/relationships/slideLayout" Target="../slideLayouts/slideLayout50.xml"/><Relationship Id="rId104" Type="http://schemas.openxmlformats.org/officeDocument/2006/relationships/slideLayout" Target="../slideLayouts/slideLayout104.xml"/><Relationship Id="rId125" Type="http://schemas.openxmlformats.org/officeDocument/2006/relationships/slideLayout" Target="../slideLayouts/slideLayout125.xml"/><Relationship Id="rId146" Type="http://schemas.openxmlformats.org/officeDocument/2006/relationships/slideLayout" Target="../slideLayouts/slideLayout146.xml"/><Relationship Id="rId167" Type="http://schemas.openxmlformats.org/officeDocument/2006/relationships/slideLayout" Target="../slideLayouts/slideLayout167.xml"/><Relationship Id="rId188" Type="http://schemas.openxmlformats.org/officeDocument/2006/relationships/slideLayout" Target="../slideLayouts/slideLayout188.xml"/><Relationship Id="rId311" Type="http://schemas.openxmlformats.org/officeDocument/2006/relationships/slideLayout" Target="../slideLayouts/slideLayout311.xml"/><Relationship Id="rId332" Type="http://schemas.openxmlformats.org/officeDocument/2006/relationships/slideLayout" Target="../slideLayouts/slideLayout332.xml"/><Relationship Id="rId353" Type="http://schemas.openxmlformats.org/officeDocument/2006/relationships/slideLayout" Target="../slideLayouts/slideLayout353.xml"/><Relationship Id="rId374" Type="http://schemas.openxmlformats.org/officeDocument/2006/relationships/slideLayout" Target="../slideLayouts/slideLayout374.xml"/><Relationship Id="rId395" Type="http://schemas.openxmlformats.org/officeDocument/2006/relationships/slideLayout" Target="../slideLayouts/slideLayout395.xml"/><Relationship Id="rId409" Type="http://schemas.openxmlformats.org/officeDocument/2006/relationships/slideLayout" Target="../slideLayouts/slideLayout409.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13" Type="http://schemas.openxmlformats.org/officeDocument/2006/relationships/slideLayout" Target="../slideLayouts/slideLayout213.xml"/><Relationship Id="rId234" Type="http://schemas.openxmlformats.org/officeDocument/2006/relationships/slideLayout" Target="../slideLayouts/slideLayout234.xml"/><Relationship Id="rId420" Type="http://schemas.openxmlformats.org/officeDocument/2006/relationships/slideLayout" Target="../slideLayouts/slideLayout420.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55" Type="http://schemas.openxmlformats.org/officeDocument/2006/relationships/slideLayout" Target="../slideLayouts/slideLayout255.xml"/><Relationship Id="rId276" Type="http://schemas.openxmlformats.org/officeDocument/2006/relationships/slideLayout" Target="../slideLayouts/slideLayout276.xml"/><Relationship Id="rId297" Type="http://schemas.openxmlformats.org/officeDocument/2006/relationships/slideLayout" Target="../slideLayouts/slideLayout297.xml"/><Relationship Id="rId441" Type="http://schemas.openxmlformats.org/officeDocument/2006/relationships/slideLayout" Target="../slideLayouts/slideLayout441.xml"/><Relationship Id="rId462" Type="http://schemas.openxmlformats.org/officeDocument/2006/relationships/slideLayout" Target="../slideLayouts/slideLayout462.xml"/><Relationship Id="rId483" Type="http://schemas.openxmlformats.org/officeDocument/2006/relationships/slideLayout" Target="../slideLayouts/slideLayout483.xml"/><Relationship Id="rId518" Type="http://schemas.openxmlformats.org/officeDocument/2006/relationships/slideLayout" Target="../slideLayouts/slideLayout518.xml"/><Relationship Id="rId539" Type="http://schemas.openxmlformats.org/officeDocument/2006/relationships/slideLayout" Target="../slideLayouts/slideLayout539.xml"/><Relationship Id="rId40" Type="http://schemas.openxmlformats.org/officeDocument/2006/relationships/slideLayout" Target="../slideLayouts/slideLayout40.xml"/><Relationship Id="rId115" Type="http://schemas.openxmlformats.org/officeDocument/2006/relationships/slideLayout" Target="../slideLayouts/slideLayout115.xml"/><Relationship Id="rId136" Type="http://schemas.openxmlformats.org/officeDocument/2006/relationships/slideLayout" Target="../slideLayouts/slideLayout136.xml"/><Relationship Id="rId157" Type="http://schemas.openxmlformats.org/officeDocument/2006/relationships/slideLayout" Target="../slideLayouts/slideLayout157.xml"/><Relationship Id="rId178" Type="http://schemas.openxmlformats.org/officeDocument/2006/relationships/slideLayout" Target="../slideLayouts/slideLayout178.xml"/><Relationship Id="rId301" Type="http://schemas.openxmlformats.org/officeDocument/2006/relationships/slideLayout" Target="../slideLayouts/slideLayout301.xml"/><Relationship Id="rId322" Type="http://schemas.openxmlformats.org/officeDocument/2006/relationships/slideLayout" Target="../slideLayouts/slideLayout322.xml"/><Relationship Id="rId343" Type="http://schemas.openxmlformats.org/officeDocument/2006/relationships/slideLayout" Target="../slideLayouts/slideLayout343.xml"/><Relationship Id="rId364" Type="http://schemas.openxmlformats.org/officeDocument/2006/relationships/slideLayout" Target="../slideLayouts/slideLayout364.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9" Type="http://schemas.openxmlformats.org/officeDocument/2006/relationships/slideLayout" Target="../slideLayouts/slideLayout199.xml"/><Relationship Id="rId203" Type="http://schemas.openxmlformats.org/officeDocument/2006/relationships/slideLayout" Target="../slideLayouts/slideLayout203.xml"/><Relationship Id="rId385" Type="http://schemas.openxmlformats.org/officeDocument/2006/relationships/slideLayout" Target="../slideLayouts/slideLayout385.xml"/><Relationship Id="rId19" Type="http://schemas.openxmlformats.org/officeDocument/2006/relationships/slideLayout" Target="../slideLayouts/slideLayout19.xml"/><Relationship Id="rId224" Type="http://schemas.openxmlformats.org/officeDocument/2006/relationships/slideLayout" Target="../slideLayouts/slideLayout224.xml"/><Relationship Id="rId245" Type="http://schemas.openxmlformats.org/officeDocument/2006/relationships/slideLayout" Target="../slideLayouts/slideLayout245.xml"/><Relationship Id="rId266" Type="http://schemas.openxmlformats.org/officeDocument/2006/relationships/slideLayout" Target="../slideLayouts/slideLayout266.xml"/><Relationship Id="rId287" Type="http://schemas.openxmlformats.org/officeDocument/2006/relationships/slideLayout" Target="../slideLayouts/slideLayout287.xml"/><Relationship Id="rId410" Type="http://schemas.openxmlformats.org/officeDocument/2006/relationships/slideLayout" Target="../slideLayouts/slideLayout410.xml"/><Relationship Id="rId431" Type="http://schemas.openxmlformats.org/officeDocument/2006/relationships/slideLayout" Target="../slideLayouts/slideLayout431.xml"/><Relationship Id="rId452" Type="http://schemas.openxmlformats.org/officeDocument/2006/relationships/slideLayout" Target="../slideLayouts/slideLayout452.xml"/><Relationship Id="rId473" Type="http://schemas.openxmlformats.org/officeDocument/2006/relationships/slideLayout" Target="../slideLayouts/slideLayout473.xml"/><Relationship Id="rId494" Type="http://schemas.openxmlformats.org/officeDocument/2006/relationships/slideLayout" Target="../slideLayouts/slideLayout494.xml"/><Relationship Id="rId508" Type="http://schemas.openxmlformats.org/officeDocument/2006/relationships/slideLayout" Target="../slideLayouts/slideLayout508.xml"/><Relationship Id="rId529" Type="http://schemas.openxmlformats.org/officeDocument/2006/relationships/slideLayout" Target="../slideLayouts/slideLayout529.xml"/><Relationship Id="rId30" Type="http://schemas.openxmlformats.org/officeDocument/2006/relationships/slideLayout" Target="../slideLayouts/slideLayout30.xml"/><Relationship Id="rId105" Type="http://schemas.openxmlformats.org/officeDocument/2006/relationships/slideLayout" Target="../slideLayouts/slideLayout105.xml"/><Relationship Id="rId126" Type="http://schemas.openxmlformats.org/officeDocument/2006/relationships/slideLayout" Target="../slideLayouts/slideLayout126.xml"/><Relationship Id="rId147" Type="http://schemas.openxmlformats.org/officeDocument/2006/relationships/slideLayout" Target="../slideLayouts/slideLayout147.xml"/><Relationship Id="rId168" Type="http://schemas.openxmlformats.org/officeDocument/2006/relationships/slideLayout" Target="../slideLayouts/slideLayout168.xml"/><Relationship Id="rId312" Type="http://schemas.openxmlformats.org/officeDocument/2006/relationships/slideLayout" Target="../slideLayouts/slideLayout312.xml"/><Relationship Id="rId333" Type="http://schemas.openxmlformats.org/officeDocument/2006/relationships/slideLayout" Target="../slideLayouts/slideLayout333.xml"/><Relationship Id="rId354" Type="http://schemas.openxmlformats.org/officeDocument/2006/relationships/slideLayout" Target="../slideLayouts/slideLayout354.xml"/><Relationship Id="rId540" Type="http://schemas.openxmlformats.org/officeDocument/2006/relationships/slideLayout" Target="../slideLayouts/slideLayout540.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189" Type="http://schemas.openxmlformats.org/officeDocument/2006/relationships/slideLayout" Target="../slideLayouts/slideLayout189.xml"/><Relationship Id="rId375" Type="http://schemas.openxmlformats.org/officeDocument/2006/relationships/slideLayout" Target="../slideLayouts/slideLayout375.xml"/><Relationship Id="rId396" Type="http://schemas.openxmlformats.org/officeDocument/2006/relationships/slideLayout" Target="../slideLayouts/slideLayout396.xml"/><Relationship Id="rId3" Type="http://schemas.openxmlformats.org/officeDocument/2006/relationships/slideLayout" Target="../slideLayouts/slideLayout3.xml"/><Relationship Id="rId214" Type="http://schemas.openxmlformats.org/officeDocument/2006/relationships/slideLayout" Target="../slideLayouts/slideLayout214.xml"/><Relationship Id="rId235" Type="http://schemas.openxmlformats.org/officeDocument/2006/relationships/slideLayout" Target="../slideLayouts/slideLayout235.xml"/><Relationship Id="rId256" Type="http://schemas.openxmlformats.org/officeDocument/2006/relationships/slideLayout" Target="../slideLayouts/slideLayout256.xml"/><Relationship Id="rId277" Type="http://schemas.openxmlformats.org/officeDocument/2006/relationships/slideLayout" Target="../slideLayouts/slideLayout277.xml"/><Relationship Id="rId298" Type="http://schemas.openxmlformats.org/officeDocument/2006/relationships/slideLayout" Target="../slideLayouts/slideLayout298.xml"/><Relationship Id="rId400" Type="http://schemas.openxmlformats.org/officeDocument/2006/relationships/slideLayout" Target="../slideLayouts/slideLayout400.xml"/><Relationship Id="rId421" Type="http://schemas.openxmlformats.org/officeDocument/2006/relationships/slideLayout" Target="../slideLayouts/slideLayout421.xml"/><Relationship Id="rId442" Type="http://schemas.openxmlformats.org/officeDocument/2006/relationships/slideLayout" Target="../slideLayouts/slideLayout442.xml"/><Relationship Id="rId463" Type="http://schemas.openxmlformats.org/officeDocument/2006/relationships/slideLayout" Target="../slideLayouts/slideLayout463.xml"/><Relationship Id="rId484" Type="http://schemas.openxmlformats.org/officeDocument/2006/relationships/slideLayout" Target="../slideLayouts/slideLayout484.xml"/><Relationship Id="rId519" Type="http://schemas.openxmlformats.org/officeDocument/2006/relationships/slideLayout" Target="../slideLayouts/slideLayout519.xml"/><Relationship Id="rId116" Type="http://schemas.openxmlformats.org/officeDocument/2006/relationships/slideLayout" Target="../slideLayouts/slideLayout116.xml"/><Relationship Id="rId137" Type="http://schemas.openxmlformats.org/officeDocument/2006/relationships/slideLayout" Target="../slideLayouts/slideLayout137.xml"/><Relationship Id="rId158" Type="http://schemas.openxmlformats.org/officeDocument/2006/relationships/slideLayout" Target="../slideLayouts/slideLayout158.xml"/><Relationship Id="rId302" Type="http://schemas.openxmlformats.org/officeDocument/2006/relationships/slideLayout" Target="../slideLayouts/slideLayout302.xml"/><Relationship Id="rId323" Type="http://schemas.openxmlformats.org/officeDocument/2006/relationships/slideLayout" Target="../slideLayouts/slideLayout323.xml"/><Relationship Id="rId344" Type="http://schemas.openxmlformats.org/officeDocument/2006/relationships/slideLayout" Target="../slideLayouts/slideLayout344.xml"/><Relationship Id="rId530" Type="http://schemas.openxmlformats.org/officeDocument/2006/relationships/slideLayout" Target="../slideLayouts/slideLayout530.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62" Type="http://schemas.openxmlformats.org/officeDocument/2006/relationships/slideLayout" Target="../slideLayouts/slideLayout62.xml"/><Relationship Id="rId83" Type="http://schemas.openxmlformats.org/officeDocument/2006/relationships/slideLayout" Target="../slideLayouts/slideLayout83.xml"/><Relationship Id="rId179" Type="http://schemas.openxmlformats.org/officeDocument/2006/relationships/slideLayout" Target="../slideLayouts/slideLayout179.xml"/><Relationship Id="rId365" Type="http://schemas.openxmlformats.org/officeDocument/2006/relationships/slideLayout" Target="../slideLayouts/slideLayout365.xml"/><Relationship Id="rId386" Type="http://schemas.openxmlformats.org/officeDocument/2006/relationships/slideLayout" Target="../slideLayouts/slideLayout386.xml"/><Relationship Id="rId190" Type="http://schemas.openxmlformats.org/officeDocument/2006/relationships/slideLayout" Target="../slideLayouts/slideLayout190.xml"/><Relationship Id="rId204" Type="http://schemas.openxmlformats.org/officeDocument/2006/relationships/slideLayout" Target="../slideLayouts/slideLayout204.xml"/><Relationship Id="rId225" Type="http://schemas.openxmlformats.org/officeDocument/2006/relationships/slideLayout" Target="../slideLayouts/slideLayout225.xml"/><Relationship Id="rId246" Type="http://schemas.openxmlformats.org/officeDocument/2006/relationships/slideLayout" Target="../slideLayouts/slideLayout246.xml"/><Relationship Id="rId267" Type="http://schemas.openxmlformats.org/officeDocument/2006/relationships/slideLayout" Target="../slideLayouts/slideLayout267.xml"/><Relationship Id="rId288" Type="http://schemas.openxmlformats.org/officeDocument/2006/relationships/slideLayout" Target="../slideLayouts/slideLayout288.xml"/><Relationship Id="rId411" Type="http://schemas.openxmlformats.org/officeDocument/2006/relationships/slideLayout" Target="../slideLayouts/slideLayout411.xml"/><Relationship Id="rId432" Type="http://schemas.openxmlformats.org/officeDocument/2006/relationships/slideLayout" Target="../slideLayouts/slideLayout432.xml"/><Relationship Id="rId453" Type="http://schemas.openxmlformats.org/officeDocument/2006/relationships/slideLayout" Target="../slideLayouts/slideLayout453.xml"/><Relationship Id="rId474" Type="http://schemas.openxmlformats.org/officeDocument/2006/relationships/slideLayout" Target="../slideLayouts/slideLayout474.xml"/><Relationship Id="rId509" Type="http://schemas.openxmlformats.org/officeDocument/2006/relationships/slideLayout" Target="../slideLayouts/slideLayout509.xml"/><Relationship Id="rId106" Type="http://schemas.openxmlformats.org/officeDocument/2006/relationships/slideLayout" Target="../slideLayouts/slideLayout106.xml"/><Relationship Id="rId127" Type="http://schemas.openxmlformats.org/officeDocument/2006/relationships/slideLayout" Target="../slideLayouts/slideLayout127.xml"/><Relationship Id="rId313" Type="http://schemas.openxmlformats.org/officeDocument/2006/relationships/slideLayout" Target="../slideLayouts/slideLayout313.xml"/><Relationship Id="rId495" Type="http://schemas.openxmlformats.org/officeDocument/2006/relationships/slideLayout" Target="../slideLayouts/slideLayout495.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52" Type="http://schemas.openxmlformats.org/officeDocument/2006/relationships/slideLayout" Target="../slideLayouts/slideLayout52.xml"/><Relationship Id="rId73" Type="http://schemas.openxmlformats.org/officeDocument/2006/relationships/slideLayout" Target="../slideLayouts/slideLayout73.xml"/><Relationship Id="rId94" Type="http://schemas.openxmlformats.org/officeDocument/2006/relationships/slideLayout" Target="../slideLayouts/slideLayout94.xml"/><Relationship Id="rId148" Type="http://schemas.openxmlformats.org/officeDocument/2006/relationships/slideLayout" Target="../slideLayouts/slideLayout148.xml"/><Relationship Id="rId169" Type="http://schemas.openxmlformats.org/officeDocument/2006/relationships/slideLayout" Target="../slideLayouts/slideLayout169.xml"/><Relationship Id="rId334" Type="http://schemas.openxmlformats.org/officeDocument/2006/relationships/slideLayout" Target="../slideLayouts/slideLayout334.xml"/><Relationship Id="rId355" Type="http://schemas.openxmlformats.org/officeDocument/2006/relationships/slideLayout" Target="../slideLayouts/slideLayout355.xml"/><Relationship Id="rId376" Type="http://schemas.openxmlformats.org/officeDocument/2006/relationships/slideLayout" Target="../slideLayouts/slideLayout376.xml"/><Relationship Id="rId397" Type="http://schemas.openxmlformats.org/officeDocument/2006/relationships/slideLayout" Target="../slideLayouts/slideLayout397.xml"/><Relationship Id="rId520" Type="http://schemas.openxmlformats.org/officeDocument/2006/relationships/slideLayout" Target="../slideLayouts/slideLayout520.xml"/><Relationship Id="rId541" Type="http://schemas.openxmlformats.org/officeDocument/2006/relationships/slideLayout" Target="../slideLayouts/slideLayout541.xml"/><Relationship Id="rId4" Type="http://schemas.openxmlformats.org/officeDocument/2006/relationships/slideLayout" Target="../slideLayouts/slideLayout4.xml"/><Relationship Id="rId180" Type="http://schemas.openxmlformats.org/officeDocument/2006/relationships/slideLayout" Target="../slideLayouts/slideLayout180.xml"/><Relationship Id="rId215" Type="http://schemas.openxmlformats.org/officeDocument/2006/relationships/slideLayout" Target="../slideLayouts/slideLayout215.xml"/><Relationship Id="rId236" Type="http://schemas.openxmlformats.org/officeDocument/2006/relationships/slideLayout" Target="../slideLayouts/slideLayout236.xml"/><Relationship Id="rId257" Type="http://schemas.openxmlformats.org/officeDocument/2006/relationships/slideLayout" Target="../slideLayouts/slideLayout257.xml"/><Relationship Id="rId278" Type="http://schemas.openxmlformats.org/officeDocument/2006/relationships/slideLayout" Target="../slideLayouts/slideLayout278.xml"/><Relationship Id="rId401" Type="http://schemas.openxmlformats.org/officeDocument/2006/relationships/slideLayout" Target="../slideLayouts/slideLayout401.xml"/><Relationship Id="rId422" Type="http://schemas.openxmlformats.org/officeDocument/2006/relationships/slideLayout" Target="../slideLayouts/slideLayout422.xml"/><Relationship Id="rId443" Type="http://schemas.openxmlformats.org/officeDocument/2006/relationships/slideLayout" Target="../slideLayouts/slideLayout443.xml"/><Relationship Id="rId464" Type="http://schemas.openxmlformats.org/officeDocument/2006/relationships/slideLayout" Target="../slideLayouts/slideLayout464.xml"/><Relationship Id="rId303" Type="http://schemas.openxmlformats.org/officeDocument/2006/relationships/slideLayout" Target="../slideLayouts/slideLayout303.xml"/><Relationship Id="rId485" Type="http://schemas.openxmlformats.org/officeDocument/2006/relationships/slideLayout" Target="../slideLayouts/slideLayout485.xml"/><Relationship Id="rId42" Type="http://schemas.openxmlformats.org/officeDocument/2006/relationships/slideLayout" Target="../slideLayouts/slideLayout42.xml"/><Relationship Id="rId84" Type="http://schemas.openxmlformats.org/officeDocument/2006/relationships/slideLayout" Target="../slideLayouts/slideLayout84.xml"/><Relationship Id="rId138" Type="http://schemas.openxmlformats.org/officeDocument/2006/relationships/slideLayout" Target="../slideLayouts/slideLayout138.xml"/><Relationship Id="rId345" Type="http://schemas.openxmlformats.org/officeDocument/2006/relationships/slideLayout" Target="../slideLayouts/slideLayout345.xml"/><Relationship Id="rId387" Type="http://schemas.openxmlformats.org/officeDocument/2006/relationships/slideLayout" Target="../slideLayouts/slideLayout387.xml"/><Relationship Id="rId510" Type="http://schemas.openxmlformats.org/officeDocument/2006/relationships/slideLayout" Target="../slideLayouts/slideLayout510.xml"/><Relationship Id="rId191" Type="http://schemas.openxmlformats.org/officeDocument/2006/relationships/slideLayout" Target="../slideLayouts/slideLayout191.xml"/><Relationship Id="rId205" Type="http://schemas.openxmlformats.org/officeDocument/2006/relationships/slideLayout" Target="../slideLayouts/slideLayout205.xml"/><Relationship Id="rId247" Type="http://schemas.openxmlformats.org/officeDocument/2006/relationships/slideLayout" Target="../slideLayouts/slideLayout247.xml"/><Relationship Id="rId412" Type="http://schemas.openxmlformats.org/officeDocument/2006/relationships/slideLayout" Target="../slideLayouts/slideLayout412.xml"/><Relationship Id="rId107" Type="http://schemas.openxmlformats.org/officeDocument/2006/relationships/slideLayout" Target="../slideLayouts/slideLayout107.xml"/><Relationship Id="rId289" Type="http://schemas.openxmlformats.org/officeDocument/2006/relationships/slideLayout" Target="../slideLayouts/slideLayout289.xml"/><Relationship Id="rId454" Type="http://schemas.openxmlformats.org/officeDocument/2006/relationships/slideLayout" Target="../slideLayouts/slideLayout454.xml"/><Relationship Id="rId496" Type="http://schemas.openxmlformats.org/officeDocument/2006/relationships/slideLayout" Target="../slideLayouts/slideLayout496.xml"/><Relationship Id="rId11" Type="http://schemas.openxmlformats.org/officeDocument/2006/relationships/slideLayout" Target="../slideLayouts/slideLayout11.xml"/><Relationship Id="rId53" Type="http://schemas.openxmlformats.org/officeDocument/2006/relationships/slideLayout" Target="../slideLayouts/slideLayout53.xml"/><Relationship Id="rId149" Type="http://schemas.openxmlformats.org/officeDocument/2006/relationships/slideLayout" Target="../slideLayouts/slideLayout149.xml"/><Relationship Id="rId314" Type="http://schemas.openxmlformats.org/officeDocument/2006/relationships/slideLayout" Target="../slideLayouts/slideLayout314.xml"/><Relationship Id="rId356" Type="http://schemas.openxmlformats.org/officeDocument/2006/relationships/slideLayout" Target="../slideLayouts/slideLayout356.xml"/><Relationship Id="rId398" Type="http://schemas.openxmlformats.org/officeDocument/2006/relationships/slideLayout" Target="../slideLayouts/slideLayout398.xml"/><Relationship Id="rId521" Type="http://schemas.openxmlformats.org/officeDocument/2006/relationships/slideLayout" Target="../slideLayouts/slideLayout521.xml"/><Relationship Id="rId95" Type="http://schemas.openxmlformats.org/officeDocument/2006/relationships/slideLayout" Target="../slideLayouts/slideLayout95.xml"/><Relationship Id="rId160" Type="http://schemas.openxmlformats.org/officeDocument/2006/relationships/slideLayout" Target="../slideLayouts/slideLayout160.xml"/><Relationship Id="rId216" Type="http://schemas.openxmlformats.org/officeDocument/2006/relationships/slideLayout" Target="../slideLayouts/slideLayout216.xml"/><Relationship Id="rId423" Type="http://schemas.openxmlformats.org/officeDocument/2006/relationships/slideLayout" Target="../slideLayouts/slideLayout423.xml"/><Relationship Id="rId258" Type="http://schemas.openxmlformats.org/officeDocument/2006/relationships/slideLayout" Target="../slideLayouts/slideLayout258.xml"/><Relationship Id="rId465" Type="http://schemas.openxmlformats.org/officeDocument/2006/relationships/slideLayout" Target="../slideLayouts/slideLayout465.xml"/><Relationship Id="rId22" Type="http://schemas.openxmlformats.org/officeDocument/2006/relationships/slideLayout" Target="../slideLayouts/slideLayout22.xml"/><Relationship Id="rId64" Type="http://schemas.openxmlformats.org/officeDocument/2006/relationships/slideLayout" Target="../slideLayouts/slideLayout64.xml"/><Relationship Id="rId118" Type="http://schemas.openxmlformats.org/officeDocument/2006/relationships/slideLayout" Target="../slideLayouts/slideLayout118.xml"/><Relationship Id="rId325" Type="http://schemas.openxmlformats.org/officeDocument/2006/relationships/slideLayout" Target="../slideLayouts/slideLayout325.xml"/><Relationship Id="rId367" Type="http://schemas.openxmlformats.org/officeDocument/2006/relationships/slideLayout" Target="../slideLayouts/slideLayout367.xml"/><Relationship Id="rId532" Type="http://schemas.openxmlformats.org/officeDocument/2006/relationships/slideLayout" Target="../slideLayouts/slideLayout532.xml"/><Relationship Id="rId171" Type="http://schemas.openxmlformats.org/officeDocument/2006/relationships/slideLayout" Target="../slideLayouts/slideLayout171.xml"/><Relationship Id="rId227" Type="http://schemas.openxmlformats.org/officeDocument/2006/relationships/slideLayout" Target="../slideLayouts/slideLayout227.xml"/><Relationship Id="rId269" Type="http://schemas.openxmlformats.org/officeDocument/2006/relationships/slideLayout" Target="../slideLayouts/slideLayout269.xml"/><Relationship Id="rId434" Type="http://schemas.openxmlformats.org/officeDocument/2006/relationships/slideLayout" Target="../slideLayouts/slideLayout434.xml"/><Relationship Id="rId476" Type="http://schemas.openxmlformats.org/officeDocument/2006/relationships/slideLayout" Target="../slideLayouts/slideLayout476.xml"/><Relationship Id="rId33" Type="http://schemas.openxmlformats.org/officeDocument/2006/relationships/slideLayout" Target="../slideLayouts/slideLayout33.xml"/><Relationship Id="rId129" Type="http://schemas.openxmlformats.org/officeDocument/2006/relationships/slideLayout" Target="../slideLayouts/slideLayout129.xml"/><Relationship Id="rId280" Type="http://schemas.openxmlformats.org/officeDocument/2006/relationships/slideLayout" Target="../slideLayouts/slideLayout280.xml"/><Relationship Id="rId336" Type="http://schemas.openxmlformats.org/officeDocument/2006/relationships/slideLayout" Target="../slideLayouts/slideLayout336.xml"/><Relationship Id="rId501" Type="http://schemas.openxmlformats.org/officeDocument/2006/relationships/slideLayout" Target="../slideLayouts/slideLayout501.xml"/><Relationship Id="rId543" Type="http://schemas.openxmlformats.org/officeDocument/2006/relationships/slideLayout" Target="../slideLayouts/slideLayout543.xml"/><Relationship Id="rId75" Type="http://schemas.openxmlformats.org/officeDocument/2006/relationships/slideLayout" Target="../slideLayouts/slideLayout75.xml"/><Relationship Id="rId140" Type="http://schemas.openxmlformats.org/officeDocument/2006/relationships/slideLayout" Target="../slideLayouts/slideLayout140.xml"/><Relationship Id="rId182" Type="http://schemas.openxmlformats.org/officeDocument/2006/relationships/slideLayout" Target="../slideLayouts/slideLayout182.xml"/><Relationship Id="rId378" Type="http://schemas.openxmlformats.org/officeDocument/2006/relationships/slideLayout" Target="../slideLayouts/slideLayout378.xml"/><Relationship Id="rId403" Type="http://schemas.openxmlformats.org/officeDocument/2006/relationships/slideLayout" Target="../slideLayouts/slideLayout403.xml"/><Relationship Id="rId6" Type="http://schemas.openxmlformats.org/officeDocument/2006/relationships/slideLayout" Target="../slideLayouts/slideLayout6.xml"/><Relationship Id="rId238" Type="http://schemas.openxmlformats.org/officeDocument/2006/relationships/slideLayout" Target="../slideLayouts/slideLayout238.xml"/><Relationship Id="rId445" Type="http://schemas.openxmlformats.org/officeDocument/2006/relationships/slideLayout" Target="../slideLayouts/slideLayout445.xml"/><Relationship Id="rId487" Type="http://schemas.openxmlformats.org/officeDocument/2006/relationships/slideLayout" Target="../slideLayouts/slideLayout487.xml"/><Relationship Id="rId291" Type="http://schemas.openxmlformats.org/officeDocument/2006/relationships/slideLayout" Target="../slideLayouts/slideLayout291.xml"/><Relationship Id="rId305" Type="http://schemas.openxmlformats.org/officeDocument/2006/relationships/slideLayout" Target="../slideLayouts/slideLayout305.xml"/><Relationship Id="rId347" Type="http://schemas.openxmlformats.org/officeDocument/2006/relationships/slideLayout" Target="../slideLayouts/slideLayout347.xml"/><Relationship Id="rId512" Type="http://schemas.openxmlformats.org/officeDocument/2006/relationships/slideLayout" Target="../slideLayouts/slideLayout512.xml"/><Relationship Id="rId44" Type="http://schemas.openxmlformats.org/officeDocument/2006/relationships/slideLayout" Target="../slideLayouts/slideLayout44.xml"/><Relationship Id="rId86" Type="http://schemas.openxmlformats.org/officeDocument/2006/relationships/slideLayout" Target="../slideLayouts/slideLayout86.xml"/><Relationship Id="rId151" Type="http://schemas.openxmlformats.org/officeDocument/2006/relationships/slideLayout" Target="../slideLayouts/slideLayout151.xml"/><Relationship Id="rId389" Type="http://schemas.openxmlformats.org/officeDocument/2006/relationships/slideLayout" Target="../slideLayouts/slideLayout389.xml"/><Relationship Id="rId193" Type="http://schemas.openxmlformats.org/officeDocument/2006/relationships/slideLayout" Target="../slideLayouts/slideLayout193.xml"/><Relationship Id="rId207" Type="http://schemas.openxmlformats.org/officeDocument/2006/relationships/slideLayout" Target="../slideLayouts/slideLayout207.xml"/><Relationship Id="rId249" Type="http://schemas.openxmlformats.org/officeDocument/2006/relationships/slideLayout" Target="../slideLayouts/slideLayout249.xml"/><Relationship Id="rId414" Type="http://schemas.openxmlformats.org/officeDocument/2006/relationships/slideLayout" Target="../slideLayouts/slideLayout414.xml"/><Relationship Id="rId456" Type="http://schemas.openxmlformats.org/officeDocument/2006/relationships/slideLayout" Target="../slideLayouts/slideLayout456.xml"/><Relationship Id="rId498" Type="http://schemas.openxmlformats.org/officeDocument/2006/relationships/slideLayout" Target="../slideLayouts/slideLayout498.xml"/><Relationship Id="rId13" Type="http://schemas.openxmlformats.org/officeDocument/2006/relationships/slideLayout" Target="../slideLayouts/slideLayout13.xml"/><Relationship Id="rId109" Type="http://schemas.openxmlformats.org/officeDocument/2006/relationships/slideLayout" Target="../slideLayouts/slideLayout109.xml"/><Relationship Id="rId260" Type="http://schemas.openxmlformats.org/officeDocument/2006/relationships/slideLayout" Target="../slideLayouts/slideLayout260.xml"/><Relationship Id="rId316" Type="http://schemas.openxmlformats.org/officeDocument/2006/relationships/slideLayout" Target="../slideLayouts/slideLayout316.xml"/><Relationship Id="rId523" Type="http://schemas.openxmlformats.org/officeDocument/2006/relationships/slideLayout" Target="../slideLayouts/slideLayout523.xml"/><Relationship Id="rId55" Type="http://schemas.openxmlformats.org/officeDocument/2006/relationships/slideLayout" Target="../slideLayouts/slideLayout55.xml"/><Relationship Id="rId97" Type="http://schemas.openxmlformats.org/officeDocument/2006/relationships/slideLayout" Target="../slideLayouts/slideLayout97.xml"/><Relationship Id="rId120" Type="http://schemas.openxmlformats.org/officeDocument/2006/relationships/slideLayout" Target="../slideLayouts/slideLayout120.xml"/><Relationship Id="rId358" Type="http://schemas.openxmlformats.org/officeDocument/2006/relationships/slideLayout" Target="../slideLayouts/slideLayout358.xml"/><Relationship Id="rId162" Type="http://schemas.openxmlformats.org/officeDocument/2006/relationships/slideLayout" Target="../slideLayouts/slideLayout162.xml"/><Relationship Id="rId218" Type="http://schemas.openxmlformats.org/officeDocument/2006/relationships/slideLayout" Target="../slideLayouts/slideLayout218.xml"/><Relationship Id="rId425" Type="http://schemas.openxmlformats.org/officeDocument/2006/relationships/slideLayout" Target="../slideLayouts/slideLayout425.xml"/><Relationship Id="rId467" Type="http://schemas.openxmlformats.org/officeDocument/2006/relationships/slideLayout" Target="../slideLayouts/slideLayout467.xml"/><Relationship Id="rId271" Type="http://schemas.openxmlformats.org/officeDocument/2006/relationships/slideLayout" Target="../slideLayouts/slideLayout271.xml"/><Relationship Id="rId24" Type="http://schemas.openxmlformats.org/officeDocument/2006/relationships/slideLayout" Target="../slideLayouts/slideLayout24.xml"/><Relationship Id="rId66" Type="http://schemas.openxmlformats.org/officeDocument/2006/relationships/slideLayout" Target="../slideLayouts/slideLayout66.xml"/><Relationship Id="rId131" Type="http://schemas.openxmlformats.org/officeDocument/2006/relationships/slideLayout" Target="../slideLayouts/slideLayout131.xml"/><Relationship Id="rId327" Type="http://schemas.openxmlformats.org/officeDocument/2006/relationships/slideLayout" Target="../slideLayouts/slideLayout327.xml"/><Relationship Id="rId369" Type="http://schemas.openxmlformats.org/officeDocument/2006/relationships/slideLayout" Target="../slideLayouts/slideLayout369.xml"/><Relationship Id="rId534" Type="http://schemas.openxmlformats.org/officeDocument/2006/relationships/slideLayout" Target="../slideLayouts/slideLayout534.xml"/><Relationship Id="rId173" Type="http://schemas.openxmlformats.org/officeDocument/2006/relationships/slideLayout" Target="../slideLayouts/slideLayout173.xml"/><Relationship Id="rId229" Type="http://schemas.openxmlformats.org/officeDocument/2006/relationships/slideLayout" Target="../slideLayouts/slideLayout229.xml"/><Relationship Id="rId380" Type="http://schemas.openxmlformats.org/officeDocument/2006/relationships/slideLayout" Target="../slideLayouts/slideLayout380.xml"/><Relationship Id="rId436" Type="http://schemas.openxmlformats.org/officeDocument/2006/relationships/slideLayout" Target="../slideLayouts/slideLayout436.xml"/><Relationship Id="rId240" Type="http://schemas.openxmlformats.org/officeDocument/2006/relationships/slideLayout" Target="../slideLayouts/slideLayout240.xml"/><Relationship Id="rId478" Type="http://schemas.openxmlformats.org/officeDocument/2006/relationships/slideLayout" Target="../slideLayouts/slideLayout478.xml"/><Relationship Id="rId35" Type="http://schemas.openxmlformats.org/officeDocument/2006/relationships/slideLayout" Target="../slideLayouts/slideLayout35.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282" Type="http://schemas.openxmlformats.org/officeDocument/2006/relationships/slideLayout" Target="../slideLayouts/slideLayout282.xml"/><Relationship Id="rId338" Type="http://schemas.openxmlformats.org/officeDocument/2006/relationships/slideLayout" Target="../slideLayouts/slideLayout338.xml"/><Relationship Id="rId503" Type="http://schemas.openxmlformats.org/officeDocument/2006/relationships/slideLayout" Target="../slideLayouts/slideLayout503.xml"/><Relationship Id="rId545" Type="http://schemas.openxmlformats.org/officeDocument/2006/relationships/slideLayout" Target="../slideLayouts/slideLayout545.xml"/><Relationship Id="rId8" Type="http://schemas.openxmlformats.org/officeDocument/2006/relationships/slideLayout" Target="../slideLayouts/slideLayout8.xml"/><Relationship Id="rId142" Type="http://schemas.openxmlformats.org/officeDocument/2006/relationships/slideLayout" Target="../slideLayouts/slideLayout142.xml"/><Relationship Id="rId184" Type="http://schemas.openxmlformats.org/officeDocument/2006/relationships/slideLayout" Target="../slideLayouts/slideLayout184.xml"/><Relationship Id="rId391" Type="http://schemas.openxmlformats.org/officeDocument/2006/relationships/slideLayout" Target="../slideLayouts/slideLayout391.xml"/><Relationship Id="rId405" Type="http://schemas.openxmlformats.org/officeDocument/2006/relationships/slideLayout" Target="../slideLayouts/slideLayout405.xml"/><Relationship Id="rId447" Type="http://schemas.openxmlformats.org/officeDocument/2006/relationships/slideLayout" Target="../slideLayouts/slideLayout447.xml"/><Relationship Id="rId251" Type="http://schemas.openxmlformats.org/officeDocument/2006/relationships/slideLayout" Target="../slideLayouts/slideLayout251.xml"/><Relationship Id="rId489" Type="http://schemas.openxmlformats.org/officeDocument/2006/relationships/slideLayout" Target="../slideLayouts/slideLayout489.xml"/><Relationship Id="rId46" Type="http://schemas.openxmlformats.org/officeDocument/2006/relationships/slideLayout" Target="../slideLayouts/slideLayout46.xml"/><Relationship Id="rId293" Type="http://schemas.openxmlformats.org/officeDocument/2006/relationships/slideLayout" Target="../slideLayouts/slideLayout293.xml"/><Relationship Id="rId307" Type="http://schemas.openxmlformats.org/officeDocument/2006/relationships/slideLayout" Target="../slideLayouts/slideLayout307.xml"/><Relationship Id="rId349" Type="http://schemas.openxmlformats.org/officeDocument/2006/relationships/slideLayout" Target="../slideLayouts/slideLayout349.xml"/><Relationship Id="rId514" Type="http://schemas.openxmlformats.org/officeDocument/2006/relationships/slideLayout" Target="../slideLayouts/slideLayout514.xml"/><Relationship Id="rId88" Type="http://schemas.openxmlformats.org/officeDocument/2006/relationships/slideLayout" Target="../slideLayouts/slideLayout88.xml"/><Relationship Id="rId111" Type="http://schemas.openxmlformats.org/officeDocument/2006/relationships/slideLayout" Target="../slideLayouts/slideLayout111.xml"/><Relationship Id="rId153" Type="http://schemas.openxmlformats.org/officeDocument/2006/relationships/slideLayout" Target="../slideLayouts/slideLayout153.xml"/><Relationship Id="rId195" Type="http://schemas.openxmlformats.org/officeDocument/2006/relationships/slideLayout" Target="../slideLayouts/slideLayout195.xml"/><Relationship Id="rId209" Type="http://schemas.openxmlformats.org/officeDocument/2006/relationships/slideLayout" Target="../slideLayouts/slideLayout209.xml"/><Relationship Id="rId360" Type="http://schemas.openxmlformats.org/officeDocument/2006/relationships/slideLayout" Target="../slideLayouts/slideLayout360.xml"/><Relationship Id="rId416" Type="http://schemas.openxmlformats.org/officeDocument/2006/relationships/slideLayout" Target="../slideLayouts/slideLayout416.xml"/></Relationships>
</file>

<file path=ppt/slideMasters/_rels/slideMaster2.xml.rels><?xml version="1.0" encoding="UTF-8" standalone="yes"?>
<Relationships xmlns="http://schemas.openxmlformats.org/package/2006/relationships"><Relationship Id="rId117" Type="http://schemas.openxmlformats.org/officeDocument/2006/relationships/slideLayout" Target="../slideLayouts/slideLayout665.xml"/><Relationship Id="rId299" Type="http://schemas.openxmlformats.org/officeDocument/2006/relationships/slideLayout" Target="../slideLayouts/slideLayout847.xml"/><Relationship Id="rId21" Type="http://schemas.openxmlformats.org/officeDocument/2006/relationships/slideLayout" Target="../slideLayouts/slideLayout569.xml"/><Relationship Id="rId63" Type="http://schemas.openxmlformats.org/officeDocument/2006/relationships/slideLayout" Target="../slideLayouts/slideLayout611.xml"/><Relationship Id="rId159" Type="http://schemas.openxmlformats.org/officeDocument/2006/relationships/slideLayout" Target="../slideLayouts/slideLayout707.xml"/><Relationship Id="rId324" Type="http://schemas.openxmlformats.org/officeDocument/2006/relationships/slideLayout" Target="../slideLayouts/slideLayout872.xml"/><Relationship Id="rId366" Type="http://schemas.openxmlformats.org/officeDocument/2006/relationships/slideLayout" Target="../slideLayouts/slideLayout914.xml"/><Relationship Id="rId531" Type="http://schemas.openxmlformats.org/officeDocument/2006/relationships/slideLayout" Target="../slideLayouts/slideLayout1079.xml"/><Relationship Id="rId170" Type="http://schemas.openxmlformats.org/officeDocument/2006/relationships/slideLayout" Target="../slideLayouts/slideLayout718.xml"/><Relationship Id="rId226" Type="http://schemas.openxmlformats.org/officeDocument/2006/relationships/slideLayout" Target="../slideLayouts/slideLayout774.xml"/><Relationship Id="rId433" Type="http://schemas.openxmlformats.org/officeDocument/2006/relationships/slideLayout" Target="../slideLayouts/slideLayout981.xml"/><Relationship Id="rId268" Type="http://schemas.openxmlformats.org/officeDocument/2006/relationships/slideLayout" Target="../slideLayouts/slideLayout816.xml"/><Relationship Id="rId475" Type="http://schemas.openxmlformats.org/officeDocument/2006/relationships/slideLayout" Target="../slideLayouts/slideLayout1023.xml"/><Relationship Id="rId32" Type="http://schemas.openxmlformats.org/officeDocument/2006/relationships/slideLayout" Target="../slideLayouts/slideLayout580.xml"/><Relationship Id="rId74" Type="http://schemas.openxmlformats.org/officeDocument/2006/relationships/slideLayout" Target="../slideLayouts/slideLayout622.xml"/><Relationship Id="rId128" Type="http://schemas.openxmlformats.org/officeDocument/2006/relationships/slideLayout" Target="../slideLayouts/slideLayout676.xml"/><Relationship Id="rId335" Type="http://schemas.openxmlformats.org/officeDocument/2006/relationships/slideLayout" Target="../slideLayouts/slideLayout883.xml"/><Relationship Id="rId377" Type="http://schemas.openxmlformats.org/officeDocument/2006/relationships/slideLayout" Target="../slideLayouts/slideLayout925.xml"/><Relationship Id="rId500" Type="http://schemas.openxmlformats.org/officeDocument/2006/relationships/slideLayout" Target="../slideLayouts/slideLayout1048.xml"/><Relationship Id="rId542" Type="http://schemas.openxmlformats.org/officeDocument/2006/relationships/slideLayout" Target="../slideLayouts/slideLayout1090.xml"/><Relationship Id="rId5" Type="http://schemas.openxmlformats.org/officeDocument/2006/relationships/slideLayout" Target="../slideLayouts/slideLayout553.xml"/><Relationship Id="rId181" Type="http://schemas.openxmlformats.org/officeDocument/2006/relationships/slideLayout" Target="../slideLayouts/slideLayout729.xml"/><Relationship Id="rId237" Type="http://schemas.openxmlformats.org/officeDocument/2006/relationships/slideLayout" Target="../slideLayouts/slideLayout785.xml"/><Relationship Id="rId402" Type="http://schemas.openxmlformats.org/officeDocument/2006/relationships/slideLayout" Target="../slideLayouts/slideLayout950.xml"/><Relationship Id="rId279" Type="http://schemas.openxmlformats.org/officeDocument/2006/relationships/slideLayout" Target="../slideLayouts/slideLayout827.xml"/><Relationship Id="rId444" Type="http://schemas.openxmlformats.org/officeDocument/2006/relationships/slideLayout" Target="../slideLayouts/slideLayout992.xml"/><Relationship Id="rId486" Type="http://schemas.openxmlformats.org/officeDocument/2006/relationships/slideLayout" Target="../slideLayouts/slideLayout1034.xml"/><Relationship Id="rId43" Type="http://schemas.openxmlformats.org/officeDocument/2006/relationships/slideLayout" Target="../slideLayouts/slideLayout591.xml"/><Relationship Id="rId139" Type="http://schemas.openxmlformats.org/officeDocument/2006/relationships/slideLayout" Target="../slideLayouts/slideLayout687.xml"/><Relationship Id="rId290" Type="http://schemas.openxmlformats.org/officeDocument/2006/relationships/slideLayout" Target="../slideLayouts/slideLayout838.xml"/><Relationship Id="rId304" Type="http://schemas.openxmlformats.org/officeDocument/2006/relationships/slideLayout" Target="../slideLayouts/slideLayout852.xml"/><Relationship Id="rId346" Type="http://schemas.openxmlformats.org/officeDocument/2006/relationships/slideLayout" Target="../slideLayouts/slideLayout894.xml"/><Relationship Id="rId388" Type="http://schemas.openxmlformats.org/officeDocument/2006/relationships/slideLayout" Target="../slideLayouts/slideLayout936.xml"/><Relationship Id="rId511" Type="http://schemas.openxmlformats.org/officeDocument/2006/relationships/slideLayout" Target="../slideLayouts/slideLayout1059.xml"/><Relationship Id="rId85" Type="http://schemas.openxmlformats.org/officeDocument/2006/relationships/slideLayout" Target="../slideLayouts/slideLayout633.xml"/><Relationship Id="rId150" Type="http://schemas.openxmlformats.org/officeDocument/2006/relationships/slideLayout" Target="../slideLayouts/slideLayout698.xml"/><Relationship Id="rId192" Type="http://schemas.openxmlformats.org/officeDocument/2006/relationships/slideLayout" Target="../slideLayouts/slideLayout740.xml"/><Relationship Id="rId206" Type="http://schemas.openxmlformats.org/officeDocument/2006/relationships/slideLayout" Target="../slideLayouts/slideLayout754.xml"/><Relationship Id="rId413" Type="http://schemas.openxmlformats.org/officeDocument/2006/relationships/slideLayout" Target="../slideLayouts/slideLayout961.xml"/><Relationship Id="rId248" Type="http://schemas.openxmlformats.org/officeDocument/2006/relationships/slideLayout" Target="../slideLayouts/slideLayout796.xml"/><Relationship Id="rId455" Type="http://schemas.openxmlformats.org/officeDocument/2006/relationships/slideLayout" Target="../slideLayouts/slideLayout1003.xml"/><Relationship Id="rId497" Type="http://schemas.openxmlformats.org/officeDocument/2006/relationships/slideLayout" Target="../slideLayouts/slideLayout1045.xml"/><Relationship Id="rId12" Type="http://schemas.openxmlformats.org/officeDocument/2006/relationships/slideLayout" Target="../slideLayouts/slideLayout560.xml"/><Relationship Id="rId108" Type="http://schemas.openxmlformats.org/officeDocument/2006/relationships/slideLayout" Target="../slideLayouts/slideLayout656.xml"/><Relationship Id="rId315" Type="http://schemas.openxmlformats.org/officeDocument/2006/relationships/slideLayout" Target="../slideLayouts/slideLayout863.xml"/><Relationship Id="rId357" Type="http://schemas.openxmlformats.org/officeDocument/2006/relationships/slideLayout" Target="../slideLayouts/slideLayout905.xml"/><Relationship Id="rId522" Type="http://schemas.openxmlformats.org/officeDocument/2006/relationships/slideLayout" Target="../slideLayouts/slideLayout1070.xml"/><Relationship Id="rId54" Type="http://schemas.openxmlformats.org/officeDocument/2006/relationships/slideLayout" Target="../slideLayouts/slideLayout602.xml"/><Relationship Id="rId96" Type="http://schemas.openxmlformats.org/officeDocument/2006/relationships/slideLayout" Target="../slideLayouts/slideLayout644.xml"/><Relationship Id="rId161" Type="http://schemas.openxmlformats.org/officeDocument/2006/relationships/slideLayout" Target="../slideLayouts/slideLayout709.xml"/><Relationship Id="rId217" Type="http://schemas.openxmlformats.org/officeDocument/2006/relationships/slideLayout" Target="../slideLayouts/slideLayout765.xml"/><Relationship Id="rId399" Type="http://schemas.openxmlformats.org/officeDocument/2006/relationships/slideLayout" Target="../slideLayouts/slideLayout947.xml"/><Relationship Id="rId259" Type="http://schemas.openxmlformats.org/officeDocument/2006/relationships/slideLayout" Target="../slideLayouts/slideLayout807.xml"/><Relationship Id="rId424" Type="http://schemas.openxmlformats.org/officeDocument/2006/relationships/slideLayout" Target="../slideLayouts/slideLayout972.xml"/><Relationship Id="rId466" Type="http://schemas.openxmlformats.org/officeDocument/2006/relationships/slideLayout" Target="../slideLayouts/slideLayout1014.xml"/><Relationship Id="rId23" Type="http://schemas.openxmlformats.org/officeDocument/2006/relationships/slideLayout" Target="../slideLayouts/slideLayout571.xml"/><Relationship Id="rId119" Type="http://schemas.openxmlformats.org/officeDocument/2006/relationships/slideLayout" Target="../slideLayouts/slideLayout667.xml"/><Relationship Id="rId270" Type="http://schemas.openxmlformats.org/officeDocument/2006/relationships/slideLayout" Target="../slideLayouts/slideLayout818.xml"/><Relationship Id="rId326" Type="http://schemas.openxmlformats.org/officeDocument/2006/relationships/slideLayout" Target="../slideLayouts/slideLayout874.xml"/><Relationship Id="rId533" Type="http://schemas.openxmlformats.org/officeDocument/2006/relationships/slideLayout" Target="../slideLayouts/slideLayout1081.xml"/><Relationship Id="rId65" Type="http://schemas.openxmlformats.org/officeDocument/2006/relationships/slideLayout" Target="../slideLayouts/slideLayout613.xml"/><Relationship Id="rId130" Type="http://schemas.openxmlformats.org/officeDocument/2006/relationships/slideLayout" Target="../slideLayouts/slideLayout678.xml"/><Relationship Id="rId368" Type="http://schemas.openxmlformats.org/officeDocument/2006/relationships/slideLayout" Target="../slideLayouts/slideLayout916.xml"/><Relationship Id="rId172" Type="http://schemas.openxmlformats.org/officeDocument/2006/relationships/slideLayout" Target="../slideLayouts/slideLayout720.xml"/><Relationship Id="rId228" Type="http://schemas.openxmlformats.org/officeDocument/2006/relationships/slideLayout" Target="../slideLayouts/slideLayout776.xml"/><Relationship Id="rId435" Type="http://schemas.openxmlformats.org/officeDocument/2006/relationships/slideLayout" Target="../slideLayouts/slideLayout983.xml"/><Relationship Id="rId477" Type="http://schemas.openxmlformats.org/officeDocument/2006/relationships/slideLayout" Target="../slideLayouts/slideLayout1025.xml"/><Relationship Id="rId281" Type="http://schemas.openxmlformats.org/officeDocument/2006/relationships/slideLayout" Target="../slideLayouts/slideLayout829.xml"/><Relationship Id="rId337" Type="http://schemas.openxmlformats.org/officeDocument/2006/relationships/slideLayout" Target="../slideLayouts/slideLayout885.xml"/><Relationship Id="rId502" Type="http://schemas.openxmlformats.org/officeDocument/2006/relationships/slideLayout" Target="../slideLayouts/slideLayout1050.xml"/><Relationship Id="rId34" Type="http://schemas.openxmlformats.org/officeDocument/2006/relationships/slideLayout" Target="../slideLayouts/slideLayout582.xml"/><Relationship Id="rId76" Type="http://schemas.openxmlformats.org/officeDocument/2006/relationships/slideLayout" Target="../slideLayouts/slideLayout624.xml"/><Relationship Id="rId141" Type="http://schemas.openxmlformats.org/officeDocument/2006/relationships/slideLayout" Target="../slideLayouts/slideLayout689.xml"/><Relationship Id="rId379" Type="http://schemas.openxmlformats.org/officeDocument/2006/relationships/slideLayout" Target="../slideLayouts/slideLayout927.xml"/><Relationship Id="rId544" Type="http://schemas.openxmlformats.org/officeDocument/2006/relationships/slideLayout" Target="../slideLayouts/slideLayout1092.xml"/><Relationship Id="rId7" Type="http://schemas.openxmlformats.org/officeDocument/2006/relationships/slideLayout" Target="../slideLayouts/slideLayout555.xml"/><Relationship Id="rId183" Type="http://schemas.openxmlformats.org/officeDocument/2006/relationships/slideLayout" Target="../slideLayouts/slideLayout731.xml"/><Relationship Id="rId239" Type="http://schemas.openxmlformats.org/officeDocument/2006/relationships/slideLayout" Target="../slideLayouts/slideLayout787.xml"/><Relationship Id="rId390" Type="http://schemas.openxmlformats.org/officeDocument/2006/relationships/slideLayout" Target="../slideLayouts/slideLayout938.xml"/><Relationship Id="rId404" Type="http://schemas.openxmlformats.org/officeDocument/2006/relationships/slideLayout" Target="../slideLayouts/slideLayout952.xml"/><Relationship Id="rId446" Type="http://schemas.openxmlformats.org/officeDocument/2006/relationships/slideLayout" Target="../slideLayouts/slideLayout994.xml"/><Relationship Id="rId250" Type="http://schemas.openxmlformats.org/officeDocument/2006/relationships/slideLayout" Target="../slideLayouts/slideLayout798.xml"/><Relationship Id="rId292" Type="http://schemas.openxmlformats.org/officeDocument/2006/relationships/slideLayout" Target="../slideLayouts/slideLayout840.xml"/><Relationship Id="rId306" Type="http://schemas.openxmlformats.org/officeDocument/2006/relationships/slideLayout" Target="../slideLayouts/slideLayout854.xml"/><Relationship Id="rId488" Type="http://schemas.openxmlformats.org/officeDocument/2006/relationships/slideLayout" Target="../slideLayouts/slideLayout1036.xml"/><Relationship Id="rId45" Type="http://schemas.openxmlformats.org/officeDocument/2006/relationships/slideLayout" Target="../slideLayouts/slideLayout593.xml"/><Relationship Id="rId87" Type="http://schemas.openxmlformats.org/officeDocument/2006/relationships/slideLayout" Target="../slideLayouts/slideLayout635.xml"/><Relationship Id="rId110" Type="http://schemas.openxmlformats.org/officeDocument/2006/relationships/slideLayout" Target="../slideLayouts/slideLayout658.xml"/><Relationship Id="rId348" Type="http://schemas.openxmlformats.org/officeDocument/2006/relationships/slideLayout" Target="../slideLayouts/slideLayout896.xml"/><Relationship Id="rId513" Type="http://schemas.openxmlformats.org/officeDocument/2006/relationships/slideLayout" Target="../slideLayouts/slideLayout1061.xml"/><Relationship Id="rId152" Type="http://schemas.openxmlformats.org/officeDocument/2006/relationships/slideLayout" Target="../slideLayouts/slideLayout700.xml"/><Relationship Id="rId194" Type="http://schemas.openxmlformats.org/officeDocument/2006/relationships/slideLayout" Target="../slideLayouts/slideLayout742.xml"/><Relationship Id="rId208" Type="http://schemas.openxmlformats.org/officeDocument/2006/relationships/slideLayout" Target="../slideLayouts/slideLayout756.xml"/><Relationship Id="rId415" Type="http://schemas.openxmlformats.org/officeDocument/2006/relationships/slideLayout" Target="../slideLayouts/slideLayout963.xml"/><Relationship Id="rId457" Type="http://schemas.openxmlformats.org/officeDocument/2006/relationships/slideLayout" Target="../slideLayouts/slideLayout1005.xml"/><Relationship Id="rId261" Type="http://schemas.openxmlformats.org/officeDocument/2006/relationships/slideLayout" Target="../slideLayouts/slideLayout809.xml"/><Relationship Id="rId499" Type="http://schemas.openxmlformats.org/officeDocument/2006/relationships/slideLayout" Target="../slideLayouts/slideLayout1047.xml"/><Relationship Id="rId14" Type="http://schemas.openxmlformats.org/officeDocument/2006/relationships/slideLayout" Target="../slideLayouts/slideLayout562.xml"/><Relationship Id="rId56" Type="http://schemas.openxmlformats.org/officeDocument/2006/relationships/slideLayout" Target="../slideLayouts/slideLayout604.xml"/><Relationship Id="rId317" Type="http://schemas.openxmlformats.org/officeDocument/2006/relationships/slideLayout" Target="../slideLayouts/slideLayout865.xml"/><Relationship Id="rId359" Type="http://schemas.openxmlformats.org/officeDocument/2006/relationships/slideLayout" Target="../slideLayouts/slideLayout907.xml"/><Relationship Id="rId524" Type="http://schemas.openxmlformats.org/officeDocument/2006/relationships/slideLayout" Target="../slideLayouts/slideLayout1072.xml"/><Relationship Id="rId98" Type="http://schemas.openxmlformats.org/officeDocument/2006/relationships/slideLayout" Target="../slideLayouts/slideLayout646.xml"/><Relationship Id="rId121" Type="http://schemas.openxmlformats.org/officeDocument/2006/relationships/slideLayout" Target="../slideLayouts/slideLayout669.xml"/><Relationship Id="rId163" Type="http://schemas.openxmlformats.org/officeDocument/2006/relationships/slideLayout" Target="../slideLayouts/slideLayout711.xml"/><Relationship Id="rId219" Type="http://schemas.openxmlformats.org/officeDocument/2006/relationships/slideLayout" Target="../slideLayouts/slideLayout767.xml"/><Relationship Id="rId370" Type="http://schemas.openxmlformats.org/officeDocument/2006/relationships/slideLayout" Target="../slideLayouts/slideLayout918.xml"/><Relationship Id="rId426" Type="http://schemas.openxmlformats.org/officeDocument/2006/relationships/slideLayout" Target="../slideLayouts/slideLayout974.xml"/><Relationship Id="rId230" Type="http://schemas.openxmlformats.org/officeDocument/2006/relationships/slideLayout" Target="../slideLayouts/slideLayout778.xml"/><Relationship Id="rId468" Type="http://schemas.openxmlformats.org/officeDocument/2006/relationships/slideLayout" Target="../slideLayouts/slideLayout1016.xml"/><Relationship Id="rId25" Type="http://schemas.openxmlformats.org/officeDocument/2006/relationships/slideLayout" Target="../slideLayouts/slideLayout573.xml"/><Relationship Id="rId67" Type="http://schemas.openxmlformats.org/officeDocument/2006/relationships/slideLayout" Target="../slideLayouts/slideLayout615.xml"/><Relationship Id="rId272" Type="http://schemas.openxmlformats.org/officeDocument/2006/relationships/slideLayout" Target="../slideLayouts/slideLayout820.xml"/><Relationship Id="rId328" Type="http://schemas.openxmlformats.org/officeDocument/2006/relationships/slideLayout" Target="../slideLayouts/slideLayout876.xml"/><Relationship Id="rId535" Type="http://schemas.openxmlformats.org/officeDocument/2006/relationships/slideLayout" Target="../slideLayouts/slideLayout1083.xml"/><Relationship Id="rId132" Type="http://schemas.openxmlformats.org/officeDocument/2006/relationships/slideLayout" Target="../slideLayouts/slideLayout680.xml"/><Relationship Id="rId174" Type="http://schemas.openxmlformats.org/officeDocument/2006/relationships/slideLayout" Target="../slideLayouts/slideLayout722.xml"/><Relationship Id="rId381" Type="http://schemas.openxmlformats.org/officeDocument/2006/relationships/slideLayout" Target="../slideLayouts/slideLayout929.xml"/><Relationship Id="rId220" Type="http://schemas.openxmlformats.org/officeDocument/2006/relationships/slideLayout" Target="../slideLayouts/slideLayout768.xml"/><Relationship Id="rId241" Type="http://schemas.openxmlformats.org/officeDocument/2006/relationships/slideLayout" Target="../slideLayouts/slideLayout789.xml"/><Relationship Id="rId437" Type="http://schemas.openxmlformats.org/officeDocument/2006/relationships/slideLayout" Target="../slideLayouts/slideLayout985.xml"/><Relationship Id="rId458" Type="http://schemas.openxmlformats.org/officeDocument/2006/relationships/slideLayout" Target="../slideLayouts/slideLayout1006.xml"/><Relationship Id="rId479" Type="http://schemas.openxmlformats.org/officeDocument/2006/relationships/slideLayout" Target="../slideLayouts/slideLayout1027.xml"/><Relationship Id="rId15" Type="http://schemas.openxmlformats.org/officeDocument/2006/relationships/slideLayout" Target="../slideLayouts/slideLayout563.xml"/><Relationship Id="rId36" Type="http://schemas.openxmlformats.org/officeDocument/2006/relationships/slideLayout" Target="../slideLayouts/slideLayout584.xml"/><Relationship Id="rId57" Type="http://schemas.openxmlformats.org/officeDocument/2006/relationships/slideLayout" Target="../slideLayouts/slideLayout605.xml"/><Relationship Id="rId262" Type="http://schemas.openxmlformats.org/officeDocument/2006/relationships/slideLayout" Target="../slideLayouts/slideLayout810.xml"/><Relationship Id="rId283" Type="http://schemas.openxmlformats.org/officeDocument/2006/relationships/slideLayout" Target="../slideLayouts/slideLayout831.xml"/><Relationship Id="rId318" Type="http://schemas.openxmlformats.org/officeDocument/2006/relationships/slideLayout" Target="../slideLayouts/slideLayout866.xml"/><Relationship Id="rId339" Type="http://schemas.openxmlformats.org/officeDocument/2006/relationships/slideLayout" Target="../slideLayouts/slideLayout887.xml"/><Relationship Id="rId490" Type="http://schemas.openxmlformats.org/officeDocument/2006/relationships/slideLayout" Target="../slideLayouts/slideLayout1038.xml"/><Relationship Id="rId504" Type="http://schemas.openxmlformats.org/officeDocument/2006/relationships/slideLayout" Target="../slideLayouts/slideLayout1052.xml"/><Relationship Id="rId525" Type="http://schemas.openxmlformats.org/officeDocument/2006/relationships/slideLayout" Target="../slideLayouts/slideLayout1073.xml"/><Relationship Id="rId546" Type="http://schemas.openxmlformats.org/officeDocument/2006/relationships/slideLayout" Target="../slideLayouts/slideLayout1094.xml"/><Relationship Id="rId78" Type="http://schemas.openxmlformats.org/officeDocument/2006/relationships/slideLayout" Target="../slideLayouts/slideLayout626.xml"/><Relationship Id="rId99" Type="http://schemas.openxmlformats.org/officeDocument/2006/relationships/slideLayout" Target="../slideLayouts/slideLayout647.xml"/><Relationship Id="rId101" Type="http://schemas.openxmlformats.org/officeDocument/2006/relationships/slideLayout" Target="../slideLayouts/slideLayout649.xml"/><Relationship Id="rId122" Type="http://schemas.openxmlformats.org/officeDocument/2006/relationships/slideLayout" Target="../slideLayouts/slideLayout670.xml"/><Relationship Id="rId143" Type="http://schemas.openxmlformats.org/officeDocument/2006/relationships/slideLayout" Target="../slideLayouts/slideLayout691.xml"/><Relationship Id="rId164" Type="http://schemas.openxmlformats.org/officeDocument/2006/relationships/slideLayout" Target="../slideLayouts/slideLayout712.xml"/><Relationship Id="rId185" Type="http://schemas.openxmlformats.org/officeDocument/2006/relationships/slideLayout" Target="../slideLayouts/slideLayout733.xml"/><Relationship Id="rId350" Type="http://schemas.openxmlformats.org/officeDocument/2006/relationships/slideLayout" Target="../slideLayouts/slideLayout898.xml"/><Relationship Id="rId371" Type="http://schemas.openxmlformats.org/officeDocument/2006/relationships/slideLayout" Target="../slideLayouts/slideLayout919.xml"/><Relationship Id="rId406" Type="http://schemas.openxmlformats.org/officeDocument/2006/relationships/slideLayout" Target="../slideLayouts/slideLayout954.xml"/><Relationship Id="rId9" Type="http://schemas.openxmlformats.org/officeDocument/2006/relationships/slideLayout" Target="../slideLayouts/slideLayout557.xml"/><Relationship Id="rId210" Type="http://schemas.openxmlformats.org/officeDocument/2006/relationships/slideLayout" Target="../slideLayouts/slideLayout758.xml"/><Relationship Id="rId392" Type="http://schemas.openxmlformats.org/officeDocument/2006/relationships/slideLayout" Target="../slideLayouts/slideLayout940.xml"/><Relationship Id="rId427" Type="http://schemas.openxmlformats.org/officeDocument/2006/relationships/slideLayout" Target="../slideLayouts/slideLayout975.xml"/><Relationship Id="rId448" Type="http://schemas.openxmlformats.org/officeDocument/2006/relationships/slideLayout" Target="../slideLayouts/slideLayout996.xml"/><Relationship Id="rId469" Type="http://schemas.openxmlformats.org/officeDocument/2006/relationships/slideLayout" Target="../slideLayouts/slideLayout1017.xml"/><Relationship Id="rId26" Type="http://schemas.openxmlformats.org/officeDocument/2006/relationships/slideLayout" Target="../slideLayouts/slideLayout574.xml"/><Relationship Id="rId231" Type="http://schemas.openxmlformats.org/officeDocument/2006/relationships/slideLayout" Target="../slideLayouts/slideLayout779.xml"/><Relationship Id="rId252" Type="http://schemas.openxmlformats.org/officeDocument/2006/relationships/slideLayout" Target="../slideLayouts/slideLayout800.xml"/><Relationship Id="rId273" Type="http://schemas.openxmlformats.org/officeDocument/2006/relationships/slideLayout" Target="../slideLayouts/slideLayout821.xml"/><Relationship Id="rId294" Type="http://schemas.openxmlformats.org/officeDocument/2006/relationships/slideLayout" Target="../slideLayouts/slideLayout842.xml"/><Relationship Id="rId308" Type="http://schemas.openxmlformats.org/officeDocument/2006/relationships/slideLayout" Target="../slideLayouts/slideLayout856.xml"/><Relationship Id="rId329" Type="http://schemas.openxmlformats.org/officeDocument/2006/relationships/slideLayout" Target="../slideLayouts/slideLayout877.xml"/><Relationship Id="rId480" Type="http://schemas.openxmlformats.org/officeDocument/2006/relationships/slideLayout" Target="../slideLayouts/slideLayout1028.xml"/><Relationship Id="rId515" Type="http://schemas.openxmlformats.org/officeDocument/2006/relationships/slideLayout" Target="../slideLayouts/slideLayout1063.xml"/><Relationship Id="rId536" Type="http://schemas.openxmlformats.org/officeDocument/2006/relationships/slideLayout" Target="../slideLayouts/slideLayout1084.xml"/><Relationship Id="rId47" Type="http://schemas.openxmlformats.org/officeDocument/2006/relationships/slideLayout" Target="../slideLayouts/slideLayout595.xml"/><Relationship Id="rId68" Type="http://schemas.openxmlformats.org/officeDocument/2006/relationships/slideLayout" Target="../slideLayouts/slideLayout616.xml"/><Relationship Id="rId89" Type="http://schemas.openxmlformats.org/officeDocument/2006/relationships/slideLayout" Target="../slideLayouts/slideLayout637.xml"/><Relationship Id="rId112" Type="http://schemas.openxmlformats.org/officeDocument/2006/relationships/slideLayout" Target="../slideLayouts/slideLayout660.xml"/><Relationship Id="rId133" Type="http://schemas.openxmlformats.org/officeDocument/2006/relationships/slideLayout" Target="../slideLayouts/slideLayout681.xml"/><Relationship Id="rId154" Type="http://schemas.openxmlformats.org/officeDocument/2006/relationships/slideLayout" Target="../slideLayouts/slideLayout702.xml"/><Relationship Id="rId175" Type="http://schemas.openxmlformats.org/officeDocument/2006/relationships/slideLayout" Target="../slideLayouts/slideLayout723.xml"/><Relationship Id="rId340" Type="http://schemas.openxmlformats.org/officeDocument/2006/relationships/slideLayout" Target="../slideLayouts/slideLayout888.xml"/><Relationship Id="rId361" Type="http://schemas.openxmlformats.org/officeDocument/2006/relationships/slideLayout" Target="../slideLayouts/slideLayout909.xml"/><Relationship Id="rId196" Type="http://schemas.openxmlformats.org/officeDocument/2006/relationships/slideLayout" Target="../slideLayouts/slideLayout744.xml"/><Relationship Id="rId200" Type="http://schemas.openxmlformats.org/officeDocument/2006/relationships/slideLayout" Target="../slideLayouts/slideLayout748.xml"/><Relationship Id="rId382" Type="http://schemas.openxmlformats.org/officeDocument/2006/relationships/slideLayout" Target="../slideLayouts/slideLayout930.xml"/><Relationship Id="rId417" Type="http://schemas.openxmlformats.org/officeDocument/2006/relationships/slideLayout" Target="../slideLayouts/slideLayout965.xml"/><Relationship Id="rId438" Type="http://schemas.openxmlformats.org/officeDocument/2006/relationships/slideLayout" Target="../slideLayouts/slideLayout986.xml"/><Relationship Id="rId459" Type="http://schemas.openxmlformats.org/officeDocument/2006/relationships/slideLayout" Target="../slideLayouts/slideLayout1007.xml"/><Relationship Id="rId16" Type="http://schemas.openxmlformats.org/officeDocument/2006/relationships/slideLayout" Target="../slideLayouts/slideLayout564.xml"/><Relationship Id="rId221" Type="http://schemas.openxmlformats.org/officeDocument/2006/relationships/slideLayout" Target="../slideLayouts/slideLayout769.xml"/><Relationship Id="rId242" Type="http://schemas.openxmlformats.org/officeDocument/2006/relationships/slideLayout" Target="../slideLayouts/slideLayout790.xml"/><Relationship Id="rId263" Type="http://schemas.openxmlformats.org/officeDocument/2006/relationships/slideLayout" Target="../slideLayouts/slideLayout811.xml"/><Relationship Id="rId284" Type="http://schemas.openxmlformats.org/officeDocument/2006/relationships/slideLayout" Target="../slideLayouts/slideLayout832.xml"/><Relationship Id="rId319" Type="http://schemas.openxmlformats.org/officeDocument/2006/relationships/slideLayout" Target="../slideLayouts/slideLayout867.xml"/><Relationship Id="rId470" Type="http://schemas.openxmlformats.org/officeDocument/2006/relationships/slideLayout" Target="../slideLayouts/slideLayout1018.xml"/><Relationship Id="rId491" Type="http://schemas.openxmlformats.org/officeDocument/2006/relationships/slideLayout" Target="../slideLayouts/slideLayout1039.xml"/><Relationship Id="rId505" Type="http://schemas.openxmlformats.org/officeDocument/2006/relationships/slideLayout" Target="../slideLayouts/slideLayout1053.xml"/><Relationship Id="rId526" Type="http://schemas.openxmlformats.org/officeDocument/2006/relationships/slideLayout" Target="../slideLayouts/slideLayout1074.xml"/><Relationship Id="rId37" Type="http://schemas.openxmlformats.org/officeDocument/2006/relationships/slideLayout" Target="../slideLayouts/slideLayout585.xml"/><Relationship Id="rId58" Type="http://schemas.openxmlformats.org/officeDocument/2006/relationships/slideLayout" Target="../slideLayouts/slideLayout606.xml"/><Relationship Id="rId79" Type="http://schemas.openxmlformats.org/officeDocument/2006/relationships/slideLayout" Target="../slideLayouts/slideLayout627.xml"/><Relationship Id="rId102" Type="http://schemas.openxmlformats.org/officeDocument/2006/relationships/slideLayout" Target="../slideLayouts/slideLayout650.xml"/><Relationship Id="rId123" Type="http://schemas.openxmlformats.org/officeDocument/2006/relationships/slideLayout" Target="../slideLayouts/slideLayout671.xml"/><Relationship Id="rId144" Type="http://schemas.openxmlformats.org/officeDocument/2006/relationships/slideLayout" Target="../slideLayouts/slideLayout692.xml"/><Relationship Id="rId330" Type="http://schemas.openxmlformats.org/officeDocument/2006/relationships/slideLayout" Target="../slideLayouts/slideLayout878.xml"/><Relationship Id="rId547" Type="http://schemas.openxmlformats.org/officeDocument/2006/relationships/slideLayout" Target="../slideLayouts/slideLayout1095.xml"/><Relationship Id="rId90" Type="http://schemas.openxmlformats.org/officeDocument/2006/relationships/slideLayout" Target="../slideLayouts/slideLayout638.xml"/><Relationship Id="rId165" Type="http://schemas.openxmlformats.org/officeDocument/2006/relationships/slideLayout" Target="../slideLayouts/slideLayout713.xml"/><Relationship Id="rId186" Type="http://schemas.openxmlformats.org/officeDocument/2006/relationships/slideLayout" Target="../slideLayouts/slideLayout734.xml"/><Relationship Id="rId351" Type="http://schemas.openxmlformats.org/officeDocument/2006/relationships/slideLayout" Target="../slideLayouts/slideLayout899.xml"/><Relationship Id="rId372" Type="http://schemas.openxmlformats.org/officeDocument/2006/relationships/slideLayout" Target="../slideLayouts/slideLayout920.xml"/><Relationship Id="rId393" Type="http://schemas.openxmlformats.org/officeDocument/2006/relationships/slideLayout" Target="../slideLayouts/slideLayout941.xml"/><Relationship Id="rId407" Type="http://schemas.openxmlformats.org/officeDocument/2006/relationships/slideLayout" Target="../slideLayouts/slideLayout955.xml"/><Relationship Id="rId428" Type="http://schemas.openxmlformats.org/officeDocument/2006/relationships/slideLayout" Target="../slideLayouts/slideLayout976.xml"/><Relationship Id="rId449" Type="http://schemas.openxmlformats.org/officeDocument/2006/relationships/slideLayout" Target="../slideLayouts/slideLayout997.xml"/><Relationship Id="rId211" Type="http://schemas.openxmlformats.org/officeDocument/2006/relationships/slideLayout" Target="../slideLayouts/slideLayout759.xml"/><Relationship Id="rId232" Type="http://schemas.openxmlformats.org/officeDocument/2006/relationships/slideLayout" Target="../slideLayouts/slideLayout780.xml"/><Relationship Id="rId253" Type="http://schemas.openxmlformats.org/officeDocument/2006/relationships/slideLayout" Target="../slideLayouts/slideLayout801.xml"/><Relationship Id="rId274" Type="http://schemas.openxmlformats.org/officeDocument/2006/relationships/slideLayout" Target="../slideLayouts/slideLayout822.xml"/><Relationship Id="rId295" Type="http://schemas.openxmlformats.org/officeDocument/2006/relationships/slideLayout" Target="../slideLayouts/slideLayout843.xml"/><Relationship Id="rId309" Type="http://schemas.openxmlformats.org/officeDocument/2006/relationships/slideLayout" Target="../slideLayouts/slideLayout857.xml"/><Relationship Id="rId460" Type="http://schemas.openxmlformats.org/officeDocument/2006/relationships/slideLayout" Target="../slideLayouts/slideLayout1008.xml"/><Relationship Id="rId481" Type="http://schemas.openxmlformats.org/officeDocument/2006/relationships/slideLayout" Target="../slideLayouts/slideLayout1029.xml"/><Relationship Id="rId516" Type="http://schemas.openxmlformats.org/officeDocument/2006/relationships/slideLayout" Target="../slideLayouts/slideLayout1064.xml"/><Relationship Id="rId27" Type="http://schemas.openxmlformats.org/officeDocument/2006/relationships/slideLayout" Target="../slideLayouts/slideLayout575.xml"/><Relationship Id="rId48" Type="http://schemas.openxmlformats.org/officeDocument/2006/relationships/slideLayout" Target="../slideLayouts/slideLayout596.xml"/><Relationship Id="rId69" Type="http://schemas.openxmlformats.org/officeDocument/2006/relationships/slideLayout" Target="../slideLayouts/slideLayout617.xml"/><Relationship Id="rId113" Type="http://schemas.openxmlformats.org/officeDocument/2006/relationships/slideLayout" Target="../slideLayouts/slideLayout661.xml"/><Relationship Id="rId134" Type="http://schemas.openxmlformats.org/officeDocument/2006/relationships/slideLayout" Target="../slideLayouts/slideLayout682.xml"/><Relationship Id="rId320" Type="http://schemas.openxmlformats.org/officeDocument/2006/relationships/slideLayout" Target="../slideLayouts/slideLayout868.xml"/><Relationship Id="rId537" Type="http://schemas.openxmlformats.org/officeDocument/2006/relationships/slideLayout" Target="../slideLayouts/slideLayout1085.xml"/><Relationship Id="rId80" Type="http://schemas.openxmlformats.org/officeDocument/2006/relationships/slideLayout" Target="../slideLayouts/slideLayout628.xml"/><Relationship Id="rId155" Type="http://schemas.openxmlformats.org/officeDocument/2006/relationships/slideLayout" Target="../slideLayouts/slideLayout703.xml"/><Relationship Id="rId176" Type="http://schemas.openxmlformats.org/officeDocument/2006/relationships/slideLayout" Target="../slideLayouts/slideLayout724.xml"/><Relationship Id="rId197" Type="http://schemas.openxmlformats.org/officeDocument/2006/relationships/slideLayout" Target="../slideLayouts/slideLayout745.xml"/><Relationship Id="rId341" Type="http://schemas.openxmlformats.org/officeDocument/2006/relationships/slideLayout" Target="../slideLayouts/slideLayout889.xml"/><Relationship Id="rId362" Type="http://schemas.openxmlformats.org/officeDocument/2006/relationships/slideLayout" Target="../slideLayouts/slideLayout910.xml"/><Relationship Id="rId383" Type="http://schemas.openxmlformats.org/officeDocument/2006/relationships/slideLayout" Target="../slideLayouts/slideLayout931.xml"/><Relationship Id="rId418" Type="http://schemas.openxmlformats.org/officeDocument/2006/relationships/slideLayout" Target="../slideLayouts/slideLayout966.xml"/><Relationship Id="rId439" Type="http://schemas.openxmlformats.org/officeDocument/2006/relationships/slideLayout" Target="../slideLayouts/slideLayout987.xml"/><Relationship Id="rId201" Type="http://schemas.openxmlformats.org/officeDocument/2006/relationships/slideLayout" Target="../slideLayouts/slideLayout749.xml"/><Relationship Id="rId222" Type="http://schemas.openxmlformats.org/officeDocument/2006/relationships/slideLayout" Target="../slideLayouts/slideLayout770.xml"/><Relationship Id="rId243" Type="http://schemas.openxmlformats.org/officeDocument/2006/relationships/slideLayout" Target="../slideLayouts/slideLayout791.xml"/><Relationship Id="rId264" Type="http://schemas.openxmlformats.org/officeDocument/2006/relationships/slideLayout" Target="../slideLayouts/slideLayout812.xml"/><Relationship Id="rId285" Type="http://schemas.openxmlformats.org/officeDocument/2006/relationships/slideLayout" Target="../slideLayouts/slideLayout833.xml"/><Relationship Id="rId450" Type="http://schemas.openxmlformats.org/officeDocument/2006/relationships/slideLayout" Target="../slideLayouts/slideLayout998.xml"/><Relationship Id="rId471" Type="http://schemas.openxmlformats.org/officeDocument/2006/relationships/slideLayout" Target="../slideLayouts/slideLayout1019.xml"/><Relationship Id="rId506" Type="http://schemas.openxmlformats.org/officeDocument/2006/relationships/slideLayout" Target="../slideLayouts/slideLayout1054.xml"/><Relationship Id="rId17" Type="http://schemas.openxmlformats.org/officeDocument/2006/relationships/slideLayout" Target="../slideLayouts/slideLayout565.xml"/><Relationship Id="rId38" Type="http://schemas.openxmlformats.org/officeDocument/2006/relationships/slideLayout" Target="../slideLayouts/slideLayout586.xml"/><Relationship Id="rId59" Type="http://schemas.openxmlformats.org/officeDocument/2006/relationships/slideLayout" Target="../slideLayouts/slideLayout607.xml"/><Relationship Id="rId103" Type="http://schemas.openxmlformats.org/officeDocument/2006/relationships/slideLayout" Target="../slideLayouts/slideLayout651.xml"/><Relationship Id="rId124" Type="http://schemas.openxmlformats.org/officeDocument/2006/relationships/slideLayout" Target="../slideLayouts/slideLayout672.xml"/><Relationship Id="rId310" Type="http://schemas.openxmlformats.org/officeDocument/2006/relationships/slideLayout" Target="../slideLayouts/slideLayout858.xml"/><Relationship Id="rId492" Type="http://schemas.openxmlformats.org/officeDocument/2006/relationships/slideLayout" Target="../slideLayouts/slideLayout1040.xml"/><Relationship Id="rId527" Type="http://schemas.openxmlformats.org/officeDocument/2006/relationships/slideLayout" Target="../slideLayouts/slideLayout1075.xml"/><Relationship Id="rId548" Type="http://schemas.openxmlformats.org/officeDocument/2006/relationships/slideLayout" Target="../slideLayouts/slideLayout1096.xml"/><Relationship Id="rId70" Type="http://schemas.openxmlformats.org/officeDocument/2006/relationships/slideLayout" Target="../slideLayouts/slideLayout618.xml"/><Relationship Id="rId91" Type="http://schemas.openxmlformats.org/officeDocument/2006/relationships/slideLayout" Target="../slideLayouts/slideLayout639.xml"/><Relationship Id="rId145" Type="http://schemas.openxmlformats.org/officeDocument/2006/relationships/slideLayout" Target="../slideLayouts/slideLayout693.xml"/><Relationship Id="rId166" Type="http://schemas.openxmlformats.org/officeDocument/2006/relationships/slideLayout" Target="../slideLayouts/slideLayout714.xml"/><Relationship Id="rId187" Type="http://schemas.openxmlformats.org/officeDocument/2006/relationships/slideLayout" Target="../slideLayouts/slideLayout735.xml"/><Relationship Id="rId331" Type="http://schemas.openxmlformats.org/officeDocument/2006/relationships/slideLayout" Target="../slideLayouts/slideLayout879.xml"/><Relationship Id="rId352" Type="http://schemas.openxmlformats.org/officeDocument/2006/relationships/slideLayout" Target="../slideLayouts/slideLayout900.xml"/><Relationship Id="rId373" Type="http://schemas.openxmlformats.org/officeDocument/2006/relationships/slideLayout" Target="../slideLayouts/slideLayout921.xml"/><Relationship Id="rId394" Type="http://schemas.openxmlformats.org/officeDocument/2006/relationships/slideLayout" Target="../slideLayouts/slideLayout942.xml"/><Relationship Id="rId408" Type="http://schemas.openxmlformats.org/officeDocument/2006/relationships/slideLayout" Target="../slideLayouts/slideLayout956.xml"/><Relationship Id="rId429" Type="http://schemas.openxmlformats.org/officeDocument/2006/relationships/slideLayout" Target="../slideLayouts/slideLayout977.xml"/><Relationship Id="rId1" Type="http://schemas.openxmlformats.org/officeDocument/2006/relationships/slideLayout" Target="../slideLayouts/slideLayout549.xml"/><Relationship Id="rId212" Type="http://schemas.openxmlformats.org/officeDocument/2006/relationships/slideLayout" Target="../slideLayouts/slideLayout760.xml"/><Relationship Id="rId233" Type="http://schemas.openxmlformats.org/officeDocument/2006/relationships/slideLayout" Target="../slideLayouts/slideLayout781.xml"/><Relationship Id="rId254" Type="http://schemas.openxmlformats.org/officeDocument/2006/relationships/slideLayout" Target="../slideLayouts/slideLayout802.xml"/><Relationship Id="rId440" Type="http://schemas.openxmlformats.org/officeDocument/2006/relationships/slideLayout" Target="../slideLayouts/slideLayout988.xml"/><Relationship Id="rId28" Type="http://schemas.openxmlformats.org/officeDocument/2006/relationships/slideLayout" Target="../slideLayouts/slideLayout576.xml"/><Relationship Id="rId49" Type="http://schemas.openxmlformats.org/officeDocument/2006/relationships/slideLayout" Target="../slideLayouts/slideLayout597.xml"/><Relationship Id="rId114" Type="http://schemas.openxmlformats.org/officeDocument/2006/relationships/slideLayout" Target="../slideLayouts/slideLayout662.xml"/><Relationship Id="rId275" Type="http://schemas.openxmlformats.org/officeDocument/2006/relationships/slideLayout" Target="../slideLayouts/slideLayout823.xml"/><Relationship Id="rId296" Type="http://schemas.openxmlformats.org/officeDocument/2006/relationships/slideLayout" Target="../slideLayouts/slideLayout844.xml"/><Relationship Id="rId300" Type="http://schemas.openxmlformats.org/officeDocument/2006/relationships/slideLayout" Target="../slideLayouts/slideLayout848.xml"/><Relationship Id="rId461" Type="http://schemas.openxmlformats.org/officeDocument/2006/relationships/slideLayout" Target="../slideLayouts/slideLayout1009.xml"/><Relationship Id="rId482" Type="http://schemas.openxmlformats.org/officeDocument/2006/relationships/slideLayout" Target="../slideLayouts/slideLayout1030.xml"/><Relationship Id="rId517" Type="http://schemas.openxmlformats.org/officeDocument/2006/relationships/slideLayout" Target="../slideLayouts/slideLayout1065.xml"/><Relationship Id="rId538" Type="http://schemas.openxmlformats.org/officeDocument/2006/relationships/slideLayout" Target="../slideLayouts/slideLayout1086.xml"/><Relationship Id="rId60" Type="http://schemas.openxmlformats.org/officeDocument/2006/relationships/slideLayout" Target="../slideLayouts/slideLayout608.xml"/><Relationship Id="rId81" Type="http://schemas.openxmlformats.org/officeDocument/2006/relationships/slideLayout" Target="../slideLayouts/slideLayout629.xml"/><Relationship Id="rId135" Type="http://schemas.openxmlformats.org/officeDocument/2006/relationships/slideLayout" Target="../slideLayouts/slideLayout683.xml"/><Relationship Id="rId156" Type="http://schemas.openxmlformats.org/officeDocument/2006/relationships/slideLayout" Target="../slideLayouts/slideLayout704.xml"/><Relationship Id="rId177" Type="http://schemas.openxmlformats.org/officeDocument/2006/relationships/slideLayout" Target="../slideLayouts/slideLayout725.xml"/><Relationship Id="rId198" Type="http://schemas.openxmlformats.org/officeDocument/2006/relationships/slideLayout" Target="../slideLayouts/slideLayout746.xml"/><Relationship Id="rId321" Type="http://schemas.openxmlformats.org/officeDocument/2006/relationships/slideLayout" Target="../slideLayouts/slideLayout869.xml"/><Relationship Id="rId342" Type="http://schemas.openxmlformats.org/officeDocument/2006/relationships/slideLayout" Target="../slideLayouts/slideLayout890.xml"/><Relationship Id="rId363" Type="http://schemas.openxmlformats.org/officeDocument/2006/relationships/slideLayout" Target="../slideLayouts/slideLayout911.xml"/><Relationship Id="rId384" Type="http://schemas.openxmlformats.org/officeDocument/2006/relationships/slideLayout" Target="../slideLayouts/slideLayout932.xml"/><Relationship Id="rId419" Type="http://schemas.openxmlformats.org/officeDocument/2006/relationships/slideLayout" Target="../slideLayouts/slideLayout967.xml"/><Relationship Id="rId202" Type="http://schemas.openxmlformats.org/officeDocument/2006/relationships/slideLayout" Target="../slideLayouts/slideLayout750.xml"/><Relationship Id="rId223" Type="http://schemas.openxmlformats.org/officeDocument/2006/relationships/slideLayout" Target="../slideLayouts/slideLayout771.xml"/><Relationship Id="rId244" Type="http://schemas.openxmlformats.org/officeDocument/2006/relationships/slideLayout" Target="../slideLayouts/slideLayout792.xml"/><Relationship Id="rId430" Type="http://schemas.openxmlformats.org/officeDocument/2006/relationships/slideLayout" Target="../slideLayouts/slideLayout978.xml"/><Relationship Id="rId18" Type="http://schemas.openxmlformats.org/officeDocument/2006/relationships/slideLayout" Target="../slideLayouts/slideLayout566.xml"/><Relationship Id="rId39" Type="http://schemas.openxmlformats.org/officeDocument/2006/relationships/slideLayout" Target="../slideLayouts/slideLayout587.xml"/><Relationship Id="rId265" Type="http://schemas.openxmlformats.org/officeDocument/2006/relationships/slideLayout" Target="../slideLayouts/slideLayout813.xml"/><Relationship Id="rId286" Type="http://schemas.openxmlformats.org/officeDocument/2006/relationships/slideLayout" Target="../slideLayouts/slideLayout834.xml"/><Relationship Id="rId451" Type="http://schemas.openxmlformats.org/officeDocument/2006/relationships/slideLayout" Target="../slideLayouts/slideLayout999.xml"/><Relationship Id="rId472" Type="http://schemas.openxmlformats.org/officeDocument/2006/relationships/slideLayout" Target="../slideLayouts/slideLayout1020.xml"/><Relationship Id="rId493" Type="http://schemas.openxmlformats.org/officeDocument/2006/relationships/slideLayout" Target="../slideLayouts/slideLayout1041.xml"/><Relationship Id="rId507" Type="http://schemas.openxmlformats.org/officeDocument/2006/relationships/slideLayout" Target="../slideLayouts/slideLayout1055.xml"/><Relationship Id="rId528" Type="http://schemas.openxmlformats.org/officeDocument/2006/relationships/slideLayout" Target="../slideLayouts/slideLayout1076.xml"/><Relationship Id="rId549" Type="http://schemas.openxmlformats.org/officeDocument/2006/relationships/theme" Target="../theme/theme2.xml"/><Relationship Id="rId50" Type="http://schemas.openxmlformats.org/officeDocument/2006/relationships/slideLayout" Target="../slideLayouts/slideLayout598.xml"/><Relationship Id="rId104" Type="http://schemas.openxmlformats.org/officeDocument/2006/relationships/slideLayout" Target="../slideLayouts/slideLayout652.xml"/><Relationship Id="rId125" Type="http://schemas.openxmlformats.org/officeDocument/2006/relationships/slideLayout" Target="../slideLayouts/slideLayout673.xml"/><Relationship Id="rId146" Type="http://schemas.openxmlformats.org/officeDocument/2006/relationships/slideLayout" Target="../slideLayouts/slideLayout694.xml"/><Relationship Id="rId167" Type="http://schemas.openxmlformats.org/officeDocument/2006/relationships/slideLayout" Target="../slideLayouts/slideLayout715.xml"/><Relationship Id="rId188" Type="http://schemas.openxmlformats.org/officeDocument/2006/relationships/slideLayout" Target="../slideLayouts/slideLayout736.xml"/><Relationship Id="rId311" Type="http://schemas.openxmlformats.org/officeDocument/2006/relationships/slideLayout" Target="../slideLayouts/slideLayout859.xml"/><Relationship Id="rId332" Type="http://schemas.openxmlformats.org/officeDocument/2006/relationships/slideLayout" Target="../slideLayouts/slideLayout880.xml"/><Relationship Id="rId353" Type="http://schemas.openxmlformats.org/officeDocument/2006/relationships/slideLayout" Target="../slideLayouts/slideLayout901.xml"/><Relationship Id="rId374" Type="http://schemas.openxmlformats.org/officeDocument/2006/relationships/slideLayout" Target="../slideLayouts/slideLayout922.xml"/><Relationship Id="rId395" Type="http://schemas.openxmlformats.org/officeDocument/2006/relationships/slideLayout" Target="../slideLayouts/slideLayout943.xml"/><Relationship Id="rId409" Type="http://schemas.openxmlformats.org/officeDocument/2006/relationships/slideLayout" Target="../slideLayouts/slideLayout957.xml"/><Relationship Id="rId71" Type="http://schemas.openxmlformats.org/officeDocument/2006/relationships/slideLayout" Target="../slideLayouts/slideLayout619.xml"/><Relationship Id="rId92" Type="http://schemas.openxmlformats.org/officeDocument/2006/relationships/slideLayout" Target="../slideLayouts/slideLayout640.xml"/><Relationship Id="rId213" Type="http://schemas.openxmlformats.org/officeDocument/2006/relationships/slideLayout" Target="../slideLayouts/slideLayout761.xml"/><Relationship Id="rId234" Type="http://schemas.openxmlformats.org/officeDocument/2006/relationships/slideLayout" Target="../slideLayouts/slideLayout782.xml"/><Relationship Id="rId420" Type="http://schemas.openxmlformats.org/officeDocument/2006/relationships/slideLayout" Target="../slideLayouts/slideLayout968.xml"/><Relationship Id="rId2" Type="http://schemas.openxmlformats.org/officeDocument/2006/relationships/slideLayout" Target="../slideLayouts/slideLayout550.xml"/><Relationship Id="rId29" Type="http://schemas.openxmlformats.org/officeDocument/2006/relationships/slideLayout" Target="../slideLayouts/slideLayout577.xml"/><Relationship Id="rId255" Type="http://schemas.openxmlformats.org/officeDocument/2006/relationships/slideLayout" Target="../slideLayouts/slideLayout803.xml"/><Relationship Id="rId276" Type="http://schemas.openxmlformats.org/officeDocument/2006/relationships/slideLayout" Target="../slideLayouts/slideLayout824.xml"/><Relationship Id="rId297" Type="http://schemas.openxmlformats.org/officeDocument/2006/relationships/slideLayout" Target="../slideLayouts/slideLayout845.xml"/><Relationship Id="rId441" Type="http://schemas.openxmlformats.org/officeDocument/2006/relationships/slideLayout" Target="../slideLayouts/slideLayout989.xml"/><Relationship Id="rId462" Type="http://schemas.openxmlformats.org/officeDocument/2006/relationships/slideLayout" Target="../slideLayouts/slideLayout1010.xml"/><Relationship Id="rId483" Type="http://schemas.openxmlformats.org/officeDocument/2006/relationships/slideLayout" Target="../slideLayouts/slideLayout1031.xml"/><Relationship Id="rId518" Type="http://schemas.openxmlformats.org/officeDocument/2006/relationships/slideLayout" Target="../slideLayouts/slideLayout1066.xml"/><Relationship Id="rId539" Type="http://schemas.openxmlformats.org/officeDocument/2006/relationships/slideLayout" Target="../slideLayouts/slideLayout1087.xml"/><Relationship Id="rId40" Type="http://schemas.openxmlformats.org/officeDocument/2006/relationships/slideLayout" Target="../slideLayouts/slideLayout588.xml"/><Relationship Id="rId115" Type="http://schemas.openxmlformats.org/officeDocument/2006/relationships/slideLayout" Target="../slideLayouts/slideLayout663.xml"/><Relationship Id="rId136" Type="http://schemas.openxmlformats.org/officeDocument/2006/relationships/slideLayout" Target="../slideLayouts/slideLayout684.xml"/><Relationship Id="rId157" Type="http://schemas.openxmlformats.org/officeDocument/2006/relationships/slideLayout" Target="../slideLayouts/slideLayout705.xml"/><Relationship Id="rId178" Type="http://schemas.openxmlformats.org/officeDocument/2006/relationships/slideLayout" Target="../slideLayouts/slideLayout726.xml"/><Relationship Id="rId301" Type="http://schemas.openxmlformats.org/officeDocument/2006/relationships/slideLayout" Target="../slideLayouts/slideLayout849.xml"/><Relationship Id="rId322" Type="http://schemas.openxmlformats.org/officeDocument/2006/relationships/slideLayout" Target="../slideLayouts/slideLayout870.xml"/><Relationship Id="rId343" Type="http://schemas.openxmlformats.org/officeDocument/2006/relationships/slideLayout" Target="../slideLayouts/slideLayout891.xml"/><Relationship Id="rId364" Type="http://schemas.openxmlformats.org/officeDocument/2006/relationships/slideLayout" Target="../slideLayouts/slideLayout912.xml"/><Relationship Id="rId61" Type="http://schemas.openxmlformats.org/officeDocument/2006/relationships/slideLayout" Target="../slideLayouts/slideLayout609.xml"/><Relationship Id="rId82" Type="http://schemas.openxmlformats.org/officeDocument/2006/relationships/slideLayout" Target="../slideLayouts/slideLayout630.xml"/><Relationship Id="rId199" Type="http://schemas.openxmlformats.org/officeDocument/2006/relationships/slideLayout" Target="../slideLayouts/slideLayout747.xml"/><Relationship Id="rId203" Type="http://schemas.openxmlformats.org/officeDocument/2006/relationships/slideLayout" Target="../slideLayouts/slideLayout751.xml"/><Relationship Id="rId385" Type="http://schemas.openxmlformats.org/officeDocument/2006/relationships/slideLayout" Target="../slideLayouts/slideLayout933.xml"/><Relationship Id="rId19" Type="http://schemas.openxmlformats.org/officeDocument/2006/relationships/slideLayout" Target="../slideLayouts/slideLayout567.xml"/><Relationship Id="rId224" Type="http://schemas.openxmlformats.org/officeDocument/2006/relationships/slideLayout" Target="../slideLayouts/slideLayout772.xml"/><Relationship Id="rId245" Type="http://schemas.openxmlformats.org/officeDocument/2006/relationships/slideLayout" Target="../slideLayouts/slideLayout793.xml"/><Relationship Id="rId266" Type="http://schemas.openxmlformats.org/officeDocument/2006/relationships/slideLayout" Target="../slideLayouts/slideLayout814.xml"/><Relationship Id="rId287" Type="http://schemas.openxmlformats.org/officeDocument/2006/relationships/slideLayout" Target="../slideLayouts/slideLayout835.xml"/><Relationship Id="rId410" Type="http://schemas.openxmlformats.org/officeDocument/2006/relationships/slideLayout" Target="../slideLayouts/slideLayout958.xml"/><Relationship Id="rId431" Type="http://schemas.openxmlformats.org/officeDocument/2006/relationships/slideLayout" Target="../slideLayouts/slideLayout979.xml"/><Relationship Id="rId452" Type="http://schemas.openxmlformats.org/officeDocument/2006/relationships/slideLayout" Target="../slideLayouts/slideLayout1000.xml"/><Relationship Id="rId473" Type="http://schemas.openxmlformats.org/officeDocument/2006/relationships/slideLayout" Target="../slideLayouts/slideLayout1021.xml"/><Relationship Id="rId494" Type="http://schemas.openxmlformats.org/officeDocument/2006/relationships/slideLayout" Target="../slideLayouts/slideLayout1042.xml"/><Relationship Id="rId508" Type="http://schemas.openxmlformats.org/officeDocument/2006/relationships/slideLayout" Target="../slideLayouts/slideLayout1056.xml"/><Relationship Id="rId529" Type="http://schemas.openxmlformats.org/officeDocument/2006/relationships/slideLayout" Target="../slideLayouts/slideLayout1077.xml"/><Relationship Id="rId30" Type="http://schemas.openxmlformats.org/officeDocument/2006/relationships/slideLayout" Target="../slideLayouts/slideLayout578.xml"/><Relationship Id="rId105" Type="http://schemas.openxmlformats.org/officeDocument/2006/relationships/slideLayout" Target="../slideLayouts/slideLayout653.xml"/><Relationship Id="rId126" Type="http://schemas.openxmlformats.org/officeDocument/2006/relationships/slideLayout" Target="../slideLayouts/slideLayout674.xml"/><Relationship Id="rId147" Type="http://schemas.openxmlformats.org/officeDocument/2006/relationships/slideLayout" Target="../slideLayouts/slideLayout695.xml"/><Relationship Id="rId168" Type="http://schemas.openxmlformats.org/officeDocument/2006/relationships/slideLayout" Target="../slideLayouts/slideLayout716.xml"/><Relationship Id="rId312" Type="http://schemas.openxmlformats.org/officeDocument/2006/relationships/slideLayout" Target="../slideLayouts/slideLayout860.xml"/><Relationship Id="rId333" Type="http://schemas.openxmlformats.org/officeDocument/2006/relationships/slideLayout" Target="../slideLayouts/slideLayout881.xml"/><Relationship Id="rId354" Type="http://schemas.openxmlformats.org/officeDocument/2006/relationships/slideLayout" Target="../slideLayouts/slideLayout902.xml"/><Relationship Id="rId540" Type="http://schemas.openxmlformats.org/officeDocument/2006/relationships/slideLayout" Target="../slideLayouts/slideLayout1088.xml"/><Relationship Id="rId51" Type="http://schemas.openxmlformats.org/officeDocument/2006/relationships/slideLayout" Target="../slideLayouts/slideLayout599.xml"/><Relationship Id="rId72" Type="http://schemas.openxmlformats.org/officeDocument/2006/relationships/slideLayout" Target="../slideLayouts/slideLayout620.xml"/><Relationship Id="rId93" Type="http://schemas.openxmlformats.org/officeDocument/2006/relationships/slideLayout" Target="../slideLayouts/slideLayout641.xml"/><Relationship Id="rId189" Type="http://schemas.openxmlformats.org/officeDocument/2006/relationships/slideLayout" Target="../slideLayouts/slideLayout737.xml"/><Relationship Id="rId375" Type="http://schemas.openxmlformats.org/officeDocument/2006/relationships/slideLayout" Target="../slideLayouts/slideLayout923.xml"/><Relationship Id="rId396" Type="http://schemas.openxmlformats.org/officeDocument/2006/relationships/slideLayout" Target="../slideLayouts/slideLayout944.xml"/><Relationship Id="rId3" Type="http://schemas.openxmlformats.org/officeDocument/2006/relationships/slideLayout" Target="../slideLayouts/slideLayout551.xml"/><Relationship Id="rId214" Type="http://schemas.openxmlformats.org/officeDocument/2006/relationships/slideLayout" Target="../slideLayouts/slideLayout762.xml"/><Relationship Id="rId235" Type="http://schemas.openxmlformats.org/officeDocument/2006/relationships/slideLayout" Target="../slideLayouts/slideLayout783.xml"/><Relationship Id="rId256" Type="http://schemas.openxmlformats.org/officeDocument/2006/relationships/slideLayout" Target="../slideLayouts/slideLayout804.xml"/><Relationship Id="rId277" Type="http://schemas.openxmlformats.org/officeDocument/2006/relationships/slideLayout" Target="../slideLayouts/slideLayout825.xml"/><Relationship Id="rId298" Type="http://schemas.openxmlformats.org/officeDocument/2006/relationships/slideLayout" Target="../slideLayouts/slideLayout846.xml"/><Relationship Id="rId400" Type="http://schemas.openxmlformats.org/officeDocument/2006/relationships/slideLayout" Target="../slideLayouts/slideLayout948.xml"/><Relationship Id="rId421" Type="http://schemas.openxmlformats.org/officeDocument/2006/relationships/slideLayout" Target="../slideLayouts/slideLayout969.xml"/><Relationship Id="rId442" Type="http://schemas.openxmlformats.org/officeDocument/2006/relationships/slideLayout" Target="../slideLayouts/slideLayout990.xml"/><Relationship Id="rId463" Type="http://schemas.openxmlformats.org/officeDocument/2006/relationships/slideLayout" Target="../slideLayouts/slideLayout1011.xml"/><Relationship Id="rId484" Type="http://schemas.openxmlformats.org/officeDocument/2006/relationships/slideLayout" Target="../slideLayouts/slideLayout1032.xml"/><Relationship Id="rId519" Type="http://schemas.openxmlformats.org/officeDocument/2006/relationships/slideLayout" Target="../slideLayouts/slideLayout1067.xml"/><Relationship Id="rId116" Type="http://schemas.openxmlformats.org/officeDocument/2006/relationships/slideLayout" Target="../slideLayouts/slideLayout664.xml"/><Relationship Id="rId137" Type="http://schemas.openxmlformats.org/officeDocument/2006/relationships/slideLayout" Target="../slideLayouts/slideLayout685.xml"/><Relationship Id="rId158" Type="http://schemas.openxmlformats.org/officeDocument/2006/relationships/slideLayout" Target="../slideLayouts/slideLayout706.xml"/><Relationship Id="rId302" Type="http://schemas.openxmlformats.org/officeDocument/2006/relationships/slideLayout" Target="../slideLayouts/slideLayout850.xml"/><Relationship Id="rId323" Type="http://schemas.openxmlformats.org/officeDocument/2006/relationships/slideLayout" Target="../slideLayouts/slideLayout871.xml"/><Relationship Id="rId344" Type="http://schemas.openxmlformats.org/officeDocument/2006/relationships/slideLayout" Target="../slideLayouts/slideLayout892.xml"/><Relationship Id="rId530" Type="http://schemas.openxmlformats.org/officeDocument/2006/relationships/slideLayout" Target="../slideLayouts/slideLayout1078.xml"/><Relationship Id="rId20" Type="http://schemas.openxmlformats.org/officeDocument/2006/relationships/slideLayout" Target="../slideLayouts/slideLayout568.xml"/><Relationship Id="rId41" Type="http://schemas.openxmlformats.org/officeDocument/2006/relationships/slideLayout" Target="../slideLayouts/slideLayout589.xml"/><Relationship Id="rId62" Type="http://schemas.openxmlformats.org/officeDocument/2006/relationships/slideLayout" Target="../slideLayouts/slideLayout610.xml"/><Relationship Id="rId83" Type="http://schemas.openxmlformats.org/officeDocument/2006/relationships/slideLayout" Target="../slideLayouts/slideLayout631.xml"/><Relationship Id="rId179" Type="http://schemas.openxmlformats.org/officeDocument/2006/relationships/slideLayout" Target="../slideLayouts/slideLayout727.xml"/><Relationship Id="rId365" Type="http://schemas.openxmlformats.org/officeDocument/2006/relationships/slideLayout" Target="../slideLayouts/slideLayout913.xml"/><Relationship Id="rId386" Type="http://schemas.openxmlformats.org/officeDocument/2006/relationships/slideLayout" Target="../slideLayouts/slideLayout934.xml"/><Relationship Id="rId190" Type="http://schemas.openxmlformats.org/officeDocument/2006/relationships/slideLayout" Target="../slideLayouts/slideLayout738.xml"/><Relationship Id="rId204" Type="http://schemas.openxmlformats.org/officeDocument/2006/relationships/slideLayout" Target="../slideLayouts/slideLayout752.xml"/><Relationship Id="rId225" Type="http://schemas.openxmlformats.org/officeDocument/2006/relationships/slideLayout" Target="../slideLayouts/slideLayout773.xml"/><Relationship Id="rId246" Type="http://schemas.openxmlformats.org/officeDocument/2006/relationships/slideLayout" Target="../slideLayouts/slideLayout794.xml"/><Relationship Id="rId267" Type="http://schemas.openxmlformats.org/officeDocument/2006/relationships/slideLayout" Target="../slideLayouts/slideLayout815.xml"/><Relationship Id="rId288" Type="http://schemas.openxmlformats.org/officeDocument/2006/relationships/slideLayout" Target="../slideLayouts/slideLayout836.xml"/><Relationship Id="rId411" Type="http://schemas.openxmlformats.org/officeDocument/2006/relationships/slideLayout" Target="../slideLayouts/slideLayout959.xml"/><Relationship Id="rId432" Type="http://schemas.openxmlformats.org/officeDocument/2006/relationships/slideLayout" Target="../slideLayouts/slideLayout980.xml"/><Relationship Id="rId453" Type="http://schemas.openxmlformats.org/officeDocument/2006/relationships/slideLayout" Target="../slideLayouts/slideLayout1001.xml"/><Relationship Id="rId474" Type="http://schemas.openxmlformats.org/officeDocument/2006/relationships/slideLayout" Target="../slideLayouts/slideLayout1022.xml"/><Relationship Id="rId509" Type="http://schemas.openxmlformats.org/officeDocument/2006/relationships/slideLayout" Target="../slideLayouts/slideLayout1057.xml"/><Relationship Id="rId106" Type="http://schemas.openxmlformats.org/officeDocument/2006/relationships/slideLayout" Target="../slideLayouts/slideLayout654.xml"/><Relationship Id="rId127" Type="http://schemas.openxmlformats.org/officeDocument/2006/relationships/slideLayout" Target="../slideLayouts/slideLayout675.xml"/><Relationship Id="rId313" Type="http://schemas.openxmlformats.org/officeDocument/2006/relationships/slideLayout" Target="../slideLayouts/slideLayout861.xml"/><Relationship Id="rId495" Type="http://schemas.openxmlformats.org/officeDocument/2006/relationships/slideLayout" Target="../slideLayouts/slideLayout1043.xml"/><Relationship Id="rId10" Type="http://schemas.openxmlformats.org/officeDocument/2006/relationships/slideLayout" Target="../slideLayouts/slideLayout558.xml"/><Relationship Id="rId31" Type="http://schemas.openxmlformats.org/officeDocument/2006/relationships/slideLayout" Target="../slideLayouts/slideLayout579.xml"/><Relationship Id="rId52" Type="http://schemas.openxmlformats.org/officeDocument/2006/relationships/slideLayout" Target="../slideLayouts/slideLayout600.xml"/><Relationship Id="rId73" Type="http://schemas.openxmlformats.org/officeDocument/2006/relationships/slideLayout" Target="../slideLayouts/slideLayout621.xml"/><Relationship Id="rId94" Type="http://schemas.openxmlformats.org/officeDocument/2006/relationships/slideLayout" Target="../slideLayouts/slideLayout642.xml"/><Relationship Id="rId148" Type="http://schemas.openxmlformats.org/officeDocument/2006/relationships/slideLayout" Target="../slideLayouts/slideLayout696.xml"/><Relationship Id="rId169" Type="http://schemas.openxmlformats.org/officeDocument/2006/relationships/slideLayout" Target="../slideLayouts/slideLayout717.xml"/><Relationship Id="rId334" Type="http://schemas.openxmlformats.org/officeDocument/2006/relationships/slideLayout" Target="../slideLayouts/slideLayout882.xml"/><Relationship Id="rId355" Type="http://schemas.openxmlformats.org/officeDocument/2006/relationships/slideLayout" Target="../slideLayouts/slideLayout903.xml"/><Relationship Id="rId376" Type="http://schemas.openxmlformats.org/officeDocument/2006/relationships/slideLayout" Target="../slideLayouts/slideLayout924.xml"/><Relationship Id="rId397" Type="http://schemas.openxmlformats.org/officeDocument/2006/relationships/slideLayout" Target="../slideLayouts/slideLayout945.xml"/><Relationship Id="rId520" Type="http://schemas.openxmlformats.org/officeDocument/2006/relationships/slideLayout" Target="../slideLayouts/slideLayout1068.xml"/><Relationship Id="rId541" Type="http://schemas.openxmlformats.org/officeDocument/2006/relationships/slideLayout" Target="../slideLayouts/slideLayout1089.xml"/><Relationship Id="rId4" Type="http://schemas.openxmlformats.org/officeDocument/2006/relationships/slideLayout" Target="../slideLayouts/slideLayout552.xml"/><Relationship Id="rId180" Type="http://schemas.openxmlformats.org/officeDocument/2006/relationships/slideLayout" Target="../slideLayouts/slideLayout728.xml"/><Relationship Id="rId215" Type="http://schemas.openxmlformats.org/officeDocument/2006/relationships/slideLayout" Target="../slideLayouts/slideLayout763.xml"/><Relationship Id="rId236" Type="http://schemas.openxmlformats.org/officeDocument/2006/relationships/slideLayout" Target="../slideLayouts/slideLayout784.xml"/><Relationship Id="rId257" Type="http://schemas.openxmlformats.org/officeDocument/2006/relationships/slideLayout" Target="../slideLayouts/slideLayout805.xml"/><Relationship Id="rId278" Type="http://schemas.openxmlformats.org/officeDocument/2006/relationships/slideLayout" Target="../slideLayouts/slideLayout826.xml"/><Relationship Id="rId401" Type="http://schemas.openxmlformats.org/officeDocument/2006/relationships/slideLayout" Target="../slideLayouts/slideLayout949.xml"/><Relationship Id="rId422" Type="http://schemas.openxmlformats.org/officeDocument/2006/relationships/slideLayout" Target="../slideLayouts/slideLayout970.xml"/><Relationship Id="rId443" Type="http://schemas.openxmlformats.org/officeDocument/2006/relationships/slideLayout" Target="../slideLayouts/slideLayout991.xml"/><Relationship Id="rId464" Type="http://schemas.openxmlformats.org/officeDocument/2006/relationships/slideLayout" Target="../slideLayouts/slideLayout1012.xml"/><Relationship Id="rId303" Type="http://schemas.openxmlformats.org/officeDocument/2006/relationships/slideLayout" Target="../slideLayouts/slideLayout851.xml"/><Relationship Id="rId485" Type="http://schemas.openxmlformats.org/officeDocument/2006/relationships/slideLayout" Target="../slideLayouts/slideLayout1033.xml"/><Relationship Id="rId42" Type="http://schemas.openxmlformats.org/officeDocument/2006/relationships/slideLayout" Target="../slideLayouts/slideLayout590.xml"/><Relationship Id="rId84" Type="http://schemas.openxmlformats.org/officeDocument/2006/relationships/slideLayout" Target="../slideLayouts/slideLayout632.xml"/><Relationship Id="rId138" Type="http://schemas.openxmlformats.org/officeDocument/2006/relationships/slideLayout" Target="../slideLayouts/slideLayout686.xml"/><Relationship Id="rId345" Type="http://schemas.openxmlformats.org/officeDocument/2006/relationships/slideLayout" Target="../slideLayouts/slideLayout893.xml"/><Relationship Id="rId387" Type="http://schemas.openxmlformats.org/officeDocument/2006/relationships/slideLayout" Target="../slideLayouts/slideLayout935.xml"/><Relationship Id="rId510" Type="http://schemas.openxmlformats.org/officeDocument/2006/relationships/slideLayout" Target="../slideLayouts/slideLayout1058.xml"/><Relationship Id="rId191" Type="http://schemas.openxmlformats.org/officeDocument/2006/relationships/slideLayout" Target="../slideLayouts/slideLayout739.xml"/><Relationship Id="rId205" Type="http://schemas.openxmlformats.org/officeDocument/2006/relationships/slideLayout" Target="../slideLayouts/slideLayout753.xml"/><Relationship Id="rId247" Type="http://schemas.openxmlformats.org/officeDocument/2006/relationships/slideLayout" Target="../slideLayouts/slideLayout795.xml"/><Relationship Id="rId412" Type="http://schemas.openxmlformats.org/officeDocument/2006/relationships/slideLayout" Target="../slideLayouts/slideLayout960.xml"/><Relationship Id="rId107" Type="http://schemas.openxmlformats.org/officeDocument/2006/relationships/slideLayout" Target="../slideLayouts/slideLayout655.xml"/><Relationship Id="rId289" Type="http://schemas.openxmlformats.org/officeDocument/2006/relationships/slideLayout" Target="../slideLayouts/slideLayout837.xml"/><Relationship Id="rId454" Type="http://schemas.openxmlformats.org/officeDocument/2006/relationships/slideLayout" Target="../slideLayouts/slideLayout1002.xml"/><Relationship Id="rId496" Type="http://schemas.openxmlformats.org/officeDocument/2006/relationships/slideLayout" Target="../slideLayouts/slideLayout1044.xml"/><Relationship Id="rId11" Type="http://schemas.openxmlformats.org/officeDocument/2006/relationships/slideLayout" Target="../slideLayouts/slideLayout559.xml"/><Relationship Id="rId53" Type="http://schemas.openxmlformats.org/officeDocument/2006/relationships/slideLayout" Target="../slideLayouts/slideLayout601.xml"/><Relationship Id="rId149" Type="http://schemas.openxmlformats.org/officeDocument/2006/relationships/slideLayout" Target="../slideLayouts/slideLayout697.xml"/><Relationship Id="rId314" Type="http://schemas.openxmlformats.org/officeDocument/2006/relationships/slideLayout" Target="../slideLayouts/slideLayout862.xml"/><Relationship Id="rId356" Type="http://schemas.openxmlformats.org/officeDocument/2006/relationships/slideLayout" Target="../slideLayouts/slideLayout904.xml"/><Relationship Id="rId398" Type="http://schemas.openxmlformats.org/officeDocument/2006/relationships/slideLayout" Target="../slideLayouts/slideLayout946.xml"/><Relationship Id="rId521" Type="http://schemas.openxmlformats.org/officeDocument/2006/relationships/slideLayout" Target="../slideLayouts/slideLayout1069.xml"/><Relationship Id="rId95" Type="http://schemas.openxmlformats.org/officeDocument/2006/relationships/slideLayout" Target="../slideLayouts/slideLayout643.xml"/><Relationship Id="rId160" Type="http://schemas.openxmlformats.org/officeDocument/2006/relationships/slideLayout" Target="../slideLayouts/slideLayout708.xml"/><Relationship Id="rId216" Type="http://schemas.openxmlformats.org/officeDocument/2006/relationships/slideLayout" Target="../slideLayouts/slideLayout764.xml"/><Relationship Id="rId423" Type="http://schemas.openxmlformats.org/officeDocument/2006/relationships/slideLayout" Target="../slideLayouts/slideLayout971.xml"/><Relationship Id="rId258" Type="http://schemas.openxmlformats.org/officeDocument/2006/relationships/slideLayout" Target="../slideLayouts/slideLayout806.xml"/><Relationship Id="rId465" Type="http://schemas.openxmlformats.org/officeDocument/2006/relationships/slideLayout" Target="../slideLayouts/slideLayout1013.xml"/><Relationship Id="rId22" Type="http://schemas.openxmlformats.org/officeDocument/2006/relationships/slideLayout" Target="../slideLayouts/slideLayout570.xml"/><Relationship Id="rId64" Type="http://schemas.openxmlformats.org/officeDocument/2006/relationships/slideLayout" Target="../slideLayouts/slideLayout612.xml"/><Relationship Id="rId118" Type="http://schemas.openxmlformats.org/officeDocument/2006/relationships/slideLayout" Target="../slideLayouts/slideLayout666.xml"/><Relationship Id="rId325" Type="http://schemas.openxmlformats.org/officeDocument/2006/relationships/slideLayout" Target="../slideLayouts/slideLayout873.xml"/><Relationship Id="rId367" Type="http://schemas.openxmlformats.org/officeDocument/2006/relationships/slideLayout" Target="../slideLayouts/slideLayout915.xml"/><Relationship Id="rId532" Type="http://schemas.openxmlformats.org/officeDocument/2006/relationships/slideLayout" Target="../slideLayouts/slideLayout1080.xml"/><Relationship Id="rId171" Type="http://schemas.openxmlformats.org/officeDocument/2006/relationships/slideLayout" Target="../slideLayouts/slideLayout719.xml"/><Relationship Id="rId227" Type="http://schemas.openxmlformats.org/officeDocument/2006/relationships/slideLayout" Target="../slideLayouts/slideLayout775.xml"/><Relationship Id="rId269" Type="http://schemas.openxmlformats.org/officeDocument/2006/relationships/slideLayout" Target="../slideLayouts/slideLayout817.xml"/><Relationship Id="rId434" Type="http://schemas.openxmlformats.org/officeDocument/2006/relationships/slideLayout" Target="../slideLayouts/slideLayout982.xml"/><Relationship Id="rId476" Type="http://schemas.openxmlformats.org/officeDocument/2006/relationships/slideLayout" Target="../slideLayouts/slideLayout1024.xml"/><Relationship Id="rId33" Type="http://schemas.openxmlformats.org/officeDocument/2006/relationships/slideLayout" Target="../slideLayouts/slideLayout581.xml"/><Relationship Id="rId129" Type="http://schemas.openxmlformats.org/officeDocument/2006/relationships/slideLayout" Target="../slideLayouts/slideLayout677.xml"/><Relationship Id="rId280" Type="http://schemas.openxmlformats.org/officeDocument/2006/relationships/slideLayout" Target="../slideLayouts/slideLayout828.xml"/><Relationship Id="rId336" Type="http://schemas.openxmlformats.org/officeDocument/2006/relationships/slideLayout" Target="../slideLayouts/slideLayout884.xml"/><Relationship Id="rId501" Type="http://schemas.openxmlformats.org/officeDocument/2006/relationships/slideLayout" Target="../slideLayouts/slideLayout1049.xml"/><Relationship Id="rId543" Type="http://schemas.openxmlformats.org/officeDocument/2006/relationships/slideLayout" Target="../slideLayouts/slideLayout1091.xml"/><Relationship Id="rId75" Type="http://schemas.openxmlformats.org/officeDocument/2006/relationships/slideLayout" Target="../slideLayouts/slideLayout623.xml"/><Relationship Id="rId140" Type="http://schemas.openxmlformats.org/officeDocument/2006/relationships/slideLayout" Target="../slideLayouts/slideLayout688.xml"/><Relationship Id="rId182" Type="http://schemas.openxmlformats.org/officeDocument/2006/relationships/slideLayout" Target="../slideLayouts/slideLayout730.xml"/><Relationship Id="rId378" Type="http://schemas.openxmlformats.org/officeDocument/2006/relationships/slideLayout" Target="../slideLayouts/slideLayout926.xml"/><Relationship Id="rId403" Type="http://schemas.openxmlformats.org/officeDocument/2006/relationships/slideLayout" Target="../slideLayouts/slideLayout951.xml"/><Relationship Id="rId6" Type="http://schemas.openxmlformats.org/officeDocument/2006/relationships/slideLayout" Target="../slideLayouts/slideLayout554.xml"/><Relationship Id="rId238" Type="http://schemas.openxmlformats.org/officeDocument/2006/relationships/slideLayout" Target="../slideLayouts/slideLayout786.xml"/><Relationship Id="rId445" Type="http://schemas.openxmlformats.org/officeDocument/2006/relationships/slideLayout" Target="../slideLayouts/slideLayout993.xml"/><Relationship Id="rId487" Type="http://schemas.openxmlformats.org/officeDocument/2006/relationships/slideLayout" Target="../slideLayouts/slideLayout1035.xml"/><Relationship Id="rId291" Type="http://schemas.openxmlformats.org/officeDocument/2006/relationships/slideLayout" Target="../slideLayouts/slideLayout839.xml"/><Relationship Id="rId305" Type="http://schemas.openxmlformats.org/officeDocument/2006/relationships/slideLayout" Target="../slideLayouts/slideLayout853.xml"/><Relationship Id="rId347" Type="http://schemas.openxmlformats.org/officeDocument/2006/relationships/slideLayout" Target="../slideLayouts/slideLayout895.xml"/><Relationship Id="rId512" Type="http://schemas.openxmlformats.org/officeDocument/2006/relationships/slideLayout" Target="../slideLayouts/slideLayout1060.xml"/><Relationship Id="rId44" Type="http://schemas.openxmlformats.org/officeDocument/2006/relationships/slideLayout" Target="../slideLayouts/slideLayout592.xml"/><Relationship Id="rId86" Type="http://schemas.openxmlformats.org/officeDocument/2006/relationships/slideLayout" Target="../slideLayouts/slideLayout634.xml"/><Relationship Id="rId151" Type="http://schemas.openxmlformats.org/officeDocument/2006/relationships/slideLayout" Target="../slideLayouts/slideLayout699.xml"/><Relationship Id="rId389" Type="http://schemas.openxmlformats.org/officeDocument/2006/relationships/slideLayout" Target="../slideLayouts/slideLayout937.xml"/><Relationship Id="rId193" Type="http://schemas.openxmlformats.org/officeDocument/2006/relationships/slideLayout" Target="../slideLayouts/slideLayout741.xml"/><Relationship Id="rId207" Type="http://schemas.openxmlformats.org/officeDocument/2006/relationships/slideLayout" Target="../slideLayouts/slideLayout755.xml"/><Relationship Id="rId249" Type="http://schemas.openxmlformats.org/officeDocument/2006/relationships/slideLayout" Target="../slideLayouts/slideLayout797.xml"/><Relationship Id="rId414" Type="http://schemas.openxmlformats.org/officeDocument/2006/relationships/slideLayout" Target="../slideLayouts/slideLayout962.xml"/><Relationship Id="rId456" Type="http://schemas.openxmlformats.org/officeDocument/2006/relationships/slideLayout" Target="../slideLayouts/slideLayout1004.xml"/><Relationship Id="rId498" Type="http://schemas.openxmlformats.org/officeDocument/2006/relationships/slideLayout" Target="../slideLayouts/slideLayout1046.xml"/><Relationship Id="rId13" Type="http://schemas.openxmlformats.org/officeDocument/2006/relationships/slideLayout" Target="../slideLayouts/slideLayout561.xml"/><Relationship Id="rId109" Type="http://schemas.openxmlformats.org/officeDocument/2006/relationships/slideLayout" Target="../slideLayouts/slideLayout657.xml"/><Relationship Id="rId260" Type="http://schemas.openxmlformats.org/officeDocument/2006/relationships/slideLayout" Target="../slideLayouts/slideLayout808.xml"/><Relationship Id="rId316" Type="http://schemas.openxmlformats.org/officeDocument/2006/relationships/slideLayout" Target="../slideLayouts/slideLayout864.xml"/><Relationship Id="rId523" Type="http://schemas.openxmlformats.org/officeDocument/2006/relationships/slideLayout" Target="../slideLayouts/slideLayout1071.xml"/><Relationship Id="rId55" Type="http://schemas.openxmlformats.org/officeDocument/2006/relationships/slideLayout" Target="../slideLayouts/slideLayout603.xml"/><Relationship Id="rId97" Type="http://schemas.openxmlformats.org/officeDocument/2006/relationships/slideLayout" Target="../slideLayouts/slideLayout645.xml"/><Relationship Id="rId120" Type="http://schemas.openxmlformats.org/officeDocument/2006/relationships/slideLayout" Target="../slideLayouts/slideLayout668.xml"/><Relationship Id="rId358" Type="http://schemas.openxmlformats.org/officeDocument/2006/relationships/slideLayout" Target="../slideLayouts/slideLayout906.xml"/><Relationship Id="rId162" Type="http://schemas.openxmlformats.org/officeDocument/2006/relationships/slideLayout" Target="../slideLayouts/slideLayout710.xml"/><Relationship Id="rId218" Type="http://schemas.openxmlformats.org/officeDocument/2006/relationships/slideLayout" Target="../slideLayouts/slideLayout766.xml"/><Relationship Id="rId425" Type="http://schemas.openxmlformats.org/officeDocument/2006/relationships/slideLayout" Target="../slideLayouts/slideLayout973.xml"/><Relationship Id="rId467" Type="http://schemas.openxmlformats.org/officeDocument/2006/relationships/slideLayout" Target="../slideLayouts/slideLayout1015.xml"/><Relationship Id="rId271" Type="http://schemas.openxmlformats.org/officeDocument/2006/relationships/slideLayout" Target="../slideLayouts/slideLayout819.xml"/><Relationship Id="rId24" Type="http://schemas.openxmlformats.org/officeDocument/2006/relationships/slideLayout" Target="../slideLayouts/slideLayout572.xml"/><Relationship Id="rId66" Type="http://schemas.openxmlformats.org/officeDocument/2006/relationships/slideLayout" Target="../slideLayouts/slideLayout614.xml"/><Relationship Id="rId131" Type="http://schemas.openxmlformats.org/officeDocument/2006/relationships/slideLayout" Target="../slideLayouts/slideLayout679.xml"/><Relationship Id="rId327" Type="http://schemas.openxmlformats.org/officeDocument/2006/relationships/slideLayout" Target="../slideLayouts/slideLayout875.xml"/><Relationship Id="rId369" Type="http://schemas.openxmlformats.org/officeDocument/2006/relationships/slideLayout" Target="../slideLayouts/slideLayout917.xml"/><Relationship Id="rId534" Type="http://schemas.openxmlformats.org/officeDocument/2006/relationships/slideLayout" Target="../slideLayouts/slideLayout1082.xml"/><Relationship Id="rId173" Type="http://schemas.openxmlformats.org/officeDocument/2006/relationships/slideLayout" Target="../slideLayouts/slideLayout721.xml"/><Relationship Id="rId229" Type="http://schemas.openxmlformats.org/officeDocument/2006/relationships/slideLayout" Target="../slideLayouts/slideLayout777.xml"/><Relationship Id="rId380" Type="http://schemas.openxmlformats.org/officeDocument/2006/relationships/slideLayout" Target="../slideLayouts/slideLayout928.xml"/><Relationship Id="rId436" Type="http://schemas.openxmlformats.org/officeDocument/2006/relationships/slideLayout" Target="../slideLayouts/slideLayout984.xml"/><Relationship Id="rId240" Type="http://schemas.openxmlformats.org/officeDocument/2006/relationships/slideLayout" Target="../slideLayouts/slideLayout788.xml"/><Relationship Id="rId478" Type="http://schemas.openxmlformats.org/officeDocument/2006/relationships/slideLayout" Target="../slideLayouts/slideLayout1026.xml"/><Relationship Id="rId35" Type="http://schemas.openxmlformats.org/officeDocument/2006/relationships/slideLayout" Target="../slideLayouts/slideLayout583.xml"/><Relationship Id="rId77" Type="http://schemas.openxmlformats.org/officeDocument/2006/relationships/slideLayout" Target="../slideLayouts/slideLayout625.xml"/><Relationship Id="rId100" Type="http://schemas.openxmlformats.org/officeDocument/2006/relationships/slideLayout" Target="../slideLayouts/slideLayout648.xml"/><Relationship Id="rId282" Type="http://schemas.openxmlformats.org/officeDocument/2006/relationships/slideLayout" Target="../slideLayouts/slideLayout830.xml"/><Relationship Id="rId338" Type="http://schemas.openxmlformats.org/officeDocument/2006/relationships/slideLayout" Target="../slideLayouts/slideLayout886.xml"/><Relationship Id="rId503" Type="http://schemas.openxmlformats.org/officeDocument/2006/relationships/slideLayout" Target="../slideLayouts/slideLayout1051.xml"/><Relationship Id="rId545" Type="http://schemas.openxmlformats.org/officeDocument/2006/relationships/slideLayout" Target="../slideLayouts/slideLayout1093.xml"/><Relationship Id="rId8" Type="http://schemas.openxmlformats.org/officeDocument/2006/relationships/slideLayout" Target="../slideLayouts/slideLayout556.xml"/><Relationship Id="rId142" Type="http://schemas.openxmlformats.org/officeDocument/2006/relationships/slideLayout" Target="../slideLayouts/slideLayout690.xml"/><Relationship Id="rId184" Type="http://schemas.openxmlformats.org/officeDocument/2006/relationships/slideLayout" Target="../slideLayouts/slideLayout732.xml"/><Relationship Id="rId391" Type="http://schemas.openxmlformats.org/officeDocument/2006/relationships/slideLayout" Target="../slideLayouts/slideLayout939.xml"/><Relationship Id="rId405" Type="http://schemas.openxmlformats.org/officeDocument/2006/relationships/slideLayout" Target="../slideLayouts/slideLayout953.xml"/><Relationship Id="rId447" Type="http://schemas.openxmlformats.org/officeDocument/2006/relationships/slideLayout" Target="../slideLayouts/slideLayout995.xml"/><Relationship Id="rId251" Type="http://schemas.openxmlformats.org/officeDocument/2006/relationships/slideLayout" Target="../slideLayouts/slideLayout799.xml"/><Relationship Id="rId489" Type="http://schemas.openxmlformats.org/officeDocument/2006/relationships/slideLayout" Target="../slideLayouts/slideLayout1037.xml"/><Relationship Id="rId46" Type="http://schemas.openxmlformats.org/officeDocument/2006/relationships/slideLayout" Target="../slideLayouts/slideLayout594.xml"/><Relationship Id="rId293" Type="http://schemas.openxmlformats.org/officeDocument/2006/relationships/slideLayout" Target="../slideLayouts/slideLayout841.xml"/><Relationship Id="rId307" Type="http://schemas.openxmlformats.org/officeDocument/2006/relationships/slideLayout" Target="../slideLayouts/slideLayout855.xml"/><Relationship Id="rId349" Type="http://schemas.openxmlformats.org/officeDocument/2006/relationships/slideLayout" Target="../slideLayouts/slideLayout897.xml"/><Relationship Id="rId514" Type="http://schemas.openxmlformats.org/officeDocument/2006/relationships/slideLayout" Target="../slideLayouts/slideLayout1062.xml"/><Relationship Id="rId88" Type="http://schemas.openxmlformats.org/officeDocument/2006/relationships/slideLayout" Target="../slideLayouts/slideLayout636.xml"/><Relationship Id="rId111" Type="http://schemas.openxmlformats.org/officeDocument/2006/relationships/slideLayout" Target="../slideLayouts/slideLayout659.xml"/><Relationship Id="rId153" Type="http://schemas.openxmlformats.org/officeDocument/2006/relationships/slideLayout" Target="../slideLayouts/slideLayout701.xml"/><Relationship Id="rId195" Type="http://schemas.openxmlformats.org/officeDocument/2006/relationships/slideLayout" Target="../slideLayouts/slideLayout743.xml"/><Relationship Id="rId209" Type="http://schemas.openxmlformats.org/officeDocument/2006/relationships/slideLayout" Target="../slideLayouts/slideLayout757.xml"/><Relationship Id="rId360" Type="http://schemas.openxmlformats.org/officeDocument/2006/relationships/slideLayout" Target="../slideLayouts/slideLayout908.xml"/><Relationship Id="rId416" Type="http://schemas.openxmlformats.org/officeDocument/2006/relationships/slideLayout" Target="../slideLayouts/slideLayout964.xml"/></Relationships>
</file>

<file path=ppt/slideMasters/_rels/slideMaster3.xml.rels><?xml version="1.0" encoding="UTF-8" standalone="yes"?>
<Relationships xmlns="http://schemas.openxmlformats.org/package/2006/relationships"><Relationship Id="rId117" Type="http://schemas.openxmlformats.org/officeDocument/2006/relationships/slideLayout" Target="../slideLayouts/slideLayout1213.xml"/><Relationship Id="rId299" Type="http://schemas.openxmlformats.org/officeDocument/2006/relationships/slideLayout" Target="../slideLayouts/slideLayout1395.xml"/><Relationship Id="rId21" Type="http://schemas.openxmlformats.org/officeDocument/2006/relationships/slideLayout" Target="../slideLayouts/slideLayout1117.xml"/><Relationship Id="rId63" Type="http://schemas.openxmlformats.org/officeDocument/2006/relationships/slideLayout" Target="../slideLayouts/slideLayout1159.xml"/><Relationship Id="rId159" Type="http://schemas.openxmlformats.org/officeDocument/2006/relationships/slideLayout" Target="../slideLayouts/slideLayout1255.xml"/><Relationship Id="rId324" Type="http://schemas.openxmlformats.org/officeDocument/2006/relationships/slideLayout" Target="../slideLayouts/slideLayout1420.xml"/><Relationship Id="rId366" Type="http://schemas.openxmlformats.org/officeDocument/2006/relationships/slideLayout" Target="../slideLayouts/slideLayout1462.xml"/><Relationship Id="rId531" Type="http://schemas.openxmlformats.org/officeDocument/2006/relationships/slideLayout" Target="../slideLayouts/slideLayout1627.xml"/><Relationship Id="rId170" Type="http://schemas.openxmlformats.org/officeDocument/2006/relationships/slideLayout" Target="../slideLayouts/slideLayout1266.xml"/><Relationship Id="rId226" Type="http://schemas.openxmlformats.org/officeDocument/2006/relationships/slideLayout" Target="../slideLayouts/slideLayout1322.xml"/><Relationship Id="rId433" Type="http://schemas.openxmlformats.org/officeDocument/2006/relationships/slideLayout" Target="../slideLayouts/slideLayout1529.xml"/><Relationship Id="rId268" Type="http://schemas.openxmlformats.org/officeDocument/2006/relationships/slideLayout" Target="../slideLayouts/slideLayout1364.xml"/><Relationship Id="rId475" Type="http://schemas.openxmlformats.org/officeDocument/2006/relationships/slideLayout" Target="../slideLayouts/slideLayout1571.xml"/><Relationship Id="rId32" Type="http://schemas.openxmlformats.org/officeDocument/2006/relationships/slideLayout" Target="../slideLayouts/slideLayout1128.xml"/><Relationship Id="rId74" Type="http://schemas.openxmlformats.org/officeDocument/2006/relationships/slideLayout" Target="../slideLayouts/slideLayout1170.xml"/><Relationship Id="rId128" Type="http://schemas.openxmlformats.org/officeDocument/2006/relationships/slideLayout" Target="../slideLayouts/slideLayout1224.xml"/><Relationship Id="rId335" Type="http://schemas.openxmlformats.org/officeDocument/2006/relationships/slideLayout" Target="../slideLayouts/slideLayout1431.xml"/><Relationship Id="rId377" Type="http://schemas.openxmlformats.org/officeDocument/2006/relationships/slideLayout" Target="../slideLayouts/slideLayout1473.xml"/><Relationship Id="rId500" Type="http://schemas.openxmlformats.org/officeDocument/2006/relationships/slideLayout" Target="../slideLayouts/slideLayout1596.xml"/><Relationship Id="rId542" Type="http://schemas.openxmlformats.org/officeDocument/2006/relationships/slideLayout" Target="../slideLayouts/slideLayout1638.xml"/><Relationship Id="rId5" Type="http://schemas.openxmlformats.org/officeDocument/2006/relationships/slideLayout" Target="../slideLayouts/slideLayout1101.xml"/><Relationship Id="rId181" Type="http://schemas.openxmlformats.org/officeDocument/2006/relationships/slideLayout" Target="../slideLayouts/slideLayout1277.xml"/><Relationship Id="rId237" Type="http://schemas.openxmlformats.org/officeDocument/2006/relationships/slideLayout" Target="../slideLayouts/slideLayout1333.xml"/><Relationship Id="rId402" Type="http://schemas.openxmlformats.org/officeDocument/2006/relationships/slideLayout" Target="../slideLayouts/slideLayout1498.xml"/><Relationship Id="rId279" Type="http://schemas.openxmlformats.org/officeDocument/2006/relationships/slideLayout" Target="../slideLayouts/slideLayout1375.xml"/><Relationship Id="rId444" Type="http://schemas.openxmlformats.org/officeDocument/2006/relationships/slideLayout" Target="../slideLayouts/slideLayout1540.xml"/><Relationship Id="rId486" Type="http://schemas.openxmlformats.org/officeDocument/2006/relationships/slideLayout" Target="../slideLayouts/slideLayout1582.xml"/><Relationship Id="rId43" Type="http://schemas.openxmlformats.org/officeDocument/2006/relationships/slideLayout" Target="../slideLayouts/slideLayout1139.xml"/><Relationship Id="rId139" Type="http://schemas.openxmlformats.org/officeDocument/2006/relationships/slideLayout" Target="../slideLayouts/slideLayout1235.xml"/><Relationship Id="rId290" Type="http://schemas.openxmlformats.org/officeDocument/2006/relationships/slideLayout" Target="../slideLayouts/slideLayout1386.xml"/><Relationship Id="rId304" Type="http://schemas.openxmlformats.org/officeDocument/2006/relationships/slideLayout" Target="../slideLayouts/slideLayout1400.xml"/><Relationship Id="rId346" Type="http://schemas.openxmlformats.org/officeDocument/2006/relationships/slideLayout" Target="../slideLayouts/slideLayout1442.xml"/><Relationship Id="rId388" Type="http://schemas.openxmlformats.org/officeDocument/2006/relationships/slideLayout" Target="../slideLayouts/slideLayout1484.xml"/><Relationship Id="rId511" Type="http://schemas.openxmlformats.org/officeDocument/2006/relationships/slideLayout" Target="../slideLayouts/slideLayout1607.xml"/><Relationship Id="rId85" Type="http://schemas.openxmlformats.org/officeDocument/2006/relationships/slideLayout" Target="../slideLayouts/slideLayout1181.xml"/><Relationship Id="rId150" Type="http://schemas.openxmlformats.org/officeDocument/2006/relationships/slideLayout" Target="../slideLayouts/slideLayout1246.xml"/><Relationship Id="rId192" Type="http://schemas.openxmlformats.org/officeDocument/2006/relationships/slideLayout" Target="../slideLayouts/slideLayout1288.xml"/><Relationship Id="rId206" Type="http://schemas.openxmlformats.org/officeDocument/2006/relationships/slideLayout" Target="../slideLayouts/slideLayout1302.xml"/><Relationship Id="rId413" Type="http://schemas.openxmlformats.org/officeDocument/2006/relationships/slideLayout" Target="../slideLayouts/slideLayout1509.xml"/><Relationship Id="rId248" Type="http://schemas.openxmlformats.org/officeDocument/2006/relationships/slideLayout" Target="../slideLayouts/slideLayout1344.xml"/><Relationship Id="rId455" Type="http://schemas.openxmlformats.org/officeDocument/2006/relationships/slideLayout" Target="../slideLayouts/slideLayout1551.xml"/><Relationship Id="rId497" Type="http://schemas.openxmlformats.org/officeDocument/2006/relationships/slideLayout" Target="../slideLayouts/slideLayout1593.xml"/><Relationship Id="rId12" Type="http://schemas.openxmlformats.org/officeDocument/2006/relationships/slideLayout" Target="../slideLayouts/slideLayout1108.xml"/><Relationship Id="rId108" Type="http://schemas.openxmlformats.org/officeDocument/2006/relationships/slideLayout" Target="../slideLayouts/slideLayout1204.xml"/><Relationship Id="rId315" Type="http://schemas.openxmlformats.org/officeDocument/2006/relationships/slideLayout" Target="../slideLayouts/slideLayout1411.xml"/><Relationship Id="rId357" Type="http://schemas.openxmlformats.org/officeDocument/2006/relationships/slideLayout" Target="../slideLayouts/slideLayout1453.xml"/><Relationship Id="rId522" Type="http://schemas.openxmlformats.org/officeDocument/2006/relationships/slideLayout" Target="../slideLayouts/slideLayout1618.xml"/><Relationship Id="rId54" Type="http://schemas.openxmlformats.org/officeDocument/2006/relationships/slideLayout" Target="../slideLayouts/slideLayout1150.xml"/><Relationship Id="rId96" Type="http://schemas.openxmlformats.org/officeDocument/2006/relationships/slideLayout" Target="../slideLayouts/slideLayout1192.xml"/><Relationship Id="rId161" Type="http://schemas.openxmlformats.org/officeDocument/2006/relationships/slideLayout" Target="../slideLayouts/slideLayout1257.xml"/><Relationship Id="rId217" Type="http://schemas.openxmlformats.org/officeDocument/2006/relationships/slideLayout" Target="../slideLayouts/slideLayout1313.xml"/><Relationship Id="rId399" Type="http://schemas.openxmlformats.org/officeDocument/2006/relationships/slideLayout" Target="../slideLayouts/slideLayout1495.xml"/><Relationship Id="rId259" Type="http://schemas.openxmlformats.org/officeDocument/2006/relationships/slideLayout" Target="../slideLayouts/slideLayout1355.xml"/><Relationship Id="rId424" Type="http://schemas.openxmlformats.org/officeDocument/2006/relationships/slideLayout" Target="../slideLayouts/slideLayout1520.xml"/><Relationship Id="rId466" Type="http://schemas.openxmlformats.org/officeDocument/2006/relationships/slideLayout" Target="../slideLayouts/slideLayout1562.xml"/><Relationship Id="rId23" Type="http://schemas.openxmlformats.org/officeDocument/2006/relationships/slideLayout" Target="../slideLayouts/slideLayout1119.xml"/><Relationship Id="rId119" Type="http://schemas.openxmlformats.org/officeDocument/2006/relationships/slideLayout" Target="../slideLayouts/slideLayout1215.xml"/><Relationship Id="rId270" Type="http://schemas.openxmlformats.org/officeDocument/2006/relationships/slideLayout" Target="../slideLayouts/slideLayout1366.xml"/><Relationship Id="rId326" Type="http://schemas.openxmlformats.org/officeDocument/2006/relationships/slideLayout" Target="../slideLayouts/slideLayout1422.xml"/><Relationship Id="rId533" Type="http://schemas.openxmlformats.org/officeDocument/2006/relationships/slideLayout" Target="../slideLayouts/slideLayout1629.xml"/><Relationship Id="rId65" Type="http://schemas.openxmlformats.org/officeDocument/2006/relationships/slideLayout" Target="../slideLayouts/slideLayout1161.xml"/><Relationship Id="rId130" Type="http://schemas.openxmlformats.org/officeDocument/2006/relationships/slideLayout" Target="../slideLayouts/slideLayout1226.xml"/><Relationship Id="rId368" Type="http://schemas.openxmlformats.org/officeDocument/2006/relationships/slideLayout" Target="../slideLayouts/slideLayout1464.xml"/><Relationship Id="rId172" Type="http://schemas.openxmlformats.org/officeDocument/2006/relationships/slideLayout" Target="../slideLayouts/slideLayout1268.xml"/><Relationship Id="rId228" Type="http://schemas.openxmlformats.org/officeDocument/2006/relationships/slideLayout" Target="../slideLayouts/slideLayout1324.xml"/><Relationship Id="rId435" Type="http://schemas.openxmlformats.org/officeDocument/2006/relationships/slideLayout" Target="../slideLayouts/slideLayout1531.xml"/><Relationship Id="rId477" Type="http://schemas.openxmlformats.org/officeDocument/2006/relationships/slideLayout" Target="../slideLayouts/slideLayout1573.xml"/><Relationship Id="rId281" Type="http://schemas.openxmlformats.org/officeDocument/2006/relationships/slideLayout" Target="../slideLayouts/slideLayout1377.xml"/><Relationship Id="rId337" Type="http://schemas.openxmlformats.org/officeDocument/2006/relationships/slideLayout" Target="../slideLayouts/slideLayout1433.xml"/><Relationship Id="rId502" Type="http://schemas.openxmlformats.org/officeDocument/2006/relationships/slideLayout" Target="../slideLayouts/slideLayout1598.xml"/><Relationship Id="rId34" Type="http://schemas.openxmlformats.org/officeDocument/2006/relationships/slideLayout" Target="../slideLayouts/slideLayout1130.xml"/><Relationship Id="rId76" Type="http://schemas.openxmlformats.org/officeDocument/2006/relationships/slideLayout" Target="../slideLayouts/slideLayout1172.xml"/><Relationship Id="rId141" Type="http://schemas.openxmlformats.org/officeDocument/2006/relationships/slideLayout" Target="../slideLayouts/slideLayout1237.xml"/><Relationship Id="rId379" Type="http://schemas.openxmlformats.org/officeDocument/2006/relationships/slideLayout" Target="../slideLayouts/slideLayout1475.xml"/><Relationship Id="rId544" Type="http://schemas.openxmlformats.org/officeDocument/2006/relationships/slideLayout" Target="../slideLayouts/slideLayout1640.xml"/><Relationship Id="rId7" Type="http://schemas.openxmlformats.org/officeDocument/2006/relationships/slideLayout" Target="../slideLayouts/slideLayout1103.xml"/><Relationship Id="rId183" Type="http://schemas.openxmlformats.org/officeDocument/2006/relationships/slideLayout" Target="../slideLayouts/slideLayout1279.xml"/><Relationship Id="rId239" Type="http://schemas.openxmlformats.org/officeDocument/2006/relationships/slideLayout" Target="../slideLayouts/slideLayout1335.xml"/><Relationship Id="rId390" Type="http://schemas.openxmlformats.org/officeDocument/2006/relationships/slideLayout" Target="../slideLayouts/slideLayout1486.xml"/><Relationship Id="rId404" Type="http://schemas.openxmlformats.org/officeDocument/2006/relationships/slideLayout" Target="../slideLayouts/slideLayout1500.xml"/><Relationship Id="rId446" Type="http://schemas.openxmlformats.org/officeDocument/2006/relationships/slideLayout" Target="../slideLayouts/slideLayout1542.xml"/><Relationship Id="rId250" Type="http://schemas.openxmlformats.org/officeDocument/2006/relationships/slideLayout" Target="../slideLayouts/slideLayout1346.xml"/><Relationship Id="rId292" Type="http://schemas.openxmlformats.org/officeDocument/2006/relationships/slideLayout" Target="../slideLayouts/slideLayout1388.xml"/><Relationship Id="rId306" Type="http://schemas.openxmlformats.org/officeDocument/2006/relationships/slideLayout" Target="../slideLayouts/slideLayout1402.xml"/><Relationship Id="rId488" Type="http://schemas.openxmlformats.org/officeDocument/2006/relationships/slideLayout" Target="../slideLayouts/slideLayout1584.xml"/><Relationship Id="rId45" Type="http://schemas.openxmlformats.org/officeDocument/2006/relationships/slideLayout" Target="../slideLayouts/slideLayout1141.xml"/><Relationship Id="rId87" Type="http://schemas.openxmlformats.org/officeDocument/2006/relationships/slideLayout" Target="../slideLayouts/slideLayout1183.xml"/><Relationship Id="rId110" Type="http://schemas.openxmlformats.org/officeDocument/2006/relationships/slideLayout" Target="../slideLayouts/slideLayout1206.xml"/><Relationship Id="rId348" Type="http://schemas.openxmlformats.org/officeDocument/2006/relationships/slideLayout" Target="../slideLayouts/slideLayout1444.xml"/><Relationship Id="rId513" Type="http://schemas.openxmlformats.org/officeDocument/2006/relationships/slideLayout" Target="../slideLayouts/slideLayout1609.xml"/><Relationship Id="rId152" Type="http://schemas.openxmlformats.org/officeDocument/2006/relationships/slideLayout" Target="../slideLayouts/slideLayout1248.xml"/><Relationship Id="rId194" Type="http://schemas.openxmlformats.org/officeDocument/2006/relationships/slideLayout" Target="../slideLayouts/slideLayout1290.xml"/><Relationship Id="rId208" Type="http://schemas.openxmlformats.org/officeDocument/2006/relationships/slideLayout" Target="../slideLayouts/slideLayout1304.xml"/><Relationship Id="rId415" Type="http://schemas.openxmlformats.org/officeDocument/2006/relationships/slideLayout" Target="../slideLayouts/slideLayout1511.xml"/><Relationship Id="rId457" Type="http://schemas.openxmlformats.org/officeDocument/2006/relationships/slideLayout" Target="../slideLayouts/slideLayout1553.xml"/><Relationship Id="rId261" Type="http://schemas.openxmlformats.org/officeDocument/2006/relationships/slideLayout" Target="../slideLayouts/slideLayout1357.xml"/><Relationship Id="rId499" Type="http://schemas.openxmlformats.org/officeDocument/2006/relationships/slideLayout" Target="../slideLayouts/slideLayout1595.xml"/><Relationship Id="rId14" Type="http://schemas.openxmlformats.org/officeDocument/2006/relationships/slideLayout" Target="../slideLayouts/slideLayout1110.xml"/><Relationship Id="rId56" Type="http://schemas.openxmlformats.org/officeDocument/2006/relationships/slideLayout" Target="../slideLayouts/slideLayout1152.xml"/><Relationship Id="rId317" Type="http://schemas.openxmlformats.org/officeDocument/2006/relationships/slideLayout" Target="../slideLayouts/slideLayout1413.xml"/><Relationship Id="rId359" Type="http://schemas.openxmlformats.org/officeDocument/2006/relationships/slideLayout" Target="../slideLayouts/slideLayout1455.xml"/><Relationship Id="rId524" Type="http://schemas.openxmlformats.org/officeDocument/2006/relationships/slideLayout" Target="../slideLayouts/slideLayout1620.xml"/><Relationship Id="rId98" Type="http://schemas.openxmlformats.org/officeDocument/2006/relationships/slideLayout" Target="../slideLayouts/slideLayout1194.xml"/><Relationship Id="rId121" Type="http://schemas.openxmlformats.org/officeDocument/2006/relationships/slideLayout" Target="../slideLayouts/slideLayout1217.xml"/><Relationship Id="rId163" Type="http://schemas.openxmlformats.org/officeDocument/2006/relationships/slideLayout" Target="../slideLayouts/slideLayout1259.xml"/><Relationship Id="rId219" Type="http://schemas.openxmlformats.org/officeDocument/2006/relationships/slideLayout" Target="../slideLayouts/slideLayout1315.xml"/><Relationship Id="rId370" Type="http://schemas.openxmlformats.org/officeDocument/2006/relationships/slideLayout" Target="../slideLayouts/slideLayout1466.xml"/><Relationship Id="rId426" Type="http://schemas.openxmlformats.org/officeDocument/2006/relationships/slideLayout" Target="../slideLayouts/slideLayout1522.xml"/><Relationship Id="rId230" Type="http://schemas.openxmlformats.org/officeDocument/2006/relationships/slideLayout" Target="../slideLayouts/slideLayout1326.xml"/><Relationship Id="rId468" Type="http://schemas.openxmlformats.org/officeDocument/2006/relationships/slideLayout" Target="../slideLayouts/slideLayout1564.xml"/><Relationship Id="rId25" Type="http://schemas.openxmlformats.org/officeDocument/2006/relationships/slideLayout" Target="../slideLayouts/slideLayout1121.xml"/><Relationship Id="rId67" Type="http://schemas.openxmlformats.org/officeDocument/2006/relationships/slideLayout" Target="../slideLayouts/slideLayout1163.xml"/><Relationship Id="rId272" Type="http://schemas.openxmlformats.org/officeDocument/2006/relationships/slideLayout" Target="../slideLayouts/slideLayout1368.xml"/><Relationship Id="rId328" Type="http://schemas.openxmlformats.org/officeDocument/2006/relationships/slideLayout" Target="../slideLayouts/slideLayout1424.xml"/><Relationship Id="rId535" Type="http://schemas.openxmlformats.org/officeDocument/2006/relationships/slideLayout" Target="../slideLayouts/slideLayout1631.xml"/><Relationship Id="rId132" Type="http://schemas.openxmlformats.org/officeDocument/2006/relationships/slideLayout" Target="../slideLayouts/slideLayout1228.xml"/><Relationship Id="rId174" Type="http://schemas.openxmlformats.org/officeDocument/2006/relationships/slideLayout" Target="../slideLayouts/slideLayout1270.xml"/><Relationship Id="rId381" Type="http://schemas.openxmlformats.org/officeDocument/2006/relationships/slideLayout" Target="../slideLayouts/slideLayout1477.xml"/><Relationship Id="rId220" Type="http://schemas.openxmlformats.org/officeDocument/2006/relationships/slideLayout" Target="../slideLayouts/slideLayout1316.xml"/><Relationship Id="rId241" Type="http://schemas.openxmlformats.org/officeDocument/2006/relationships/slideLayout" Target="../slideLayouts/slideLayout1337.xml"/><Relationship Id="rId437" Type="http://schemas.openxmlformats.org/officeDocument/2006/relationships/slideLayout" Target="../slideLayouts/slideLayout1533.xml"/><Relationship Id="rId458" Type="http://schemas.openxmlformats.org/officeDocument/2006/relationships/slideLayout" Target="../slideLayouts/slideLayout1554.xml"/><Relationship Id="rId479" Type="http://schemas.openxmlformats.org/officeDocument/2006/relationships/slideLayout" Target="../slideLayouts/slideLayout1575.xml"/><Relationship Id="rId15" Type="http://schemas.openxmlformats.org/officeDocument/2006/relationships/slideLayout" Target="../slideLayouts/slideLayout1111.xml"/><Relationship Id="rId36" Type="http://schemas.openxmlformats.org/officeDocument/2006/relationships/slideLayout" Target="../slideLayouts/slideLayout1132.xml"/><Relationship Id="rId57" Type="http://schemas.openxmlformats.org/officeDocument/2006/relationships/slideLayout" Target="../slideLayouts/slideLayout1153.xml"/><Relationship Id="rId262" Type="http://schemas.openxmlformats.org/officeDocument/2006/relationships/slideLayout" Target="../slideLayouts/slideLayout1358.xml"/><Relationship Id="rId283" Type="http://schemas.openxmlformats.org/officeDocument/2006/relationships/slideLayout" Target="../slideLayouts/slideLayout1379.xml"/><Relationship Id="rId318" Type="http://schemas.openxmlformats.org/officeDocument/2006/relationships/slideLayout" Target="../slideLayouts/slideLayout1414.xml"/><Relationship Id="rId339" Type="http://schemas.openxmlformats.org/officeDocument/2006/relationships/slideLayout" Target="../slideLayouts/slideLayout1435.xml"/><Relationship Id="rId490" Type="http://schemas.openxmlformats.org/officeDocument/2006/relationships/slideLayout" Target="../slideLayouts/slideLayout1586.xml"/><Relationship Id="rId504" Type="http://schemas.openxmlformats.org/officeDocument/2006/relationships/slideLayout" Target="../slideLayouts/slideLayout1600.xml"/><Relationship Id="rId525" Type="http://schemas.openxmlformats.org/officeDocument/2006/relationships/slideLayout" Target="../slideLayouts/slideLayout1621.xml"/><Relationship Id="rId546" Type="http://schemas.openxmlformats.org/officeDocument/2006/relationships/slideLayout" Target="../slideLayouts/slideLayout1642.xml"/><Relationship Id="rId78" Type="http://schemas.openxmlformats.org/officeDocument/2006/relationships/slideLayout" Target="../slideLayouts/slideLayout1174.xml"/><Relationship Id="rId99" Type="http://schemas.openxmlformats.org/officeDocument/2006/relationships/slideLayout" Target="../slideLayouts/slideLayout1195.xml"/><Relationship Id="rId101" Type="http://schemas.openxmlformats.org/officeDocument/2006/relationships/slideLayout" Target="../slideLayouts/slideLayout1197.xml"/><Relationship Id="rId122" Type="http://schemas.openxmlformats.org/officeDocument/2006/relationships/slideLayout" Target="../slideLayouts/slideLayout1218.xml"/><Relationship Id="rId143" Type="http://schemas.openxmlformats.org/officeDocument/2006/relationships/slideLayout" Target="../slideLayouts/slideLayout1239.xml"/><Relationship Id="rId164" Type="http://schemas.openxmlformats.org/officeDocument/2006/relationships/slideLayout" Target="../slideLayouts/slideLayout1260.xml"/><Relationship Id="rId185" Type="http://schemas.openxmlformats.org/officeDocument/2006/relationships/slideLayout" Target="../slideLayouts/slideLayout1281.xml"/><Relationship Id="rId350" Type="http://schemas.openxmlformats.org/officeDocument/2006/relationships/slideLayout" Target="../slideLayouts/slideLayout1446.xml"/><Relationship Id="rId371" Type="http://schemas.openxmlformats.org/officeDocument/2006/relationships/slideLayout" Target="../slideLayouts/slideLayout1467.xml"/><Relationship Id="rId406" Type="http://schemas.openxmlformats.org/officeDocument/2006/relationships/slideLayout" Target="../slideLayouts/slideLayout1502.xml"/><Relationship Id="rId9" Type="http://schemas.openxmlformats.org/officeDocument/2006/relationships/slideLayout" Target="../slideLayouts/slideLayout1105.xml"/><Relationship Id="rId210" Type="http://schemas.openxmlformats.org/officeDocument/2006/relationships/slideLayout" Target="../slideLayouts/slideLayout1306.xml"/><Relationship Id="rId392" Type="http://schemas.openxmlformats.org/officeDocument/2006/relationships/slideLayout" Target="../slideLayouts/slideLayout1488.xml"/><Relationship Id="rId427" Type="http://schemas.openxmlformats.org/officeDocument/2006/relationships/slideLayout" Target="../slideLayouts/slideLayout1523.xml"/><Relationship Id="rId448" Type="http://schemas.openxmlformats.org/officeDocument/2006/relationships/slideLayout" Target="../slideLayouts/slideLayout1544.xml"/><Relationship Id="rId469" Type="http://schemas.openxmlformats.org/officeDocument/2006/relationships/slideLayout" Target="../slideLayouts/slideLayout1565.xml"/><Relationship Id="rId26" Type="http://schemas.openxmlformats.org/officeDocument/2006/relationships/slideLayout" Target="../slideLayouts/slideLayout1122.xml"/><Relationship Id="rId231" Type="http://schemas.openxmlformats.org/officeDocument/2006/relationships/slideLayout" Target="../slideLayouts/slideLayout1327.xml"/><Relationship Id="rId252" Type="http://schemas.openxmlformats.org/officeDocument/2006/relationships/slideLayout" Target="../slideLayouts/slideLayout1348.xml"/><Relationship Id="rId273" Type="http://schemas.openxmlformats.org/officeDocument/2006/relationships/slideLayout" Target="../slideLayouts/slideLayout1369.xml"/><Relationship Id="rId294" Type="http://schemas.openxmlformats.org/officeDocument/2006/relationships/slideLayout" Target="../slideLayouts/slideLayout1390.xml"/><Relationship Id="rId308" Type="http://schemas.openxmlformats.org/officeDocument/2006/relationships/slideLayout" Target="../slideLayouts/slideLayout1404.xml"/><Relationship Id="rId329" Type="http://schemas.openxmlformats.org/officeDocument/2006/relationships/slideLayout" Target="../slideLayouts/slideLayout1425.xml"/><Relationship Id="rId480" Type="http://schemas.openxmlformats.org/officeDocument/2006/relationships/slideLayout" Target="../slideLayouts/slideLayout1576.xml"/><Relationship Id="rId515" Type="http://schemas.openxmlformats.org/officeDocument/2006/relationships/slideLayout" Target="../slideLayouts/slideLayout1611.xml"/><Relationship Id="rId536" Type="http://schemas.openxmlformats.org/officeDocument/2006/relationships/slideLayout" Target="../slideLayouts/slideLayout1632.xml"/><Relationship Id="rId47" Type="http://schemas.openxmlformats.org/officeDocument/2006/relationships/slideLayout" Target="../slideLayouts/slideLayout1143.xml"/><Relationship Id="rId68" Type="http://schemas.openxmlformats.org/officeDocument/2006/relationships/slideLayout" Target="../slideLayouts/slideLayout1164.xml"/><Relationship Id="rId89" Type="http://schemas.openxmlformats.org/officeDocument/2006/relationships/slideLayout" Target="../slideLayouts/slideLayout1185.xml"/><Relationship Id="rId112" Type="http://schemas.openxmlformats.org/officeDocument/2006/relationships/slideLayout" Target="../slideLayouts/slideLayout1208.xml"/><Relationship Id="rId133" Type="http://schemas.openxmlformats.org/officeDocument/2006/relationships/slideLayout" Target="../slideLayouts/slideLayout1229.xml"/><Relationship Id="rId154" Type="http://schemas.openxmlformats.org/officeDocument/2006/relationships/slideLayout" Target="../slideLayouts/slideLayout1250.xml"/><Relationship Id="rId175" Type="http://schemas.openxmlformats.org/officeDocument/2006/relationships/slideLayout" Target="../slideLayouts/slideLayout1271.xml"/><Relationship Id="rId340" Type="http://schemas.openxmlformats.org/officeDocument/2006/relationships/slideLayout" Target="../slideLayouts/slideLayout1436.xml"/><Relationship Id="rId361" Type="http://schemas.openxmlformats.org/officeDocument/2006/relationships/slideLayout" Target="../slideLayouts/slideLayout1457.xml"/><Relationship Id="rId196" Type="http://schemas.openxmlformats.org/officeDocument/2006/relationships/slideLayout" Target="../slideLayouts/slideLayout1292.xml"/><Relationship Id="rId200" Type="http://schemas.openxmlformats.org/officeDocument/2006/relationships/slideLayout" Target="../slideLayouts/slideLayout1296.xml"/><Relationship Id="rId382" Type="http://schemas.openxmlformats.org/officeDocument/2006/relationships/slideLayout" Target="../slideLayouts/slideLayout1478.xml"/><Relationship Id="rId417" Type="http://schemas.openxmlformats.org/officeDocument/2006/relationships/slideLayout" Target="../slideLayouts/slideLayout1513.xml"/><Relationship Id="rId438" Type="http://schemas.openxmlformats.org/officeDocument/2006/relationships/slideLayout" Target="../slideLayouts/slideLayout1534.xml"/><Relationship Id="rId459" Type="http://schemas.openxmlformats.org/officeDocument/2006/relationships/slideLayout" Target="../slideLayouts/slideLayout1555.xml"/><Relationship Id="rId16" Type="http://schemas.openxmlformats.org/officeDocument/2006/relationships/slideLayout" Target="../slideLayouts/slideLayout1112.xml"/><Relationship Id="rId221" Type="http://schemas.openxmlformats.org/officeDocument/2006/relationships/slideLayout" Target="../slideLayouts/slideLayout1317.xml"/><Relationship Id="rId242" Type="http://schemas.openxmlformats.org/officeDocument/2006/relationships/slideLayout" Target="../slideLayouts/slideLayout1338.xml"/><Relationship Id="rId263" Type="http://schemas.openxmlformats.org/officeDocument/2006/relationships/slideLayout" Target="../slideLayouts/slideLayout1359.xml"/><Relationship Id="rId284" Type="http://schemas.openxmlformats.org/officeDocument/2006/relationships/slideLayout" Target="../slideLayouts/slideLayout1380.xml"/><Relationship Id="rId319" Type="http://schemas.openxmlformats.org/officeDocument/2006/relationships/slideLayout" Target="../slideLayouts/slideLayout1415.xml"/><Relationship Id="rId470" Type="http://schemas.openxmlformats.org/officeDocument/2006/relationships/slideLayout" Target="../slideLayouts/slideLayout1566.xml"/><Relationship Id="rId491" Type="http://schemas.openxmlformats.org/officeDocument/2006/relationships/slideLayout" Target="../slideLayouts/slideLayout1587.xml"/><Relationship Id="rId505" Type="http://schemas.openxmlformats.org/officeDocument/2006/relationships/slideLayout" Target="../slideLayouts/slideLayout1601.xml"/><Relationship Id="rId526" Type="http://schemas.openxmlformats.org/officeDocument/2006/relationships/slideLayout" Target="../slideLayouts/slideLayout1622.xml"/><Relationship Id="rId37" Type="http://schemas.openxmlformats.org/officeDocument/2006/relationships/slideLayout" Target="../slideLayouts/slideLayout1133.xml"/><Relationship Id="rId58" Type="http://schemas.openxmlformats.org/officeDocument/2006/relationships/slideLayout" Target="../slideLayouts/slideLayout1154.xml"/><Relationship Id="rId79" Type="http://schemas.openxmlformats.org/officeDocument/2006/relationships/slideLayout" Target="../slideLayouts/slideLayout1175.xml"/><Relationship Id="rId102" Type="http://schemas.openxmlformats.org/officeDocument/2006/relationships/slideLayout" Target="../slideLayouts/slideLayout1198.xml"/><Relationship Id="rId123" Type="http://schemas.openxmlformats.org/officeDocument/2006/relationships/slideLayout" Target="../slideLayouts/slideLayout1219.xml"/><Relationship Id="rId144" Type="http://schemas.openxmlformats.org/officeDocument/2006/relationships/slideLayout" Target="../slideLayouts/slideLayout1240.xml"/><Relationship Id="rId330" Type="http://schemas.openxmlformats.org/officeDocument/2006/relationships/slideLayout" Target="../slideLayouts/slideLayout1426.xml"/><Relationship Id="rId547" Type="http://schemas.openxmlformats.org/officeDocument/2006/relationships/slideLayout" Target="../slideLayouts/slideLayout1643.xml"/><Relationship Id="rId90" Type="http://schemas.openxmlformats.org/officeDocument/2006/relationships/slideLayout" Target="../slideLayouts/slideLayout1186.xml"/><Relationship Id="rId165" Type="http://schemas.openxmlformats.org/officeDocument/2006/relationships/slideLayout" Target="../slideLayouts/slideLayout1261.xml"/><Relationship Id="rId186" Type="http://schemas.openxmlformats.org/officeDocument/2006/relationships/slideLayout" Target="../slideLayouts/slideLayout1282.xml"/><Relationship Id="rId351" Type="http://schemas.openxmlformats.org/officeDocument/2006/relationships/slideLayout" Target="../slideLayouts/slideLayout1447.xml"/><Relationship Id="rId372" Type="http://schemas.openxmlformats.org/officeDocument/2006/relationships/slideLayout" Target="../slideLayouts/slideLayout1468.xml"/><Relationship Id="rId393" Type="http://schemas.openxmlformats.org/officeDocument/2006/relationships/slideLayout" Target="../slideLayouts/slideLayout1489.xml"/><Relationship Id="rId407" Type="http://schemas.openxmlformats.org/officeDocument/2006/relationships/slideLayout" Target="../slideLayouts/slideLayout1503.xml"/><Relationship Id="rId428" Type="http://schemas.openxmlformats.org/officeDocument/2006/relationships/slideLayout" Target="../slideLayouts/slideLayout1524.xml"/><Relationship Id="rId449" Type="http://schemas.openxmlformats.org/officeDocument/2006/relationships/slideLayout" Target="../slideLayouts/slideLayout1545.xml"/><Relationship Id="rId211" Type="http://schemas.openxmlformats.org/officeDocument/2006/relationships/slideLayout" Target="../slideLayouts/slideLayout1307.xml"/><Relationship Id="rId232" Type="http://schemas.openxmlformats.org/officeDocument/2006/relationships/slideLayout" Target="../slideLayouts/slideLayout1328.xml"/><Relationship Id="rId253" Type="http://schemas.openxmlformats.org/officeDocument/2006/relationships/slideLayout" Target="../slideLayouts/slideLayout1349.xml"/><Relationship Id="rId274" Type="http://schemas.openxmlformats.org/officeDocument/2006/relationships/slideLayout" Target="../slideLayouts/slideLayout1370.xml"/><Relationship Id="rId295" Type="http://schemas.openxmlformats.org/officeDocument/2006/relationships/slideLayout" Target="../slideLayouts/slideLayout1391.xml"/><Relationship Id="rId309" Type="http://schemas.openxmlformats.org/officeDocument/2006/relationships/slideLayout" Target="../slideLayouts/slideLayout1405.xml"/><Relationship Id="rId460" Type="http://schemas.openxmlformats.org/officeDocument/2006/relationships/slideLayout" Target="../slideLayouts/slideLayout1556.xml"/><Relationship Id="rId481" Type="http://schemas.openxmlformats.org/officeDocument/2006/relationships/slideLayout" Target="../slideLayouts/slideLayout1577.xml"/><Relationship Id="rId516" Type="http://schemas.openxmlformats.org/officeDocument/2006/relationships/slideLayout" Target="../slideLayouts/slideLayout1612.xml"/><Relationship Id="rId27" Type="http://schemas.openxmlformats.org/officeDocument/2006/relationships/slideLayout" Target="../slideLayouts/slideLayout1123.xml"/><Relationship Id="rId48" Type="http://schemas.openxmlformats.org/officeDocument/2006/relationships/slideLayout" Target="../slideLayouts/slideLayout1144.xml"/><Relationship Id="rId69" Type="http://schemas.openxmlformats.org/officeDocument/2006/relationships/slideLayout" Target="../slideLayouts/slideLayout1165.xml"/><Relationship Id="rId113" Type="http://schemas.openxmlformats.org/officeDocument/2006/relationships/slideLayout" Target="../slideLayouts/slideLayout1209.xml"/><Relationship Id="rId134" Type="http://schemas.openxmlformats.org/officeDocument/2006/relationships/slideLayout" Target="../slideLayouts/slideLayout1230.xml"/><Relationship Id="rId320" Type="http://schemas.openxmlformats.org/officeDocument/2006/relationships/slideLayout" Target="../slideLayouts/slideLayout1416.xml"/><Relationship Id="rId537" Type="http://schemas.openxmlformats.org/officeDocument/2006/relationships/slideLayout" Target="../slideLayouts/slideLayout1633.xml"/><Relationship Id="rId80" Type="http://schemas.openxmlformats.org/officeDocument/2006/relationships/slideLayout" Target="../slideLayouts/slideLayout1176.xml"/><Relationship Id="rId155" Type="http://schemas.openxmlformats.org/officeDocument/2006/relationships/slideLayout" Target="../slideLayouts/slideLayout1251.xml"/><Relationship Id="rId176" Type="http://schemas.openxmlformats.org/officeDocument/2006/relationships/slideLayout" Target="../slideLayouts/slideLayout1272.xml"/><Relationship Id="rId197" Type="http://schemas.openxmlformats.org/officeDocument/2006/relationships/slideLayout" Target="../slideLayouts/slideLayout1293.xml"/><Relationship Id="rId341" Type="http://schemas.openxmlformats.org/officeDocument/2006/relationships/slideLayout" Target="../slideLayouts/slideLayout1437.xml"/><Relationship Id="rId362" Type="http://schemas.openxmlformats.org/officeDocument/2006/relationships/slideLayout" Target="../slideLayouts/slideLayout1458.xml"/><Relationship Id="rId383" Type="http://schemas.openxmlformats.org/officeDocument/2006/relationships/slideLayout" Target="../slideLayouts/slideLayout1479.xml"/><Relationship Id="rId418" Type="http://schemas.openxmlformats.org/officeDocument/2006/relationships/slideLayout" Target="../slideLayouts/slideLayout1514.xml"/><Relationship Id="rId439" Type="http://schemas.openxmlformats.org/officeDocument/2006/relationships/slideLayout" Target="../slideLayouts/slideLayout1535.xml"/><Relationship Id="rId201" Type="http://schemas.openxmlformats.org/officeDocument/2006/relationships/slideLayout" Target="../slideLayouts/slideLayout1297.xml"/><Relationship Id="rId222" Type="http://schemas.openxmlformats.org/officeDocument/2006/relationships/slideLayout" Target="../slideLayouts/slideLayout1318.xml"/><Relationship Id="rId243" Type="http://schemas.openxmlformats.org/officeDocument/2006/relationships/slideLayout" Target="../slideLayouts/slideLayout1339.xml"/><Relationship Id="rId264" Type="http://schemas.openxmlformats.org/officeDocument/2006/relationships/slideLayout" Target="../slideLayouts/slideLayout1360.xml"/><Relationship Id="rId285" Type="http://schemas.openxmlformats.org/officeDocument/2006/relationships/slideLayout" Target="../slideLayouts/slideLayout1381.xml"/><Relationship Id="rId450" Type="http://schemas.openxmlformats.org/officeDocument/2006/relationships/slideLayout" Target="../slideLayouts/slideLayout1546.xml"/><Relationship Id="rId471" Type="http://schemas.openxmlformats.org/officeDocument/2006/relationships/slideLayout" Target="../slideLayouts/slideLayout1567.xml"/><Relationship Id="rId506" Type="http://schemas.openxmlformats.org/officeDocument/2006/relationships/slideLayout" Target="../slideLayouts/slideLayout1602.xml"/><Relationship Id="rId17" Type="http://schemas.openxmlformats.org/officeDocument/2006/relationships/slideLayout" Target="../slideLayouts/slideLayout1113.xml"/><Relationship Id="rId38" Type="http://schemas.openxmlformats.org/officeDocument/2006/relationships/slideLayout" Target="../slideLayouts/slideLayout1134.xml"/><Relationship Id="rId59" Type="http://schemas.openxmlformats.org/officeDocument/2006/relationships/slideLayout" Target="../slideLayouts/slideLayout1155.xml"/><Relationship Id="rId103" Type="http://schemas.openxmlformats.org/officeDocument/2006/relationships/slideLayout" Target="../slideLayouts/slideLayout1199.xml"/><Relationship Id="rId124" Type="http://schemas.openxmlformats.org/officeDocument/2006/relationships/slideLayout" Target="../slideLayouts/slideLayout1220.xml"/><Relationship Id="rId310" Type="http://schemas.openxmlformats.org/officeDocument/2006/relationships/slideLayout" Target="../slideLayouts/slideLayout1406.xml"/><Relationship Id="rId492" Type="http://schemas.openxmlformats.org/officeDocument/2006/relationships/slideLayout" Target="../slideLayouts/slideLayout1588.xml"/><Relationship Id="rId527" Type="http://schemas.openxmlformats.org/officeDocument/2006/relationships/slideLayout" Target="../slideLayouts/slideLayout1623.xml"/><Relationship Id="rId548" Type="http://schemas.openxmlformats.org/officeDocument/2006/relationships/slideLayout" Target="../slideLayouts/slideLayout1644.xml"/><Relationship Id="rId70" Type="http://schemas.openxmlformats.org/officeDocument/2006/relationships/slideLayout" Target="../slideLayouts/slideLayout1166.xml"/><Relationship Id="rId91" Type="http://schemas.openxmlformats.org/officeDocument/2006/relationships/slideLayout" Target="../slideLayouts/slideLayout1187.xml"/><Relationship Id="rId145" Type="http://schemas.openxmlformats.org/officeDocument/2006/relationships/slideLayout" Target="../slideLayouts/slideLayout1241.xml"/><Relationship Id="rId166" Type="http://schemas.openxmlformats.org/officeDocument/2006/relationships/slideLayout" Target="../slideLayouts/slideLayout1262.xml"/><Relationship Id="rId187" Type="http://schemas.openxmlformats.org/officeDocument/2006/relationships/slideLayout" Target="../slideLayouts/slideLayout1283.xml"/><Relationship Id="rId331" Type="http://schemas.openxmlformats.org/officeDocument/2006/relationships/slideLayout" Target="../slideLayouts/slideLayout1427.xml"/><Relationship Id="rId352" Type="http://schemas.openxmlformats.org/officeDocument/2006/relationships/slideLayout" Target="../slideLayouts/slideLayout1448.xml"/><Relationship Id="rId373" Type="http://schemas.openxmlformats.org/officeDocument/2006/relationships/slideLayout" Target="../slideLayouts/slideLayout1469.xml"/><Relationship Id="rId394" Type="http://schemas.openxmlformats.org/officeDocument/2006/relationships/slideLayout" Target="../slideLayouts/slideLayout1490.xml"/><Relationship Id="rId408" Type="http://schemas.openxmlformats.org/officeDocument/2006/relationships/slideLayout" Target="../slideLayouts/slideLayout1504.xml"/><Relationship Id="rId429" Type="http://schemas.openxmlformats.org/officeDocument/2006/relationships/slideLayout" Target="../slideLayouts/slideLayout1525.xml"/><Relationship Id="rId1" Type="http://schemas.openxmlformats.org/officeDocument/2006/relationships/slideLayout" Target="../slideLayouts/slideLayout1097.xml"/><Relationship Id="rId212" Type="http://schemas.openxmlformats.org/officeDocument/2006/relationships/slideLayout" Target="../slideLayouts/slideLayout1308.xml"/><Relationship Id="rId233" Type="http://schemas.openxmlformats.org/officeDocument/2006/relationships/slideLayout" Target="../slideLayouts/slideLayout1329.xml"/><Relationship Id="rId254" Type="http://schemas.openxmlformats.org/officeDocument/2006/relationships/slideLayout" Target="../slideLayouts/slideLayout1350.xml"/><Relationship Id="rId440" Type="http://schemas.openxmlformats.org/officeDocument/2006/relationships/slideLayout" Target="../slideLayouts/slideLayout1536.xml"/><Relationship Id="rId28" Type="http://schemas.openxmlformats.org/officeDocument/2006/relationships/slideLayout" Target="../slideLayouts/slideLayout1124.xml"/><Relationship Id="rId49" Type="http://schemas.openxmlformats.org/officeDocument/2006/relationships/slideLayout" Target="../slideLayouts/slideLayout1145.xml"/><Relationship Id="rId114" Type="http://schemas.openxmlformats.org/officeDocument/2006/relationships/slideLayout" Target="../slideLayouts/slideLayout1210.xml"/><Relationship Id="rId275" Type="http://schemas.openxmlformats.org/officeDocument/2006/relationships/slideLayout" Target="../slideLayouts/slideLayout1371.xml"/><Relationship Id="rId296" Type="http://schemas.openxmlformats.org/officeDocument/2006/relationships/slideLayout" Target="../slideLayouts/slideLayout1392.xml"/><Relationship Id="rId300" Type="http://schemas.openxmlformats.org/officeDocument/2006/relationships/slideLayout" Target="../slideLayouts/slideLayout1396.xml"/><Relationship Id="rId461" Type="http://schemas.openxmlformats.org/officeDocument/2006/relationships/slideLayout" Target="../slideLayouts/slideLayout1557.xml"/><Relationship Id="rId482" Type="http://schemas.openxmlformats.org/officeDocument/2006/relationships/slideLayout" Target="../slideLayouts/slideLayout1578.xml"/><Relationship Id="rId517" Type="http://schemas.openxmlformats.org/officeDocument/2006/relationships/slideLayout" Target="../slideLayouts/slideLayout1613.xml"/><Relationship Id="rId538" Type="http://schemas.openxmlformats.org/officeDocument/2006/relationships/slideLayout" Target="../slideLayouts/slideLayout1634.xml"/><Relationship Id="rId60" Type="http://schemas.openxmlformats.org/officeDocument/2006/relationships/slideLayout" Target="../slideLayouts/slideLayout1156.xml"/><Relationship Id="rId81" Type="http://schemas.openxmlformats.org/officeDocument/2006/relationships/slideLayout" Target="../slideLayouts/slideLayout1177.xml"/><Relationship Id="rId135" Type="http://schemas.openxmlformats.org/officeDocument/2006/relationships/slideLayout" Target="../slideLayouts/slideLayout1231.xml"/><Relationship Id="rId156" Type="http://schemas.openxmlformats.org/officeDocument/2006/relationships/slideLayout" Target="../slideLayouts/slideLayout1252.xml"/><Relationship Id="rId177" Type="http://schemas.openxmlformats.org/officeDocument/2006/relationships/slideLayout" Target="../slideLayouts/slideLayout1273.xml"/><Relationship Id="rId198" Type="http://schemas.openxmlformats.org/officeDocument/2006/relationships/slideLayout" Target="../slideLayouts/slideLayout1294.xml"/><Relationship Id="rId321" Type="http://schemas.openxmlformats.org/officeDocument/2006/relationships/slideLayout" Target="../slideLayouts/slideLayout1417.xml"/><Relationship Id="rId342" Type="http://schemas.openxmlformats.org/officeDocument/2006/relationships/slideLayout" Target="../slideLayouts/slideLayout1438.xml"/><Relationship Id="rId363" Type="http://schemas.openxmlformats.org/officeDocument/2006/relationships/slideLayout" Target="../slideLayouts/slideLayout1459.xml"/><Relationship Id="rId384" Type="http://schemas.openxmlformats.org/officeDocument/2006/relationships/slideLayout" Target="../slideLayouts/slideLayout1480.xml"/><Relationship Id="rId419" Type="http://schemas.openxmlformats.org/officeDocument/2006/relationships/slideLayout" Target="../slideLayouts/slideLayout1515.xml"/><Relationship Id="rId202" Type="http://schemas.openxmlformats.org/officeDocument/2006/relationships/slideLayout" Target="../slideLayouts/slideLayout1298.xml"/><Relationship Id="rId223" Type="http://schemas.openxmlformats.org/officeDocument/2006/relationships/slideLayout" Target="../slideLayouts/slideLayout1319.xml"/><Relationship Id="rId244" Type="http://schemas.openxmlformats.org/officeDocument/2006/relationships/slideLayout" Target="../slideLayouts/slideLayout1340.xml"/><Relationship Id="rId430" Type="http://schemas.openxmlformats.org/officeDocument/2006/relationships/slideLayout" Target="../slideLayouts/slideLayout1526.xml"/><Relationship Id="rId18" Type="http://schemas.openxmlformats.org/officeDocument/2006/relationships/slideLayout" Target="../slideLayouts/slideLayout1114.xml"/><Relationship Id="rId39" Type="http://schemas.openxmlformats.org/officeDocument/2006/relationships/slideLayout" Target="../slideLayouts/slideLayout1135.xml"/><Relationship Id="rId265" Type="http://schemas.openxmlformats.org/officeDocument/2006/relationships/slideLayout" Target="../slideLayouts/slideLayout1361.xml"/><Relationship Id="rId286" Type="http://schemas.openxmlformats.org/officeDocument/2006/relationships/slideLayout" Target="../slideLayouts/slideLayout1382.xml"/><Relationship Id="rId451" Type="http://schemas.openxmlformats.org/officeDocument/2006/relationships/slideLayout" Target="../slideLayouts/slideLayout1547.xml"/><Relationship Id="rId472" Type="http://schemas.openxmlformats.org/officeDocument/2006/relationships/slideLayout" Target="../slideLayouts/slideLayout1568.xml"/><Relationship Id="rId493" Type="http://schemas.openxmlformats.org/officeDocument/2006/relationships/slideLayout" Target="../slideLayouts/slideLayout1589.xml"/><Relationship Id="rId507" Type="http://schemas.openxmlformats.org/officeDocument/2006/relationships/slideLayout" Target="../slideLayouts/slideLayout1603.xml"/><Relationship Id="rId528" Type="http://schemas.openxmlformats.org/officeDocument/2006/relationships/slideLayout" Target="../slideLayouts/slideLayout1624.xml"/><Relationship Id="rId549" Type="http://schemas.openxmlformats.org/officeDocument/2006/relationships/theme" Target="../theme/theme3.xml"/><Relationship Id="rId50" Type="http://schemas.openxmlformats.org/officeDocument/2006/relationships/slideLayout" Target="../slideLayouts/slideLayout1146.xml"/><Relationship Id="rId104" Type="http://schemas.openxmlformats.org/officeDocument/2006/relationships/slideLayout" Target="../slideLayouts/slideLayout1200.xml"/><Relationship Id="rId125" Type="http://schemas.openxmlformats.org/officeDocument/2006/relationships/slideLayout" Target="../slideLayouts/slideLayout1221.xml"/><Relationship Id="rId146" Type="http://schemas.openxmlformats.org/officeDocument/2006/relationships/slideLayout" Target="../slideLayouts/slideLayout1242.xml"/><Relationship Id="rId167" Type="http://schemas.openxmlformats.org/officeDocument/2006/relationships/slideLayout" Target="../slideLayouts/slideLayout1263.xml"/><Relationship Id="rId188" Type="http://schemas.openxmlformats.org/officeDocument/2006/relationships/slideLayout" Target="../slideLayouts/slideLayout1284.xml"/><Relationship Id="rId311" Type="http://schemas.openxmlformats.org/officeDocument/2006/relationships/slideLayout" Target="../slideLayouts/slideLayout1407.xml"/><Relationship Id="rId332" Type="http://schemas.openxmlformats.org/officeDocument/2006/relationships/slideLayout" Target="../slideLayouts/slideLayout1428.xml"/><Relationship Id="rId353" Type="http://schemas.openxmlformats.org/officeDocument/2006/relationships/slideLayout" Target="../slideLayouts/slideLayout1449.xml"/><Relationship Id="rId374" Type="http://schemas.openxmlformats.org/officeDocument/2006/relationships/slideLayout" Target="../slideLayouts/slideLayout1470.xml"/><Relationship Id="rId395" Type="http://schemas.openxmlformats.org/officeDocument/2006/relationships/slideLayout" Target="../slideLayouts/slideLayout1491.xml"/><Relationship Id="rId409" Type="http://schemas.openxmlformats.org/officeDocument/2006/relationships/slideLayout" Target="../slideLayouts/slideLayout1505.xml"/><Relationship Id="rId71" Type="http://schemas.openxmlformats.org/officeDocument/2006/relationships/slideLayout" Target="../slideLayouts/slideLayout1167.xml"/><Relationship Id="rId92" Type="http://schemas.openxmlformats.org/officeDocument/2006/relationships/slideLayout" Target="../slideLayouts/slideLayout1188.xml"/><Relationship Id="rId213" Type="http://schemas.openxmlformats.org/officeDocument/2006/relationships/slideLayout" Target="../slideLayouts/slideLayout1309.xml"/><Relationship Id="rId234" Type="http://schemas.openxmlformats.org/officeDocument/2006/relationships/slideLayout" Target="../slideLayouts/slideLayout1330.xml"/><Relationship Id="rId420" Type="http://schemas.openxmlformats.org/officeDocument/2006/relationships/slideLayout" Target="../slideLayouts/slideLayout1516.xml"/><Relationship Id="rId2" Type="http://schemas.openxmlformats.org/officeDocument/2006/relationships/slideLayout" Target="../slideLayouts/slideLayout1098.xml"/><Relationship Id="rId29" Type="http://schemas.openxmlformats.org/officeDocument/2006/relationships/slideLayout" Target="../slideLayouts/slideLayout1125.xml"/><Relationship Id="rId255" Type="http://schemas.openxmlformats.org/officeDocument/2006/relationships/slideLayout" Target="../slideLayouts/slideLayout1351.xml"/><Relationship Id="rId276" Type="http://schemas.openxmlformats.org/officeDocument/2006/relationships/slideLayout" Target="../slideLayouts/slideLayout1372.xml"/><Relationship Id="rId297" Type="http://schemas.openxmlformats.org/officeDocument/2006/relationships/slideLayout" Target="../slideLayouts/slideLayout1393.xml"/><Relationship Id="rId441" Type="http://schemas.openxmlformats.org/officeDocument/2006/relationships/slideLayout" Target="../slideLayouts/slideLayout1537.xml"/><Relationship Id="rId462" Type="http://schemas.openxmlformats.org/officeDocument/2006/relationships/slideLayout" Target="../slideLayouts/slideLayout1558.xml"/><Relationship Id="rId483" Type="http://schemas.openxmlformats.org/officeDocument/2006/relationships/slideLayout" Target="../slideLayouts/slideLayout1579.xml"/><Relationship Id="rId518" Type="http://schemas.openxmlformats.org/officeDocument/2006/relationships/slideLayout" Target="../slideLayouts/slideLayout1614.xml"/><Relationship Id="rId539" Type="http://schemas.openxmlformats.org/officeDocument/2006/relationships/slideLayout" Target="../slideLayouts/slideLayout1635.xml"/><Relationship Id="rId40" Type="http://schemas.openxmlformats.org/officeDocument/2006/relationships/slideLayout" Target="../slideLayouts/slideLayout1136.xml"/><Relationship Id="rId115" Type="http://schemas.openxmlformats.org/officeDocument/2006/relationships/slideLayout" Target="../slideLayouts/slideLayout1211.xml"/><Relationship Id="rId136" Type="http://schemas.openxmlformats.org/officeDocument/2006/relationships/slideLayout" Target="../slideLayouts/slideLayout1232.xml"/><Relationship Id="rId157" Type="http://schemas.openxmlformats.org/officeDocument/2006/relationships/slideLayout" Target="../slideLayouts/slideLayout1253.xml"/><Relationship Id="rId178" Type="http://schemas.openxmlformats.org/officeDocument/2006/relationships/slideLayout" Target="../slideLayouts/slideLayout1274.xml"/><Relationship Id="rId301" Type="http://schemas.openxmlformats.org/officeDocument/2006/relationships/slideLayout" Target="../slideLayouts/slideLayout1397.xml"/><Relationship Id="rId322" Type="http://schemas.openxmlformats.org/officeDocument/2006/relationships/slideLayout" Target="../slideLayouts/slideLayout1418.xml"/><Relationship Id="rId343" Type="http://schemas.openxmlformats.org/officeDocument/2006/relationships/slideLayout" Target="../slideLayouts/slideLayout1439.xml"/><Relationship Id="rId364" Type="http://schemas.openxmlformats.org/officeDocument/2006/relationships/slideLayout" Target="../slideLayouts/slideLayout1460.xml"/><Relationship Id="rId61" Type="http://schemas.openxmlformats.org/officeDocument/2006/relationships/slideLayout" Target="../slideLayouts/slideLayout1157.xml"/><Relationship Id="rId82" Type="http://schemas.openxmlformats.org/officeDocument/2006/relationships/slideLayout" Target="../slideLayouts/slideLayout1178.xml"/><Relationship Id="rId199" Type="http://schemas.openxmlformats.org/officeDocument/2006/relationships/slideLayout" Target="../slideLayouts/slideLayout1295.xml"/><Relationship Id="rId203" Type="http://schemas.openxmlformats.org/officeDocument/2006/relationships/slideLayout" Target="../slideLayouts/slideLayout1299.xml"/><Relationship Id="rId385" Type="http://schemas.openxmlformats.org/officeDocument/2006/relationships/slideLayout" Target="../slideLayouts/slideLayout1481.xml"/><Relationship Id="rId19" Type="http://schemas.openxmlformats.org/officeDocument/2006/relationships/slideLayout" Target="../slideLayouts/slideLayout1115.xml"/><Relationship Id="rId224" Type="http://schemas.openxmlformats.org/officeDocument/2006/relationships/slideLayout" Target="../slideLayouts/slideLayout1320.xml"/><Relationship Id="rId245" Type="http://schemas.openxmlformats.org/officeDocument/2006/relationships/slideLayout" Target="../slideLayouts/slideLayout1341.xml"/><Relationship Id="rId266" Type="http://schemas.openxmlformats.org/officeDocument/2006/relationships/slideLayout" Target="../slideLayouts/slideLayout1362.xml"/><Relationship Id="rId287" Type="http://schemas.openxmlformats.org/officeDocument/2006/relationships/slideLayout" Target="../slideLayouts/slideLayout1383.xml"/><Relationship Id="rId410" Type="http://schemas.openxmlformats.org/officeDocument/2006/relationships/slideLayout" Target="../slideLayouts/slideLayout1506.xml"/><Relationship Id="rId431" Type="http://schemas.openxmlformats.org/officeDocument/2006/relationships/slideLayout" Target="../slideLayouts/slideLayout1527.xml"/><Relationship Id="rId452" Type="http://schemas.openxmlformats.org/officeDocument/2006/relationships/slideLayout" Target="../slideLayouts/slideLayout1548.xml"/><Relationship Id="rId473" Type="http://schemas.openxmlformats.org/officeDocument/2006/relationships/slideLayout" Target="../slideLayouts/slideLayout1569.xml"/><Relationship Id="rId494" Type="http://schemas.openxmlformats.org/officeDocument/2006/relationships/slideLayout" Target="../slideLayouts/slideLayout1590.xml"/><Relationship Id="rId508" Type="http://schemas.openxmlformats.org/officeDocument/2006/relationships/slideLayout" Target="../slideLayouts/slideLayout1604.xml"/><Relationship Id="rId529" Type="http://schemas.openxmlformats.org/officeDocument/2006/relationships/slideLayout" Target="../slideLayouts/slideLayout1625.xml"/><Relationship Id="rId30" Type="http://schemas.openxmlformats.org/officeDocument/2006/relationships/slideLayout" Target="../slideLayouts/slideLayout1126.xml"/><Relationship Id="rId105" Type="http://schemas.openxmlformats.org/officeDocument/2006/relationships/slideLayout" Target="../slideLayouts/slideLayout1201.xml"/><Relationship Id="rId126" Type="http://schemas.openxmlformats.org/officeDocument/2006/relationships/slideLayout" Target="../slideLayouts/slideLayout1222.xml"/><Relationship Id="rId147" Type="http://schemas.openxmlformats.org/officeDocument/2006/relationships/slideLayout" Target="../slideLayouts/slideLayout1243.xml"/><Relationship Id="rId168" Type="http://schemas.openxmlformats.org/officeDocument/2006/relationships/slideLayout" Target="../slideLayouts/slideLayout1264.xml"/><Relationship Id="rId312" Type="http://schemas.openxmlformats.org/officeDocument/2006/relationships/slideLayout" Target="../slideLayouts/slideLayout1408.xml"/><Relationship Id="rId333" Type="http://schemas.openxmlformats.org/officeDocument/2006/relationships/slideLayout" Target="../slideLayouts/slideLayout1429.xml"/><Relationship Id="rId354" Type="http://schemas.openxmlformats.org/officeDocument/2006/relationships/slideLayout" Target="../slideLayouts/slideLayout1450.xml"/><Relationship Id="rId540" Type="http://schemas.openxmlformats.org/officeDocument/2006/relationships/slideLayout" Target="../slideLayouts/slideLayout1636.xml"/><Relationship Id="rId51" Type="http://schemas.openxmlformats.org/officeDocument/2006/relationships/slideLayout" Target="../slideLayouts/slideLayout1147.xml"/><Relationship Id="rId72" Type="http://schemas.openxmlformats.org/officeDocument/2006/relationships/slideLayout" Target="../slideLayouts/slideLayout1168.xml"/><Relationship Id="rId93" Type="http://schemas.openxmlformats.org/officeDocument/2006/relationships/slideLayout" Target="../slideLayouts/slideLayout1189.xml"/><Relationship Id="rId189" Type="http://schemas.openxmlformats.org/officeDocument/2006/relationships/slideLayout" Target="../slideLayouts/slideLayout1285.xml"/><Relationship Id="rId375" Type="http://schemas.openxmlformats.org/officeDocument/2006/relationships/slideLayout" Target="../slideLayouts/slideLayout1471.xml"/><Relationship Id="rId396" Type="http://schemas.openxmlformats.org/officeDocument/2006/relationships/slideLayout" Target="../slideLayouts/slideLayout1492.xml"/><Relationship Id="rId3" Type="http://schemas.openxmlformats.org/officeDocument/2006/relationships/slideLayout" Target="../slideLayouts/slideLayout1099.xml"/><Relationship Id="rId214" Type="http://schemas.openxmlformats.org/officeDocument/2006/relationships/slideLayout" Target="../slideLayouts/slideLayout1310.xml"/><Relationship Id="rId235" Type="http://schemas.openxmlformats.org/officeDocument/2006/relationships/slideLayout" Target="../slideLayouts/slideLayout1331.xml"/><Relationship Id="rId256" Type="http://schemas.openxmlformats.org/officeDocument/2006/relationships/slideLayout" Target="../slideLayouts/slideLayout1352.xml"/><Relationship Id="rId277" Type="http://schemas.openxmlformats.org/officeDocument/2006/relationships/slideLayout" Target="../slideLayouts/slideLayout1373.xml"/><Relationship Id="rId298" Type="http://schemas.openxmlformats.org/officeDocument/2006/relationships/slideLayout" Target="../slideLayouts/slideLayout1394.xml"/><Relationship Id="rId400" Type="http://schemas.openxmlformats.org/officeDocument/2006/relationships/slideLayout" Target="../slideLayouts/slideLayout1496.xml"/><Relationship Id="rId421" Type="http://schemas.openxmlformats.org/officeDocument/2006/relationships/slideLayout" Target="../slideLayouts/slideLayout1517.xml"/><Relationship Id="rId442" Type="http://schemas.openxmlformats.org/officeDocument/2006/relationships/slideLayout" Target="../slideLayouts/slideLayout1538.xml"/><Relationship Id="rId463" Type="http://schemas.openxmlformats.org/officeDocument/2006/relationships/slideLayout" Target="../slideLayouts/slideLayout1559.xml"/><Relationship Id="rId484" Type="http://schemas.openxmlformats.org/officeDocument/2006/relationships/slideLayout" Target="../slideLayouts/slideLayout1580.xml"/><Relationship Id="rId519" Type="http://schemas.openxmlformats.org/officeDocument/2006/relationships/slideLayout" Target="../slideLayouts/slideLayout1615.xml"/><Relationship Id="rId116" Type="http://schemas.openxmlformats.org/officeDocument/2006/relationships/slideLayout" Target="../slideLayouts/slideLayout1212.xml"/><Relationship Id="rId137" Type="http://schemas.openxmlformats.org/officeDocument/2006/relationships/slideLayout" Target="../slideLayouts/slideLayout1233.xml"/><Relationship Id="rId158" Type="http://schemas.openxmlformats.org/officeDocument/2006/relationships/slideLayout" Target="../slideLayouts/slideLayout1254.xml"/><Relationship Id="rId302" Type="http://schemas.openxmlformats.org/officeDocument/2006/relationships/slideLayout" Target="../slideLayouts/slideLayout1398.xml"/><Relationship Id="rId323" Type="http://schemas.openxmlformats.org/officeDocument/2006/relationships/slideLayout" Target="../slideLayouts/slideLayout1419.xml"/><Relationship Id="rId344" Type="http://schemas.openxmlformats.org/officeDocument/2006/relationships/slideLayout" Target="../slideLayouts/slideLayout1440.xml"/><Relationship Id="rId530" Type="http://schemas.openxmlformats.org/officeDocument/2006/relationships/slideLayout" Target="../slideLayouts/slideLayout1626.xml"/><Relationship Id="rId20" Type="http://schemas.openxmlformats.org/officeDocument/2006/relationships/slideLayout" Target="../slideLayouts/slideLayout1116.xml"/><Relationship Id="rId41" Type="http://schemas.openxmlformats.org/officeDocument/2006/relationships/slideLayout" Target="../slideLayouts/slideLayout1137.xml"/><Relationship Id="rId62" Type="http://schemas.openxmlformats.org/officeDocument/2006/relationships/slideLayout" Target="../slideLayouts/slideLayout1158.xml"/><Relationship Id="rId83" Type="http://schemas.openxmlformats.org/officeDocument/2006/relationships/slideLayout" Target="../slideLayouts/slideLayout1179.xml"/><Relationship Id="rId179" Type="http://schemas.openxmlformats.org/officeDocument/2006/relationships/slideLayout" Target="../slideLayouts/slideLayout1275.xml"/><Relationship Id="rId365" Type="http://schemas.openxmlformats.org/officeDocument/2006/relationships/slideLayout" Target="../slideLayouts/slideLayout1461.xml"/><Relationship Id="rId386" Type="http://schemas.openxmlformats.org/officeDocument/2006/relationships/slideLayout" Target="../slideLayouts/slideLayout1482.xml"/><Relationship Id="rId190" Type="http://schemas.openxmlformats.org/officeDocument/2006/relationships/slideLayout" Target="../slideLayouts/slideLayout1286.xml"/><Relationship Id="rId204" Type="http://schemas.openxmlformats.org/officeDocument/2006/relationships/slideLayout" Target="../slideLayouts/slideLayout1300.xml"/><Relationship Id="rId225" Type="http://schemas.openxmlformats.org/officeDocument/2006/relationships/slideLayout" Target="../slideLayouts/slideLayout1321.xml"/><Relationship Id="rId246" Type="http://schemas.openxmlformats.org/officeDocument/2006/relationships/slideLayout" Target="../slideLayouts/slideLayout1342.xml"/><Relationship Id="rId267" Type="http://schemas.openxmlformats.org/officeDocument/2006/relationships/slideLayout" Target="../slideLayouts/slideLayout1363.xml"/><Relationship Id="rId288" Type="http://schemas.openxmlformats.org/officeDocument/2006/relationships/slideLayout" Target="../slideLayouts/slideLayout1384.xml"/><Relationship Id="rId411" Type="http://schemas.openxmlformats.org/officeDocument/2006/relationships/slideLayout" Target="../slideLayouts/slideLayout1507.xml"/><Relationship Id="rId432" Type="http://schemas.openxmlformats.org/officeDocument/2006/relationships/slideLayout" Target="../slideLayouts/slideLayout1528.xml"/><Relationship Id="rId453" Type="http://schemas.openxmlformats.org/officeDocument/2006/relationships/slideLayout" Target="../slideLayouts/slideLayout1549.xml"/><Relationship Id="rId474" Type="http://schemas.openxmlformats.org/officeDocument/2006/relationships/slideLayout" Target="../slideLayouts/slideLayout1570.xml"/><Relationship Id="rId509" Type="http://schemas.openxmlformats.org/officeDocument/2006/relationships/slideLayout" Target="../slideLayouts/slideLayout1605.xml"/><Relationship Id="rId106" Type="http://schemas.openxmlformats.org/officeDocument/2006/relationships/slideLayout" Target="../slideLayouts/slideLayout1202.xml"/><Relationship Id="rId127" Type="http://schemas.openxmlformats.org/officeDocument/2006/relationships/slideLayout" Target="../slideLayouts/slideLayout1223.xml"/><Relationship Id="rId313" Type="http://schemas.openxmlformats.org/officeDocument/2006/relationships/slideLayout" Target="../slideLayouts/slideLayout1409.xml"/><Relationship Id="rId495" Type="http://schemas.openxmlformats.org/officeDocument/2006/relationships/slideLayout" Target="../slideLayouts/slideLayout1591.xml"/><Relationship Id="rId10" Type="http://schemas.openxmlformats.org/officeDocument/2006/relationships/slideLayout" Target="../slideLayouts/slideLayout1106.xml"/><Relationship Id="rId31" Type="http://schemas.openxmlformats.org/officeDocument/2006/relationships/slideLayout" Target="../slideLayouts/slideLayout1127.xml"/><Relationship Id="rId52" Type="http://schemas.openxmlformats.org/officeDocument/2006/relationships/slideLayout" Target="../slideLayouts/slideLayout1148.xml"/><Relationship Id="rId73" Type="http://schemas.openxmlformats.org/officeDocument/2006/relationships/slideLayout" Target="../slideLayouts/slideLayout1169.xml"/><Relationship Id="rId94" Type="http://schemas.openxmlformats.org/officeDocument/2006/relationships/slideLayout" Target="../slideLayouts/slideLayout1190.xml"/><Relationship Id="rId148" Type="http://schemas.openxmlformats.org/officeDocument/2006/relationships/slideLayout" Target="../slideLayouts/slideLayout1244.xml"/><Relationship Id="rId169" Type="http://schemas.openxmlformats.org/officeDocument/2006/relationships/slideLayout" Target="../slideLayouts/slideLayout1265.xml"/><Relationship Id="rId334" Type="http://schemas.openxmlformats.org/officeDocument/2006/relationships/slideLayout" Target="../slideLayouts/slideLayout1430.xml"/><Relationship Id="rId355" Type="http://schemas.openxmlformats.org/officeDocument/2006/relationships/slideLayout" Target="../slideLayouts/slideLayout1451.xml"/><Relationship Id="rId376" Type="http://schemas.openxmlformats.org/officeDocument/2006/relationships/slideLayout" Target="../slideLayouts/slideLayout1472.xml"/><Relationship Id="rId397" Type="http://schemas.openxmlformats.org/officeDocument/2006/relationships/slideLayout" Target="../slideLayouts/slideLayout1493.xml"/><Relationship Id="rId520" Type="http://schemas.openxmlformats.org/officeDocument/2006/relationships/slideLayout" Target="../slideLayouts/slideLayout1616.xml"/><Relationship Id="rId541" Type="http://schemas.openxmlformats.org/officeDocument/2006/relationships/slideLayout" Target="../slideLayouts/slideLayout1637.xml"/><Relationship Id="rId4" Type="http://schemas.openxmlformats.org/officeDocument/2006/relationships/slideLayout" Target="../slideLayouts/slideLayout1100.xml"/><Relationship Id="rId180" Type="http://schemas.openxmlformats.org/officeDocument/2006/relationships/slideLayout" Target="../slideLayouts/slideLayout1276.xml"/><Relationship Id="rId215" Type="http://schemas.openxmlformats.org/officeDocument/2006/relationships/slideLayout" Target="../slideLayouts/slideLayout1311.xml"/><Relationship Id="rId236" Type="http://schemas.openxmlformats.org/officeDocument/2006/relationships/slideLayout" Target="../slideLayouts/slideLayout1332.xml"/><Relationship Id="rId257" Type="http://schemas.openxmlformats.org/officeDocument/2006/relationships/slideLayout" Target="../slideLayouts/slideLayout1353.xml"/><Relationship Id="rId278" Type="http://schemas.openxmlformats.org/officeDocument/2006/relationships/slideLayout" Target="../slideLayouts/slideLayout1374.xml"/><Relationship Id="rId401" Type="http://schemas.openxmlformats.org/officeDocument/2006/relationships/slideLayout" Target="../slideLayouts/slideLayout1497.xml"/><Relationship Id="rId422" Type="http://schemas.openxmlformats.org/officeDocument/2006/relationships/slideLayout" Target="../slideLayouts/slideLayout1518.xml"/><Relationship Id="rId443" Type="http://schemas.openxmlformats.org/officeDocument/2006/relationships/slideLayout" Target="../slideLayouts/slideLayout1539.xml"/><Relationship Id="rId464" Type="http://schemas.openxmlformats.org/officeDocument/2006/relationships/slideLayout" Target="../slideLayouts/slideLayout1560.xml"/><Relationship Id="rId303" Type="http://schemas.openxmlformats.org/officeDocument/2006/relationships/slideLayout" Target="../slideLayouts/slideLayout1399.xml"/><Relationship Id="rId485" Type="http://schemas.openxmlformats.org/officeDocument/2006/relationships/slideLayout" Target="../slideLayouts/slideLayout1581.xml"/><Relationship Id="rId42" Type="http://schemas.openxmlformats.org/officeDocument/2006/relationships/slideLayout" Target="../slideLayouts/slideLayout1138.xml"/><Relationship Id="rId84" Type="http://schemas.openxmlformats.org/officeDocument/2006/relationships/slideLayout" Target="../slideLayouts/slideLayout1180.xml"/><Relationship Id="rId138" Type="http://schemas.openxmlformats.org/officeDocument/2006/relationships/slideLayout" Target="../slideLayouts/slideLayout1234.xml"/><Relationship Id="rId345" Type="http://schemas.openxmlformats.org/officeDocument/2006/relationships/slideLayout" Target="../slideLayouts/slideLayout1441.xml"/><Relationship Id="rId387" Type="http://schemas.openxmlformats.org/officeDocument/2006/relationships/slideLayout" Target="../slideLayouts/slideLayout1483.xml"/><Relationship Id="rId510" Type="http://schemas.openxmlformats.org/officeDocument/2006/relationships/slideLayout" Target="../slideLayouts/slideLayout1606.xml"/><Relationship Id="rId191" Type="http://schemas.openxmlformats.org/officeDocument/2006/relationships/slideLayout" Target="../slideLayouts/slideLayout1287.xml"/><Relationship Id="rId205" Type="http://schemas.openxmlformats.org/officeDocument/2006/relationships/slideLayout" Target="../slideLayouts/slideLayout1301.xml"/><Relationship Id="rId247" Type="http://schemas.openxmlformats.org/officeDocument/2006/relationships/slideLayout" Target="../slideLayouts/slideLayout1343.xml"/><Relationship Id="rId412" Type="http://schemas.openxmlformats.org/officeDocument/2006/relationships/slideLayout" Target="../slideLayouts/slideLayout1508.xml"/><Relationship Id="rId107" Type="http://schemas.openxmlformats.org/officeDocument/2006/relationships/slideLayout" Target="../slideLayouts/slideLayout1203.xml"/><Relationship Id="rId289" Type="http://schemas.openxmlformats.org/officeDocument/2006/relationships/slideLayout" Target="../slideLayouts/slideLayout1385.xml"/><Relationship Id="rId454" Type="http://schemas.openxmlformats.org/officeDocument/2006/relationships/slideLayout" Target="../slideLayouts/slideLayout1550.xml"/><Relationship Id="rId496" Type="http://schemas.openxmlformats.org/officeDocument/2006/relationships/slideLayout" Target="../slideLayouts/slideLayout1592.xml"/><Relationship Id="rId11" Type="http://schemas.openxmlformats.org/officeDocument/2006/relationships/slideLayout" Target="../slideLayouts/slideLayout1107.xml"/><Relationship Id="rId53" Type="http://schemas.openxmlformats.org/officeDocument/2006/relationships/slideLayout" Target="../slideLayouts/slideLayout1149.xml"/><Relationship Id="rId149" Type="http://schemas.openxmlformats.org/officeDocument/2006/relationships/slideLayout" Target="../slideLayouts/slideLayout1245.xml"/><Relationship Id="rId314" Type="http://schemas.openxmlformats.org/officeDocument/2006/relationships/slideLayout" Target="../slideLayouts/slideLayout1410.xml"/><Relationship Id="rId356" Type="http://schemas.openxmlformats.org/officeDocument/2006/relationships/slideLayout" Target="../slideLayouts/slideLayout1452.xml"/><Relationship Id="rId398" Type="http://schemas.openxmlformats.org/officeDocument/2006/relationships/slideLayout" Target="../slideLayouts/slideLayout1494.xml"/><Relationship Id="rId521" Type="http://schemas.openxmlformats.org/officeDocument/2006/relationships/slideLayout" Target="../slideLayouts/slideLayout1617.xml"/><Relationship Id="rId95" Type="http://schemas.openxmlformats.org/officeDocument/2006/relationships/slideLayout" Target="../slideLayouts/slideLayout1191.xml"/><Relationship Id="rId160" Type="http://schemas.openxmlformats.org/officeDocument/2006/relationships/slideLayout" Target="../slideLayouts/slideLayout1256.xml"/><Relationship Id="rId216" Type="http://schemas.openxmlformats.org/officeDocument/2006/relationships/slideLayout" Target="../slideLayouts/slideLayout1312.xml"/><Relationship Id="rId423" Type="http://schemas.openxmlformats.org/officeDocument/2006/relationships/slideLayout" Target="../slideLayouts/slideLayout1519.xml"/><Relationship Id="rId258" Type="http://schemas.openxmlformats.org/officeDocument/2006/relationships/slideLayout" Target="../slideLayouts/slideLayout1354.xml"/><Relationship Id="rId465" Type="http://schemas.openxmlformats.org/officeDocument/2006/relationships/slideLayout" Target="../slideLayouts/slideLayout1561.xml"/><Relationship Id="rId22" Type="http://schemas.openxmlformats.org/officeDocument/2006/relationships/slideLayout" Target="../slideLayouts/slideLayout1118.xml"/><Relationship Id="rId64" Type="http://schemas.openxmlformats.org/officeDocument/2006/relationships/slideLayout" Target="../slideLayouts/slideLayout1160.xml"/><Relationship Id="rId118" Type="http://schemas.openxmlformats.org/officeDocument/2006/relationships/slideLayout" Target="../slideLayouts/slideLayout1214.xml"/><Relationship Id="rId325" Type="http://schemas.openxmlformats.org/officeDocument/2006/relationships/slideLayout" Target="../slideLayouts/slideLayout1421.xml"/><Relationship Id="rId367" Type="http://schemas.openxmlformats.org/officeDocument/2006/relationships/slideLayout" Target="../slideLayouts/slideLayout1463.xml"/><Relationship Id="rId532" Type="http://schemas.openxmlformats.org/officeDocument/2006/relationships/slideLayout" Target="../slideLayouts/slideLayout1628.xml"/><Relationship Id="rId171" Type="http://schemas.openxmlformats.org/officeDocument/2006/relationships/slideLayout" Target="../slideLayouts/slideLayout1267.xml"/><Relationship Id="rId227" Type="http://schemas.openxmlformats.org/officeDocument/2006/relationships/slideLayout" Target="../slideLayouts/slideLayout1323.xml"/><Relationship Id="rId269" Type="http://schemas.openxmlformats.org/officeDocument/2006/relationships/slideLayout" Target="../slideLayouts/slideLayout1365.xml"/><Relationship Id="rId434" Type="http://schemas.openxmlformats.org/officeDocument/2006/relationships/slideLayout" Target="../slideLayouts/slideLayout1530.xml"/><Relationship Id="rId476" Type="http://schemas.openxmlformats.org/officeDocument/2006/relationships/slideLayout" Target="../slideLayouts/slideLayout1572.xml"/><Relationship Id="rId33" Type="http://schemas.openxmlformats.org/officeDocument/2006/relationships/slideLayout" Target="../slideLayouts/slideLayout1129.xml"/><Relationship Id="rId129" Type="http://schemas.openxmlformats.org/officeDocument/2006/relationships/slideLayout" Target="../slideLayouts/slideLayout1225.xml"/><Relationship Id="rId280" Type="http://schemas.openxmlformats.org/officeDocument/2006/relationships/slideLayout" Target="../slideLayouts/slideLayout1376.xml"/><Relationship Id="rId336" Type="http://schemas.openxmlformats.org/officeDocument/2006/relationships/slideLayout" Target="../slideLayouts/slideLayout1432.xml"/><Relationship Id="rId501" Type="http://schemas.openxmlformats.org/officeDocument/2006/relationships/slideLayout" Target="../slideLayouts/slideLayout1597.xml"/><Relationship Id="rId543" Type="http://schemas.openxmlformats.org/officeDocument/2006/relationships/slideLayout" Target="../slideLayouts/slideLayout1639.xml"/><Relationship Id="rId75" Type="http://schemas.openxmlformats.org/officeDocument/2006/relationships/slideLayout" Target="../slideLayouts/slideLayout1171.xml"/><Relationship Id="rId140" Type="http://schemas.openxmlformats.org/officeDocument/2006/relationships/slideLayout" Target="../slideLayouts/slideLayout1236.xml"/><Relationship Id="rId182" Type="http://schemas.openxmlformats.org/officeDocument/2006/relationships/slideLayout" Target="../slideLayouts/slideLayout1278.xml"/><Relationship Id="rId378" Type="http://schemas.openxmlformats.org/officeDocument/2006/relationships/slideLayout" Target="../slideLayouts/slideLayout1474.xml"/><Relationship Id="rId403" Type="http://schemas.openxmlformats.org/officeDocument/2006/relationships/slideLayout" Target="../slideLayouts/slideLayout1499.xml"/><Relationship Id="rId6" Type="http://schemas.openxmlformats.org/officeDocument/2006/relationships/slideLayout" Target="../slideLayouts/slideLayout1102.xml"/><Relationship Id="rId238" Type="http://schemas.openxmlformats.org/officeDocument/2006/relationships/slideLayout" Target="../slideLayouts/slideLayout1334.xml"/><Relationship Id="rId445" Type="http://schemas.openxmlformats.org/officeDocument/2006/relationships/slideLayout" Target="../slideLayouts/slideLayout1541.xml"/><Relationship Id="rId487" Type="http://schemas.openxmlformats.org/officeDocument/2006/relationships/slideLayout" Target="../slideLayouts/slideLayout1583.xml"/><Relationship Id="rId291" Type="http://schemas.openxmlformats.org/officeDocument/2006/relationships/slideLayout" Target="../slideLayouts/slideLayout1387.xml"/><Relationship Id="rId305" Type="http://schemas.openxmlformats.org/officeDocument/2006/relationships/slideLayout" Target="../slideLayouts/slideLayout1401.xml"/><Relationship Id="rId347" Type="http://schemas.openxmlformats.org/officeDocument/2006/relationships/slideLayout" Target="../slideLayouts/slideLayout1443.xml"/><Relationship Id="rId512" Type="http://schemas.openxmlformats.org/officeDocument/2006/relationships/slideLayout" Target="../slideLayouts/slideLayout1608.xml"/><Relationship Id="rId44" Type="http://schemas.openxmlformats.org/officeDocument/2006/relationships/slideLayout" Target="../slideLayouts/slideLayout1140.xml"/><Relationship Id="rId86" Type="http://schemas.openxmlformats.org/officeDocument/2006/relationships/slideLayout" Target="../slideLayouts/slideLayout1182.xml"/><Relationship Id="rId151" Type="http://schemas.openxmlformats.org/officeDocument/2006/relationships/slideLayout" Target="../slideLayouts/slideLayout1247.xml"/><Relationship Id="rId389" Type="http://schemas.openxmlformats.org/officeDocument/2006/relationships/slideLayout" Target="../slideLayouts/slideLayout1485.xml"/><Relationship Id="rId193" Type="http://schemas.openxmlformats.org/officeDocument/2006/relationships/slideLayout" Target="../slideLayouts/slideLayout1289.xml"/><Relationship Id="rId207" Type="http://schemas.openxmlformats.org/officeDocument/2006/relationships/slideLayout" Target="../slideLayouts/slideLayout1303.xml"/><Relationship Id="rId249" Type="http://schemas.openxmlformats.org/officeDocument/2006/relationships/slideLayout" Target="../slideLayouts/slideLayout1345.xml"/><Relationship Id="rId414" Type="http://schemas.openxmlformats.org/officeDocument/2006/relationships/slideLayout" Target="../slideLayouts/slideLayout1510.xml"/><Relationship Id="rId456" Type="http://schemas.openxmlformats.org/officeDocument/2006/relationships/slideLayout" Target="../slideLayouts/slideLayout1552.xml"/><Relationship Id="rId498" Type="http://schemas.openxmlformats.org/officeDocument/2006/relationships/slideLayout" Target="../slideLayouts/slideLayout1594.xml"/><Relationship Id="rId13" Type="http://schemas.openxmlformats.org/officeDocument/2006/relationships/slideLayout" Target="../slideLayouts/slideLayout1109.xml"/><Relationship Id="rId109" Type="http://schemas.openxmlformats.org/officeDocument/2006/relationships/slideLayout" Target="../slideLayouts/slideLayout1205.xml"/><Relationship Id="rId260" Type="http://schemas.openxmlformats.org/officeDocument/2006/relationships/slideLayout" Target="../slideLayouts/slideLayout1356.xml"/><Relationship Id="rId316" Type="http://schemas.openxmlformats.org/officeDocument/2006/relationships/slideLayout" Target="../slideLayouts/slideLayout1412.xml"/><Relationship Id="rId523" Type="http://schemas.openxmlformats.org/officeDocument/2006/relationships/slideLayout" Target="../slideLayouts/slideLayout1619.xml"/><Relationship Id="rId55" Type="http://schemas.openxmlformats.org/officeDocument/2006/relationships/slideLayout" Target="../slideLayouts/slideLayout1151.xml"/><Relationship Id="rId97" Type="http://schemas.openxmlformats.org/officeDocument/2006/relationships/slideLayout" Target="../slideLayouts/slideLayout1193.xml"/><Relationship Id="rId120" Type="http://schemas.openxmlformats.org/officeDocument/2006/relationships/slideLayout" Target="../slideLayouts/slideLayout1216.xml"/><Relationship Id="rId358" Type="http://schemas.openxmlformats.org/officeDocument/2006/relationships/slideLayout" Target="../slideLayouts/slideLayout1454.xml"/><Relationship Id="rId162" Type="http://schemas.openxmlformats.org/officeDocument/2006/relationships/slideLayout" Target="../slideLayouts/slideLayout1258.xml"/><Relationship Id="rId218" Type="http://schemas.openxmlformats.org/officeDocument/2006/relationships/slideLayout" Target="../slideLayouts/slideLayout1314.xml"/><Relationship Id="rId425" Type="http://schemas.openxmlformats.org/officeDocument/2006/relationships/slideLayout" Target="../slideLayouts/slideLayout1521.xml"/><Relationship Id="rId467" Type="http://schemas.openxmlformats.org/officeDocument/2006/relationships/slideLayout" Target="../slideLayouts/slideLayout1563.xml"/><Relationship Id="rId271" Type="http://schemas.openxmlformats.org/officeDocument/2006/relationships/slideLayout" Target="../slideLayouts/slideLayout1367.xml"/><Relationship Id="rId24" Type="http://schemas.openxmlformats.org/officeDocument/2006/relationships/slideLayout" Target="../slideLayouts/slideLayout1120.xml"/><Relationship Id="rId66" Type="http://schemas.openxmlformats.org/officeDocument/2006/relationships/slideLayout" Target="../slideLayouts/slideLayout1162.xml"/><Relationship Id="rId131" Type="http://schemas.openxmlformats.org/officeDocument/2006/relationships/slideLayout" Target="../slideLayouts/slideLayout1227.xml"/><Relationship Id="rId327" Type="http://schemas.openxmlformats.org/officeDocument/2006/relationships/slideLayout" Target="../slideLayouts/slideLayout1423.xml"/><Relationship Id="rId369" Type="http://schemas.openxmlformats.org/officeDocument/2006/relationships/slideLayout" Target="../slideLayouts/slideLayout1465.xml"/><Relationship Id="rId534" Type="http://schemas.openxmlformats.org/officeDocument/2006/relationships/slideLayout" Target="../slideLayouts/slideLayout1630.xml"/><Relationship Id="rId173" Type="http://schemas.openxmlformats.org/officeDocument/2006/relationships/slideLayout" Target="../slideLayouts/slideLayout1269.xml"/><Relationship Id="rId229" Type="http://schemas.openxmlformats.org/officeDocument/2006/relationships/slideLayout" Target="../slideLayouts/slideLayout1325.xml"/><Relationship Id="rId380" Type="http://schemas.openxmlformats.org/officeDocument/2006/relationships/slideLayout" Target="../slideLayouts/slideLayout1476.xml"/><Relationship Id="rId436" Type="http://schemas.openxmlformats.org/officeDocument/2006/relationships/slideLayout" Target="../slideLayouts/slideLayout1532.xml"/><Relationship Id="rId240" Type="http://schemas.openxmlformats.org/officeDocument/2006/relationships/slideLayout" Target="../slideLayouts/slideLayout1336.xml"/><Relationship Id="rId478" Type="http://schemas.openxmlformats.org/officeDocument/2006/relationships/slideLayout" Target="../slideLayouts/slideLayout1574.xml"/><Relationship Id="rId35" Type="http://schemas.openxmlformats.org/officeDocument/2006/relationships/slideLayout" Target="../slideLayouts/slideLayout1131.xml"/><Relationship Id="rId77" Type="http://schemas.openxmlformats.org/officeDocument/2006/relationships/slideLayout" Target="../slideLayouts/slideLayout1173.xml"/><Relationship Id="rId100" Type="http://schemas.openxmlformats.org/officeDocument/2006/relationships/slideLayout" Target="../slideLayouts/slideLayout1196.xml"/><Relationship Id="rId282" Type="http://schemas.openxmlformats.org/officeDocument/2006/relationships/slideLayout" Target="../slideLayouts/slideLayout1378.xml"/><Relationship Id="rId338" Type="http://schemas.openxmlformats.org/officeDocument/2006/relationships/slideLayout" Target="../slideLayouts/slideLayout1434.xml"/><Relationship Id="rId503" Type="http://schemas.openxmlformats.org/officeDocument/2006/relationships/slideLayout" Target="../slideLayouts/slideLayout1599.xml"/><Relationship Id="rId545" Type="http://schemas.openxmlformats.org/officeDocument/2006/relationships/slideLayout" Target="../slideLayouts/slideLayout1641.xml"/><Relationship Id="rId8" Type="http://schemas.openxmlformats.org/officeDocument/2006/relationships/slideLayout" Target="../slideLayouts/slideLayout1104.xml"/><Relationship Id="rId142" Type="http://schemas.openxmlformats.org/officeDocument/2006/relationships/slideLayout" Target="../slideLayouts/slideLayout1238.xml"/><Relationship Id="rId184" Type="http://schemas.openxmlformats.org/officeDocument/2006/relationships/slideLayout" Target="../slideLayouts/slideLayout1280.xml"/><Relationship Id="rId391" Type="http://schemas.openxmlformats.org/officeDocument/2006/relationships/slideLayout" Target="../slideLayouts/slideLayout1487.xml"/><Relationship Id="rId405" Type="http://schemas.openxmlformats.org/officeDocument/2006/relationships/slideLayout" Target="../slideLayouts/slideLayout1501.xml"/><Relationship Id="rId447" Type="http://schemas.openxmlformats.org/officeDocument/2006/relationships/slideLayout" Target="../slideLayouts/slideLayout1543.xml"/><Relationship Id="rId251" Type="http://schemas.openxmlformats.org/officeDocument/2006/relationships/slideLayout" Target="../slideLayouts/slideLayout1347.xml"/><Relationship Id="rId489" Type="http://schemas.openxmlformats.org/officeDocument/2006/relationships/slideLayout" Target="../slideLayouts/slideLayout1585.xml"/><Relationship Id="rId46" Type="http://schemas.openxmlformats.org/officeDocument/2006/relationships/slideLayout" Target="../slideLayouts/slideLayout1142.xml"/><Relationship Id="rId293" Type="http://schemas.openxmlformats.org/officeDocument/2006/relationships/slideLayout" Target="../slideLayouts/slideLayout1389.xml"/><Relationship Id="rId307" Type="http://schemas.openxmlformats.org/officeDocument/2006/relationships/slideLayout" Target="../slideLayouts/slideLayout1403.xml"/><Relationship Id="rId349" Type="http://schemas.openxmlformats.org/officeDocument/2006/relationships/slideLayout" Target="../slideLayouts/slideLayout1445.xml"/><Relationship Id="rId514" Type="http://schemas.openxmlformats.org/officeDocument/2006/relationships/slideLayout" Target="../slideLayouts/slideLayout1610.xml"/><Relationship Id="rId88" Type="http://schemas.openxmlformats.org/officeDocument/2006/relationships/slideLayout" Target="../slideLayouts/slideLayout1184.xml"/><Relationship Id="rId111" Type="http://schemas.openxmlformats.org/officeDocument/2006/relationships/slideLayout" Target="../slideLayouts/slideLayout1207.xml"/><Relationship Id="rId153" Type="http://schemas.openxmlformats.org/officeDocument/2006/relationships/slideLayout" Target="../slideLayouts/slideLayout1249.xml"/><Relationship Id="rId195" Type="http://schemas.openxmlformats.org/officeDocument/2006/relationships/slideLayout" Target="../slideLayouts/slideLayout1291.xml"/><Relationship Id="rId209" Type="http://schemas.openxmlformats.org/officeDocument/2006/relationships/slideLayout" Target="../slideLayouts/slideLayout1305.xml"/><Relationship Id="rId360" Type="http://schemas.openxmlformats.org/officeDocument/2006/relationships/slideLayout" Target="../slideLayouts/slideLayout1456.xml"/><Relationship Id="rId416" Type="http://schemas.openxmlformats.org/officeDocument/2006/relationships/slideLayout" Target="../slideLayouts/slideLayout1512.xml"/></Relationships>
</file>

<file path=ppt/slideMasters/_rels/slideMaster4.xml.rels><?xml version="1.0" encoding="UTF-8" standalone="yes"?>
<Relationships xmlns="http://schemas.openxmlformats.org/package/2006/relationships"><Relationship Id="rId117" Type="http://schemas.openxmlformats.org/officeDocument/2006/relationships/slideLayout" Target="../slideLayouts/slideLayout1761.xml"/><Relationship Id="rId299" Type="http://schemas.openxmlformats.org/officeDocument/2006/relationships/slideLayout" Target="../slideLayouts/slideLayout1943.xml"/><Relationship Id="rId21" Type="http://schemas.openxmlformats.org/officeDocument/2006/relationships/slideLayout" Target="../slideLayouts/slideLayout1665.xml"/><Relationship Id="rId63" Type="http://schemas.openxmlformats.org/officeDocument/2006/relationships/slideLayout" Target="../slideLayouts/slideLayout1707.xml"/><Relationship Id="rId159" Type="http://schemas.openxmlformats.org/officeDocument/2006/relationships/slideLayout" Target="../slideLayouts/slideLayout1803.xml"/><Relationship Id="rId324" Type="http://schemas.openxmlformats.org/officeDocument/2006/relationships/slideLayout" Target="../slideLayouts/slideLayout1968.xml"/><Relationship Id="rId366" Type="http://schemas.openxmlformats.org/officeDocument/2006/relationships/slideLayout" Target="../slideLayouts/slideLayout2010.xml"/><Relationship Id="rId531" Type="http://schemas.openxmlformats.org/officeDocument/2006/relationships/slideLayout" Target="../slideLayouts/slideLayout2175.xml"/><Relationship Id="rId170" Type="http://schemas.openxmlformats.org/officeDocument/2006/relationships/slideLayout" Target="../slideLayouts/slideLayout1814.xml"/><Relationship Id="rId226" Type="http://schemas.openxmlformats.org/officeDocument/2006/relationships/slideLayout" Target="../slideLayouts/slideLayout1870.xml"/><Relationship Id="rId433" Type="http://schemas.openxmlformats.org/officeDocument/2006/relationships/slideLayout" Target="../slideLayouts/slideLayout2077.xml"/><Relationship Id="rId268" Type="http://schemas.openxmlformats.org/officeDocument/2006/relationships/slideLayout" Target="../slideLayouts/slideLayout1912.xml"/><Relationship Id="rId475" Type="http://schemas.openxmlformats.org/officeDocument/2006/relationships/slideLayout" Target="../slideLayouts/slideLayout2119.xml"/><Relationship Id="rId32" Type="http://schemas.openxmlformats.org/officeDocument/2006/relationships/slideLayout" Target="../slideLayouts/slideLayout1676.xml"/><Relationship Id="rId74" Type="http://schemas.openxmlformats.org/officeDocument/2006/relationships/slideLayout" Target="../slideLayouts/slideLayout1718.xml"/><Relationship Id="rId128" Type="http://schemas.openxmlformats.org/officeDocument/2006/relationships/slideLayout" Target="../slideLayouts/slideLayout1772.xml"/><Relationship Id="rId335" Type="http://schemas.openxmlformats.org/officeDocument/2006/relationships/slideLayout" Target="../slideLayouts/slideLayout1979.xml"/><Relationship Id="rId377" Type="http://schemas.openxmlformats.org/officeDocument/2006/relationships/slideLayout" Target="../slideLayouts/slideLayout2021.xml"/><Relationship Id="rId500" Type="http://schemas.openxmlformats.org/officeDocument/2006/relationships/slideLayout" Target="../slideLayouts/slideLayout2144.xml"/><Relationship Id="rId542" Type="http://schemas.openxmlformats.org/officeDocument/2006/relationships/slideLayout" Target="../slideLayouts/slideLayout2186.xml"/><Relationship Id="rId5" Type="http://schemas.openxmlformats.org/officeDocument/2006/relationships/slideLayout" Target="../slideLayouts/slideLayout1649.xml"/><Relationship Id="rId181" Type="http://schemas.openxmlformats.org/officeDocument/2006/relationships/slideLayout" Target="../slideLayouts/slideLayout1825.xml"/><Relationship Id="rId237" Type="http://schemas.openxmlformats.org/officeDocument/2006/relationships/slideLayout" Target="../slideLayouts/slideLayout1881.xml"/><Relationship Id="rId402" Type="http://schemas.openxmlformats.org/officeDocument/2006/relationships/slideLayout" Target="../slideLayouts/slideLayout2046.xml"/><Relationship Id="rId279" Type="http://schemas.openxmlformats.org/officeDocument/2006/relationships/slideLayout" Target="../slideLayouts/slideLayout1923.xml"/><Relationship Id="rId444" Type="http://schemas.openxmlformats.org/officeDocument/2006/relationships/slideLayout" Target="../slideLayouts/slideLayout2088.xml"/><Relationship Id="rId486" Type="http://schemas.openxmlformats.org/officeDocument/2006/relationships/slideLayout" Target="../slideLayouts/slideLayout2130.xml"/><Relationship Id="rId43" Type="http://schemas.openxmlformats.org/officeDocument/2006/relationships/slideLayout" Target="../slideLayouts/slideLayout1687.xml"/><Relationship Id="rId139" Type="http://schemas.openxmlformats.org/officeDocument/2006/relationships/slideLayout" Target="../slideLayouts/slideLayout1783.xml"/><Relationship Id="rId290" Type="http://schemas.openxmlformats.org/officeDocument/2006/relationships/slideLayout" Target="../slideLayouts/slideLayout1934.xml"/><Relationship Id="rId304" Type="http://schemas.openxmlformats.org/officeDocument/2006/relationships/slideLayout" Target="../slideLayouts/slideLayout1948.xml"/><Relationship Id="rId346" Type="http://schemas.openxmlformats.org/officeDocument/2006/relationships/slideLayout" Target="../slideLayouts/slideLayout1990.xml"/><Relationship Id="rId388" Type="http://schemas.openxmlformats.org/officeDocument/2006/relationships/slideLayout" Target="../slideLayouts/slideLayout2032.xml"/><Relationship Id="rId511" Type="http://schemas.openxmlformats.org/officeDocument/2006/relationships/slideLayout" Target="../slideLayouts/slideLayout2155.xml"/><Relationship Id="rId85" Type="http://schemas.openxmlformats.org/officeDocument/2006/relationships/slideLayout" Target="../slideLayouts/slideLayout1729.xml"/><Relationship Id="rId150" Type="http://schemas.openxmlformats.org/officeDocument/2006/relationships/slideLayout" Target="../slideLayouts/slideLayout1794.xml"/><Relationship Id="rId192" Type="http://schemas.openxmlformats.org/officeDocument/2006/relationships/slideLayout" Target="../slideLayouts/slideLayout1836.xml"/><Relationship Id="rId206" Type="http://schemas.openxmlformats.org/officeDocument/2006/relationships/slideLayout" Target="../slideLayouts/slideLayout1850.xml"/><Relationship Id="rId413" Type="http://schemas.openxmlformats.org/officeDocument/2006/relationships/slideLayout" Target="../slideLayouts/slideLayout2057.xml"/><Relationship Id="rId248" Type="http://schemas.openxmlformats.org/officeDocument/2006/relationships/slideLayout" Target="../slideLayouts/slideLayout1892.xml"/><Relationship Id="rId455" Type="http://schemas.openxmlformats.org/officeDocument/2006/relationships/slideLayout" Target="../slideLayouts/slideLayout2099.xml"/><Relationship Id="rId497" Type="http://schemas.openxmlformats.org/officeDocument/2006/relationships/slideLayout" Target="../slideLayouts/slideLayout2141.xml"/><Relationship Id="rId12" Type="http://schemas.openxmlformats.org/officeDocument/2006/relationships/slideLayout" Target="../slideLayouts/slideLayout1656.xml"/><Relationship Id="rId108" Type="http://schemas.openxmlformats.org/officeDocument/2006/relationships/slideLayout" Target="../slideLayouts/slideLayout1752.xml"/><Relationship Id="rId315" Type="http://schemas.openxmlformats.org/officeDocument/2006/relationships/slideLayout" Target="../slideLayouts/slideLayout1959.xml"/><Relationship Id="rId357" Type="http://schemas.openxmlformats.org/officeDocument/2006/relationships/slideLayout" Target="../slideLayouts/slideLayout2001.xml"/><Relationship Id="rId522" Type="http://schemas.openxmlformats.org/officeDocument/2006/relationships/slideLayout" Target="../slideLayouts/slideLayout2166.xml"/><Relationship Id="rId54" Type="http://schemas.openxmlformats.org/officeDocument/2006/relationships/slideLayout" Target="../slideLayouts/slideLayout1698.xml"/><Relationship Id="rId96" Type="http://schemas.openxmlformats.org/officeDocument/2006/relationships/slideLayout" Target="../slideLayouts/slideLayout1740.xml"/><Relationship Id="rId161" Type="http://schemas.openxmlformats.org/officeDocument/2006/relationships/slideLayout" Target="../slideLayouts/slideLayout1805.xml"/><Relationship Id="rId217" Type="http://schemas.openxmlformats.org/officeDocument/2006/relationships/slideLayout" Target="../slideLayouts/slideLayout1861.xml"/><Relationship Id="rId399" Type="http://schemas.openxmlformats.org/officeDocument/2006/relationships/slideLayout" Target="../slideLayouts/slideLayout2043.xml"/><Relationship Id="rId259" Type="http://schemas.openxmlformats.org/officeDocument/2006/relationships/slideLayout" Target="../slideLayouts/slideLayout1903.xml"/><Relationship Id="rId424" Type="http://schemas.openxmlformats.org/officeDocument/2006/relationships/slideLayout" Target="../slideLayouts/slideLayout2068.xml"/><Relationship Id="rId466" Type="http://schemas.openxmlformats.org/officeDocument/2006/relationships/slideLayout" Target="../slideLayouts/slideLayout2110.xml"/><Relationship Id="rId23" Type="http://schemas.openxmlformats.org/officeDocument/2006/relationships/slideLayout" Target="../slideLayouts/slideLayout1667.xml"/><Relationship Id="rId119" Type="http://schemas.openxmlformats.org/officeDocument/2006/relationships/slideLayout" Target="../slideLayouts/slideLayout1763.xml"/><Relationship Id="rId270" Type="http://schemas.openxmlformats.org/officeDocument/2006/relationships/slideLayout" Target="../slideLayouts/slideLayout1914.xml"/><Relationship Id="rId326" Type="http://schemas.openxmlformats.org/officeDocument/2006/relationships/slideLayout" Target="../slideLayouts/slideLayout1970.xml"/><Relationship Id="rId533" Type="http://schemas.openxmlformats.org/officeDocument/2006/relationships/slideLayout" Target="../slideLayouts/slideLayout2177.xml"/><Relationship Id="rId65" Type="http://schemas.openxmlformats.org/officeDocument/2006/relationships/slideLayout" Target="../slideLayouts/slideLayout1709.xml"/><Relationship Id="rId130" Type="http://schemas.openxmlformats.org/officeDocument/2006/relationships/slideLayout" Target="../slideLayouts/slideLayout1774.xml"/><Relationship Id="rId368" Type="http://schemas.openxmlformats.org/officeDocument/2006/relationships/slideLayout" Target="../slideLayouts/slideLayout2012.xml"/><Relationship Id="rId172" Type="http://schemas.openxmlformats.org/officeDocument/2006/relationships/slideLayout" Target="../slideLayouts/slideLayout1816.xml"/><Relationship Id="rId228" Type="http://schemas.openxmlformats.org/officeDocument/2006/relationships/slideLayout" Target="../slideLayouts/slideLayout1872.xml"/><Relationship Id="rId435" Type="http://schemas.openxmlformats.org/officeDocument/2006/relationships/slideLayout" Target="../slideLayouts/slideLayout2079.xml"/><Relationship Id="rId477" Type="http://schemas.openxmlformats.org/officeDocument/2006/relationships/slideLayout" Target="../slideLayouts/slideLayout2121.xml"/><Relationship Id="rId281" Type="http://schemas.openxmlformats.org/officeDocument/2006/relationships/slideLayout" Target="../slideLayouts/slideLayout1925.xml"/><Relationship Id="rId337" Type="http://schemas.openxmlformats.org/officeDocument/2006/relationships/slideLayout" Target="../slideLayouts/slideLayout1981.xml"/><Relationship Id="rId502" Type="http://schemas.openxmlformats.org/officeDocument/2006/relationships/slideLayout" Target="../slideLayouts/slideLayout2146.xml"/><Relationship Id="rId34" Type="http://schemas.openxmlformats.org/officeDocument/2006/relationships/slideLayout" Target="../slideLayouts/slideLayout1678.xml"/><Relationship Id="rId76" Type="http://schemas.openxmlformats.org/officeDocument/2006/relationships/slideLayout" Target="../slideLayouts/slideLayout1720.xml"/><Relationship Id="rId141" Type="http://schemas.openxmlformats.org/officeDocument/2006/relationships/slideLayout" Target="../slideLayouts/slideLayout1785.xml"/><Relationship Id="rId379" Type="http://schemas.openxmlformats.org/officeDocument/2006/relationships/slideLayout" Target="../slideLayouts/slideLayout2023.xml"/><Relationship Id="rId544" Type="http://schemas.openxmlformats.org/officeDocument/2006/relationships/slideLayout" Target="../slideLayouts/slideLayout2188.xml"/><Relationship Id="rId7" Type="http://schemas.openxmlformats.org/officeDocument/2006/relationships/slideLayout" Target="../slideLayouts/slideLayout1651.xml"/><Relationship Id="rId183" Type="http://schemas.openxmlformats.org/officeDocument/2006/relationships/slideLayout" Target="../slideLayouts/slideLayout1827.xml"/><Relationship Id="rId239" Type="http://schemas.openxmlformats.org/officeDocument/2006/relationships/slideLayout" Target="../slideLayouts/slideLayout1883.xml"/><Relationship Id="rId390" Type="http://schemas.openxmlformats.org/officeDocument/2006/relationships/slideLayout" Target="../slideLayouts/slideLayout2034.xml"/><Relationship Id="rId404" Type="http://schemas.openxmlformats.org/officeDocument/2006/relationships/slideLayout" Target="../slideLayouts/slideLayout2048.xml"/><Relationship Id="rId446" Type="http://schemas.openxmlformats.org/officeDocument/2006/relationships/slideLayout" Target="../slideLayouts/slideLayout2090.xml"/><Relationship Id="rId250" Type="http://schemas.openxmlformats.org/officeDocument/2006/relationships/slideLayout" Target="../slideLayouts/slideLayout1894.xml"/><Relationship Id="rId292" Type="http://schemas.openxmlformats.org/officeDocument/2006/relationships/slideLayout" Target="../slideLayouts/slideLayout1936.xml"/><Relationship Id="rId306" Type="http://schemas.openxmlformats.org/officeDocument/2006/relationships/slideLayout" Target="../slideLayouts/slideLayout1950.xml"/><Relationship Id="rId488" Type="http://schemas.openxmlformats.org/officeDocument/2006/relationships/slideLayout" Target="../slideLayouts/slideLayout2132.xml"/><Relationship Id="rId45" Type="http://schemas.openxmlformats.org/officeDocument/2006/relationships/slideLayout" Target="../slideLayouts/slideLayout1689.xml"/><Relationship Id="rId87" Type="http://schemas.openxmlformats.org/officeDocument/2006/relationships/slideLayout" Target="../slideLayouts/slideLayout1731.xml"/><Relationship Id="rId110" Type="http://schemas.openxmlformats.org/officeDocument/2006/relationships/slideLayout" Target="../slideLayouts/slideLayout1754.xml"/><Relationship Id="rId348" Type="http://schemas.openxmlformats.org/officeDocument/2006/relationships/slideLayout" Target="../slideLayouts/slideLayout1992.xml"/><Relationship Id="rId513" Type="http://schemas.openxmlformats.org/officeDocument/2006/relationships/slideLayout" Target="../slideLayouts/slideLayout2157.xml"/><Relationship Id="rId152" Type="http://schemas.openxmlformats.org/officeDocument/2006/relationships/slideLayout" Target="../slideLayouts/slideLayout1796.xml"/><Relationship Id="rId194" Type="http://schemas.openxmlformats.org/officeDocument/2006/relationships/slideLayout" Target="../slideLayouts/slideLayout1838.xml"/><Relationship Id="rId208" Type="http://schemas.openxmlformats.org/officeDocument/2006/relationships/slideLayout" Target="../slideLayouts/slideLayout1852.xml"/><Relationship Id="rId415" Type="http://schemas.openxmlformats.org/officeDocument/2006/relationships/slideLayout" Target="../slideLayouts/slideLayout2059.xml"/><Relationship Id="rId457" Type="http://schemas.openxmlformats.org/officeDocument/2006/relationships/slideLayout" Target="../slideLayouts/slideLayout2101.xml"/><Relationship Id="rId261" Type="http://schemas.openxmlformats.org/officeDocument/2006/relationships/slideLayout" Target="../slideLayouts/slideLayout1905.xml"/><Relationship Id="rId499" Type="http://schemas.openxmlformats.org/officeDocument/2006/relationships/slideLayout" Target="../slideLayouts/slideLayout2143.xml"/><Relationship Id="rId14" Type="http://schemas.openxmlformats.org/officeDocument/2006/relationships/slideLayout" Target="../slideLayouts/slideLayout1658.xml"/><Relationship Id="rId56" Type="http://schemas.openxmlformats.org/officeDocument/2006/relationships/slideLayout" Target="../slideLayouts/slideLayout1700.xml"/><Relationship Id="rId317" Type="http://schemas.openxmlformats.org/officeDocument/2006/relationships/slideLayout" Target="../slideLayouts/slideLayout1961.xml"/><Relationship Id="rId359" Type="http://schemas.openxmlformats.org/officeDocument/2006/relationships/slideLayout" Target="../slideLayouts/slideLayout2003.xml"/><Relationship Id="rId524" Type="http://schemas.openxmlformats.org/officeDocument/2006/relationships/slideLayout" Target="../slideLayouts/slideLayout2168.xml"/><Relationship Id="rId98" Type="http://schemas.openxmlformats.org/officeDocument/2006/relationships/slideLayout" Target="../slideLayouts/slideLayout1742.xml"/><Relationship Id="rId121" Type="http://schemas.openxmlformats.org/officeDocument/2006/relationships/slideLayout" Target="../slideLayouts/slideLayout1765.xml"/><Relationship Id="rId163" Type="http://schemas.openxmlformats.org/officeDocument/2006/relationships/slideLayout" Target="../slideLayouts/slideLayout1807.xml"/><Relationship Id="rId219" Type="http://schemas.openxmlformats.org/officeDocument/2006/relationships/slideLayout" Target="../slideLayouts/slideLayout1863.xml"/><Relationship Id="rId370" Type="http://schemas.openxmlformats.org/officeDocument/2006/relationships/slideLayout" Target="../slideLayouts/slideLayout2014.xml"/><Relationship Id="rId426" Type="http://schemas.openxmlformats.org/officeDocument/2006/relationships/slideLayout" Target="../slideLayouts/slideLayout2070.xml"/><Relationship Id="rId230" Type="http://schemas.openxmlformats.org/officeDocument/2006/relationships/slideLayout" Target="../slideLayouts/slideLayout1874.xml"/><Relationship Id="rId468" Type="http://schemas.openxmlformats.org/officeDocument/2006/relationships/slideLayout" Target="../slideLayouts/slideLayout2112.xml"/><Relationship Id="rId25" Type="http://schemas.openxmlformats.org/officeDocument/2006/relationships/slideLayout" Target="../slideLayouts/slideLayout1669.xml"/><Relationship Id="rId67" Type="http://schemas.openxmlformats.org/officeDocument/2006/relationships/slideLayout" Target="../slideLayouts/slideLayout1711.xml"/><Relationship Id="rId272" Type="http://schemas.openxmlformats.org/officeDocument/2006/relationships/slideLayout" Target="../slideLayouts/slideLayout1916.xml"/><Relationship Id="rId328" Type="http://schemas.openxmlformats.org/officeDocument/2006/relationships/slideLayout" Target="../slideLayouts/slideLayout1972.xml"/><Relationship Id="rId535" Type="http://schemas.openxmlformats.org/officeDocument/2006/relationships/slideLayout" Target="../slideLayouts/slideLayout2179.xml"/><Relationship Id="rId132" Type="http://schemas.openxmlformats.org/officeDocument/2006/relationships/slideLayout" Target="../slideLayouts/slideLayout1776.xml"/><Relationship Id="rId174" Type="http://schemas.openxmlformats.org/officeDocument/2006/relationships/slideLayout" Target="../slideLayouts/slideLayout1818.xml"/><Relationship Id="rId381" Type="http://schemas.openxmlformats.org/officeDocument/2006/relationships/slideLayout" Target="../slideLayouts/slideLayout2025.xml"/><Relationship Id="rId220" Type="http://schemas.openxmlformats.org/officeDocument/2006/relationships/slideLayout" Target="../slideLayouts/slideLayout1864.xml"/><Relationship Id="rId241" Type="http://schemas.openxmlformats.org/officeDocument/2006/relationships/slideLayout" Target="../slideLayouts/slideLayout1885.xml"/><Relationship Id="rId437" Type="http://schemas.openxmlformats.org/officeDocument/2006/relationships/slideLayout" Target="../slideLayouts/slideLayout2081.xml"/><Relationship Id="rId458" Type="http://schemas.openxmlformats.org/officeDocument/2006/relationships/slideLayout" Target="../slideLayouts/slideLayout2102.xml"/><Relationship Id="rId479" Type="http://schemas.openxmlformats.org/officeDocument/2006/relationships/slideLayout" Target="../slideLayouts/slideLayout2123.xml"/><Relationship Id="rId15" Type="http://schemas.openxmlformats.org/officeDocument/2006/relationships/slideLayout" Target="../slideLayouts/slideLayout1659.xml"/><Relationship Id="rId36" Type="http://schemas.openxmlformats.org/officeDocument/2006/relationships/slideLayout" Target="../slideLayouts/slideLayout1680.xml"/><Relationship Id="rId57" Type="http://schemas.openxmlformats.org/officeDocument/2006/relationships/slideLayout" Target="../slideLayouts/slideLayout1701.xml"/><Relationship Id="rId262" Type="http://schemas.openxmlformats.org/officeDocument/2006/relationships/slideLayout" Target="../slideLayouts/slideLayout1906.xml"/><Relationship Id="rId283" Type="http://schemas.openxmlformats.org/officeDocument/2006/relationships/slideLayout" Target="../slideLayouts/slideLayout1927.xml"/><Relationship Id="rId318" Type="http://schemas.openxmlformats.org/officeDocument/2006/relationships/slideLayout" Target="../slideLayouts/slideLayout1962.xml"/><Relationship Id="rId339" Type="http://schemas.openxmlformats.org/officeDocument/2006/relationships/slideLayout" Target="../slideLayouts/slideLayout1983.xml"/><Relationship Id="rId490" Type="http://schemas.openxmlformats.org/officeDocument/2006/relationships/slideLayout" Target="../slideLayouts/slideLayout2134.xml"/><Relationship Id="rId504" Type="http://schemas.openxmlformats.org/officeDocument/2006/relationships/slideLayout" Target="../slideLayouts/slideLayout2148.xml"/><Relationship Id="rId525" Type="http://schemas.openxmlformats.org/officeDocument/2006/relationships/slideLayout" Target="../slideLayouts/slideLayout2169.xml"/><Relationship Id="rId546" Type="http://schemas.openxmlformats.org/officeDocument/2006/relationships/slideLayout" Target="../slideLayouts/slideLayout2190.xml"/><Relationship Id="rId78" Type="http://schemas.openxmlformats.org/officeDocument/2006/relationships/slideLayout" Target="../slideLayouts/slideLayout1722.xml"/><Relationship Id="rId99" Type="http://schemas.openxmlformats.org/officeDocument/2006/relationships/slideLayout" Target="../slideLayouts/slideLayout1743.xml"/><Relationship Id="rId101" Type="http://schemas.openxmlformats.org/officeDocument/2006/relationships/slideLayout" Target="../slideLayouts/slideLayout1745.xml"/><Relationship Id="rId122" Type="http://schemas.openxmlformats.org/officeDocument/2006/relationships/slideLayout" Target="../slideLayouts/slideLayout1766.xml"/><Relationship Id="rId143" Type="http://schemas.openxmlformats.org/officeDocument/2006/relationships/slideLayout" Target="../slideLayouts/slideLayout1787.xml"/><Relationship Id="rId164" Type="http://schemas.openxmlformats.org/officeDocument/2006/relationships/slideLayout" Target="../slideLayouts/slideLayout1808.xml"/><Relationship Id="rId185" Type="http://schemas.openxmlformats.org/officeDocument/2006/relationships/slideLayout" Target="../slideLayouts/slideLayout1829.xml"/><Relationship Id="rId350" Type="http://schemas.openxmlformats.org/officeDocument/2006/relationships/slideLayout" Target="../slideLayouts/slideLayout1994.xml"/><Relationship Id="rId371" Type="http://schemas.openxmlformats.org/officeDocument/2006/relationships/slideLayout" Target="../slideLayouts/slideLayout2015.xml"/><Relationship Id="rId406" Type="http://schemas.openxmlformats.org/officeDocument/2006/relationships/slideLayout" Target="../slideLayouts/slideLayout2050.xml"/><Relationship Id="rId9" Type="http://schemas.openxmlformats.org/officeDocument/2006/relationships/slideLayout" Target="../slideLayouts/slideLayout1653.xml"/><Relationship Id="rId210" Type="http://schemas.openxmlformats.org/officeDocument/2006/relationships/slideLayout" Target="../slideLayouts/slideLayout1854.xml"/><Relationship Id="rId392" Type="http://schemas.openxmlformats.org/officeDocument/2006/relationships/slideLayout" Target="../slideLayouts/slideLayout2036.xml"/><Relationship Id="rId427" Type="http://schemas.openxmlformats.org/officeDocument/2006/relationships/slideLayout" Target="../slideLayouts/slideLayout2071.xml"/><Relationship Id="rId448" Type="http://schemas.openxmlformats.org/officeDocument/2006/relationships/slideLayout" Target="../slideLayouts/slideLayout2092.xml"/><Relationship Id="rId469" Type="http://schemas.openxmlformats.org/officeDocument/2006/relationships/slideLayout" Target="../slideLayouts/slideLayout2113.xml"/><Relationship Id="rId26" Type="http://schemas.openxmlformats.org/officeDocument/2006/relationships/slideLayout" Target="../slideLayouts/slideLayout1670.xml"/><Relationship Id="rId231" Type="http://schemas.openxmlformats.org/officeDocument/2006/relationships/slideLayout" Target="../slideLayouts/slideLayout1875.xml"/><Relationship Id="rId252" Type="http://schemas.openxmlformats.org/officeDocument/2006/relationships/slideLayout" Target="../slideLayouts/slideLayout1896.xml"/><Relationship Id="rId273" Type="http://schemas.openxmlformats.org/officeDocument/2006/relationships/slideLayout" Target="../slideLayouts/slideLayout1917.xml"/><Relationship Id="rId294" Type="http://schemas.openxmlformats.org/officeDocument/2006/relationships/slideLayout" Target="../slideLayouts/slideLayout1938.xml"/><Relationship Id="rId308" Type="http://schemas.openxmlformats.org/officeDocument/2006/relationships/slideLayout" Target="../slideLayouts/slideLayout1952.xml"/><Relationship Id="rId329" Type="http://schemas.openxmlformats.org/officeDocument/2006/relationships/slideLayout" Target="../slideLayouts/slideLayout1973.xml"/><Relationship Id="rId480" Type="http://schemas.openxmlformats.org/officeDocument/2006/relationships/slideLayout" Target="../slideLayouts/slideLayout2124.xml"/><Relationship Id="rId515" Type="http://schemas.openxmlformats.org/officeDocument/2006/relationships/slideLayout" Target="../slideLayouts/slideLayout2159.xml"/><Relationship Id="rId536" Type="http://schemas.openxmlformats.org/officeDocument/2006/relationships/slideLayout" Target="../slideLayouts/slideLayout2180.xml"/><Relationship Id="rId47" Type="http://schemas.openxmlformats.org/officeDocument/2006/relationships/slideLayout" Target="../slideLayouts/slideLayout1691.xml"/><Relationship Id="rId68" Type="http://schemas.openxmlformats.org/officeDocument/2006/relationships/slideLayout" Target="../slideLayouts/slideLayout1712.xml"/><Relationship Id="rId89" Type="http://schemas.openxmlformats.org/officeDocument/2006/relationships/slideLayout" Target="../slideLayouts/slideLayout1733.xml"/><Relationship Id="rId112" Type="http://schemas.openxmlformats.org/officeDocument/2006/relationships/slideLayout" Target="../slideLayouts/slideLayout1756.xml"/><Relationship Id="rId133" Type="http://schemas.openxmlformats.org/officeDocument/2006/relationships/slideLayout" Target="../slideLayouts/slideLayout1777.xml"/><Relationship Id="rId154" Type="http://schemas.openxmlformats.org/officeDocument/2006/relationships/slideLayout" Target="../slideLayouts/slideLayout1798.xml"/><Relationship Id="rId175" Type="http://schemas.openxmlformats.org/officeDocument/2006/relationships/slideLayout" Target="../slideLayouts/slideLayout1819.xml"/><Relationship Id="rId340" Type="http://schemas.openxmlformats.org/officeDocument/2006/relationships/slideLayout" Target="../slideLayouts/slideLayout1984.xml"/><Relationship Id="rId361" Type="http://schemas.openxmlformats.org/officeDocument/2006/relationships/slideLayout" Target="../slideLayouts/slideLayout2005.xml"/><Relationship Id="rId196" Type="http://schemas.openxmlformats.org/officeDocument/2006/relationships/slideLayout" Target="../slideLayouts/slideLayout1840.xml"/><Relationship Id="rId200" Type="http://schemas.openxmlformats.org/officeDocument/2006/relationships/slideLayout" Target="../slideLayouts/slideLayout1844.xml"/><Relationship Id="rId382" Type="http://schemas.openxmlformats.org/officeDocument/2006/relationships/slideLayout" Target="../slideLayouts/slideLayout2026.xml"/><Relationship Id="rId417" Type="http://schemas.openxmlformats.org/officeDocument/2006/relationships/slideLayout" Target="../slideLayouts/slideLayout2061.xml"/><Relationship Id="rId438" Type="http://schemas.openxmlformats.org/officeDocument/2006/relationships/slideLayout" Target="../slideLayouts/slideLayout2082.xml"/><Relationship Id="rId459" Type="http://schemas.openxmlformats.org/officeDocument/2006/relationships/slideLayout" Target="../slideLayouts/slideLayout2103.xml"/><Relationship Id="rId16" Type="http://schemas.openxmlformats.org/officeDocument/2006/relationships/slideLayout" Target="../slideLayouts/slideLayout1660.xml"/><Relationship Id="rId221" Type="http://schemas.openxmlformats.org/officeDocument/2006/relationships/slideLayout" Target="../slideLayouts/slideLayout1865.xml"/><Relationship Id="rId242" Type="http://schemas.openxmlformats.org/officeDocument/2006/relationships/slideLayout" Target="../slideLayouts/slideLayout1886.xml"/><Relationship Id="rId263" Type="http://schemas.openxmlformats.org/officeDocument/2006/relationships/slideLayout" Target="../slideLayouts/slideLayout1907.xml"/><Relationship Id="rId284" Type="http://schemas.openxmlformats.org/officeDocument/2006/relationships/slideLayout" Target="../slideLayouts/slideLayout1928.xml"/><Relationship Id="rId319" Type="http://schemas.openxmlformats.org/officeDocument/2006/relationships/slideLayout" Target="../slideLayouts/slideLayout1963.xml"/><Relationship Id="rId470" Type="http://schemas.openxmlformats.org/officeDocument/2006/relationships/slideLayout" Target="../slideLayouts/slideLayout2114.xml"/><Relationship Id="rId491" Type="http://schemas.openxmlformats.org/officeDocument/2006/relationships/slideLayout" Target="../slideLayouts/slideLayout2135.xml"/><Relationship Id="rId505" Type="http://schemas.openxmlformats.org/officeDocument/2006/relationships/slideLayout" Target="../slideLayouts/slideLayout2149.xml"/><Relationship Id="rId526" Type="http://schemas.openxmlformats.org/officeDocument/2006/relationships/slideLayout" Target="../slideLayouts/slideLayout2170.xml"/><Relationship Id="rId37" Type="http://schemas.openxmlformats.org/officeDocument/2006/relationships/slideLayout" Target="../slideLayouts/slideLayout1681.xml"/><Relationship Id="rId58" Type="http://schemas.openxmlformats.org/officeDocument/2006/relationships/slideLayout" Target="../slideLayouts/slideLayout1702.xml"/><Relationship Id="rId79" Type="http://schemas.openxmlformats.org/officeDocument/2006/relationships/slideLayout" Target="../slideLayouts/slideLayout1723.xml"/><Relationship Id="rId102" Type="http://schemas.openxmlformats.org/officeDocument/2006/relationships/slideLayout" Target="../slideLayouts/slideLayout1746.xml"/><Relationship Id="rId123" Type="http://schemas.openxmlformats.org/officeDocument/2006/relationships/slideLayout" Target="../slideLayouts/slideLayout1767.xml"/><Relationship Id="rId144" Type="http://schemas.openxmlformats.org/officeDocument/2006/relationships/slideLayout" Target="../slideLayouts/slideLayout1788.xml"/><Relationship Id="rId330" Type="http://schemas.openxmlformats.org/officeDocument/2006/relationships/slideLayout" Target="../slideLayouts/slideLayout1974.xml"/><Relationship Id="rId547" Type="http://schemas.openxmlformats.org/officeDocument/2006/relationships/slideLayout" Target="../slideLayouts/slideLayout2191.xml"/><Relationship Id="rId90" Type="http://schemas.openxmlformats.org/officeDocument/2006/relationships/slideLayout" Target="../slideLayouts/slideLayout1734.xml"/><Relationship Id="rId165" Type="http://schemas.openxmlformats.org/officeDocument/2006/relationships/slideLayout" Target="../slideLayouts/slideLayout1809.xml"/><Relationship Id="rId186" Type="http://schemas.openxmlformats.org/officeDocument/2006/relationships/slideLayout" Target="../slideLayouts/slideLayout1830.xml"/><Relationship Id="rId351" Type="http://schemas.openxmlformats.org/officeDocument/2006/relationships/slideLayout" Target="../slideLayouts/slideLayout1995.xml"/><Relationship Id="rId372" Type="http://schemas.openxmlformats.org/officeDocument/2006/relationships/slideLayout" Target="../slideLayouts/slideLayout2016.xml"/><Relationship Id="rId393" Type="http://schemas.openxmlformats.org/officeDocument/2006/relationships/slideLayout" Target="../slideLayouts/slideLayout2037.xml"/><Relationship Id="rId407" Type="http://schemas.openxmlformats.org/officeDocument/2006/relationships/slideLayout" Target="../slideLayouts/slideLayout2051.xml"/><Relationship Id="rId428" Type="http://schemas.openxmlformats.org/officeDocument/2006/relationships/slideLayout" Target="../slideLayouts/slideLayout2072.xml"/><Relationship Id="rId449" Type="http://schemas.openxmlformats.org/officeDocument/2006/relationships/slideLayout" Target="../slideLayouts/slideLayout2093.xml"/><Relationship Id="rId211" Type="http://schemas.openxmlformats.org/officeDocument/2006/relationships/slideLayout" Target="../slideLayouts/slideLayout1855.xml"/><Relationship Id="rId232" Type="http://schemas.openxmlformats.org/officeDocument/2006/relationships/slideLayout" Target="../slideLayouts/slideLayout1876.xml"/><Relationship Id="rId253" Type="http://schemas.openxmlformats.org/officeDocument/2006/relationships/slideLayout" Target="../slideLayouts/slideLayout1897.xml"/><Relationship Id="rId274" Type="http://schemas.openxmlformats.org/officeDocument/2006/relationships/slideLayout" Target="../slideLayouts/slideLayout1918.xml"/><Relationship Id="rId295" Type="http://schemas.openxmlformats.org/officeDocument/2006/relationships/slideLayout" Target="../slideLayouts/slideLayout1939.xml"/><Relationship Id="rId309" Type="http://schemas.openxmlformats.org/officeDocument/2006/relationships/slideLayout" Target="../slideLayouts/slideLayout1953.xml"/><Relationship Id="rId460" Type="http://schemas.openxmlformats.org/officeDocument/2006/relationships/slideLayout" Target="../slideLayouts/slideLayout2104.xml"/><Relationship Id="rId481" Type="http://schemas.openxmlformats.org/officeDocument/2006/relationships/slideLayout" Target="../slideLayouts/slideLayout2125.xml"/><Relationship Id="rId516" Type="http://schemas.openxmlformats.org/officeDocument/2006/relationships/slideLayout" Target="../slideLayouts/slideLayout2160.xml"/><Relationship Id="rId27" Type="http://schemas.openxmlformats.org/officeDocument/2006/relationships/slideLayout" Target="../slideLayouts/slideLayout1671.xml"/><Relationship Id="rId48" Type="http://schemas.openxmlformats.org/officeDocument/2006/relationships/slideLayout" Target="../slideLayouts/slideLayout1692.xml"/><Relationship Id="rId69" Type="http://schemas.openxmlformats.org/officeDocument/2006/relationships/slideLayout" Target="../slideLayouts/slideLayout1713.xml"/><Relationship Id="rId113" Type="http://schemas.openxmlformats.org/officeDocument/2006/relationships/slideLayout" Target="../slideLayouts/slideLayout1757.xml"/><Relationship Id="rId134" Type="http://schemas.openxmlformats.org/officeDocument/2006/relationships/slideLayout" Target="../slideLayouts/slideLayout1778.xml"/><Relationship Id="rId320" Type="http://schemas.openxmlformats.org/officeDocument/2006/relationships/slideLayout" Target="../slideLayouts/slideLayout1964.xml"/><Relationship Id="rId537" Type="http://schemas.openxmlformats.org/officeDocument/2006/relationships/slideLayout" Target="../slideLayouts/slideLayout2181.xml"/><Relationship Id="rId80" Type="http://schemas.openxmlformats.org/officeDocument/2006/relationships/slideLayout" Target="../slideLayouts/slideLayout1724.xml"/><Relationship Id="rId155" Type="http://schemas.openxmlformats.org/officeDocument/2006/relationships/slideLayout" Target="../slideLayouts/slideLayout1799.xml"/><Relationship Id="rId176" Type="http://schemas.openxmlformats.org/officeDocument/2006/relationships/slideLayout" Target="../slideLayouts/slideLayout1820.xml"/><Relationship Id="rId197" Type="http://schemas.openxmlformats.org/officeDocument/2006/relationships/slideLayout" Target="../slideLayouts/slideLayout1841.xml"/><Relationship Id="rId341" Type="http://schemas.openxmlformats.org/officeDocument/2006/relationships/slideLayout" Target="../slideLayouts/slideLayout1985.xml"/><Relationship Id="rId362" Type="http://schemas.openxmlformats.org/officeDocument/2006/relationships/slideLayout" Target="../slideLayouts/slideLayout2006.xml"/><Relationship Id="rId383" Type="http://schemas.openxmlformats.org/officeDocument/2006/relationships/slideLayout" Target="../slideLayouts/slideLayout2027.xml"/><Relationship Id="rId418" Type="http://schemas.openxmlformats.org/officeDocument/2006/relationships/slideLayout" Target="../slideLayouts/slideLayout2062.xml"/><Relationship Id="rId439" Type="http://schemas.openxmlformats.org/officeDocument/2006/relationships/slideLayout" Target="../slideLayouts/slideLayout2083.xml"/><Relationship Id="rId201" Type="http://schemas.openxmlformats.org/officeDocument/2006/relationships/slideLayout" Target="../slideLayouts/slideLayout1845.xml"/><Relationship Id="rId222" Type="http://schemas.openxmlformats.org/officeDocument/2006/relationships/slideLayout" Target="../slideLayouts/slideLayout1866.xml"/><Relationship Id="rId243" Type="http://schemas.openxmlformats.org/officeDocument/2006/relationships/slideLayout" Target="../slideLayouts/slideLayout1887.xml"/><Relationship Id="rId264" Type="http://schemas.openxmlformats.org/officeDocument/2006/relationships/slideLayout" Target="../slideLayouts/slideLayout1908.xml"/><Relationship Id="rId285" Type="http://schemas.openxmlformats.org/officeDocument/2006/relationships/slideLayout" Target="../slideLayouts/slideLayout1929.xml"/><Relationship Id="rId450" Type="http://schemas.openxmlformats.org/officeDocument/2006/relationships/slideLayout" Target="../slideLayouts/slideLayout2094.xml"/><Relationship Id="rId471" Type="http://schemas.openxmlformats.org/officeDocument/2006/relationships/slideLayout" Target="../slideLayouts/slideLayout2115.xml"/><Relationship Id="rId506" Type="http://schemas.openxmlformats.org/officeDocument/2006/relationships/slideLayout" Target="../slideLayouts/slideLayout2150.xml"/><Relationship Id="rId17" Type="http://schemas.openxmlformats.org/officeDocument/2006/relationships/slideLayout" Target="../slideLayouts/slideLayout1661.xml"/><Relationship Id="rId38" Type="http://schemas.openxmlformats.org/officeDocument/2006/relationships/slideLayout" Target="../slideLayouts/slideLayout1682.xml"/><Relationship Id="rId59" Type="http://schemas.openxmlformats.org/officeDocument/2006/relationships/slideLayout" Target="../slideLayouts/slideLayout1703.xml"/><Relationship Id="rId103" Type="http://schemas.openxmlformats.org/officeDocument/2006/relationships/slideLayout" Target="../slideLayouts/slideLayout1747.xml"/><Relationship Id="rId124" Type="http://schemas.openxmlformats.org/officeDocument/2006/relationships/slideLayout" Target="../slideLayouts/slideLayout1768.xml"/><Relationship Id="rId310" Type="http://schemas.openxmlformats.org/officeDocument/2006/relationships/slideLayout" Target="../slideLayouts/slideLayout1954.xml"/><Relationship Id="rId492" Type="http://schemas.openxmlformats.org/officeDocument/2006/relationships/slideLayout" Target="../slideLayouts/slideLayout2136.xml"/><Relationship Id="rId527" Type="http://schemas.openxmlformats.org/officeDocument/2006/relationships/slideLayout" Target="../slideLayouts/slideLayout2171.xml"/><Relationship Id="rId548" Type="http://schemas.openxmlformats.org/officeDocument/2006/relationships/slideLayout" Target="../slideLayouts/slideLayout2192.xml"/><Relationship Id="rId70" Type="http://schemas.openxmlformats.org/officeDocument/2006/relationships/slideLayout" Target="../slideLayouts/slideLayout1714.xml"/><Relationship Id="rId91" Type="http://schemas.openxmlformats.org/officeDocument/2006/relationships/slideLayout" Target="../slideLayouts/slideLayout1735.xml"/><Relationship Id="rId145" Type="http://schemas.openxmlformats.org/officeDocument/2006/relationships/slideLayout" Target="../slideLayouts/slideLayout1789.xml"/><Relationship Id="rId166" Type="http://schemas.openxmlformats.org/officeDocument/2006/relationships/slideLayout" Target="../slideLayouts/slideLayout1810.xml"/><Relationship Id="rId187" Type="http://schemas.openxmlformats.org/officeDocument/2006/relationships/slideLayout" Target="../slideLayouts/slideLayout1831.xml"/><Relationship Id="rId331" Type="http://schemas.openxmlformats.org/officeDocument/2006/relationships/slideLayout" Target="../slideLayouts/slideLayout1975.xml"/><Relationship Id="rId352" Type="http://schemas.openxmlformats.org/officeDocument/2006/relationships/slideLayout" Target="../slideLayouts/slideLayout1996.xml"/><Relationship Id="rId373" Type="http://schemas.openxmlformats.org/officeDocument/2006/relationships/slideLayout" Target="../slideLayouts/slideLayout2017.xml"/><Relationship Id="rId394" Type="http://schemas.openxmlformats.org/officeDocument/2006/relationships/slideLayout" Target="../slideLayouts/slideLayout2038.xml"/><Relationship Id="rId408" Type="http://schemas.openxmlformats.org/officeDocument/2006/relationships/slideLayout" Target="../slideLayouts/slideLayout2052.xml"/><Relationship Id="rId429" Type="http://schemas.openxmlformats.org/officeDocument/2006/relationships/slideLayout" Target="../slideLayouts/slideLayout2073.xml"/><Relationship Id="rId1" Type="http://schemas.openxmlformats.org/officeDocument/2006/relationships/slideLayout" Target="../slideLayouts/slideLayout1645.xml"/><Relationship Id="rId212" Type="http://schemas.openxmlformats.org/officeDocument/2006/relationships/slideLayout" Target="../slideLayouts/slideLayout1856.xml"/><Relationship Id="rId233" Type="http://schemas.openxmlformats.org/officeDocument/2006/relationships/slideLayout" Target="../slideLayouts/slideLayout1877.xml"/><Relationship Id="rId254" Type="http://schemas.openxmlformats.org/officeDocument/2006/relationships/slideLayout" Target="../slideLayouts/slideLayout1898.xml"/><Relationship Id="rId440" Type="http://schemas.openxmlformats.org/officeDocument/2006/relationships/slideLayout" Target="../slideLayouts/slideLayout2084.xml"/><Relationship Id="rId28" Type="http://schemas.openxmlformats.org/officeDocument/2006/relationships/slideLayout" Target="../slideLayouts/slideLayout1672.xml"/><Relationship Id="rId49" Type="http://schemas.openxmlformats.org/officeDocument/2006/relationships/slideLayout" Target="../slideLayouts/slideLayout1693.xml"/><Relationship Id="rId114" Type="http://schemas.openxmlformats.org/officeDocument/2006/relationships/slideLayout" Target="../slideLayouts/slideLayout1758.xml"/><Relationship Id="rId275" Type="http://schemas.openxmlformats.org/officeDocument/2006/relationships/slideLayout" Target="../slideLayouts/slideLayout1919.xml"/><Relationship Id="rId296" Type="http://schemas.openxmlformats.org/officeDocument/2006/relationships/slideLayout" Target="../slideLayouts/slideLayout1940.xml"/><Relationship Id="rId300" Type="http://schemas.openxmlformats.org/officeDocument/2006/relationships/slideLayout" Target="../slideLayouts/slideLayout1944.xml"/><Relationship Id="rId461" Type="http://schemas.openxmlformats.org/officeDocument/2006/relationships/slideLayout" Target="../slideLayouts/slideLayout2105.xml"/><Relationship Id="rId482" Type="http://schemas.openxmlformats.org/officeDocument/2006/relationships/slideLayout" Target="../slideLayouts/slideLayout2126.xml"/><Relationship Id="rId517" Type="http://schemas.openxmlformats.org/officeDocument/2006/relationships/slideLayout" Target="../slideLayouts/slideLayout2161.xml"/><Relationship Id="rId538" Type="http://schemas.openxmlformats.org/officeDocument/2006/relationships/slideLayout" Target="../slideLayouts/slideLayout2182.xml"/><Relationship Id="rId60" Type="http://schemas.openxmlformats.org/officeDocument/2006/relationships/slideLayout" Target="../slideLayouts/slideLayout1704.xml"/><Relationship Id="rId81" Type="http://schemas.openxmlformats.org/officeDocument/2006/relationships/slideLayout" Target="../slideLayouts/slideLayout1725.xml"/><Relationship Id="rId135" Type="http://schemas.openxmlformats.org/officeDocument/2006/relationships/slideLayout" Target="../slideLayouts/slideLayout1779.xml"/><Relationship Id="rId156" Type="http://schemas.openxmlformats.org/officeDocument/2006/relationships/slideLayout" Target="../slideLayouts/slideLayout1800.xml"/><Relationship Id="rId177" Type="http://schemas.openxmlformats.org/officeDocument/2006/relationships/slideLayout" Target="../slideLayouts/slideLayout1821.xml"/><Relationship Id="rId198" Type="http://schemas.openxmlformats.org/officeDocument/2006/relationships/slideLayout" Target="../slideLayouts/slideLayout1842.xml"/><Relationship Id="rId321" Type="http://schemas.openxmlformats.org/officeDocument/2006/relationships/slideLayout" Target="../slideLayouts/slideLayout1965.xml"/><Relationship Id="rId342" Type="http://schemas.openxmlformats.org/officeDocument/2006/relationships/slideLayout" Target="../slideLayouts/slideLayout1986.xml"/><Relationship Id="rId363" Type="http://schemas.openxmlformats.org/officeDocument/2006/relationships/slideLayout" Target="../slideLayouts/slideLayout2007.xml"/><Relationship Id="rId384" Type="http://schemas.openxmlformats.org/officeDocument/2006/relationships/slideLayout" Target="../slideLayouts/slideLayout2028.xml"/><Relationship Id="rId419" Type="http://schemas.openxmlformats.org/officeDocument/2006/relationships/slideLayout" Target="../slideLayouts/slideLayout2063.xml"/><Relationship Id="rId202" Type="http://schemas.openxmlformats.org/officeDocument/2006/relationships/slideLayout" Target="../slideLayouts/slideLayout1846.xml"/><Relationship Id="rId223" Type="http://schemas.openxmlformats.org/officeDocument/2006/relationships/slideLayout" Target="../slideLayouts/slideLayout1867.xml"/><Relationship Id="rId244" Type="http://schemas.openxmlformats.org/officeDocument/2006/relationships/slideLayout" Target="../slideLayouts/slideLayout1888.xml"/><Relationship Id="rId430" Type="http://schemas.openxmlformats.org/officeDocument/2006/relationships/slideLayout" Target="../slideLayouts/slideLayout2074.xml"/><Relationship Id="rId18" Type="http://schemas.openxmlformats.org/officeDocument/2006/relationships/slideLayout" Target="../slideLayouts/slideLayout1662.xml"/><Relationship Id="rId39" Type="http://schemas.openxmlformats.org/officeDocument/2006/relationships/slideLayout" Target="../slideLayouts/slideLayout1683.xml"/><Relationship Id="rId265" Type="http://schemas.openxmlformats.org/officeDocument/2006/relationships/slideLayout" Target="../slideLayouts/slideLayout1909.xml"/><Relationship Id="rId286" Type="http://schemas.openxmlformats.org/officeDocument/2006/relationships/slideLayout" Target="../slideLayouts/slideLayout1930.xml"/><Relationship Id="rId451" Type="http://schemas.openxmlformats.org/officeDocument/2006/relationships/slideLayout" Target="../slideLayouts/slideLayout2095.xml"/><Relationship Id="rId472" Type="http://schemas.openxmlformats.org/officeDocument/2006/relationships/slideLayout" Target="../slideLayouts/slideLayout2116.xml"/><Relationship Id="rId493" Type="http://schemas.openxmlformats.org/officeDocument/2006/relationships/slideLayout" Target="../slideLayouts/slideLayout2137.xml"/><Relationship Id="rId507" Type="http://schemas.openxmlformats.org/officeDocument/2006/relationships/slideLayout" Target="../slideLayouts/slideLayout2151.xml"/><Relationship Id="rId528" Type="http://schemas.openxmlformats.org/officeDocument/2006/relationships/slideLayout" Target="../slideLayouts/slideLayout2172.xml"/><Relationship Id="rId549" Type="http://schemas.openxmlformats.org/officeDocument/2006/relationships/theme" Target="../theme/theme4.xml"/><Relationship Id="rId50" Type="http://schemas.openxmlformats.org/officeDocument/2006/relationships/slideLayout" Target="../slideLayouts/slideLayout1694.xml"/><Relationship Id="rId104" Type="http://schemas.openxmlformats.org/officeDocument/2006/relationships/slideLayout" Target="../slideLayouts/slideLayout1748.xml"/><Relationship Id="rId125" Type="http://schemas.openxmlformats.org/officeDocument/2006/relationships/slideLayout" Target="../slideLayouts/slideLayout1769.xml"/><Relationship Id="rId146" Type="http://schemas.openxmlformats.org/officeDocument/2006/relationships/slideLayout" Target="../slideLayouts/slideLayout1790.xml"/><Relationship Id="rId167" Type="http://schemas.openxmlformats.org/officeDocument/2006/relationships/slideLayout" Target="../slideLayouts/slideLayout1811.xml"/><Relationship Id="rId188" Type="http://schemas.openxmlformats.org/officeDocument/2006/relationships/slideLayout" Target="../slideLayouts/slideLayout1832.xml"/><Relationship Id="rId311" Type="http://schemas.openxmlformats.org/officeDocument/2006/relationships/slideLayout" Target="../slideLayouts/slideLayout1955.xml"/><Relationship Id="rId332" Type="http://schemas.openxmlformats.org/officeDocument/2006/relationships/slideLayout" Target="../slideLayouts/slideLayout1976.xml"/><Relationship Id="rId353" Type="http://schemas.openxmlformats.org/officeDocument/2006/relationships/slideLayout" Target="../slideLayouts/slideLayout1997.xml"/><Relationship Id="rId374" Type="http://schemas.openxmlformats.org/officeDocument/2006/relationships/slideLayout" Target="../slideLayouts/slideLayout2018.xml"/><Relationship Id="rId395" Type="http://schemas.openxmlformats.org/officeDocument/2006/relationships/slideLayout" Target="../slideLayouts/slideLayout2039.xml"/><Relationship Id="rId409" Type="http://schemas.openxmlformats.org/officeDocument/2006/relationships/slideLayout" Target="../slideLayouts/slideLayout2053.xml"/><Relationship Id="rId71" Type="http://schemas.openxmlformats.org/officeDocument/2006/relationships/slideLayout" Target="../slideLayouts/slideLayout1715.xml"/><Relationship Id="rId92" Type="http://schemas.openxmlformats.org/officeDocument/2006/relationships/slideLayout" Target="../slideLayouts/slideLayout1736.xml"/><Relationship Id="rId213" Type="http://schemas.openxmlformats.org/officeDocument/2006/relationships/slideLayout" Target="../slideLayouts/slideLayout1857.xml"/><Relationship Id="rId234" Type="http://schemas.openxmlformats.org/officeDocument/2006/relationships/slideLayout" Target="../slideLayouts/slideLayout1878.xml"/><Relationship Id="rId420" Type="http://schemas.openxmlformats.org/officeDocument/2006/relationships/slideLayout" Target="../slideLayouts/slideLayout2064.xml"/><Relationship Id="rId2" Type="http://schemas.openxmlformats.org/officeDocument/2006/relationships/slideLayout" Target="../slideLayouts/slideLayout1646.xml"/><Relationship Id="rId29" Type="http://schemas.openxmlformats.org/officeDocument/2006/relationships/slideLayout" Target="../slideLayouts/slideLayout1673.xml"/><Relationship Id="rId255" Type="http://schemas.openxmlformats.org/officeDocument/2006/relationships/slideLayout" Target="../slideLayouts/slideLayout1899.xml"/><Relationship Id="rId276" Type="http://schemas.openxmlformats.org/officeDocument/2006/relationships/slideLayout" Target="../slideLayouts/slideLayout1920.xml"/><Relationship Id="rId297" Type="http://schemas.openxmlformats.org/officeDocument/2006/relationships/slideLayout" Target="../slideLayouts/slideLayout1941.xml"/><Relationship Id="rId441" Type="http://schemas.openxmlformats.org/officeDocument/2006/relationships/slideLayout" Target="../slideLayouts/slideLayout2085.xml"/><Relationship Id="rId462" Type="http://schemas.openxmlformats.org/officeDocument/2006/relationships/slideLayout" Target="../slideLayouts/slideLayout2106.xml"/><Relationship Id="rId483" Type="http://schemas.openxmlformats.org/officeDocument/2006/relationships/slideLayout" Target="../slideLayouts/slideLayout2127.xml"/><Relationship Id="rId518" Type="http://schemas.openxmlformats.org/officeDocument/2006/relationships/slideLayout" Target="../slideLayouts/slideLayout2162.xml"/><Relationship Id="rId539" Type="http://schemas.openxmlformats.org/officeDocument/2006/relationships/slideLayout" Target="../slideLayouts/slideLayout2183.xml"/><Relationship Id="rId40" Type="http://schemas.openxmlformats.org/officeDocument/2006/relationships/slideLayout" Target="../slideLayouts/slideLayout1684.xml"/><Relationship Id="rId115" Type="http://schemas.openxmlformats.org/officeDocument/2006/relationships/slideLayout" Target="../slideLayouts/slideLayout1759.xml"/><Relationship Id="rId136" Type="http://schemas.openxmlformats.org/officeDocument/2006/relationships/slideLayout" Target="../slideLayouts/slideLayout1780.xml"/><Relationship Id="rId157" Type="http://schemas.openxmlformats.org/officeDocument/2006/relationships/slideLayout" Target="../slideLayouts/slideLayout1801.xml"/><Relationship Id="rId178" Type="http://schemas.openxmlformats.org/officeDocument/2006/relationships/slideLayout" Target="../slideLayouts/slideLayout1822.xml"/><Relationship Id="rId301" Type="http://schemas.openxmlformats.org/officeDocument/2006/relationships/slideLayout" Target="../slideLayouts/slideLayout1945.xml"/><Relationship Id="rId322" Type="http://schemas.openxmlformats.org/officeDocument/2006/relationships/slideLayout" Target="../slideLayouts/slideLayout1966.xml"/><Relationship Id="rId343" Type="http://schemas.openxmlformats.org/officeDocument/2006/relationships/slideLayout" Target="../slideLayouts/slideLayout1987.xml"/><Relationship Id="rId364" Type="http://schemas.openxmlformats.org/officeDocument/2006/relationships/slideLayout" Target="../slideLayouts/slideLayout2008.xml"/><Relationship Id="rId61" Type="http://schemas.openxmlformats.org/officeDocument/2006/relationships/slideLayout" Target="../slideLayouts/slideLayout1705.xml"/><Relationship Id="rId82" Type="http://schemas.openxmlformats.org/officeDocument/2006/relationships/slideLayout" Target="../slideLayouts/slideLayout1726.xml"/><Relationship Id="rId199" Type="http://schemas.openxmlformats.org/officeDocument/2006/relationships/slideLayout" Target="../slideLayouts/slideLayout1843.xml"/><Relationship Id="rId203" Type="http://schemas.openxmlformats.org/officeDocument/2006/relationships/slideLayout" Target="../slideLayouts/slideLayout1847.xml"/><Relationship Id="rId385" Type="http://schemas.openxmlformats.org/officeDocument/2006/relationships/slideLayout" Target="../slideLayouts/slideLayout2029.xml"/><Relationship Id="rId19" Type="http://schemas.openxmlformats.org/officeDocument/2006/relationships/slideLayout" Target="../slideLayouts/slideLayout1663.xml"/><Relationship Id="rId224" Type="http://schemas.openxmlformats.org/officeDocument/2006/relationships/slideLayout" Target="../slideLayouts/slideLayout1868.xml"/><Relationship Id="rId245" Type="http://schemas.openxmlformats.org/officeDocument/2006/relationships/slideLayout" Target="../slideLayouts/slideLayout1889.xml"/><Relationship Id="rId266" Type="http://schemas.openxmlformats.org/officeDocument/2006/relationships/slideLayout" Target="../slideLayouts/slideLayout1910.xml"/><Relationship Id="rId287" Type="http://schemas.openxmlformats.org/officeDocument/2006/relationships/slideLayout" Target="../slideLayouts/slideLayout1931.xml"/><Relationship Id="rId410" Type="http://schemas.openxmlformats.org/officeDocument/2006/relationships/slideLayout" Target="../slideLayouts/slideLayout2054.xml"/><Relationship Id="rId431" Type="http://schemas.openxmlformats.org/officeDocument/2006/relationships/slideLayout" Target="../slideLayouts/slideLayout2075.xml"/><Relationship Id="rId452" Type="http://schemas.openxmlformats.org/officeDocument/2006/relationships/slideLayout" Target="../slideLayouts/slideLayout2096.xml"/><Relationship Id="rId473" Type="http://schemas.openxmlformats.org/officeDocument/2006/relationships/slideLayout" Target="../slideLayouts/slideLayout2117.xml"/><Relationship Id="rId494" Type="http://schemas.openxmlformats.org/officeDocument/2006/relationships/slideLayout" Target="../slideLayouts/slideLayout2138.xml"/><Relationship Id="rId508" Type="http://schemas.openxmlformats.org/officeDocument/2006/relationships/slideLayout" Target="../slideLayouts/slideLayout2152.xml"/><Relationship Id="rId529" Type="http://schemas.openxmlformats.org/officeDocument/2006/relationships/slideLayout" Target="../slideLayouts/slideLayout2173.xml"/><Relationship Id="rId30" Type="http://schemas.openxmlformats.org/officeDocument/2006/relationships/slideLayout" Target="../slideLayouts/slideLayout1674.xml"/><Relationship Id="rId105" Type="http://schemas.openxmlformats.org/officeDocument/2006/relationships/slideLayout" Target="../slideLayouts/slideLayout1749.xml"/><Relationship Id="rId126" Type="http://schemas.openxmlformats.org/officeDocument/2006/relationships/slideLayout" Target="../slideLayouts/slideLayout1770.xml"/><Relationship Id="rId147" Type="http://schemas.openxmlformats.org/officeDocument/2006/relationships/slideLayout" Target="../slideLayouts/slideLayout1791.xml"/><Relationship Id="rId168" Type="http://schemas.openxmlformats.org/officeDocument/2006/relationships/slideLayout" Target="../slideLayouts/slideLayout1812.xml"/><Relationship Id="rId312" Type="http://schemas.openxmlformats.org/officeDocument/2006/relationships/slideLayout" Target="../slideLayouts/slideLayout1956.xml"/><Relationship Id="rId333" Type="http://schemas.openxmlformats.org/officeDocument/2006/relationships/slideLayout" Target="../slideLayouts/slideLayout1977.xml"/><Relationship Id="rId354" Type="http://schemas.openxmlformats.org/officeDocument/2006/relationships/slideLayout" Target="../slideLayouts/slideLayout1998.xml"/><Relationship Id="rId540" Type="http://schemas.openxmlformats.org/officeDocument/2006/relationships/slideLayout" Target="../slideLayouts/slideLayout2184.xml"/><Relationship Id="rId51" Type="http://schemas.openxmlformats.org/officeDocument/2006/relationships/slideLayout" Target="../slideLayouts/slideLayout1695.xml"/><Relationship Id="rId72" Type="http://schemas.openxmlformats.org/officeDocument/2006/relationships/slideLayout" Target="../slideLayouts/slideLayout1716.xml"/><Relationship Id="rId93" Type="http://schemas.openxmlformats.org/officeDocument/2006/relationships/slideLayout" Target="../slideLayouts/slideLayout1737.xml"/><Relationship Id="rId189" Type="http://schemas.openxmlformats.org/officeDocument/2006/relationships/slideLayout" Target="../slideLayouts/slideLayout1833.xml"/><Relationship Id="rId375" Type="http://schemas.openxmlformats.org/officeDocument/2006/relationships/slideLayout" Target="../slideLayouts/slideLayout2019.xml"/><Relationship Id="rId396" Type="http://schemas.openxmlformats.org/officeDocument/2006/relationships/slideLayout" Target="../slideLayouts/slideLayout2040.xml"/><Relationship Id="rId3" Type="http://schemas.openxmlformats.org/officeDocument/2006/relationships/slideLayout" Target="../slideLayouts/slideLayout1647.xml"/><Relationship Id="rId214" Type="http://schemas.openxmlformats.org/officeDocument/2006/relationships/slideLayout" Target="../slideLayouts/slideLayout1858.xml"/><Relationship Id="rId235" Type="http://schemas.openxmlformats.org/officeDocument/2006/relationships/slideLayout" Target="../slideLayouts/slideLayout1879.xml"/><Relationship Id="rId256" Type="http://schemas.openxmlformats.org/officeDocument/2006/relationships/slideLayout" Target="../slideLayouts/slideLayout1900.xml"/><Relationship Id="rId277" Type="http://schemas.openxmlformats.org/officeDocument/2006/relationships/slideLayout" Target="../slideLayouts/slideLayout1921.xml"/><Relationship Id="rId298" Type="http://schemas.openxmlformats.org/officeDocument/2006/relationships/slideLayout" Target="../slideLayouts/slideLayout1942.xml"/><Relationship Id="rId400" Type="http://schemas.openxmlformats.org/officeDocument/2006/relationships/slideLayout" Target="../slideLayouts/slideLayout2044.xml"/><Relationship Id="rId421" Type="http://schemas.openxmlformats.org/officeDocument/2006/relationships/slideLayout" Target="../slideLayouts/slideLayout2065.xml"/><Relationship Id="rId442" Type="http://schemas.openxmlformats.org/officeDocument/2006/relationships/slideLayout" Target="../slideLayouts/slideLayout2086.xml"/><Relationship Id="rId463" Type="http://schemas.openxmlformats.org/officeDocument/2006/relationships/slideLayout" Target="../slideLayouts/slideLayout2107.xml"/><Relationship Id="rId484" Type="http://schemas.openxmlformats.org/officeDocument/2006/relationships/slideLayout" Target="../slideLayouts/slideLayout2128.xml"/><Relationship Id="rId519" Type="http://schemas.openxmlformats.org/officeDocument/2006/relationships/slideLayout" Target="../slideLayouts/slideLayout2163.xml"/><Relationship Id="rId116" Type="http://schemas.openxmlformats.org/officeDocument/2006/relationships/slideLayout" Target="../slideLayouts/slideLayout1760.xml"/><Relationship Id="rId137" Type="http://schemas.openxmlformats.org/officeDocument/2006/relationships/slideLayout" Target="../slideLayouts/slideLayout1781.xml"/><Relationship Id="rId158" Type="http://schemas.openxmlformats.org/officeDocument/2006/relationships/slideLayout" Target="../slideLayouts/slideLayout1802.xml"/><Relationship Id="rId302" Type="http://schemas.openxmlformats.org/officeDocument/2006/relationships/slideLayout" Target="../slideLayouts/slideLayout1946.xml"/><Relationship Id="rId323" Type="http://schemas.openxmlformats.org/officeDocument/2006/relationships/slideLayout" Target="../slideLayouts/slideLayout1967.xml"/><Relationship Id="rId344" Type="http://schemas.openxmlformats.org/officeDocument/2006/relationships/slideLayout" Target="../slideLayouts/slideLayout1988.xml"/><Relationship Id="rId530" Type="http://schemas.openxmlformats.org/officeDocument/2006/relationships/slideLayout" Target="../slideLayouts/slideLayout2174.xml"/><Relationship Id="rId20" Type="http://schemas.openxmlformats.org/officeDocument/2006/relationships/slideLayout" Target="../slideLayouts/slideLayout1664.xml"/><Relationship Id="rId41" Type="http://schemas.openxmlformats.org/officeDocument/2006/relationships/slideLayout" Target="../slideLayouts/slideLayout1685.xml"/><Relationship Id="rId62" Type="http://schemas.openxmlformats.org/officeDocument/2006/relationships/slideLayout" Target="../slideLayouts/slideLayout1706.xml"/><Relationship Id="rId83" Type="http://schemas.openxmlformats.org/officeDocument/2006/relationships/slideLayout" Target="../slideLayouts/slideLayout1727.xml"/><Relationship Id="rId179" Type="http://schemas.openxmlformats.org/officeDocument/2006/relationships/slideLayout" Target="../slideLayouts/slideLayout1823.xml"/><Relationship Id="rId365" Type="http://schemas.openxmlformats.org/officeDocument/2006/relationships/slideLayout" Target="../slideLayouts/slideLayout2009.xml"/><Relationship Id="rId386" Type="http://schemas.openxmlformats.org/officeDocument/2006/relationships/slideLayout" Target="../slideLayouts/slideLayout2030.xml"/><Relationship Id="rId190" Type="http://schemas.openxmlformats.org/officeDocument/2006/relationships/slideLayout" Target="../slideLayouts/slideLayout1834.xml"/><Relationship Id="rId204" Type="http://schemas.openxmlformats.org/officeDocument/2006/relationships/slideLayout" Target="../slideLayouts/slideLayout1848.xml"/><Relationship Id="rId225" Type="http://schemas.openxmlformats.org/officeDocument/2006/relationships/slideLayout" Target="../slideLayouts/slideLayout1869.xml"/><Relationship Id="rId246" Type="http://schemas.openxmlformats.org/officeDocument/2006/relationships/slideLayout" Target="../slideLayouts/slideLayout1890.xml"/><Relationship Id="rId267" Type="http://schemas.openxmlformats.org/officeDocument/2006/relationships/slideLayout" Target="../slideLayouts/slideLayout1911.xml"/><Relationship Id="rId288" Type="http://schemas.openxmlformats.org/officeDocument/2006/relationships/slideLayout" Target="../slideLayouts/slideLayout1932.xml"/><Relationship Id="rId411" Type="http://schemas.openxmlformats.org/officeDocument/2006/relationships/slideLayout" Target="../slideLayouts/slideLayout2055.xml"/><Relationship Id="rId432" Type="http://schemas.openxmlformats.org/officeDocument/2006/relationships/slideLayout" Target="../slideLayouts/slideLayout2076.xml"/><Relationship Id="rId453" Type="http://schemas.openxmlformats.org/officeDocument/2006/relationships/slideLayout" Target="../slideLayouts/slideLayout2097.xml"/><Relationship Id="rId474" Type="http://schemas.openxmlformats.org/officeDocument/2006/relationships/slideLayout" Target="../slideLayouts/slideLayout2118.xml"/><Relationship Id="rId509" Type="http://schemas.openxmlformats.org/officeDocument/2006/relationships/slideLayout" Target="../slideLayouts/slideLayout2153.xml"/><Relationship Id="rId106" Type="http://schemas.openxmlformats.org/officeDocument/2006/relationships/slideLayout" Target="../slideLayouts/slideLayout1750.xml"/><Relationship Id="rId127" Type="http://schemas.openxmlformats.org/officeDocument/2006/relationships/slideLayout" Target="../slideLayouts/slideLayout1771.xml"/><Relationship Id="rId313" Type="http://schemas.openxmlformats.org/officeDocument/2006/relationships/slideLayout" Target="../slideLayouts/slideLayout1957.xml"/><Relationship Id="rId495" Type="http://schemas.openxmlformats.org/officeDocument/2006/relationships/slideLayout" Target="../slideLayouts/slideLayout2139.xml"/><Relationship Id="rId10" Type="http://schemas.openxmlformats.org/officeDocument/2006/relationships/slideLayout" Target="../slideLayouts/slideLayout1654.xml"/><Relationship Id="rId31" Type="http://schemas.openxmlformats.org/officeDocument/2006/relationships/slideLayout" Target="../slideLayouts/slideLayout1675.xml"/><Relationship Id="rId52" Type="http://schemas.openxmlformats.org/officeDocument/2006/relationships/slideLayout" Target="../slideLayouts/slideLayout1696.xml"/><Relationship Id="rId73" Type="http://schemas.openxmlformats.org/officeDocument/2006/relationships/slideLayout" Target="../slideLayouts/slideLayout1717.xml"/><Relationship Id="rId94" Type="http://schemas.openxmlformats.org/officeDocument/2006/relationships/slideLayout" Target="../slideLayouts/slideLayout1738.xml"/><Relationship Id="rId148" Type="http://schemas.openxmlformats.org/officeDocument/2006/relationships/slideLayout" Target="../slideLayouts/slideLayout1792.xml"/><Relationship Id="rId169" Type="http://schemas.openxmlformats.org/officeDocument/2006/relationships/slideLayout" Target="../slideLayouts/slideLayout1813.xml"/><Relationship Id="rId334" Type="http://schemas.openxmlformats.org/officeDocument/2006/relationships/slideLayout" Target="../slideLayouts/slideLayout1978.xml"/><Relationship Id="rId355" Type="http://schemas.openxmlformats.org/officeDocument/2006/relationships/slideLayout" Target="../slideLayouts/slideLayout1999.xml"/><Relationship Id="rId376" Type="http://schemas.openxmlformats.org/officeDocument/2006/relationships/slideLayout" Target="../slideLayouts/slideLayout2020.xml"/><Relationship Id="rId397" Type="http://schemas.openxmlformats.org/officeDocument/2006/relationships/slideLayout" Target="../slideLayouts/slideLayout2041.xml"/><Relationship Id="rId520" Type="http://schemas.openxmlformats.org/officeDocument/2006/relationships/slideLayout" Target="../slideLayouts/slideLayout2164.xml"/><Relationship Id="rId541" Type="http://schemas.openxmlformats.org/officeDocument/2006/relationships/slideLayout" Target="../slideLayouts/slideLayout2185.xml"/><Relationship Id="rId4" Type="http://schemas.openxmlformats.org/officeDocument/2006/relationships/slideLayout" Target="../slideLayouts/slideLayout1648.xml"/><Relationship Id="rId180" Type="http://schemas.openxmlformats.org/officeDocument/2006/relationships/slideLayout" Target="../slideLayouts/slideLayout1824.xml"/><Relationship Id="rId215" Type="http://schemas.openxmlformats.org/officeDocument/2006/relationships/slideLayout" Target="../slideLayouts/slideLayout1859.xml"/><Relationship Id="rId236" Type="http://schemas.openxmlformats.org/officeDocument/2006/relationships/slideLayout" Target="../slideLayouts/slideLayout1880.xml"/><Relationship Id="rId257" Type="http://schemas.openxmlformats.org/officeDocument/2006/relationships/slideLayout" Target="../slideLayouts/slideLayout1901.xml"/><Relationship Id="rId278" Type="http://schemas.openxmlformats.org/officeDocument/2006/relationships/slideLayout" Target="../slideLayouts/slideLayout1922.xml"/><Relationship Id="rId401" Type="http://schemas.openxmlformats.org/officeDocument/2006/relationships/slideLayout" Target="../slideLayouts/slideLayout2045.xml"/><Relationship Id="rId422" Type="http://schemas.openxmlformats.org/officeDocument/2006/relationships/slideLayout" Target="../slideLayouts/slideLayout2066.xml"/><Relationship Id="rId443" Type="http://schemas.openxmlformats.org/officeDocument/2006/relationships/slideLayout" Target="../slideLayouts/slideLayout2087.xml"/><Relationship Id="rId464" Type="http://schemas.openxmlformats.org/officeDocument/2006/relationships/slideLayout" Target="../slideLayouts/slideLayout2108.xml"/><Relationship Id="rId303" Type="http://schemas.openxmlformats.org/officeDocument/2006/relationships/slideLayout" Target="../slideLayouts/slideLayout1947.xml"/><Relationship Id="rId485" Type="http://schemas.openxmlformats.org/officeDocument/2006/relationships/slideLayout" Target="../slideLayouts/slideLayout2129.xml"/><Relationship Id="rId42" Type="http://schemas.openxmlformats.org/officeDocument/2006/relationships/slideLayout" Target="../slideLayouts/slideLayout1686.xml"/><Relationship Id="rId84" Type="http://schemas.openxmlformats.org/officeDocument/2006/relationships/slideLayout" Target="../slideLayouts/slideLayout1728.xml"/><Relationship Id="rId138" Type="http://schemas.openxmlformats.org/officeDocument/2006/relationships/slideLayout" Target="../slideLayouts/slideLayout1782.xml"/><Relationship Id="rId345" Type="http://schemas.openxmlformats.org/officeDocument/2006/relationships/slideLayout" Target="../slideLayouts/slideLayout1989.xml"/><Relationship Id="rId387" Type="http://schemas.openxmlformats.org/officeDocument/2006/relationships/slideLayout" Target="../slideLayouts/slideLayout2031.xml"/><Relationship Id="rId510" Type="http://schemas.openxmlformats.org/officeDocument/2006/relationships/slideLayout" Target="../slideLayouts/slideLayout2154.xml"/><Relationship Id="rId191" Type="http://schemas.openxmlformats.org/officeDocument/2006/relationships/slideLayout" Target="../slideLayouts/slideLayout1835.xml"/><Relationship Id="rId205" Type="http://schemas.openxmlformats.org/officeDocument/2006/relationships/slideLayout" Target="../slideLayouts/slideLayout1849.xml"/><Relationship Id="rId247" Type="http://schemas.openxmlformats.org/officeDocument/2006/relationships/slideLayout" Target="../slideLayouts/slideLayout1891.xml"/><Relationship Id="rId412" Type="http://schemas.openxmlformats.org/officeDocument/2006/relationships/slideLayout" Target="../slideLayouts/slideLayout2056.xml"/><Relationship Id="rId107" Type="http://schemas.openxmlformats.org/officeDocument/2006/relationships/slideLayout" Target="../slideLayouts/slideLayout1751.xml"/><Relationship Id="rId289" Type="http://schemas.openxmlformats.org/officeDocument/2006/relationships/slideLayout" Target="../slideLayouts/slideLayout1933.xml"/><Relationship Id="rId454" Type="http://schemas.openxmlformats.org/officeDocument/2006/relationships/slideLayout" Target="../slideLayouts/slideLayout2098.xml"/><Relationship Id="rId496" Type="http://schemas.openxmlformats.org/officeDocument/2006/relationships/slideLayout" Target="../slideLayouts/slideLayout2140.xml"/><Relationship Id="rId11" Type="http://schemas.openxmlformats.org/officeDocument/2006/relationships/slideLayout" Target="../slideLayouts/slideLayout1655.xml"/><Relationship Id="rId53" Type="http://schemas.openxmlformats.org/officeDocument/2006/relationships/slideLayout" Target="../slideLayouts/slideLayout1697.xml"/><Relationship Id="rId149" Type="http://schemas.openxmlformats.org/officeDocument/2006/relationships/slideLayout" Target="../slideLayouts/slideLayout1793.xml"/><Relationship Id="rId314" Type="http://schemas.openxmlformats.org/officeDocument/2006/relationships/slideLayout" Target="../slideLayouts/slideLayout1958.xml"/><Relationship Id="rId356" Type="http://schemas.openxmlformats.org/officeDocument/2006/relationships/slideLayout" Target="../slideLayouts/slideLayout2000.xml"/><Relationship Id="rId398" Type="http://schemas.openxmlformats.org/officeDocument/2006/relationships/slideLayout" Target="../slideLayouts/slideLayout2042.xml"/><Relationship Id="rId521" Type="http://schemas.openxmlformats.org/officeDocument/2006/relationships/slideLayout" Target="../slideLayouts/slideLayout2165.xml"/><Relationship Id="rId95" Type="http://schemas.openxmlformats.org/officeDocument/2006/relationships/slideLayout" Target="../slideLayouts/slideLayout1739.xml"/><Relationship Id="rId160" Type="http://schemas.openxmlformats.org/officeDocument/2006/relationships/slideLayout" Target="../slideLayouts/slideLayout1804.xml"/><Relationship Id="rId216" Type="http://schemas.openxmlformats.org/officeDocument/2006/relationships/slideLayout" Target="../slideLayouts/slideLayout1860.xml"/><Relationship Id="rId423" Type="http://schemas.openxmlformats.org/officeDocument/2006/relationships/slideLayout" Target="../slideLayouts/slideLayout2067.xml"/><Relationship Id="rId258" Type="http://schemas.openxmlformats.org/officeDocument/2006/relationships/slideLayout" Target="../slideLayouts/slideLayout1902.xml"/><Relationship Id="rId465" Type="http://schemas.openxmlformats.org/officeDocument/2006/relationships/slideLayout" Target="../slideLayouts/slideLayout2109.xml"/><Relationship Id="rId22" Type="http://schemas.openxmlformats.org/officeDocument/2006/relationships/slideLayout" Target="../slideLayouts/slideLayout1666.xml"/><Relationship Id="rId64" Type="http://schemas.openxmlformats.org/officeDocument/2006/relationships/slideLayout" Target="../slideLayouts/slideLayout1708.xml"/><Relationship Id="rId118" Type="http://schemas.openxmlformats.org/officeDocument/2006/relationships/slideLayout" Target="../slideLayouts/slideLayout1762.xml"/><Relationship Id="rId325" Type="http://schemas.openxmlformats.org/officeDocument/2006/relationships/slideLayout" Target="../slideLayouts/slideLayout1969.xml"/><Relationship Id="rId367" Type="http://schemas.openxmlformats.org/officeDocument/2006/relationships/slideLayout" Target="../slideLayouts/slideLayout2011.xml"/><Relationship Id="rId532" Type="http://schemas.openxmlformats.org/officeDocument/2006/relationships/slideLayout" Target="../slideLayouts/slideLayout2176.xml"/><Relationship Id="rId171" Type="http://schemas.openxmlformats.org/officeDocument/2006/relationships/slideLayout" Target="../slideLayouts/slideLayout1815.xml"/><Relationship Id="rId227" Type="http://schemas.openxmlformats.org/officeDocument/2006/relationships/slideLayout" Target="../slideLayouts/slideLayout1871.xml"/><Relationship Id="rId269" Type="http://schemas.openxmlformats.org/officeDocument/2006/relationships/slideLayout" Target="../slideLayouts/slideLayout1913.xml"/><Relationship Id="rId434" Type="http://schemas.openxmlformats.org/officeDocument/2006/relationships/slideLayout" Target="../slideLayouts/slideLayout2078.xml"/><Relationship Id="rId476" Type="http://schemas.openxmlformats.org/officeDocument/2006/relationships/slideLayout" Target="../slideLayouts/slideLayout2120.xml"/><Relationship Id="rId33" Type="http://schemas.openxmlformats.org/officeDocument/2006/relationships/slideLayout" Target="../slideLayouts/slideLayout1677.xml"/><Relationship Id="rId129" Type="http://schemas.openxmlformats.org/officeDocument/2006/relationships/slideLayout" Target="../slideLayouts/slideLayout1773.xml"/><Relationship Id="rId280" Type="http://schemas.openxmlformats.org/officeDocument/2006/relationships/slideLayout" Target="../slideLayouts/slideLayout1924.xml"/><Relationship Id="rId336" Type="http://schemas.openxmlformats.org/officeDocument/2006/relationships/slideLayout" Target="../slideLayouts/slideLayout1980.xml"/><Relationship Id="rId501" Type="http://schemas.openxmlformats.org/officeDocument/2006/relationships/slideLayout" Target="../slideLayouts/slideLayout2145.xml"/><Relationship Id="rId543" Type="http://schemas.openxmlformats.org/officeDocument/2006/relationships/slideLayout" Target="../slideLayouts/slideLayout2187.xml"/><Relationship Id="rId75" Type="http://schemas.openxmlformats.org/officeDocument/2006/relationships/slideLayout" Target="../slideLayouts/slideLayout1719.xml"/><Relationship Id="rId140" Type="http://schemas.openxmlformats.org/officeDocument/2006/relationships/slideLayout" Target="../slideLayouts/slideLayout1784.xml"/><Relationship Id="rId182" Type="http://schemas.openxmlformats.org/officeDocument/2006/relationships/slideLayout" Target="../slideLayouts/slideLayout1826.xml"/><Relationship Id="rId378" Type="http://schemas.openxmlformats.org/officeDocument/2006/relationships/slideLayout" Target="../slideLayouts/slideLayout2022.xml"/><Relationship Id="rId403" Type="http://schemas.openxmlformats.org/officeDocument/2006/relationships/slideLayout" Target="../slideLayouts/slideLayout2047.xml"/><Relationship Id="rId6" Type="http://schemas.openxmlformats.org/officeDocument/2006/relationships/slideLayout" Target="../slideLayouts/slideLayout1650.xml"/><Relationship Id="rId238" Type="http://schemas.openxmlformats.org/officeDocument/2006/relationships/slideLayout" Target="../slideLayouts/slideLayout1882.xml"/><Relationship Id="rId445" Type="http://schemas.openxmlformats.org/officeDocument/2006/relationships/slideLayout" Target="../slideLayouts/slideLayout2089.xml"/><Relationship Id="rId487" Type="http://schemas.openxmlformats.org/officeDocument/2006/relationships/slideLayout" Target="../slideLayouts/slideLayout2131.xml"/><Relationship Id="rId291" Type="http://schemas.openxmlformats.org/officeDocument/2006/relationships/slideLayout" Target="../slideLayouts/slideLayout1935.xml"/><Relationship Id="rId305" Type="http://schemas.openxmlformats.org/officeDocument/2006/relationships/slideLayout" Target="../slideLayouts/slideLayout1949.xml"/><Relationship Id="rId347" Type="http://schemas.openxmlformats.org/officeDocument/2006/relationships/slideLayout" Target="../slideLayouts/slideLayout1991.xml"/><Relationship Id="rId512" Type="http://schemas.openxmlformats.org/officeDocument/2006/relationships/slideLayout" Target="../slideLayouts/slideLayout2156.xml"/><Relationship Id="rId44" Type="http://schemas.openxmlformats.org/officeDocument/2006/relationships/slideLayout" Target="../slideLayouts/slideLayout1688.xml"/><Relationship Id="rId86" Type="http://schemas.openxmlformats.org/officeDocument/2006/relationships/slideLayout" Target="../slideLayouts/slideLayout1730.xml"/><Relationship Id="rId151" Type="http://schemas.openxmlformats.org/officeDocument/2006/relationships/slideLayout" Target="../slideLayouts/slideLayout1795.xml"/><Relationship Id="rId389" Type="http://schemas.openxmlformats.org/officeDocument/2006/relationships/slideLayout" Target="../slideLayouts/slideLayout2033.xml"/><Relationship Id="rId193" Type="http://schemas.openxmlformats.org/officeDocument/2006/relationships/slideLayout" Target="../slideLayouts/slideLayout1837.xml"/><Relationship Id="rId207" Type="http://schemas.openxmlformats.org/officeDocument/2006/relationships/slideLayout" Target="../slideLayouts/slideLayout1851.xml"/><Relationship Id="rId249" Type="http://schemas.openxmlformats.org/officeDocument/2006/relationships/slideLayout" Target="../slideLayouts/slideLayout1893.xml"/><Relationship Id="rId414" Type="http://schemas.openxmlformats.org/officeDocument/2006/relationships/slideLayout" Target="../slideLayouts/slideLayout2058.xml"/><Relationship Id="rId456" Type="http://schemas.openxmlformats.org/officeDocument/2006/relationships/slideLayout" Target="../slideLayouts/slideLayout2100.xml"/><Relationship Id="rId498" Type="http://schemas.openxmlformats.org/officeDocument/2006/relationships/slideLayout" Target="../slideLayouts/slideLayout2142.xml"/><Relationship Id="rId13" Type="http://schemas.openxmlformats.org/officeDocument/2006/relationships/slideLayout" Target="../slideLayouts/slideLayout1657.xml"/><Relationship Id="rId109" Type="http://schemas.openxmlformats.org/officeDocument/2006/relationships/slideLayout" Target="../slideLayouts/slideLayout1753.xml"/><Relationship Id="rId260" Type="http://schemas.openxmlformats.org/officeDocument/2006/relationships/slideLayout" Target="../slideLayouts/slideLayout1904.xml"/><Relationship Id="rId316" Type="http://schemas.openxmlformats.org/officeDocument/2006/relationships/slideLayout" Target="../slideLayouts/slideLayout1960.xml"/><Relationship Id="rId523" Type="http://schemas.openxmlformats.org/officeDocument/2006/relationships/slideLayout" Target="../slideLayouts/slideLayout2167.xml"/><Relationship Id="rId55" Type="http://schemas.openxmlformats.org/officeDocument/2006/relationships/slideLayout" Target="../slideLayouts/slideLayout1699.xml"/><Relationship Id="rId97" Type="http://schemas.openxmlformats.org/officeDocument/2006/relationships/slideLayout" Target="../slideLayouts/slideLayout1741.xml"/><Relationship Id="rId120" Type="http://schemas.openxmlformats.org/officeDocument/2006/relationships/slideLayout" Target="../slideLayouts/slideLayout1764.xml"/><Relationship Id="rId358" Type="http://schemas.openxmlformats.org/officeDocument/2006/relationships/slideLayout" Target="../slideLayouts/slideLayout2002.xml"/><Relationship Id="rId162" Type="http://schemas.openxmlformats.org/officeDocument/2006/relationships/slideLayout" Target="../slideLayouts/slideLayout1806.xml"/><Relationship Id="rId218" Type="http://schemas.openxmlformats.org/officeDocument/2006/relationships/slideLayout" Target="../slideLayouts/slideLayout1862.xml"/><Relationship Id="rId425" Type="http://schemas.openxmlformats.org/officeDocument/2006/relationships/slideLayout" Target="../slideLayouts/slideLayout2069.xml"/><Relationship Id="rId467" Type="http://schemas.openxmlformats.org/officeDocument/2006/relationships/slideLayout" Target="../slideLayouts/slideLayout2111.xml"/><Relationship Id="rId271" Type="http://schemas.openxmlformats.org/officeDocument/2006/relationships/slideLayout" Target="../slideLayouts/slideLayout1915.xml"/><Relationship Id="rId24" Type="http://schemas.openxmlformats.org/officeDocument/2006/relationships/slideLayout" Target="../slideLayouts/slideLayout1668.xml"/><Relationship Id="rId66" Type="http://schemas.openxmlformats.org/officeDocument/2006/relationships/slideLayout" Target="../slideLayouts/slideLayout1710.xml"/><Relationship Id="rId131" Type="http://schemas.openxmlformats.org/officeDocument/2006/relationships/slideLayout" Target="../slideLayouts/slideLayout1775.xml"/><Relationship Id="rId327" Type="http://schemas.openxmlformats.org/officeDocument/2006/relationships/slideLayout" Target="../slideLayouts/slideLayout1971.xml"/><Relationship Id="rId369" Type="http://schemas.openxmlformats.org/officeDocument/2006/relationships/slideLayout" Target="../slideLayouts/slideLayout2013.xml"/><Relationship Id="rId534" Type="http://schemas.openxmlformats.org/officeDocument/2006/relationships/slideLayout" Target="../slideLayouts/slideLayout2178.xml"/><Relationship Id="rId173" Type="http://schemas.openxmlformats.org/officeDocument/2006/relationships/slideLayout" Target="../slideLayouts/slideLayout1817.xml"/><Relationship Id="rId229" Type="http://schemas.openxmlformats.org/officeDocument/2006/relationships/slideLayout" Target="../slideLayouts/slideLayout1873.xml"/><Relationship Id="rId380" Type="http://schemas.openxmlformats.org/officeDocument/2006/relationships/slideLayout" Target="../slideLayouts/slideLayout2024.xml"/><Relationship Id="rId436" Type="http://schemas.openxmlformats.org/officeDocument/2006/relationships/slideLayout" Target="../slideLayouts/slideLayout2080.xml"/><Relationship Id="rId240" Type="http://schemas.openxmlformats.org/officeDocument/2006/relationships/slideLayout" Target="../slideLayouts/slideLayout1884.xml"/><Relationship Id="rId478" Type="http://schemas.openxmlformats.org/officeDocument/2006/relationships/slideLayout" Target="../slideLayouts/slideLayout2122.xml"/><Relationship Id="rId35" Type="http://schemas.openxmlformats.org/officeDocument/2006/relationships/slideLayout" Target="../slideLayouts/slideLayout1679.xml"/><Relationship Id="rId77" Type="http://schemas.openxmlformats.org/officeDocument/2006/relationships/slideLayout" Target="../slideLayouts/slideLayout1721.xml"/><Relationship Id="rId100" Type="http://schemas.openxmlformats.org/officeDocument/2006/relationships/slideLayout" Target="../slideLayouts/slideLayout1744.xml"/><Relationship Id="rId282" Type="http://schemas.openxmlformats.org/officeDocument/2006/relationships/slideLayout" Target="../slideLayouts/slideLayout1926.xml"/><Relationship Id="rId338" Type="http://schemas.openxmlformats.org/officeDocument/2006/relationships/slideLayout" Target="../slideLayouts/slideLayout1982.xml"/><Relationship Id="rId503" Type="http://schemas.openxmlformats.org/officeDocument/2006/relationships/slideLayout" Target="../slideLayouts/slideLayout2147.xml"/><Relationship Id="rId545" Type="http://schemas.openxmlformats.org/officeDocument/2006/relationships/slideLayout" Target="../slideLayouts/slideLayout2189.xml"/><Relationship Id="rId8" Type="http://schemas.openxmlformats.org/officeDocument/2006/relationships/slideLayout" Target="../slideLayouts/slideLayout1652.xml"/><Relationship Id="rId142" Type="http://schemas.openxmlformats.org/officeDocument/2006/relationships/slideLayout" Target="../slideLayouts/slideLayout1786.xml"/><Relationship Id="rId184" Type="http://schemas.openxmlformats.org/officeDocument/2006/relationships/slideLayout" Target="../slideLayouts/slideLayout1828.xml"/><Relationship Id="rId391" Type="http://schemas.openxmlformats.org/officeDocument/2006/relationships/slideLayout" Target="../slideLayouts/slideLayout2035.xml"/><Relationship Id="rId405" Type="http://schemas.openxmlformats.org/officeDocument/2006/relationships/slideLayout" Target="../slideLayouts/slideLayout2049.xml"/><Relationship Id="rId447" Type="http://schemas.openxmlformats.org/officeDocument/2006/relationships/slideLayout" Target="../slideLayouts/slideLayout2091.xml"/><Relationship Id="rId251" Type="http://schemas.openxmlformats.org/officeDocument/2006/relationships/slideLayout" Target="../slideLayouts/slideLayout1895.xml"/><Relationship Id="rId489" Type="http://schemas.openxmlformats.org/officeDocument/2006/relationships/slideLayout" Target="../slideLayouts/slideLayout2133.xml"/><Relationship Id="rId46" Type="http://schemas.openxmlformats.org/officeDocument/2006/relationships/slideLayout" Target="../slideLayouts/slideLayout1690.xml"/><Relationship Id="rId293" Type="http://schemas.openxmlformats.org/officeDocument/2006/relationships/slideLayout" Target="../slideLayouts/slideLayout1937.xml"/><Relationship Id="rId307" Type="http://schemas.openxmlformats.org/officeDocument/2006/relationships/slideLayout" Target="../slideLayouts/slideLayout1951.xml"/><Relationship Id="rId349" Type="http://schemas.openxmlformats.org/officeDocument/2006/relationships/slideLayout" Target="../slideLayouts/slideLayout1993.xml"/><Relationship Id="rId514" Type="http://schemas.openxmlformats.org/officeDocument/2006/relationships/slideLayout" Target="../slideLayouts/slideLayout2158.xml"/><Relationship Id="rId88" Type="http://schemas.openxmlformats.org/officeDocument/2006/relationships/slideLayout" Target="../slideLayouts/slideLayout1732.xml"/><Relationship Id="rId111" Type="http://schemas.openxmlformats.org/officeDocument/2006/relationships/slideLayout" Target="../slideLayouts/slideLayout1755.xml"/><Relationship Id="rId153" Type="http://schemas.openxmlformats.org/officeDocument/2006/relationships/slideLayout" Target="../slideLayouts/slideLayout1797.xml"/><Relationship Id="rId195" Type="http://schemas.openxmlformats.org/officeDocument/2006/relationships/slideLayout" Target="../slideLayouts/slideLayout1839.xml"/><Relationship Id="rId209" Type="http://schemas.openxmlformats.org/officeDocument/2006/relationships/slideLayout" Target="../slideLayouts/slideLayout1853.xml"/><Relationship Id="rId360" Type="http://schemas.openxmlformats.org/officeDocument/2006/relationships/slideLayout" Target="../slideLayouts/slideLayout2004.xml"/><Relationship Id="rId416" Type="http://schemas.openxmlformats.org/officeDocument/2006/relationships/slideLayout" Target="../slideLayouts/slideLayout2060.xml"/></Relationships>
</file>

<file path=ppt/slideMasters/_rels/slideMaster5.xml.rels><?xml version="1.0" encoding="UTF-8" standalone="yes"?>
<Relationships xmlns="http://schemas.openxmlformats.org/package/2006/relationships"><Relationship Id="rId117" Type="http://schemas.openxmlformats.org/officeDocument/2006/relationships/slideLayout" Target="../slideLayouts/slideLayout2309.xml"/><Relationship Id="rId299" Type="http://schemas.openxmlformats.org/officeDocument/2006/relationships/slideLayout" Target="../slideLayouts/slideLayout2491.xml"/><Relationship Id="rId21" Type="http://schemas.openxmlformats.org/officeDocument/2006/relationships/slideLayout" Target="../slideLayouts/slideLayout2213.xml"/><Relationship Id="rId63" Type="http://schemas.openxmlformats.org/officeDocument/2006/relationships/slideLayout" Target="../slideLayouts/slideLayout2255.xml"/><Relationship Id="rId159" Type="http://schemas.openxmlformats.org/officeDocument/2006/relationships/slideLayout" Target="../slideLayouts/slideLayout2351.xml"/><Relationship Id="rId324" Type="http://schemas.openxmlformats.org/officeDocument/2006/relationships/slideLayout" Target="../slideLayouts/slideLayout2516.xml"/><Relationship Id="rId366" Type="http://schemas.openxmlformats.org/officeDocument/2006/relationships/slideLayout" Target="../slideLayouts/slideLayout2558.xml"/><Relationship Id="rId531" Type="http://schemas.openxmlformats.org/officeDocument/2006/relationships/slideLayout" Target="../slideLayouts/slideLayout2723.xml"/><Relationship Id="rId170" Type="http://schemas.openxmlformats.org/officeDocument/2006/relationships/slideLayout" Target="../slideLayouts/slideLayout2362.xml"/><Relationship Id="rId226" Type="http://schemas.openxmlformats.org/officeDocument/2006/relationships/slideLayout" Target="../slideLayouts/slideLayout2418.xml"/><Relationship Id="rId433" Type="http://schemas.openxmlformats.org/officeDocument/2006/relationships/slideLayout" Target="../slideLayouts/slideLayout2625.xml"/><Relationship Id="rId268" Type="http://schemas.openxmlformats.org/officeDocument/2006/relationships/slideLayout" Target="../slideLayouts/slideLayout2460.xml"/><Relationship Id="rId475" Type="http://schemas.openxmlformats.org/officeDocument/2006/relationships/slideLayout" Target="../slideLayouts/slideLayout2667.xml"/><Relationship Id="rId32" Type="http://schemas.openxmlformats.org/officeDocument/2006/relationships/slideLayout" Target="../slideLayouts/slideLayout2224.xml"/><Relationship Id="rId74" Type="http://schemas.openxmlformats.org/officeDocument/2006/relationships/slideLayout" Target="../slideLayouts/slideLayout2266.xml"/><Relationship Id="rId128" Type="http://schemas.openxmlformats.org/officeDocument/2006/relationships/slideLayout" Target="../slideLayouts/slideLayout2320.xml"/><Relationship Id="rId335" Type="http://schemas.openxmlformats.org/officeDocument/2006/relationships/slideLayout" Target="../slideLayouts/slideLayout2527.xml"/><Relationship Id="rId377" Type="http://schemas.openxmlformats.org/officeDocument/2006/relationships/slideLayout" Target="../slideLayouts/slideLayout2569.xml"/><Relationship Id="rId500" Type="http://schemas.openxmlformats.org/officeDocument/2006/relationships/slideLayout" Target="../slideLayouts/slideLayout2692.xml"/><Relationship Id="rId542" Type="http://schemas.openxmlformats.org/officeDocument/2006/relationships/slideLayout" Target="../slideLayouts/slideLayout2734.xml"/><Relationship Id="rId5" Type="http://schemas.openxmlformats.org/officeDocument/2006/relationships/slideLayout" Target="../slideLayouts/slideLayout2197.xml"/><Relationship Id="rId181" Type="http://schemas.openxmlformats.org/officeDocument/2006/relationships/slideLayout" Target="../slideLayouts/slideLayout2373.xml"/><Relationship Id="rId237" Type="http://schemas.openxmlformats.org/officeDocument/2006/relationships/slideLayout" Target="../slideLayouts/slideLayout2429.xml"/><Relationship Id="rId402" Type="http://schemas.openxmlformats.org/officeDocument/2006/relationships/slideLayout" Target="../slideLayouts/slideLayout2594.xml"/><Relationship Id="rId279" Type="http://schemas.openxmlformats.org/officeDocument/2006/relationships/slideLayout" Target="../slideLayouts/slideLayout2471.xml"/><Relationship Id="rId444" Type="http://schemas.openxmlformats.org/officeDocument/2006/relationships/slideLayout" Target="../slideLayouts/slideLayout2636.xml"/><Relationship Id="rId486" Type="http://schemas.openxmlformats.org/officeDocument/2006/relationships/slideLayout" Target="../slideLayouts/slideLayout2678.xml"/><Relationship Id="rId43" Type="http://schemas.openxmlformats.org/officeDocument/2006/relationships/slideLayout" Target="../slideLayouts/slideLayout2235.xml"/><Relationship Id="rId139" Type="http://schemas.openxmlformats.org/officeDocument/2006/relationships/slideLayout" Target="../slideLayouts/slideLayout2331.xml"/><Relationship Id="rId290" Type="http://schemas.openxmlformats.org/officeDocument/2006/relationships/slideLayout" Target="../slideLayouts/slideLayout2482.xml"/><Relationship Id="rId304" Type="http://schemas.openxmlformats.org/officeDocument/2006/relationships/slideLayout" Target="../slideLayouts/slideLayout2496.xml"/><Relationship Id="rId346" Type="http://schemas.openxmlformats.org/officeDocument/2006/relationships/slideLayout" Target="../slideLayouts/slideLayout2538.xml"/><Relationship Id="rId388" Type="http://schemas.openxmlformats.org/officeDocument/2006/relationships/slideLayout" Target="../slideLayouts/slideLayout2580.xml"/><Relationship Id="rId511" Type="http://schemas.openxmlformats.org/officeDocument/2006/relationships/slideLayout" Target="../slideLayouts/slideLayout2703.xml"/><Relationship Id="rId85" Type="http://schemas.openxmlformats.org/officeDocument/2006/relationships/slideLayout" Target="../slideLayouts/slideLayout2277.xml"/><Relationship Id="rId150" Type="http://schemas.openxmlformats.org/officeDocument/2006/relationships/slideLayout" Target="../slideLayouts/slideLayout2342.xml"/><Relationship Id="rId192" Type="http://schemas.openxmlformats.org/officeDocument/2006/relationships/slideLayout" Target="../slideLayouts/slideLayout2384.xml"/><Relationship Id="rId206" Type="http://schemas.openxmlformats.org/officeDocument/2006/relationships/slideLayout" Target="../slideLayouts/slideLayout2398.xml"/><Relationship Id="rId413" Type="http://schemas.openxmlformats.org/officeDocument/2006/relationships/slideLayout" Target="../slideLayouts/slideLayout2605.xml"/><Relationship Id="rId248" Type="http://schemas.openxmlformats.org/officeDocument/2006/relationships/slideLayout" Target="../slideLayouts/slideLayout2440.xml"/><Relationship Id="rId455" Type="http://schemas.openxmlformats.org/officeDocument/2006/relationships/slideLayout" Target="../slideLayouts/slideLayout2647.xml"/><Relationship Id="rId497" Type="http://schemas.openxmlformats.org/officeDocument/2006/relationships/slideLayout" Target="../slideLayouts/slideLayout2689.xml"/><Relationship Id="rId12" Type="http://schemas.openxmlformats.org/officeDocument/2006/relationships/slideLayout" Target="../slideLayouts/slideLayout2204.xml"/><Relationship Id="rId108" Type="http://schemas.openxmlformats.org/officeDocument/2006/relationships/slideLayout" Target="../slideLayouts/slideLayout2300.xml"/><Relationship Id="rId315" Type="http://schemas.openxmlformats.org/officeDocument/2006/relationships/slideLayout" Target="../slideLayouts/slideLayout2507.xml"/><Relationship Id="rId357" Type="http://schemas.openxmlformats.org/officeDocument/2006/relationships/slideLayout" Target="../slideLayouts/slideLayout2549.xml"/><Relationship Id="rId522" Type="http://schemas.openxmlformats.org/officeDocument/2006/relationships/slideLayout" Target="../slideLayouts/slideLayout2714.xml"/><Relationship Id="rId54" Type="http://schemas.openxmlformats.org/officeDocument/2006/relationships/slideLayout" Target="../slideLayouts/slideLayout2246.xml"/><Relationship Id="rId96" Type="http://schemas.openxmlformats.org/officeDocument/2006/relationships/slideLayout" Target="../slideLayouts/slideLayout2288.xml"/><Relationship Id="rId161" Type="http://schemas.openxmlformats.org/officeDocument/2006/relationships/slideLayout" Target="../slideLayouts/slideLayout2353.xml"/><Relationship Id="rId217" Type="http://schemas.openxmlformats.org/officeDocument/2006/relationships/slideLayout" Target="../slideLayouts/slideLayout2409.xml"/><Relationship Id="rId399" Type="http://schemas.openxmlformats.org/officeDocument/2006/relationships/slideLayout" Target="../slideLayouts/slideLayout2591.xml"/><Relationship Id="rId259" Type="http://schemas.openxmlformats.org/officeDocument/2006/relationships/slideLayout" Target="../slideLayouts/slideLayout2451.xml"/><Relationship Id="rId424" Type="http://schemas.openxmlformats.org/officeDocument/2006/relationships/slideLayout" Target="../slideLayouts/slideLayout2616.xml"/><Relationship Id="rId466" Type="http://schemas.openxmlformats.org/officeDocument/2006/relationships/slideLayout" Target="../slideLayouts/slideLayout2658.xml"/><Relationship Id="rId23" Type="http://schemas.openxmlformats.org/officeDocument/2006/relationships/slideLayout" Target="../slideLayouts/slideLayout2215.xml"/><Relationship Id="rId119" Type="http://schemas.openxmlformats.org/officeDocument/2006/relationships/slideLayout" Target="../slideLayouts/slideLayout2311.xml"/><Relationship Id="rId270" Type="http://schemas.openxmlformats.org/officeDocument/2006/relationships/slideLayout" Target="../slideLayouts/slideLayout2462.xml"/><Relationship Id="rId326" Type="http://schemas.openxmlformats.org/officeDocument/2006/relationships/slideLayout" Target="../slideLayouts/slideLayout2518.xml"/><Relationship Id="rId533" Type="http://schemas.openxmlformats.org/officeDocument/2006/relationships/slideLayout" Target="../slideLayouts/slideLayout2725.xml"/><Relationship Id="rId65" Type="http://schemas.openxmlformats.org/officeDocument/2006/relationships/slideLayout" Target="../slideLayouts/slideLayout2257.xml"/><Relationship Id="rId130" Type="http://schemas.openxmlformats.org/officeDocument/2006/relationships/slideLayout" Target="../slideLayouts/slideLayout2322.xml"/><Relationship Id="rId368" Type="http://schemas.openxmlformats.org/officeDocument/2006/relationships/slideLayout" Target="../slideLayouts/slideLayout2560.xml"/><Relationship Id="rId172" Type="http://schemas.openxmlformats.org/officeDocument/2006/relationships/slideLayout" Target="../slideLayouts/slideLayout2364.xml"/><Relationship Id="rId228" Type="http://schemas.openxmlformats.org/officeDocument/2006/relationships/slideLayout" Target="../slideLayouts/slideLayout2420.xml"/><Relationship Id="rId435" Type="http://schemas.openxmlformats.org/officeDocument/2006/relationships/slideLayout" Target="../slideLayouts/slideLayout2627.xml"/><Relationship Id="rId477" Type="http://schemas.openxmlformats.org/officeDocument/2006/relationships/slideLayout" Target="../slideLayouts/slideLayout2669.xml"/><Relationship Id="rId281" Type="http://schemas.openxmlformats.org/officeDocument/2006/relationships/slideLayout" Target="../slideLayouts/slideLayout2473.xml"/><Relationship Id="rId337" Type="http://schemas.openxmlformats.org/officeDocument/2006/relationships/slideLayout" Target="../slideLayouts/slideLayout2529.xml"/><Relationship Id="rId502" Type="http://schemas.openxmlformats.org/officeDocument/2006/relationships/slideLayout" Target="../slideLayouts/slideLayout2694.xml"/><Relationship Id="rId34" Type="http://schemas.openxmlformats.org/officeDocument/2006/relationships/slideLayout" Target="../slideLayouts/slideLayout2226.xml"/><Relationship Id="rId76" Type="http://schemas.openxmlformats.org/officeDocument/2006/relationships/slideLayout" Target="../slideLayouts/slideLayout2268.xml"/><Relationship Id="rId141" Type="http://schemas.openxmlformats.org/officeDocument/2006/relationships/slideLayout" Target="../slideLayouts/slideLayout2333.xml"/><Relationship Id="rId379" Type="http://schemas.openxmlformats.org/officeDocument/2006/relationships/slideLayout" Target="../slideLayouts/slideLayout2571.xml"/><Relationship Id="rId544" Type="http://schemas.openxmlformats.org/officeDocument/2006/relationships/slideLayout" Target="../slideLayouts/slideLayout2736.xml"/><Relationship Id="rId7" Type="http://schemas.openxmlformats.org/officeDocument/2006/relationships/slideLayout" Target="../slideLayouts/slideLayout2199.xml"/><Relationship Id="rId183" Type="http://schemas.openxmlformats.org/officeDocument/2006/relationships/slideLayout" Target="../slideLayouts/slideLayout2375.xml"/><Relationship Id="rId239" Type="http://schemas.openxmlformats.org/officeDocument/2006/relationships/slideLayout" Target="../slideLayouts/slideLayout2431.xml"/><Relationship Id="rId390" Type="http://schemas.openxmlformats.org/officeDocument/2006/relationships/slideLayout" Target="../slideLayouts/slideLayout2582.xml"/><Relationship Id="rId404" Type="http://schemas.openxmlformats.org/officeDocument/2006/relationships/slideLayout" Target="../slideLayouts/slideLayout2596.xml"/><Relationship Id="rId446" Type="http://schemas.openxmlformats.org/officeDocument/2006/relationships/slideLayout" Target="../slideLayouts/slideLayout2638.xml"/><Relationship Id="rId250" Type="http://schemas.openxmlformats.org/officeDocument/2006/relationships/slideLayout" Target="../slideLayouts/slideLayout2442.xml"/><Relationship Id="rId292" Type="http://schemas.openxmlformats.org/officeDocument/2006/relationships/slideLayout" Target="../slideLayouts/slideLayout2484.xml"/><Relationship Id="rId306" Type="http://schemas.openxmlformats.org/officeDocument/2006/relationships/slideLayout" Target="../slideLayouts/slideLayout2498.xml"/><Relationship Id="rId488" Type="http://schemas.openxmlformats.org/officeDocument/2006/relationships/slideLayout" Target="../slideLayouts/slideLayout2680.xml"/><Relationship Id="rId45" Type="http://schemas.openxmlformats.org/officeDocument/2006/relationships/slideLayout" Target="../slideLayouts/slideLayout2237.xml"/><Relationship Id="rId87" Type="http://schemas.openxmlformats.org/officeDocument/2006/relationships/slideLayout" Target="../slideLayouts/slideLayout2279.xml"/><Relationship Id="rId110" Type="http://schemas.openxmlformats.org/officeDocument/2006/relationships/slideLayout" Target="../slideLayouts/slideLayout2302.xml"/><Relationship Id="rId348" Type="http://schemas.openxmlformats.org/officeDocument/2006/relationships/slideLayout" Target="../slideLayouts/slideLayout2540.xml"/><Relationship Id="rId513" Type="http://schemas.openxmlformats.org/officeDocument/2006/relationships/slideLayout" Target="../slideLayouts/slideLayout2705.xml"/><Relationship Id="rId152" Type="http://schemas.openxmlformats.org/officeDocument/2006/relationships/slideLayout" Target="../slideLayouts/slideLayout2344.xml"/><Relationship Id="rId194" Type="http://schemas.openxmlformats.org/officeDocument/2006/relationships/slideLayout" Target="../slideLayouts/slideLayout2386.xml"/><Relationship Id="rId208" Type="http://schemas.openxmlformats.org/officeDocument/2006/relationships/slideLayout" Target="../slideLayouts/slideLayout2400.xml"/><Relationship Id="rId415" Type="http://schemas.openxmlformats.org/officeDocument/2006/relationships/slideLayout" Target="../slideLayouts/slideLayout2607.xml"/><Relationship Id="rId457" Type="http://schemas.openxmlformats.org/officeDocument/2006/relationships/slideLayout" Target="../slideLayouts/slideLayout2649.xml"/><Relationship Id="rId261" Type="http://schemas.openxmlformats.org/officeDocument/2006/relationships/slideLayout" Target="../slideLayouts/slideLayout2453.xml"/><Relationship Id="rId499" Type="http://schemas.openxmlformats.org/officeDocument/2006/relationships/slideLayout" Target="../slideLayouts/slideLayout2691.xml"/><Relationship Id="rId14" Type="http://schemas.openxmlformats.org/officeDocument/2006/relationships/slideLayout" Target="../slideLayouts/slideLayout2206.xml"/><Relationship Id="rId56" Type="http://schemas.openxmlformats.org/officeDocument/2006/relationships/slideLayout" Target="../slideLayouts/slideLayout2248.xml"/><Relationship Id="rId317" Type="http://schemas.openxmlformats.org/officeDocument/2006/relationships/slideLayout" Target="../slideLayouts/slideLayout2509.xml"/><Relationship Id="rId359" Type="http://schemas.openxmlformats.org/officeDocument/2006/relationships/slideLayout" Target="../slideLayouts/slideLayout2551.xml"/><Relationship Id="rId524" Type="http://schemas.openxmlformats.org/officeDocument/2006/relationships/slideLayout" Target="../slideLayouts/slideLayout2716.xml"/><Relationship Id="rId98" Type="http://schemas.openxmlformats.org/officeDocument/2006/relationships/slideLayout" Target="../slideLayouts/slideLayout2290.xml"/><Relationship Id="rId121" Type="http://schemas.openxmlformats.org/officeDocument/2006/relationships/slideLayout" Target="../slideLayouts/slideLayout2313.xml"/><Relationship Id="rId163" Type="http://schemas.openxmlformats.org/officeDocument/2006/relationships/slideLayout" Target="../slideLayouts/slideLayout2355.xml"/><Relationship Id="rId219" Type="http://schemas.openxmlformats.org/officeDocument/2006/relationships/slideLayout" Target="../slideLayouts/slideLayout2411.xml"/><Relationship Id="rId370" Type="http://schemas.openxmlformats.org/officeDocument/2006/relationships/slideLayout" Target="../slideLayouts/slideLayout2562.xml"/><Relationship Id="rId426" Type="http://schemas.openxmlformats.org/officeDocument/2006/relationships/slideLayout" Target="../slideLayouts/slideLayout2618.xml"/><Relationship Id="rId230" Type="http://schemas.openxmlformats.org/officeDocument/2006/relationships/slideLayout" Target="../slideLayouts/slideLayout2422.xml"/><Relationship Id="rId468" Type="http://schemas.openxmlformats.org/officeDocument/2006/relationships/slideLayout" Target="../slideLayouts/slideLayout2660.xml"/><Relationship Id="rId25" Type="http://schemas.openxmlformats.org/officeDocument/2006/relationships/slideLayout" Target="../slideLayouts/slideLayout2217.xml"/><Relationship Id="rId67" Type="http://schemas.openxmlformats.org/officeDocument/2006/relationships/slideLayout" Target="../slideLayouts/slideLayout2259.xml"/><Relationship Id="rId272" Type="http://schemas.openxmlformats.org/officeDocument/2006/relationships/slideLayout" Target="../slideLayouts/slideLayout2464.xml"/><Relationship Id="rId328" Type="http://schemas.openxmlformats.org/officeDocument/2006/relationships/slideLayout" Target="../slideLayouts/slideLayout2520.xml"/><Relationship Id="rId535" Type="http://schemas.openxmlformats.org/officeDocument/2006/relationships/slideLayout" Target="../slideLayouts/slideLayout2727.xml"/><Relationship Id="rId132" Type="http://schemas.openxmlformats.org/officeDocument/2006/relationships/slideLayout" Target="../slideLayouts/slideLayout2324.xml"/><Relationship Id="rId174" Type="http://schemas.openxmlformats.org/officeDocument/2006/relationships/slideLayout" Target="../slideLayouts/slideLayout2366.xml"/><Relationship Id="rId381" Type="http://schemas.openxmlformats.org/officeDocument/2006/relationships/slideLayout" Target="../slideLayouts/slideLayout2573.xml"/><Relationship Id="rId220" Type="http://schemas.openxmlformats.org/officeDocument/2006/relationships/slideLayout" Target="../slideLayouts/slideLayout2412.xml"/><Relationship Id="rId241" Type="http://schemas.openxmlformats.org/officeDocument/2006/relationships/slideLayout" Target="../slideLayouts/slideLayout2433.xml"/><Relationship Id="rId437" Type="http://schemas.openxmlformats.org/officeDocument/2006/relationships/slideLayout" Target="../slideLayouts/slideLayout2629.xml"/><Relationship Id="rId458" Type="http://schemas.openxmlformats.org/officeDocument/2006/relationships/slideLayout" Target="../slideLayouts/slideLayout2650.xml"/><Relationship Id="rId479" Type="http://schemas.openxmlformats.org/officeDocument/2006/relationships/slideLayout" Target="../slideLayouts/slideLayout2671.xml"/><Relationship Id="rId15" Type="http://schemas.openxmlformats.org/officeDocument/2006/relationships/slideLayout" Target="../slideLayouts/slideLayout2207.xml"/><Relationship Id="rId36" Type="http://schemas.openxmlformats.org/officeDocument/2006/relationships/slideLayout" Target="../slideLayouts/slideLayout2228.xml"/><Relationship Id="rId57" Type="http://schemas.openxmlformats.org/officeDocument/2006/relationships/slideLayout" Target="../slideLayouts/slideLayout2249.xml"/><Relationship Id="rId262" Type="http://schemas.openxmlformats.org/officeDocument/2006/relationships/slideLayout" Target="../slideLayouts/slideLayout2454.xml"/><Relationship Id="rId283" Type="http://schemas.openxmlformats.org/officeDocument/2006/relationships/slideLayout" Target="../slideLayouts/slideLayout2475.xml"/><Relationship Id="rId318" Type="http://schemas.openxmlformats.org/officeDocument/2006/relationships/slideLayout" Target="../slideLayouts/slideLayout2510.xml"/><Relationship Id="rId339" Type="http://schemas.openxmlformats.org/officeDocument/2006/relationships/slideLayout" Target="../slideLayouts/slideLayout2531.xml"/><Relationship Id="rId490" Type="http://schemas.openxmlformats.org/officeDocument/2006/relationships/slideLayout" Target="../slideLayouts/slideLayout2682.xml"/><Relationship Id="rId504" Type="http://schemas.openxmlformats.org/officeDocument/2006/relationships/slideLayout" Target="../slideLayouts/slideLayout2696.xml"/><Relationship Id="rId525" Type="http://schemas.openxmlformats.org/officeDocument/2006/relationships/slideLayout" Target="../slideLayouts/slideLayout2717.xml"/><Relationship Id="rId546" Type="http://schemas.openxmlformats.org/officeDocument/2006/relationships/slideLayout" Target="../slideLayouts/slideLayout2738.xml"/><Relationship Id="rId78" Type="http://schemas.openxmlformats.org/officeDocument/2006/relationships/slideLayout" Target="../slideLayouts/slideLayout2270.xml"/><Relationship Id="rId99" Type="http://schemas.openxmlformats.org/officeDocument/2006/relationships/slideLayout" Target="../slideLayouts/slideLayout2291.xml"/><Relationship Id="rId101" Type="http://schemas.openxmlformats.org/officeDocument/2006/relationships/slideLayout" Target="../slideLayouts/slideLayout2293.xml"/><Relationship Id="rId122" Type="http://schemas.openxmlformats.org/officeDocument/2006/relationships/slideLayout" Target="../slideLayouts/slideLayout2314.xml"/><Relationship Id="rId143" Type="http://schemas.openxmlformats.org/officeDocument/2006/relationships/slideLayout" Target="../slideLayouts/slideLayout2335.xml"/><Relationship Id="rId164" Type="http://schemas.openxmlformats.org/officeDocument/2006/relationships/slideLayout" Target="../slideLayouts/slideLayout2356.xml"/><Relationship Id="rId185" Type="http://schemas.openxmlformats.org/officeDocument/2006/relationships/slideLayout" Target="../slideLayouts/slideLayout2377.xml"/><Relationship Id="rId350" Type="http://schemas.openxmlformats.org/officeDocument/2006/relationships/slideLayout" Target="../slideLayouts/slideLayout2542.xml"/><Relationship Id="rId371" Type="http://schemas.openxmlformats.org/officeDocument/2006/relationships/slideLayout" Target="../slideLayouts/slideLayout2563.xml"/><Relationship Id="rId406" Type="http://schemas.openxmlformats.org/officeDocument/2006/relationships/slideLayout" Target="../slideLayouts/slideLayout2598.xml"/><Relationship Id="rId9" Type="http://schemas.openxmlformats.org/officeDocument/2006/relationships/slideLayout" Target="../slideLayouts/slideLayout2201.xml"/><Relationship Id="rId210" Type="http://schemas.openxmlformats.org/officeDocument/2006/relationships/slideLayout" Target="../slideLayouts/slideLayout2402.xml"/><Relationship Id="rId392" Type="http://schemas.openxmlformats.org/officeDocument/2006/relationships/slideLayout" Target="../slideLayouts/slideLayout2584.xml"/><Relationship Id="rId427" Type="http://schemas.openxmlformats.org/officeDocument/2006/relationships/slideLayout" Target="../slideLayouts/slideLayout2619.xml"/><Relationship Id="rId448" Type="http://schemas.openxmlformats.org/officeDocument/2006/relationships/slideLayout" Target="../slideLayouts/slideLayout2640.xml"/><Relationship Id="rId469" Type="http://schemas.openxmlformats.org/officeDocument/2006/relationships/slideLayout" Target="../slideLayouts/slideLayout2661.xml"/><Relationship Id="rId26" Type="http://schemas.openxmlformats.org/officeDocument/2006/relationships/slideLayout" Target="../slideLayouts/slideLayout2218.xml"/><Relationship Id="rId231" Type="http://schemas.openxmlformats.org/officeDocument/2006/relationships/slideLayout" Target="../slideLayouts/slideLayout2423.xml"/><Relationship Id="rId252" Type="http://schemas.openxmlformats.org/officeDocument/2006/relationships/slideLayout" Target="../slideLayouts/slideLayout2444.xml"/><Relationship Id="rId273" Type="http://schemas.openxmlformats.org/officeDocument/2006/relationships/slideLayout" Target="../slideLayouts/slideLayout2465.xml"/><Relationship Id="rId294" Type="http://schemas.openxmlformats.org/officeDocument/2006/relationships/slideLayout" Target="../slideLayouts/slideLayout2486.xml"/><Relationship Id="rId308" Type="http://schemas.openxmlformats.org/officeDocument/2006/relationships/slideLayout" Target="../slideLayouts/slideLayout2500.xml"/><Relationship Id="rId329" Type="http://schemas.openxmlformats.org/officeDocument/2006/relationships/slideLayout" Target="../slideLayouts/slideLayout2521.xml"/><Relationship Id="rId480" Type="http://schemas.openxmlformats.org/officeDocument/2006/relationships/slideLayout" Target="../slideLayouts/slideLayout2672.xml"/><Relationship Id="rId515" Type="http://schemas.openxmlformats.org/officeDocument/2006/relationships/slideLayout" Target="../slideLayouts/slideLayout2707.xml"/><Relationship Id="rId536" Type="http://schemas.openxmlformats.org/officeDocument/2006/relationships/slideLayout" Target="../slideLayouts/slideLayout2728.xml"/><Relationship Id="rId47" Type="http://schemas.openxmlformats.org/officeDocument/2006/relationships/slideLayout" Target="../slideLayouts/slideLayout2239.xml"/><Relationship Id="rId68" Type="http://schemas.openxmlformats.org/officeDocument/2006/relationships/slideLayout" Target="../slideLayouts/slideLayout2260.xml"/><Relationship Id="rId89" Type="http://schemas.openxmlformats.org/officeDocument/2006/relationships/slideLayout" Target="../slideLayouts/slideLayout2281.xml"/><Relationship Id="rId112" Type="http://schemas.openxmlformats.org/officeDocument/2006/relationships/slideLayout" Target="../slideLayouts/slideLayout2304.xml"/><Relationship Id="rId133" Type="http://schemas.openxmlformats.org/officeDocument/2006/relationships/slideLayout" Target="../slideLayouts/slideLayout2325.xml"/><Relationship Id="rId154" Type="http://schemas.openxmlformats.org/officeDocument/2006/relationships/slideLayout" Target="../slideLayouts/slideLayout2346.xml"/><Relationship Id="rId175" Type="http://schemas.openxmlformats.org/officeDocument/2006/relationships/slideLayout" Target="../slideLayouts/slideLayout2367.xml"/><Relationship Id="rId340" Type="http://schemas.openxmlformats.org/officeDocument/2006/relationships/slideLayout" Target="../slideLayouts/slideLayout2532.xml"/><Relationship Id="rId361" Type="http://schemas.openxmlformats.org/officeDocument/2006/relationships/slideLayout" Target="../slideLayouts/slideLayout2553.xml"/><Relationship Id="rId196" Type="http://schemas.openxmlformats.org/officeDocument/2006/relationships/slideLayout" Target="../slideLayouts/slideLayout2388.xml"/><Relationship Id="rId200" Type="http://schemas.openxmlformats.org/officeDocument/2006/relationships/slideLayout" Target="../slideLayouts/slideLayout2392.xml"/><Relationship Id="rId382" Type="http://schemas.openxmlformats.org/officeDocument/2006/relationships/slideLayout" Target="../slideLayouts/slideLayout2574.xml"/><Relationship Id="rId417" Type="http://schemas.openxmlformats.org/officeDocument/2006/relationships/slideLayout" Target="../slideLayouts/slideLayout2609.xml"/><Relationship Id="rId438" Type="http://schemas.openxmlformats.org/officeDocument/2006/relationships/slideLayout" Target="../slideLayouts/slideLayout2630.xml"/><Relationship Id="rId459" Type="http://schemas.openxmlformats.org/officeDocument/2006/relationships/slideLayout" Target="../slideLayouts/slideLayout2651.xml"/><Relationship Id="rId16" Type="http://schemas.openxmlformats.org/officeDocument/2006/relationships/slideLayout" Target="../slideLayouts/slideLayout2208.xml"/><Relationship Id="rId221" Type="http://schemas.openxmlformats.org/officeDocument/2006/relationships/slideLayout" Target="../slideLayouts/slideLayout2413.xml"/><Relationship Id="rId242" Type="http://schemas.openxmlformats.org/officeDocument/2006/relationships/slideLayout" Target="../slideLayouts/slideLayout2434.xml"/><Relationship Id="rId263" Type="http://schemas.openxmlformats.org/officeDocument/2006/relationships/slideLayout" Target="../slideLayouts/slideLayout2455.xml"/><Relationship Id="rId284" Type="http://schemas.openxmlformats.org/officeDocument/2006/relationships/slideLayout" Target="../slideLayouts/slideLayout2476.xml"/><Relationship Id="rId319" Type="http://schemas.openxmlformats.org/officeDocument/2006/relationships/slideLayout" Target="../slideLayouts/slideLayout2511.xml"/><Relationship Id="rId470" Type="http://schemas.openxmlformats.org/officeDocument/2006/relationships/slideLayout" Target="../slideLayouts/slideLayout2662.xml"/><Relationship Id="rId491" Type="http://schemas.openxmlformats.org/officeDocument/2006/relationships/slideLayout" Target="../slideLayouts/slideLayout2683.xml"/><Relationship Id="rId505" Type="http://schemas.openxmlformats.org/officeDocument/2006/relationships/slideLayout" Target="../slideLayouts/slideLayout2697.xml"/><Relationship Id="rId526" Type="http://schemas.openxmlformats.org/officeDocument/2006/relationships/slideLayout" Target="../slideLayouts/slideLayout2718.xml"/><Relationship Id="rId37" Type="http://schemas.openxmlformats.org/officeDocument/2006/relationships/slideLayout" Target="../slideLayouts/slideLayout2229.xml"/><Relationship Id="rId58" Type="http://schemas.openxmlformats.org/officeDocument/2006/relationships/slideLayout" Target="../slideLayouts/slideLayout2250.xml"/><Relationship Id="rId79" Type="http://schemas.openxmlformats.org/officeDocument/2006/relationships/slideLayout" Target="../slideLayouts/slideLayout2271.xml"/><Relationship Id="rId102" Type="http://schemas.openxmlformats.org/officeDocument/2006/relationships/slideLayout" Target="../slideLayouts/slideLayout2294.xml"/><Relationship Id="rId123" Type="http://schemas.openxmlformats.org/officeDocument/2006/relationships/slideLayout" Target="../slideLayouts/slideLayout2315.xml"/><Relationship Id="rId144" Type="http://schemas.openxmlformats.org/officeDocument/2006/relationships/slideLayout" Target="../slideLayouts/slideLayout2336.xml"/><Relationship Id="rId330" Type="http://schemas.openxmlformats.org/officeDocument/2006/relationships/slideLayout" Target="../slideLayouts/slideLayout2522.xml"/><Relationship Id="rId547" Type="http://schemas.openxmlformats.org/officeDocument/2006/relationships/slideLayout" Target="../slideLayouts/slideLayout2739.xml"/><Relationship Id="rId90" Type="http://schemas.openxmlformats.org/officeDocument/2006/relationships/slideLayout" Target="../slideLayouts/slideLayout2282.xml"/><Relationship Id="rId165" Type="http://schemas.openxmlformats.org/officeDocument/2006/relationships/slideLayout" Target="../slideLayouts/slideLayout2357.xml"/><Relationship Id="rId186" Type="http://schemas.openxmlformats.org/officeDocument/2006/relationships/slideLayout" Target="../slideLayouts/slideLayout2378.xml"/><Relationship Id="rId351" Type="http://schemas.openxmlformats.org/officeDocument/2006/relationships/slideLayout" Target="../slideLayouts/slideLayout2543.xml"/><Relationship Id="rId372" Type="http://schemas.openxmlformats.org/officeDocument/2006/relationships/slideLayout" Target="../slideLayouts/slideLayout2564.xml"/><Relationship Id="rId393" Type="http://schemas.openxmlformats.org/officeDocument/2006/relationships/slideLayout" Target="../slideLayouts/slideLayout2585.xml"/><Relationship Id="rId407" Type="http://schemas.openxmlformats.org/officeDocument/2006/relationships/slideLayout" Target="../slideLayouts/slideLayout2599.xml"/><Relationship Id="rId428" Type="http://schemas.openxmlformats.org/officeDocument/2006/relationships/slideLayout" Target="../slideLayouts/slideLayout2620.xml"/><Relationship Id="rId449" Type="http://schemas.openxmlformats.org/officeDocument/2006/relationships/slideLayout" Target="../slideLayouts/slideLayout2641.xml"/><Relationship Id="rId211" Type="http://schemas.openxmlformats.org/officeDocument/2006/relationships/slideLayout" Target="../slideLayouts/slideLayout2403.xml"/><Relationship Id="rId232" Type="http://schemas.openxmlformats.org/officeDocument/2006/relationships/slideLayout" Target="../slideLayouts/slideLayout2424.xml"/><Relationship Id="rId253" Type="http://schemas.openxmlformats.org/officeDocument/2006/relationships/slideLayout" Target="../slideLayouts/slideLayout2445.xml"/><Relationship Id="rId274" Type="http://schemas.openxmlformats.org/officeDocument/2006/relationships/slideLayout" Target="../slideLayouts/slideLayout2466.xml"/><Relationship Id="rId295" Type="http://schemas.openxmlformats.org/officeDocument/2006/relationships/slideLayout" Target="../slideLayouts/slideLayout2487.xml"/><Relationship Id="rId309" Type="http://schemas.openxmlformats.org/officeDocument/2006/relationships/slideLayout" Target="../slideLayouts/slideLayout2501.xml"/><Relationship Id="rId460" Type="http://schemas.openxmlformats.org/officeDocument/2006/relationships/slideLayout" Target="../slideLayouts/slideLayout2652.xml"/><Relationship Id="rId481" Type="http://schemas.openxmlformats.org/officeDocument/2006/relationships/slideLayout" Target="../slideLayouts/slideLayout2673.xml"/><Relationship Id="rId516" Type="http://schemas.openxmlformats.org/officeDocument/2006/relationships/slideLayout" Target="../slideLayouts/slideLayout2708.xml"/><Relationship Id="rId27" Type="http://schemas.openxmlformats.org/officeDocument/2006/relationships/slideLayout" Target="../slideLayouts/slideLayout2219.xml"/><Relationship Id="rId48" Type="http://schemas.openxmlformats.org/officeDocument/2006/relationships/slideLayout" Target="../slideLayouts/slideLayout2240.xml"/><Relationship Id="rId69" Type="http://schemas.openxmlformats.org/officeDocument/2006/relationships/slideLayout" Target="../slideLayouts/slideLayout2261.xml"/><Relationship Id="rId113" Type="http://schemas.openxmlformats.org/officeDocument/2006/relationships/slideLayout" Target="../slideLayouts/slideLayout2305.xml"/><Relationship Id="rId134" Type="http://schemas.openxmlformats.org/officeDocument/2006/relationships/slideLayout" Target="../slideLayouts/slideLayout2326.xml"/><Relationship Id="rId320" Type="http://schemas.openxmlformats.org/officeDocument/2006/relationships/slideLayout" Target="../slideLayouts/slideLayout2512.xml"/><Relationship Id="rId537" Type="http://schemas.openxmlformats.org/officeDocument/2006/relationships/slideLayout" Target="../slideLayouts/slideLayout2729.xml"/><Relationship Id="rId80" Type="http://schemas.openxmlformats.org/officeDocument/2006/relationships/slideLayout" Target="../slideLayouts/slideLayout2272.xml"/><Relationship Id="rId155" Type="http://schemas.openxmlformats.org/officeDocument/2006/relationships/slideLayout" Target="../slideLayouts/slideLayout2347.xml"/><Relationship Id="rId176" Type="http://schemas.openxmlformats.org/officeDocument/2006/relationships/slideLayout" Target="../slideLayouts/slideLayout2368.xml"/><Relationship Id="rId197" Type="http://schemas.openxmlformats.org/officeDocument/2006/relationships/slideLayout" Target="../slideLayouts/slideLayout2389.xml"/><Relationship Id="rId341" Type="http://schemas.openxmlformats.org/officeDocument/2006/relationships/slideLayout" Target="../slideLayouts/slideLayout2533.xml"/><Relationship Id="rId362" Type="http://schemas.openxmlformats.org/officeDocument/2006/relationships/slideLayout" Target="../slideLayouts/slideLayout2554.xml"/><Relationship Id="rId383" Type="http://schemas.openxmlformats.org/officeDocument/2006/relationships/slideLayout" Target="../slideLayouts/slideLayout2575.xml"/><Relationship Id="rId418" Type="http://schemas.openxmlformats.org/officeDocument/2006/relationships/slideLayout" Target="../slideLayouts/slideLayout2610.xml"/><Relationship Id="rId439" Type="http://schemas.openxmlformats.org/officeDocument/2006/relationships/slideLayout" Target="../slideLayouts/slideLayout2631.xml"/><Relationship Id="rId201" Type="http://schemas.openxmlformats.org/officeDocument/2006/relationships/slideLayout" Target="../slideLayouts/slideLayout2393.xml"/><Relationship Id="rId222" Type="http://schemas.openxmlformats.org/officeDocument/2006/relationships/slideLayout" Target="../slideLayouts/slideLayout2414.xml"/><Relationship Id="rId243" Type="http://schemas.openxmlformats.org/officeDocument/2006/relationships/slideLayout" Target="../slideLayouts/slideLayout2435.xml"/><Relationship Id="rId264" Type="http://schemas.openxmlformats.org/officeDocument/2006/relationships/slideLayout" Target="../slideLayouts/slideLayout2456.xml"/><Relationship Id="rId285" Type="http://schemas.openxmlformats.org/officeDocument/2006/relationships/slideLayout" Target="../slideLayouts/slideLayout2477.xml"/><Relationship Id="rId450" Type="http://schemas.openxmlformats.org/officeDocument/2006/relationships/slideLayout" Target="../slideLayouts/slideLayout2642.xml"/><Relationship Id="rId471" Type="http://schemas.openxmlformats.org/officeDocument/2006/relationships/slideLayout" Target="../slideLayouts/slideLayout2663.xml"/><Relationship Id="rId506" Type="http://schemas.openxmlformats.org/officeDocument/2006/relationships/slideLayout" Target="../slideLayouts/slideLayout2698.xml"/><Relationship Id="rId17" Type="http://schemas.openxmlformats.org/officeDocument/2006/relationships/slideLayout" Target="../slideLayouts/slideLayout2209.xml"/><Relationship Id="rId38" Type="http://schemas.openxmlformats.org/officeDocument/2006/relationships/slideLayout" Target="../slideLayouts/slideLayout2230.xml"/><Relationship Id="rId59" Type="http://schemas.openxmlformats.org/officeDocument/2006/relationships/slideLayout" Target="../slideLayouts/slideLayout2251.xml"/><Relationship Id="rId103" Type="http://schemas.openxmlformats.org/officeDocument/2006/relationships/slideLayout" Target="../slideLayouts/slideLayout2295.xml"/><Relationship Id="rId124" Type="http://schemas.openxmlformats.org/officeDocument/2006/relationships/slideLayout" Target="../slideLayouts/slideLayout2316.xml"/><Relationship Id="rId310" Type="http://schemas.openxmlformats.org/officeDocument/2006/relationships/slideLayout" Target="../slideLayouts/slideLayout2502.xml"/><Relationship Id="rId492" Type="http://schemas.openxmlformats.org/officeDocument/2006/relationships/slideLayout" Target="../slideLayouts/slideLayout2684.xml"/><Relationship Id="rId527" Type="http://schemas.openxmlformats.org/officeDocument/2006/relationships/slideLayout" Target="../slideLayouts/slideLayout2719.xml"/><Relationship Id="rId548" Type="http://schemas.openxmlformats.org/officeDocument/2006/relationships/slideLayout" Target="../slideLayouts/slideLayout2740.xml"/><Relationship Id="rId70" Type="http://schemas.openxmlformats.org/officeDocument/2006/relationships/slideLayout" Target="../slideLayouts/slideLayout2262.xml"/><Relationship Id="rId91" Type="http://schemas.openxmlformats.org/officeDocument/2006/relationships/slideLayout" Target="../slideLayouts/slideLayout2283.xml"/><Relationship Id="rId145" Type="http://schemas.openxmlformats.org/officeDocument/2006/relationships/slideLayout" Target="../slideLayouts/slideLayout2337.xml"/><Relationship Id="rId166" Type="http://schemas.openxmlformats.org/officeDocument/2006/relationships/slideLayout" Target="../slideLayouts/slideLayout2358.xml"/><Relationship Id="rId187" Type="http://schemas.openxmlformats.org/officeDocument/2006/relationships/slideLayout" Target="../slideLayouts/slideLayout2379.xml"/><Relationship Id="rId331" Type="http://schemas.openxmlformats.org/officeDocument/2006/relationships/slideLayout" Target="../slideLayouts/slideLayout2523.xml"/><Relationship Id="rId352" Type="http://schemas.openxmlformats.org/officeDocument/2006/relationships/slideLayout" Target="../slideLayouts/slideLayout2544.xml"/><Relationship Id="rId373" Type="http://schemas.openxmlformats.org/officeDocument/2006/relationships/slideLayout" Target="../slideLayouts/slideLayout2565.xml"/><Relationship Id="rId394" Type="http://schemas.openxmlformats.org/officeDocument/2006/relationships/slideLayout" Target="../slideLayouts/slideLayout2586.xml"/><Relationship Id="rId408" Type="http://schemas.openxmlformats.org/officeDocument/2006/relationships/slideLayout" Target="../slideLayouts/slideLayout2600.xml"/><Relationship Id="rId429" Type="http://schemas.openxmlformats.org/officeDocument/2006/relationships/slideLayout" Target="../slideLayouts/slideLayout2621.xml"/><Relationship Id="rId1" Type="http://schemas.openxmlformats.org/officeDocument/2006/relationships/slideLayout" Target="../slideLayouts/slideLayout2193.xml"/><Relationship Id="rId212" Type="http://schemas.openxmlformats.org/officeDocument/2006/relationships/slideLayout" Target="../slideLayouts/slideLayout2404.xml"/><Relationship Id="rId233" Type="http://schemas.openxmlformats.org/officeDocument/2006/relationships/slideLayout" Target="../slideLayouts/slideLayout2425.xml"/><Relationship Id="rId254" Type="http://schemas.openxmlformats.org/officeDocument/2006/relationships/slideLayout" Target="../slideLayouts/slideLayout2446.xml"/><Relationship Id="rId440" Type="http://schemas.openxmlformats.org/officeDocument/2006/relationships/slideLayout" Target="../slideLayouts/slideLayout2632.xml"/><Relationship Id="rId28" Type="http://schemas.openxmlformats.org/officeDocument/2006/relationships/slideLayout" Target="../slideLayouts/slideLayout2220.xml"/><Relationship Id="rId49" Type="http://schemas.openxmlformats.org/officeDocument/2006/relationships/slideLayout" Target="../slideLayouts/slideLayout2241.xml"/><Relationship Id="rId114" Type="http://schemas.openxmlformats.org/officeDocument/2006/relationships/slideLayout" Target="../slideLayouts/slideLayout2306.xml"/><Relationship Id="rId275" Type="http://schemas.openxmlformats.org/officeDocument/2006/relationships/slideLayout" Target="../slideLayouts/slideLayout2467.xml"/><Relationship Id="rId296" Type="http://schemas.openxmlformats.org/officeDocument/2006/relationships/slideLayout" Target="../slideLayouts/slideLayout2488.xml"/><Relationship Id="rId300" Type="http://schemas.openxmlformats.org/officeDocument/2006/relationships/slideLayout" Target="../slideLayouts/slideLayout2492.xml"/><Relationship Id="rId461" Type="http://schemas.openxmlformats.org/officeDocument/2006/relationships/slideLayout" Target="../slideLayouts/slideLayout2653.xml"/><Relationship Id="rId482" Type="http://schemas.openxmlformats.org/officeDocument/2006/relationships/slideLayout" Target="../slideLayouts/slideLayout2674.xml"/><Relationship Id="rId517" Type="http://schemas.openxmlformats.org/officeDocument/2006/relationships/slideLayout" Target="../slideLayouts/slideLayout2709.xml"/><Relationship Id="rId538" Type="http://schemas.openxmlformats.org/officeDocument/2006/relationships/slideLayout" Target="../slideLayouts/slideLayout2730.xml"/><Relationship Id="rId60" Type="http://schemas.openxmlformats.org/officeDocument/2006/relationships/slideLayout" Target="../slideLayouts/slideLayout2252.xml"/><Relationship Id="rId81" Type="http://schemas.openxmlformats.org/officeDocument/2006/relationships/slideLayout" Target="../slideLayouts/slideLayout2273.xml"/><Relationship Id="rId135" Type="http://schemas.openxmlformats.org/officeDocument/2006/relationships/slideLayout" Target="../slideLayouts/slideLayout2327.xml"/><Relationship Id="rId156" Type="http://schemas.openxmlformats.org/officeDocument/2006/relationships/slideLayout" Target="../slideLayouts/slideLayout2348.xml"/><Relationship Id="rId177" Type="http://schemas.openxmlformats.org/officeDocument/2006/relationships/slideLayout" Target="../slideLayouts/slideLayout2369.xml"/><Relationship Id="rId198" Type="http://schemas.openxmlformats.org/officeDocument/2006/relationships/slideLayout" Target="../slideLayouts/slideLayout2390.xml"/><Relationship Id="rId321" Type="http://schemas.openxmlformats.org/officeDocument/2006/relationships/slideLayout" Target="../slideLayouts/slideLayout2513.xml"/><Relationship Id="rId342" Type="http://schemas.openxmlformats.org/officeDocument/2006/relationships/slideLayout" Target="../slideLayouts/slideLayout2534.xml"/><Relationship Id="rId363" Type="http://schemas.openxmlformats.org/officeDocument/2006/relationships/slideLayout" Target="../slideLayouts/slideLayout2555.xml"/><Relationship Id="rId384" Type="http://schemas.openxmlformats.org/officeDocument/2006/relationships/slideLayout" Target="../slideLayouts/slideLayout2576.xml"/><Relationship Id="rId419" Type="http://schemas.openxmlformats.org/officeDocument/2006/relationships/slideLayout" Target="../slideLayouts/slideLayout2611.xml"/><Relationship Id="rId202" Type="http://schemas.openxmlformats.org/officeDocument/2006/relationships/slideLayout" Target="../slideLayouts/slideLayout2394.xml"/><Relationship Id="rId223" Type="http://schemas.openxmlformats.org/officeDocument/2006/relationships/slideLayout" Target="../slideLayouts/slideLayout2415.xml"/><Relationship Id="rId244" Type="http://schemas.openxmlformats.org/officeDocument/2006/relationships/slideLayout" Target="../slideLayouts/slideLayout2436.xml"/><Relationship Id="rId430" Type="http://schemas.openxmlformats.org/officeDocument/2006/relationships/slideLayout" Target="../slideLayouts/slideLayout2622.xml"/><Relationship Id="rId18" Type="http://schemas.openxmlformats.org/officeDocument/2006/relationships/slideLayout" Target="../slideLayouts/slideLayout2210.xml"/><Relationship Id="rId39" Type="http://schemas.openxmlformats.org/officeDocument/2006/relationships/slideLayout" Target="../slideLayouts/slideLayout2231.xml"/><Relationship Id="rId265" Type="http://schemas.openxmlformats.org/officeDocument/2006/relationships/slideLayout" Target="../slideLayouts/slideLayout2457.xml"/><Relationship Id="rId286" Type="http://schemas.openxmlformats.org/officeDocument/2006/relationships/slideLayout" Target="../slideLayouts/slideLayout2478.xml"/><Relationship Id="rId451" Type="http://schemas.openxmlformats.org/officeDocument/2006/relationships/slideLayout" Target="../slideLayouts/slideLayout2643.xml"/><Relationship Id="rId472" Type="http://schemas.openxmlformats.org/officeDocument/2006/relationships/slideLayout" Target="../slideLayouts/slideLayout2664.xml"/><Relationship Id="rId493" Type="http://schemas.openxmlformats.org/officeDocument/2006/relationships/slideLayout" Target="../slideLayouts/slideLayout2685.xml"/><Relationship Id="rId507" Type="http://schemas.openxmlformats.org/officeDocument/2006/relationships/slideLayout" Target="../slideLayouts/slideLayout2699.xml"/><Relationship Id="rId528" Type="http://schemas.openxmlformats.org/officeDocument/2006/relationships/slideLayout" Target="../slideLayouts/slideLayout2720.xml"/><Relationship Id="rId549" Type="http://schemas.openxmlformats.org/officeDocument/2006/relationships/theme" Target="../theme/theme5.xml"/><Relationship Id="rId50" Type="http://schemas.openxmlformats.org/officeDocument/2006/relationships/slideLayout" Target="../slideLayouts/slideLayout2242.xml"/><Relationship Id="rId104" Type="http://schemas.openxmlformats.org/officeDocument/2006/relationships/slideLayout" Target="../slideLayouts/slideLayout2296.xml"/><Relationship Id="rId125" Type="http://schemas.openxmlformats.org/officeDocument/2006/relationships/slideLayout" Target="../slideLayouts/slideLayout2317.xml"/><Relationship Id="rId146" Type="http://schemas.openxmlformats.org/officeDocument/2006/relationships/slideLayout" Target="../slideLayouts/slideLayout2338.xml"/><Relationship Id="rId167" Type="http://schemas.openxmlformats.org/officeDocument/2006/relationships/slideLayout" Target="../slideLayouts/slideLayout2359.xml"/><Relationship Id="rId188" Type="http://schemas.openxmlformats.org/officeDocument/2006/relationships/slideLayout" Target="../slideLayouts/slideLayout2380.xml"/><Relationship Id="rId311" Type="http://schemas.openxmlformats.org/officeDocument/2006/relationships/slideLayout" Target="../slideLayouts/slideLayout2503.xml"/><Relationship Id="rId332" Type="http://schemas.openxmlformats.org/officeDocument/2006/relationships/slideLayout" Target="../slideLayouts/slideLayout2524.xml"/><Relationship Id="rId353" Type="http://schemas.openxmlformats.org/officeDocument/2006/relationships/slideLayout" Target="../slideLayouts/slideLayout2545.xml"/><Relationship Id="rId374" Type="http://schemas.openxmlformats.org/officeDocument/2006/relationships/slideLayout" Target="../slideLayouts/slideLayout2566.xml"/><Relationship Id="rId395" Type="http://schemas.openxmlformats.org/officeDocument/2006/relationships/slideLayout" Target="../slideLayouts/slideLayout2587.xml"/><Relationship Id="rId409" Type="http://schemas.openxmlformats.org/officeDocument/2006/relationships/slideLayout" Target="../slideLayouts/slideLayout2601.xml"/><Relationship Id="rId71" Type="http://schemas.openxmlformats.org/officeDocument/2006/relationships/slideLayout" Target="../slideLayouts/slideLayout2263.xml"/><Relationship Id="rId92" Type="http://schemas.openxmlformats.org/officeDocument/2006/relationships/slideLayout" Target="../slideLayouts/slideLayout2284.xml"/><Relationship Id="rId213" Type="http://schemas.openxmlformats.org/officeDocument/2006/relationships/slideLayout" Target="../slideLayouts/slideLayout2405.xml"/><Relationship Id="rId234" Type="http://schemas.openxmlformats.org/officeDocument/2006/relationships/slideLayout" Target="../slideLayouts/slideLayout2426.xml"/><Relationship Id="rId420" Type="http://schemas.openxmlformats.org/officeDocument/2006/relationships/slideLayout" Target="../slideLayouts/slideLayout2612.xml"/><Relationship Id="rId2" Type="http://schemas.openxmlformats.org/officeDocument/2006/relationships/slideLayout" Target="../slideLayouts/slideLayout2194.xml"/><Relationship Id="rId29" Type="http://schemas.openxmlformats.org/officeDocument/2006/relationships/slideLayout" Target="../slideLayouts/slideLayout2221.xml"/><Relationship Id="rId255" Type="http://schemas.openxmlformats.org/officeDocument/2006/relationships/slideLayout" Target="../slideLayouts/slideLayout2447.xml"/><Relationship Id="rId276" Type="http://schemas.openxmlformats.org/officeDocument/2006/relationships/slideLayout" Target="../slideLayouts/slideLayout2468.xml"/><Relationship Id="rId297" Type="http://schemas.openxmlformats.org/officeDocument/2006/relationships/slideLayout" Target="../slideLayouts/slideLayout2489.xml"/><Relationship Id="rId441" Type="http://schemas.openxmlformats.org/officeDocument/2006/relationships/slideLayout" Target="../slideLayouts/slideLayout2633.xml"/><Relationship Id="rId462" Type="http://schemas.openxmlformats.org/officeDocument/2006/relationships/slideLayout" Target="../slideLayouts/slideLayout2654.xml"/><Relationship Id="rId483" Type="http://schemas.openxmlformats.org/officeDocument/2006/relationships/slideLayout" Target="../slideLayouts/slideLayout2675.xml"/><Relationship Id="rId518" Type="http://schemas.openxmlformats.org/officeDocument/2006/relationships/slideLayout" Target="../slideLayouts/slideLayout2710.xml"/><Relationship Id="rId539" Type="http://schemas.openxmlformats.org/officeDocument/2006/relationships/slideLayout" Target="../slideLayouts/slideLayout2731.xml"/><Relationship Id="rId40" Type="http://schemas.openxmlformats.org/officeDocument/2006/relationships/slideLayout" Target="../slideLayouts/slideLayout2232.xml"/><Relationship Id="rId115" Type="http://schemas.openxmlformats.org/officeDocument/2006/relationships/slideLayout" Target="../slideLayouts/slideLayout2307.xml"/><Relationship Id="rId136" Type="http://schemas.openxmlformats.org/officeDocument/2006/relationships/slideLayout" Target="../slideLayouts/slideLayout2328.xml"/><Relationship Id="rId157" Type="http://schemas.openxmlformats.org/officeDocument/2006/relationships/slideLayout" Target="../slideLayouts/slideLayout2349.xml"/><Relationship Id="rId178" Type="http://schemas.openxmlformats.org/officeDocument/2006/relationships/slideLayout" Target="../slideLayouts/slideLayout2370.xml"/><Relationship Id="rId301" Type="http://schemas.openxmlformats.org/officeDocument/2006/relationships/slideLayout" Target="../slideLayouts/slideLayout2493.xml"/><Relationship Id="rId322" Type="http://schemas.openxmlformats.org/officeDocument/2006/relationships/slideLayout" Target="../slideLayouts/slideLayout2514.xml"/><Relationship Id="rId343" Type="http://schemas.openxmlformats.org/officeDocument/2006/relationships/slideLayout" Target="../slideLayouts/slideLayout2535.xml"/><Relationship Id="rId364" Type="http://schemas.openxmlformats.org/officeDocument/2006/relationships/slideLayout" Target="../slideLayouts/slideLayout2556.xml"/><Relationship Id="rId61" Type="http://schemas.openxmlformats.org/officeDocument/2006/relationships/slideLayout" Target="../slideLayouts/slideLayout2253.xml"/><Relationship Id="rId82" Type="http://schemas.openxmlformats.org/officeDocument/2006/relationships/slideLayout" Target="../slideLayouts/slideLayout2274.xml"/><Relationship Id="rId199" Type="http://schemas.openxmlformats.org/officeDocument/2006/relationships/slideLayout" Target="../slideLayouts/slideLayout2391.xml"/><Relationship Id="rId203" Type="http://schemas.openxmlformats.org/officeDocument/2006/relationships/slideLayout" Target="../slideLayouts/slideLayout2395.xml"/><Relationship Id="rId385" Type="http://schemas.openxmlformats.org/officeDocument/2006/relationships/slideLayout" Target="../slideLayouts/slideLayout2577.xml"/><Relationship Id="rId19" Type="http://schemas.openxmlformats.org/officeDocument/2006/relationships/slideLayout" Target="../slideLayouts/slideLayout2211.xml"/><Relationship Id="rId224" Type="http://schemas.openxmlformats.org/officeDocument/2006/relationships/slideLayout" Target="../slideLayouts/slideLayout2416.xml"/><Relationship Id="rId245" Type="http://schemas.openxmlformats.org/officeDocument/2006/relationships/slideLayout" Target="../slideLayouts/slideLayout2437.xml"/><Relationship Id="rId266" Type="http://schemas.openxmlformats.org/officeDocument/2006/relationships/slideLayout" Target="../slideLayouts/slideLayout2458.xml"/><Relationship Id="rId287" Type="http://schemas.openxmlformats.org/officeDocument/2006/relationships/slideLayout" Target="../slideLayouts/slideLayout2479.xml"/><Relationship Id="rId410" Type="http://schemas.openxmlformats.org/officeDocument/2006/relationships/slideLayout" Target="../slideLayouts/slideLayout2602.xml"/><Relationship Id="rId431" Type="http://schemas.openxmlformats.org/officeDocument/2006/relationships/slideLayout" Target="../slideLayouts/slideLayout2623.xml"/><Relationship Id="rId452" Type="http://schemas.openxmlformats.org/officeDocument/2006/relationships/slideLayout" Target="../slideLayouts/slideLayout2644.xml"/><Relationship Id="rId473" Type="http://schemas.openxmlformats.org/officeDocument/2006/relationships/slideLayout" Target="../slideLayouts/slideLayout2665.xml"/><Relationship Id="rId494" Type="http://schemas.openxmlformats.org/officeDocument/2006/relationships/slideLayout" Target="../slideLayouts/slideLayout2686.xml"/><Relationship Id="rId508" Type="http://schemas.openxmlformats.org/officeDocument/2006/relationships/slideLayout" Target="../slideLayouts/slideLayout2700.xml"/><Relationship Id="rId529" Type="http://schemas.openxmlformats.org/officeDocument/2006/relationships/slideLayout" Target="../slideLayouts/slideLayout2721.xml"/><Relationship Id="rId30" Type="http://schemas.openxmlformats.org/officeDocument/2006/relationships/slideLayout" Target="../slideLayouts/slideLayout2222.xml"/><Relationship Id="rId105" Type="http://schemas.openxmlformats.org/officeDocument/2006/relationships/slideLayout" Target="../slideLayouts/slideLayout2297.xml"/><Relationship Id="rId126" Type="http://schemas.openxmlformats.org/officeDocument/2006/relationships/slideLayout" Target="../slideLayouts/slideLayout2318.xml"/><Relationship Id="rId147" Type="http://schemas.openxmlformats.org/officeDocument/2006/relationships/slideLayout" Target="../slideLayouts/slideLayout2339.xml"/><Relationship Id="rId168" Type="http://schemas.openxmlformats.org/officeDocument/2006/relationships/slideLayout" Target="../slideLayouts/slideLayout2360.xml"/><Relationship Id="rId312" Type="http://schemas.openxmlformats.org/officeDocument/2006/relationships/slideLayout" Target="../slideLayouts/slideLayout2504.xml"/><Relationship Id="rId333" Type="http://schemas.openxmlformats.org/officeDocument/2006/relationships/slideLayout" Target="../slideLayouts/slideLayout2525.xml"/><Relationship Id="rId354" Type="http://schemas.openxmlformats.org/officeDocument/2006/relationships/slideLayout" Target="../slideLayouts/slideLayout2546.xml"/><Relationship Id="rId540" Type="http://schemas.openxmlformats.org/officeDocument/2006/relationships/slideLayout" Target="../slideLayouts/slideLayout2732.xml"/><Relationship Id="rId51" Type="http://schemas.openxmlformats.org/officeDocument/2006/relationships/slideLayout" Target="../slideLayouts/slideLayout2243.xml"/><Relationship Id="rId72" Type="http://schemas.openxmlformats.org/officeDocument/2006/relationships/slideLayout" Target="../slideLayouts/slideLayout2264.xml"/><Relationship Id="rId93" Type="http://schemas.openxmlformats.org/officeDocument/2006/relationships/slideLayout" Target="../slideLayouts/slideLayout2285.xml"/><Relationship Id="rId189" Type="http://schemas.openxmlformats.org/officeDocument/2006/relationships/slideLayout" Target="../slideLayouts/slideLayout2381.xml"/><Relationship Id="rId375" Type="http://schemas.openxmlformats.org/officeDocument/2006/relationships/slideLayout" Target="../slideLayouts/slideLayout2567.xml"/><Relationship Id="rId396" Type="http://schemas.openxmlformats.org/officeDocument/2006/relationships/slideLayout" Target="../slideLayouts/slideLayout2588.xml"/><Relationship Id="rId3" Type="http://schemas.openxmlformats.org/officeDocument/2006/relationships/slideLayout" Target="../slideLayouts/slideLayout2195.xml"/><Relationship Id="rId214" Type="http://schemas.openxmlformats.org/officeDocument/2006/relationships/slideLayout" Target="../slideLayouts/slideLayout2406.xml"/><Relationship Id="rId235" Type="http://schemas.openxmlformats.org/officeDocument/2006/relationships/slideLayout" Target="../slideLayouts/slideLayout2427.xml"/><Relationship Id="rId256" Type="http://schemas.openxmlformats.org/officeDocument/2006/relationships/slideLayout" Target="../slideLayouts/slideLayout2448.xml"/><Relationship Id="rId277" Type="http://schemas.openxmlformats.org/officeDocument/2006/relationships/slideLayout" Target="../slideLayouts/slideLayout2469.xml"/><Relationship Id="rId298" Type="http://schemas.openxmlformats.org/officeDocument/2006/relationships/slideLayout" Target="../slideLayouts/slideLayout2490.xml"/><Relationship Id="rId400" Type="http://schemas.openxmlformats.org/officeDocument/2006/relationships/slideLayout" Target="../slideLayouts/slideLayout2592.xml"/><Relationship Id="rId421" Type="http://schemas.openxmlformats.org/officeDocument/2006/relationships/slideLayout" Target="../slideLayouts/slideLayout2613.xml"/><Relationship Id="rId442" Type="http://schemas.openxmlformats.org/officeDocument/2006/relationships/slideLayout" Target="../slideLayouts/slideLayout2634.xml"/><Relationship Id="rId463" Type="http://schemas.openxmlformats.org/officeDocument/2006/relationships/slideLayout" Target="../slideLayouts/slideLayout2655.xml"/><Relationship Id="rId484" Type="http://schemas.openxmlformats.org/officeDocument/2006/relationships/slideLayout" Target="../slideLayouts/slideLayout2676.xml"/><Relationship Id="rId519" Type="http://schemas.openxmlformats.org/officeDocument/2006/relationships/slideLayout" Target="../slideLayouts/slideLayout2711.xml"/><Relationship Id="rId116" Type="http://schemas.openxmlformats.org/officeDocument/2006/relationships/slideLayout" Target="../slideLayouts/slideLayout2308.xml"/><Relationship Id="rId137" Type="http://schemas.openxmlformats.org/officeDocument/2006/relationships/slideLayout" Target="../slideLayouts/slideLayout2329.xml"/><Relationship Id="rId158" Type="http://schemas.openxmlformats.org/officeDocument/2006/relationships/slideLayout" Target="../slideLayouts/slideLayout2350.xml"/><Relationship Id="rId302" Type="http://schemas.openxmlformats.org/officeDocument/2006/relationships/slideLayout" Target="../slideLayouts/slideLayout2494.xml"/><Relationship Id="rId323" Type="http://schemas.openxmlformats.org/officeDocument/2006/relationships/slideLayout" Target="../slideLayouts/slideLayout2515.xml"/><Relationship Id="rId344" Type="http://schemas.openxmlformats.org/officeDocument/2006/relationships/slideLayout" Target="../slideLayouts/slideLayout2536.xml"/><Relationship Id="rId530" Type="http://schemas.openxmlformats.org/officeDocument/2006/relationships/slideLayout" Target="../slideLayouts/slideLayout2722.xml"/><Relationship Id="rId20" Type="http://schemas.openxmlformats.org/officeDocument/2006/relationships/slideLayout" Target="../slideLayouts/slideLayout2212.xml"/><Relationship Id="rId41" Type="http://schemas.openxmlformats.org/officeDocument/2006/relationships/slideLayout" Target="../slideLayouts/slideLayout2233.xml"/><Relationship Id="rId62" Type="http://schemas.openxmlformats.org/officeDocument/2006/relationships/slideLayout" Target="../slideLayouts/slideLayout2254.xml"/><Relationship Id="rId83" Type="http://schemas.openxmlformats.org/officeDocument/2006/relationships/slideLayout" Target="../slideLayouts/slideLayout2275.xml"/><Relationship Id="rId179" Type="http://schemas.openxmlformats.org/officeDocument/2006/relationships/slideLayout" Target="../slideLayouts/slideLayout2371.xml"/><Relationship Id="rId365" Type="http://schemas.openxmlformats.org/officeDocument/2006/relationships/slideLayout" Target="../slideLayouts/slideLayout2557.xml"/><Relationship Id="rId386" Type="http://schemas.openxmlformats.org/officeDocument/2006/relationships/slideLayout" Target="../slideLayouts/slideLayout2578.xml"/><Relationship Id="rId190" Type="http://schemas.openxmlformats.org/officeDocument/2006/relationships/slideLayout" Target="../slideLayouts/slideLayout2382.xml"/><Relationship Id="rId204" Type="http://schemas.openxmlformats.org/officeDocument/2006/relationships/slideLayout" Target="../slideLayouts/slideLayout2396.xml"/><Relationship Id="rId225" Type="http://schemas.openxmlformats.org/officeDocument/2006/relationships/slideLayout" Target="../slideLayouts/slideLayout2417.xml"/><Relationship Id="rId246" Type="http://schemas.openxmlformats.org/officeDocument/2006/relationships/slideLayout" Target="../slideLayouts/slideLayout2438.xml"/><Relationship Id="rId267" Type="http://schemas.openxmlformats.org/officeDocument/2006/relationships/slideLayout" Target="../slideLayouts/slideLayout2459.xml"/><Relationship Id="rId288" Type="http://schemas.openxmlformats.org/officeDocument/2006/relationships/slideLayout" Target="../slideLayouts/slideLayout2480.xml"/><Relationship Id="rId411" Type="http://schemas.openxmlformats.org/officeDocument/2006/relationships/slideLayout" Target="../slideLayouts/slideLayout2603.xml"/><Relationship Id="rId432" Type="http://schemas.openxmlformats.org/officeDocument/2006/relationships/slideLayout" Target="../slideLayouts/slideLayout2624.xml"/><Relationship Id="rId453" Type="http://schemas.openxmlformats.org/officeDocument/2006/relationships/slideLayout" Target="../slideLayouts/slideLayout2645.xml"/><Relationship Id="rId474" Type="http://schemas.openxmlformats.org/officeDocument/2006/relationships/slideLayout" Target="../slideLayouts/slideLayout2666.xml"/><Relationship Id="rId509" Type="http://schemas.openxmlformats.org/officeDocument/2006/relationships/slideLayout" Target="../slideLayouts/slideLayout2701.xml"/><Relationship Id="rId106" Type="http://schemas.openxmlformats.org/officeDocument/2006/relationships/slideLayout" Target="../slideLayouts/slideLayout2298.xml"/><Relationship Id="rId127" Type="http://schemas.openxmlformats.org/officeDocument/2006/relationships/slideLayout" Target="../slideLayouts/slideLayout2319.xml"/><Relationship Id="rId313" Type="http://schemas.openxmlformats.org/officeDocument/2006/relationships/slideLayout" Target="../slideLayouts/slideLayout2505.xml"/><Relationship Id="rId495" Type="http://schemas.openxmlformats.org/officeDocument/2006/relationships/slideLayout" Target="../slideLayouts/slideLayout2687.xml"/><Relationship Id="rId10" Type="http://schemas.openxmlformats.org/officeDocument/2006/relationships/slideLayout" Target="../slideLayouts/slideLayout2202.xml"/><Relationship Id="rId31" Type="http://schemas.openxmlformats.org/officeDocument/2006/relationships/slideLayout" Target="../slideLayouts/slideLayout2223.xml"/><Relationship Id="rId52" Type="http://schemas.openxmlformats.org/officeDocument/2006/relationships/slideLayout" Target="../slideLayouts/slideLayout2244.xml"/><Relationship Id="rId73" Type="http://schemas.openxmlformats.org/officeDocument/2006/relationships/slideLayout" Target="../slideLayouts/slideLayout2265.xml"/><Relationship Id="rId94" Type="http://schemas.openxmlformats.org/officeDocument/2006/relationships/slideLayout" Target="../slideLayouts/slideLayout2286.xml"/><Relationship Id="rId148" Type="http://schemas.openxmlformats.org/officeDocument/2006/relationships/slideLayout" Target="../slideLayouts/slideLayout2340.xml"/><Relationship Id="rId169" Type="http://schemas.openxmlformats.org/officeDocument/2006/relationships/slideLayout" Target="../slideLayouts/slideLayout2361.xml"/><Relationship Id="rId334" Type="http://schemas.openxmlformats.org/officeDocument/2006/relationships/slideLayout" Target="../slideLayouts/slideLayout2526.xml"/><Relationship Id="rId355" Type="http://schemas.openxmlformats.org/officeDocument/2006/relationships/slideLayout" Target="../slideLayouts/slideLayout2547.xml"/><Relationship Id="rId376" Type="http://schemas.openxmlformats.org/officeDocument/2006/relationships/slideLayout" Target="../slideLayouts/slideLayout2568.xml"/><Relationship Id="rId397" Type="http://schemas.openxmlformats.org/officeDocument/2006/relationships/slideLayout" Target="../slideLayouts/slideLayout2589.xml"/><Relationship Id="rId520" Type="http://schemas.openxmlformats.org/officeDocument/2006/relationships/slideLayout" Target="../slideLayouts/slideLayout2712.xml"/><Relationship Id="rId541" Type="http://schemas.openxmlformats.org/officeDocument/2006/relationships/slideLayout" Target="../slideLayouts/slideLayout2733.xml"/><Relationship Id="rId4" Type="http://schemas.openxmlformats.org/officeDocument/2006/relationships/slideLayout" Target="../slideLayouts/slideLayout2196.xml"/><Relationship Id="rId180" Type="http://schemas.openxmlformats.org/officeDocument/2006/relationships/slideLayout" Target="../slideLayouts/slideLayout2372.xml"/><Relationship Id="rId215" Type="http://schemas.openxmlformats.org/officeDocument/2006/relationships/slideLayout" Target="../slideLayouts/slideLayout2407.xml"/><Relationship Id="rId236" Type="http://schemas.openxmlformats.org/officeDocument/2006/relationships/slideLayout" Target="../slideLayouts/slideLayout2428.xml"/><Relationship Id="rId257" Type="http://schemas.openxmlformats.org/officeDocument/2006/relationships/slideLayout" Target="../slideLayouts/slideLayout2449.xml"/><Relationship Id="rId278" Type="http://schemas.openxmlformats.org/officeDocument/2006/relationships/slideLayout" Target="../slideLayouts/slideLayout2470.xml"/><Relationship Id="rId401" Type="http://schemas.openxmlformats.org/officeDocument/2006/relationships/slideLayout" Target="../slideLayouts/slideLayout2593.xml"/><Relationship Id="rId422" Type="http://schemas.openxmlformats.org/officeDocument/2006/relationships/slideLayout" Target="../slideLayouts/slideLayout2614.xml"/><Relationship Id="rId443" Type="http://schemas.openxmlformats.org/officeDocument/2006/relationships/slideLayout" Target="../slideLayouts/slideLayout2635.xml"/><Relationship Id="rId464" Type="http://schemas.openxmlformats.org/officeDocument/2006/relationships/slideLayout" Target="../slideLayouts/slideLayout2656.xml"/><Relationship Id="rId303" Type="http://schemas.openxmlformats.org/officeDocument/2006/relationships/slideLayout" Target="../slideLayouts/slideLayout2495.xml"/><Relationship Id="rId485" Type="http://schemas.openxmlformats.org/officeDocument/2006/relationships/slideLayout" Target="../slideLayouts/slideLayout2677.xml"/><Relationship Id="rId42" Type="http://schemas.openxmlformats.org/officeDocument/2006/relationships/slideLayout" Target="../slideLayouts/slideLayout2234.xml"/><Relationship Id="rId84" Type="http://schemas.openxmlformats.org/officeDocument/2006/relationships/slideLayout" Target="../slideLayouts/slideLayout2276.xml"/><Relationship Id="rId138" Type="http://schemas.openxmlformats.org/officeDocument/2006/relationships/slideLayout" Target="../slideLayouts/slideLayout2330.xml"/><Relationship Id="rId345" Type="http://schemas.openxmlformats.org/officeDocument/2006/relationships/slideLayout" Target="../slideLayouts/slideLayout2537.xml"/><Relationship Id="rId387" Type="http://schemas.openxmlformats.org/officeDocument/2006/relationships/slideLayout" Target="../slideLayouts/slideLayout2579.xml"/><Relationship Id="rId510" Type="http://schemas.openxmlformats.org/officeDocument/2006/relationships/slideLayout" Target="../slideLayouts/slideLayout2702.xml"/><Relationship Id="rId191" Type="http://schemas.openxmlformats.org/officeDocument/2006/relationships/slideLayout" Target="../slideLayouts/slideLayout2383.xml"/><Relationship Id="rId205" Type="http://schemas.openxmlformats.org/officeDocument/2006/relationships/slideLayout" Target="../slideLayouts/slideLayout2397.xml"/><Relationship Id="rId247" Type="http://schemas.openxmlformats.org/officeDocument/2006/relationships/slideLayout" Target="../slideLayouts/slideLayout2439.xml"/><Relationship Id="rId412" Type="http://schemas.openxmlformats.org/officeDocument/2006/relationships/slideLayout" Target="../slideLayouts/slideLayout2604.xml"/><Relationship Id="rId107" Type="http://schemas.openxmlformats.org/officeDocument/2006/relationships/slideLayout" Target="../slideLayouts/slideLayout2299.xml"/><Relationship Id="rId289" Type="http://schemas.openxmlformats.org/officeDocument/2006/relationships/slideLayout" Target="../slideLayouts/slideLayout2481.xml"/><Relationship Id="rId454" Type="http://schemas.openxmlformats.org/officeDocument/2006/relationships/slideLayout" Target="../slideLayouts/slideLayout2646.xml"/><Relationship Id="rId496" Type="http://schemas.openxmlformats.org/officeDocument/2006/relationships/slideLayout" Target="../slideLayouts/slideLayout2688.xml"/><Relationship Id="rId11" Type="http://schemas.openxmlformats.org/officeDocument/2006/relationships/slideLayout" Target="../slideLayouts/slideLayout2203.xml"/><Relationship Id="rId53" Type="http://schemas.openxmlformats.org/officeDocument/2006/relationships/slideLayout" Target="../slideLayouts/slideLayout2245.xml"/><Relationship Id="rId149" Type="http://schemas.openxmlformats.org/officeDocument/2006/relationships/slideLayout" Target="../slideLayouts/slideLayout2341.xml"/><Relationship Id="rId314" Type="http://schemas.openxmlformats.org/officeDocument/2006/relationships/slideLayout" Target="../slideLayouts/slideLayout2506.xml"/><Relationship Id="rId356" Type="http://schemas.openxmlformats.org/officeDocument/2006/relationships/slideLayout" Target="../slideLayouts/slideLayout2548.xml"/><Relationship Id="rId398" Type="http://schemas.openxmlformats.org/officeDocument/2006/relationships/slideLayout" Target="../slideLayouts/slideLayout2590.xml"/><Relationship Id="rId521" Type="http://schemas.openxmlformats.org/officeDocument/2006/relationships/slideLayout" Target="../slideLayouts/slideLayout2713.xml"/><Relationship Id="rId95" Type="http://schemas.openxmlformats.org/officeDocument/2006/relationships/slideLayout" Target="../slideLayouts/slideLayout2287.xml"/><Relationship Id="rId160" Type="http://schemas.openxmlformats.org/officeDocument/2006/relationships/slideLayout" Target="../slideLayouts/slideLayout2352.xml"/><Relationship Id="rId216" Type="http://schemas.openxmlformats.org/officeDocument/2006/relationships/slideLayout" Target="../slideLayouts/slideLayout2408.xml"/><Relationship Id="rId423" Type="http://schemas.openxmlformats.org/officeDocument/2006/relationships/slideLayout" Target="../slideLayouts/slideLayout2615.xml"/><Relationship Id="rId258" Type="http://schemas.openxmlformats.org/officeDocument/2006/relationships/slideLayout" Target="../slideLayouts/slideLayout2450.xml"/><Relationship Id="rId465" Type="http://schemas.openxmlformats.org/officeDocument/2006/relationships/slideLayout" Target="../slideLayouts/slideLayout2657.xml"/><Relationship Id="rId22" Type="http://schemas.openxmlformats.org/officeDocument/2006/relationships/slideLayout" Target="../slideLayouts/slideLayout2214.xml"/><Relationship Id="rId64" Type="http://schemas.openxmlformats.org/officeDocument/2006/relationships/slideLayout" Target="../slideLayouts/slideLayout2256.xml"/><Relationship Id="rId118" Type="http://schemas.openxmlformats.org/officeDocument/2006/relationships/slideLayout" Target="../slideLayouts/slideLayout2310.xml"/><Relationship Id="rId325" Type="http://schemas.openxmlformats.org/officeDocument/2006/relationships/slideLayout" Target="../slideLayouts/slideLayout2517.xml"/><Relationship Id="rId367" Type="http://schemas.openxmlformats.org/officeDocument/2006/relationships/slideLayout" Target="../slideLayouts/slideLayout2559.xml"/><Relationship Id="rId532" Type="http://schemas.openxmlformats.org/officeDocument/2006/relationships/slideLayout" Target="../slideLayouts/slideLayout2724.xml"/><Relationship Id="rId171" Type="http://schemas.openxmlformats.org/officeDocument/2006/relationships/slideLayout" Target="../slideLayouts/slideLayout2363.xml"/><Relationship Id="rId227" Type="http://schemas.openxmlformats.org/officeDocument/2006/relationships/slideLayout" Target="../slideLayouts/slideLayout2419.xml"/><Relationship Id="rId269" Type="http://schemas.openxmlformats.org/officeDocument/2006/relationships/slideLayout" Target="../slideLayouts/slideLayout2461.xml"/><Relationship Id="rId434" Type="http://schemas.openxmlformats.org/officeDocument/2006/relationships/slideLayout" Target="../slideLayouts/slideLayout2626.xml"/><Relationship Id="rId476" Type="http://schemas.openxmlformats.org/officeDocument/2006/relationships/slideLayout" Target="../slideLayouts/slideLayout2668.xml"/><Relationship Id="rId33" Type="http://schemas.openxmlformats.org/officeDocument/2006/relationships/slideLayout" Target="../slideLayouts/slideLayout2225.xml"/><Relationship Id="rId129" Type="http://schemas.openxmlformats.org/officeDocument/2006/relationships/slideLayout" Target="../slideLayouts/slideLayout2321.xml"/><Relationship Id="rId280" Type="http://schemas.openxmlformats.org/officeDocument/2006/relationships/slideLayout" Target="../slideLayouts/slideLayout2472.xml"/><Relationship Id="rId336" Type="http://schemas.openxmlformats.org/officeDocument/2006/relationships/slideLayout" Target="../slideLayouts/slideLayout2528.xml"/><Relationship Id="rId501" Type="http://schemas.openxmlformats.org/officeDocument/2006/relationships/slideLayout" Target="../slideLayouts/slideLayout2693.xml"/><Relationship Id="rId543" Type="http://schemas.openxmlformats.org/officeDocument/2006/relationships/slideLayout" Target="../slideLayouts/slideLayout2735.xml"/><Relationship Id="rId75" Type="http://schemas.openxmlformats.org/officeDocument/2006/relationships/slideLayout" Target="../slideLayouts/slideLayout2267.xml"/><Relationship Id="rId140" Type="http://schemas.openxmlformats.org/officeDocument/2006/relationships/slideLayout" Target="../slideLayouts/slideLayout2332.xml"/><Relationship Id="rId182" Type="http://schemas.openxmlformats.org/officeDocument/2006/relationships/slideLayout" Target="../slideLayouts/slideLayout2374.xml"/><Relationship Id="rId378" Type="http://schemas.openxmlformats.org/officeDocument/2006/relationships/slideLayout" Target="../slideLayouts/slideLayout2570.xml"/><Relationship Id="rId403" Type="http://schemas.openxmlformats.org/officeDocument/2006/relationships/slideLayout" Target="../slideLayouts/slideLayout2595.xml"/><Relationship Id="rId6" Type="http://schemas.openxmlformats.org/officeDocument/2006/relationships/slideLayout" Target="../slideLayouts/slideLayout2198.xml"/><Relationship Id="rId238" Type="http://schemas.openxmlformats.org/officeDocument/2006/relationships/slideLayout" Target="../slideLayouts/slideLayout2430.xml"/><Relationship Id="rId445" Type="http://schemas.openxmlformats.org/officeDocument/2006/relationships/slideLayout" Target="../slideLayouts/slideLayout2637.xml"/><Relationship Id="rId487" Type="http://schemas.openxmlformats.org/officeDocument/2006/relationships/slideLayout" Target="../slideLayouts/slideLayout2679.xml"/><Relationship Id="rId291" Type="http://schemas.openxmlformats.org/officeDocument/2006/relationships/slideLayout" Target="../slideLayouts/slideLayout2483.xml"/><Relationship Id="rId305" Type="http://schemas.openxmlformats.org/officeDocument/2006/relationships/slideLayout" Target="../slideLayouts/slideLayout2497.xml"/><Relationship Id="rId347" Type="http://schemas.openxmlformats.org/officeDocument/2006/relationships/slideLayout" Target="../slideLayouts/slideLayout2539.xml"/><Relationship Id="rId512" Type="http://schemas.openxmlformats.org/officeDocument/2006/relationships/slideLayout" Target="../slideLayouts/slideLayout2704.xml"/><Relationship Id="rId44" Type="http://schemas.openxmlformats.org/officeDocument/2006/relationships/slideLayout" Target="../slideLayouts/slideLayout2236.xml"/><Relationship Id="rId86" Type="http://schemas.openxmlformats.org/officeDocument/2006/relationships/slideLayout" Target="../slideLayouts/slideLayout2278.xml"/><Relationship Id="rId151" Type="http://schemas.openxmlformats.org/officeDocument/2006/relationships/slideLayout" Target="../slideLayouts/slideLayout2343.xml"/><Relationship Id="rId389" Type="http://schemas.openxmlformats.org/officeDocument/2006/relationships/slideLayout" Target="../slideLayouts/slideLayout2581.xml"/><Relationship Id="rId193" Type="http://schemas.openxmlformats.org/officeDocument/2006/relationships/slideLayout" Target="../slideLayouts/slideLayout2385.xml"/><Relationship Id="rId207" Type="http://schemas.openxmlformats.org/officeDocument/2006/relationships/slideLayout" Target="../slideLayouts/slideLayout2399.xml"/><Relationship Id="rId249" Type="http://schemas.openxmlformats.org/officeDocument/2006/relationships/slideLayout" Target="../slideLayouts/slideLayout2441.xml"/><Relationship Id="rId414" Type="http://schemas.openxmlformats.org/officeDocument/2006/relationships/slideLayout" Target="../slideLayouts/slideLayout2606.xml"/><Relationship Id="rId456" Type="http://schemas.openxmlformats.org/officeDocument/2006/relationships/slideLayout" Target="../slideLayouts/slideLayout2648.xml"/><Relationship Id="rId498" Type="http://schemas.openxmlformats.org/officeDocument/2006/relationships/slideLayout" Target="../slideLayouts/slideLayout2690.xml"/><Relationship Id="rId13" Type="http://schemas.openxmlformats.org/officeDocument/2006/relationships/slideLayout" Target="../slideLayouts/slideLayout2205.xml"/><Relationship Id="rId109" Type="http://schemas.openxmlformats.org/officeDocument/2006/relationships/slideLayout" Target="../slideLayouts/slideLayout2301.xml"/><Relationship Id="rId260" Type="http://schemas.openxmlformats.org/officeDocument/2006/relationships/slideLayout" Target="../slideLayouts/slideLayout2452.xml"/><Relationship Id="rId316" Type="http://schemas.openxmlformats.org/officeDocument/2006/relationships/slideLayout" Target="../slideLayouts/slideLayout2508.xml"/><Relationship Id="rId523" Type="http://schemas.openxmlformats.org/officeDocument/2006/relationships/slideLayout" Target="../slideLayouts/slideLayout2715.xml"/><Relationship Id="rId55" Type="http://schemas.openxmlformats.org/officeDocument/2006/relationships/slideLayout" Target="../slideLayouts/slideLayout2247.xml"/><Relationship Id="rId97" Type="http://schemas.openxmlformats.org/officeDocument/2006/relationships/slideLayout" Target="../slideLayouts/slideLayout2289.xml"/><Relationship Id="rId120" Type="http://schemas.openxmlformats.org/officeDocument/2006/relationships/slideLayout" Target="../slideLayouts/slideLayout2312.xml"/><Relationship Id="rId358" Type="http://schemas.openxmlformats.org/officeDocument/2006/relationships/slideLayout" Target="../slideLayouts/slideLayout2550.xml"/><Relationship Id="rId162" Type="http://schemas.openxmlformats.org/officeDocument/2006/relationships/slideLayout" Target="../slideLayouts/slideLayout2354.xml"/><Relationship Id="rId218" Type="http://schemas.openxmlformats.org/officeDocument/2006/relationships/slideLayout" Target="../slideLayouts/slideLayout2410.xml"/><Relationship Id="rId425" Type="http://schemas.openxmlformats.org/officeDocument/2006/relationships/slideLayout" Target="../slideLayouts/slideLayout2617.xml"/><Relationship Id="rId467" Type="http://schemas.openxmlformats.org/officeDocument/2006/relationships/slideLayout" Target="../slideLayouts/slideLayout2659.xml"/><Relationship Id="rId271" Type="http://schemas.openxmlformats.org/officeDocument/2006/relationships/slideLayout" Target="../slideLayouts/slideLayout2463.xml"/><Relationship Id="rId24" Type="http://schemas.openxmlformats.org/officeDocument/2006/relationships/slideLayout" Target="../slideLayouts/slideLayout2216.xml"/><Relationship Id="rId66" Type="http://schemas.openxmlformats.org/officeDocument/2006/relationships/slideLayout" Target="../slideLayouts/slideLayout2258.xml"/><Relationship Id="rId131" Type="http://schemas.openxmlformats.org/officeDocument/2006/relationships/slideLayout" Target="../slideLayouts/slideLayout2323.xml"/><Relationship Id="rId327" Type="http://schemas.openxmlformats.org/officeDocument/2006/relationships/slideLayout" Target="../slideLayouts/slideLayout2519.xml"/><Relationship Id="rId369" Type="http://schemas.openxmlformats.org/officeDocument/2006/relationships/slideLayout" Target="../slideLayouts/slideLayout2561.xml"/><Relationship Id="rId534" Type="http://schemas.openxmlformats.org/officeDocument/2006/relationships/slideLayout" Target="../slideLayouts/slideLayout2726.xml"/><Relationship Id="rId173" Type="http://schemas.openxmlformats.org/officeDocument/2006/relationships/slideLayout" Target="../slideLayouts/slideLayout2365.xml"/><Relationship Id="rId229" Type="http://schemas.openxmlformats.org/officeDocument/2006/relationships/slideLayout" Target="../slideLayouts/slideLayout2421.xml"/><Relationship Id="rId380" Type="http://schemas.openxmlformats.org/officeDocument/2006/relationships/slideLayout" Target="../slideLayouts/slideLayout2572.xml"/><Relationship Id="rId436" Type="http://schemas.openxmlformats.org/officeDocument/2006/relationships/slideLayout" Target="../slideLayouts/slideLayout2628.xml"/><Relationship Id="rId240" Type="http://schemas.openxmlformats.org/officeDocument/2006/relationships/slideLayout" Target="../slideLayouts/slideLayout2432.xml"/><Relationship Id="rId478" Type="http://schemas.openxmlformats.org/officeDocument/2006/relationships/slideLayout" Target="../slideLayouts/slideLayout2670.xml"/><Relationship Id="rId35" Type="http://schemas.openxmlformats.org/officeDocument/2006/relationships/slideLayout" Target="../slideLayouts/slideLayout2227.xml"/><Relationship Id="rId77" Type="http://schemas.openxmlformats.org/officeDocument/2006/relationships/slideLayout" Target="../slideLayouts/slideLayout2269.xml"/><Relationship Id="rId100" Type="http://schemas.openxmlformats.org/officeDocument/2006/relationships/slideLayout" Target="../slideLayouts/slideLayout2292.xml"/><Relationship Id="rId282" Type="http://schemas.openxmlformats.org/officeDocument/2006/relationships/slideLayout" Target="../slideLayouts/slideLayout2474.xml"/><Relationship Id="rId338" Type="http://schemas.openxmlformats.org/officeDocument/2006/relationships/slideLayout" Target="../slideLayouts/slideLayout2530.xml"/><Relationship Id="rId503" Type="http://schemas.openxmlformats.org/officeDocument/2006/relationships/slideLayout" Target="../slideLayouts/slideLayout2695.xml"/><Relationship Id="rId545" Type="http://schemas.openxmlformats.org/officeDocument/2006/relationships/slideLayout" Target="../slideLayouts/slideLayout2737.xml"/><Relationship Id="rId8" Type="http://schemas.openxmlformats.org/officeDocument/2006/relationships/slideLayout" Target="../slideLayouts/slideLayout2200.xml"/><Relationship Id="rId142" Type="http://schemas.openxmlformats.org/officeDocument/2006/relationships/slideLayout" Target="../slideLayouts/slideLayout2334.xml"/><Relationship Id="rId184" Type="http://schemas.openxmlformats.org/officeDocument/2006/relationships/slideLayout" Target="../slideLayouts/slideLayout2376.xml"/><Relationship Id="rId391" Type="http://schemas.openxmlformats.org/officeDocument/2006/relationships/slideLayout" Target="../slideLayouts/slideLayout2583.xml"/><Relationship Id="rId405" Type="http://schemas.openxmlformats.org/officeDocument/2006/relationships/slideLayout" Target="../slideLayouts/slideLayout2597.xml"/><Relationship Id="rId447" Type="http://schemas.openxmlformats.org/officeDocument/2006/relationships/slideLayout" Target="../slideLayouts/slideLayout2639.xml"/><Relationship Id="rId251" Type="http://schemas.openxmlformats.org/officeDocument/2006/relationships/slideLayout" Target="../slideLayouts/slideLayout2443.xml"/><Relationship Id="rId489" Type="http://schemas.openxmlformats.org/officeDocument/2006/relationships/slideLayout" Target="../slideLayouts/slideLayout2681.xml"/><Relationship Id="rId46" Type="http://schemas.openxmlformats.org/officeDocument/2006/relationships/slideLayout" Target="../slideLayouts/slideLayout2238.xml"/><Relationship Id="rId293" Type="http://schemas.openxmlformats.org/officeDocument/2006/relationships/slideLayout" Target="../slideLayouts/slideLayout2485.xml"/><Relationship Id="rId307" Type="http://schemas.openxmlformats.org/officeDocument/2006/relationships/slideLayout" Target="../slideLayouts/slideLayout2499.xml"/><Relationship Id="rId349" Type="http://schemas.openxmlformats.org/officeDocument/2006/relationships/slideLayout" Target="../slideLayouts/slideLayout2541.xml"/><Relationship Id="rId514" Type="http://schemas.openxmlformats.org/officeDocument/2006/relationships/slideLayout" Target="../slideLayouts/slideLayout2706.xml"/><Relationship Id="rId88" Type="http://schemas.openxmlformats.org/officeDocument/2006/relationships/slideLayout" Target="../slideLayouts/slideLayout2280.xml"/><Relationship Id="rId111" Type="http://schemas.openxmlformats.org/officeDocument/2006/relationships/slideLayout" Target="../slideLayouts/slideLayout2303.xml"/><Relationship Id="rId153" Type="http://schemas.openxmlformats.org/officeDocument/2006/relationships/slideLayout" Target="../slideLayouts/slideLayout2345.xml"/><Relationship Id="rId195" Type="http://schemas.openxmlformats.org/officeDocument/2006/relationships/slideLayout" Target="../slideLayouts/slideLayout2387.xml"/><Relationship Id="rId209" Type="http://schemas.openxmlformats.org/officeDocument/2006/relationships/slideLayout" Target="../slideLayouts/slideLayout2401.xml"/><Relationship Id="rId360" Type="http://schemas.openxmlformats.org/officeDocument/2006/relationships/slideLayout" Target="../slideLayouts/slideLayout2552.xml"/><Relationship Id="rId416" Type="http://schemas.openxmlformats.org/officeDocument/2006/relationships/slideLayout" Target="../slideLayouts/slideLayout2608.xml"/></Relationships>
</file>

<file path=ppt/slideMasters/_rels/slideMaster6.xml.rels><?xml version="1.0" encoding="UTF-8" standalone="yes"?>
<Relationships xmlns="http://schemas.openxmlformats.org/package/2006/relationships"><Relationship Id="rId117" Type="http://schemas.openxmlformats.org/officeDocument/2006/relationships/slideLayout" Target="../slideLayouts/slideLayout2857.xml"/><Relationship Id="rId299" Type="http://schemas.openxmlformats.org/officeDocument/2006/relationships/slideLayout" Target="../slideLayouts/slideLayout3039.xml"/><Relationship Id="rId21" Type="http://schemas.openxmlformats.org/officeDocument/2006/relationships/slideLayout" Target="../slideLayouts/slideLayout2761.xml"/><Relationship Id="rId63" Type="http://schemas.openxmlformats.org/officeDocument/2006/relationships/slideLayout" Target="../slideLayouts/slideLayout2803.xml"/><Relationship Id="rId159" Type="http://schemas.openxmlformats.org/officeDocument/2006/relationships/slideLayout" Target="../slideLayouts/slideLayout2899.xml"/><Relationship Id="rId324" Type="http://schemas.openxmlformats.org/officeDocument/2006/relationships/slideLayout" Target="../slideLayouts/slideLayout3064.xml"/><Relationship Id="rId366" Type="http://schemas.openxmlformats.org/officeDocument/2006/relationships/slideLayout" Target="../slideLayouts/slideLayout3106.xml"/><Relationship Id="rId531" Type="http://schemas.openxmlformats.org/officeDocument/2006/relationships/slideLayout" Target="../slideLayouts/slideLayout3271.xml"/><Relationship Id="rId170" Type="http://schemas.openxmlformats.org/officeDocument/2006/relationships/slideLayout" Target="../slideLayouts/slideLayout2910.xml"/><Relationship Id="rId226" Type="http://schemas.openxmlformats.org/officeDocument/2006/relationships/slideLayout" Target="../slideLayouts/slideLayout2966.xml"/><Relationship Id="rId433" Type="http://schemas.openxmlformats.org/officeDocument/2006/relationships/slideLayout" Target="../slideLayouts/slideLayout3173.xml"/><Relationship Id="rId268" Type="http://schemas.openxmlformats.org/officeDocument/2006/relationships/slideLayout" Target="../slideLayouts/slideLayout3008.xml"/><Relationship Id="rId475" Type="http://schemas.openxmlformats.org/officeDocument/2006/relationships/slideLayout" Target="../slideLayouts/slideLayout3215.xml"/><Relationship Id="rId32" Type="http://schemas.openxmlformats.org/officeDocument/2006/relationships/slideLayout" Target="../slideLayouts/slideLayout2772.xml"/><Relationship Id="rId74" Type="http://schemas.openxmlformats.org/officeDocument/2006/relationships/slideLayout" Target="../slideLayouts/slideLayout2814.xml"/><Relationship Id="rId128" Type="http://schemas.openxmlformats.org/officeDocument/2006/relationships/slideLayout" Target="../slideLayouts/slideLayout2868.xml"/><Relationship Id="rId335" Type="http://schemas.openxmlformats.org/officeDocument/2006/relationships/slideLayout" Target="../slideLayouts/slideLayout3075.xml"/><Relationship Id="rId377" Type="http://schemas.openxmlformats.org/officeDocument/2006/relationships/slideLayout" Target="../slideLayouts/slideLayout3117.xml"/><Relationship Id="rId500" Type="http://schemas.openxmlformats.org/officeDocument/2006/relationships/slideLayout" Target="../slideLayouts/slideLayout3240.xml"/><Relationship Id="rId542" Type="http://schemas.openxmlformats.org/officeDocument/2006/relationships/slideLayout" Target="../slideLayouts/slideLayout3282.xml"/><Relationship Id="rId5" Type="http://schemas.openxmlformats.org/officeDocument/2006/relationships/slideLayout" Target="../slideLayouts/slideLayout2745.xml"/><Relationship Id="rId181" Type="http://schemas.openxmlformats.org/officeDocument/2006/relationships/slideLayout" Target="../slideLayouts/slideLayout2921.xml"/><Relationship Id="rId237" Type="http://schemas.openxmlformats.org/officeDocument/2006/relationships/slideLayout" Target="../slideLayouts/slideLayout2977.xml"/><Relationship Id="rId402" Type="http://schemas.openxmlformats.org/officeDocument/2006/relationships/slideLayout" Target="../slideLayouts/slideLayout3142.xml"/><Relationship Id="rId279" Type="http://schemas.openxmlformats.org/officeDocument/2006/relationships/slideLayout" Target="../slideLayouts/slideLayout3019.xml"/><Relationship Id="rId444" Type="http://schemas.openxmlformats.org/officeDocument/2006/relationships/slideLayout" Target="../slideLayouts/slideLayout3184.xml"/><Relationship Id="rId486" Type="http://schemas.openxmlformats.org/officeDocument/2006/relationships/slideLayout" Target="../slideLayouts/slideLayout3226.xml"/><Relationship Id="rId43" Type="http://schemas.openxmlformats.org/officeDocument/2006/relationships/slideLayout" Target="../slideLayouts/slideLayout2783.xml"/><Relationship Id="rId139" Type="http://schemas.openxmlformats.org/officeDocument/2006/relationships/slideLayout" Target="../slideLayouts/slideLayout2879.xml"/><Relationship Id="rId290" Type="http://schemas.openxmlformats.org/officeDocument/2006/relationships/slideLayout" Target="../slideLayouts/slideLayout3030.xml"/><Relationship Id="rId304" Type="http://schemas.openxmlformats.org/officeDocument/2006/relationships/slideLayout" Target="../slideLayouts/slideLayout3044.xml"/><Relationship Id="rId346" Type="http://schemas.openxmlformats.org/officeDocument/2006/relationships/slideLayout" Target="../slideLayouts/slideLayout3086.xml"/><Relationship Id="rId388" Type="http://schemas.openxmlformats.org/officeDocument/2006/relationships/slideLayout" Target="../slideLayouts/slideLayout3128.xml"/><Relationship Id="rId511" Type="http://schemas.openxmlformats.org/officeDocument/2006/relationships/slideLayout" Target="../slideLayouts/slideLayout3251.xml"/><Relationship Id="rId85" Type="http://schemas.openxmlformats.org/officeDocument/2006/relationships/slideLayout" Target="../slideLayouts/slideLayout2825.xml"/><Relationship Id="rId150" Type="http://schemas.openxmlformats.org/officeDocument/2006/relationships/slideLayout" Target="../slideLayouts/slideLayout2890.xml"/><Relationship Id="rId192" Type="http://schemas.openxmlformats.org/officeDocument/2006/relationships/slideLayout" Target="../slideLayouts/slideLayout2932.xml"/><Relationship Id="rId206" Type="http://schemas.openxmlformats.org/officeDocument/2006/relationships/slideLayout" Target="../slideLayouts/slideLayout2946.xml"/><Relationship Id="rId413" Type="http://schemas.openxmlformats.org/officeDocument/2006/relationships/slideLayout" Target="../slideLayouts/slideLayout3153.xml"/><Relationship Id="rId248" Type="http://schemas.openxmlformats.org/officeDocument/2006/relationships/slideLayout" Target="../slideLayouts/slideLayout2988.xml"/><Relationship Id="rId455" Type="http://schemas.openxmlformats.org/officeDocument/2006/relationships/slideLayout" Target="../slideLayouts/slideLayout3195.xml"/><Relationship Id="rId497" Type="http://schemas.openxmlformats.org/officeDocument/2006/relationships/slideLayout" Target="../slideLayouts/slideLayout3237.xml"/><Relationship Id="rId12" Type="http://schemas.openxmlformats.org/officeDocument/2006/relationships/slideLayout" Target="../slideLayouts/slideLayout2752.xml"/><Relationship Id="rId108" Type="http://schemas.openxmlformats.org/officeDocument/2006/relationships/slideLayout" Target="../slideLayouts/slideLayout2848.xml"/><Relationship Id="rId315" Type="http://schemas.openxmlformats.org/officeDocument/2006/relationships/slideLayout" Target="../slideLayouts/slideLayout3055.xml"/><Relationship Id="rId357" Type="http://schemas.openxmlformats.org/officeDocument/2006/relationships/slideLayout" Target="../slideLayouts/slideLayout3097.xml"/><Relationship Id="rId522" Type="http://schemas.openxmlformats.org/officeDocument/2006/relationships/slideLayout" Target="../slideLayouts/slideLayout3262.xml"/><Relationship Id="rId54" Type="http://schemas.openxmlformats.org/officeDocument/2006/relationships/slideLayout" Target="../slideLayouts/slideLayout2794.xml"/><Relationship Id="rId96" Type="http://schemas.openxmlformats.org/officeDocument/2006/relationships/slideLayout" Target="../slideLayouts/slideLayout2836.xml"/><Relationship Id="rId161" Type="http://schemas.openxmlformats.org/officeDocument/2006/relationships/slideLayout" Target="../slideLayouts/slideLayout2901.xml"/><Relationship Id="rId217" Type="http://schemas.openxmlformats.org/officeDocument/2006/relationships/slideLayout" Target="../slideLayouts/slideLayout2957.xml"/><Relationship Id="rId399" Type="http://schemas.openxmlformats.org/officeDocument/2006/relationships/slideLayout" Target="../slideLayouts/slideLayout3139.xml"/><Relationship Id="rId259" Type="http://schemas.openxmlformats.org/officeDocument/2006/relationships/slideLayout" Target="../slideLayouts/slideLayout2999.xml"/><Relationship Id="rId424" Type="http://schemas.openxmlformats.org/officeDocument/2006/relationships/slideLayout" Target="../slideLayouts/slideLayout3164.xml"/><Relationship Id="rId466" Type="http://schemas.openxmlformats.org/officeDocument/2006/relationships/slideLayout" Target="../slideLayouts/slideLayout3206.xml"/><Relationship Id="rId23" Type="http://schemas.openxmlformats.org/officeDocument/2006/relationships/slideLayout" Target="../slideLayouts/slideLayout2763.xml"/><Relationship Id="rId119" Type="http://schemas.openxmlformats.org/officeDocument/2006/relationships/slideLayout" Target="../slideLayouts/slideLayout2859.xml"/><Relationship Id="rId270" Type="http://schemas.openxmlformats.org/officeDocument/2006/relationships/slideLayout" Target="../slideLayouts/slideLayout3010.xml"/><Relationship Id="rId326" Type="http://schemas.openxmlformats.org/officeDocument/2006/relationships/slideLayout" Target="../slideLayouts/slideLayout3066.xml"/><Relationship Id="rId533" Type="http://schemas.openxmlformats.org/officeDocument/2006/relationships/slideLayout" Target="../slideLayouts/slideLayout3273.xml"/><Relationship Id="rId65" Type="http://schemas.openxmlformats.org/officeDocument/2006/relationships/slideLayout" Target="../slideLayouts/slideLayout2805.xml"/><Relationship Id="rId130" Type="http://schemas.openxmlformats.org/officeDocument/2006/relationships/slideLayout" Target="../slideLayouts/slideLayout2870.xml"/><Relationship Id="rId368" Type="http://schemas.openxmlformats.org/officeDocument/2006/relationships/slideLayout" Target="../slideLayouts/slideLayout3108.xml"/><Relationship Id="rId172" Type="http://schemas.openxmlformats.org/officeDocument/2006/relationships/slideLayout" Target="../slideLayouts/slideLayout2912.xml"/><Relationship Id="rId228" Type="http://schemas.openxmlformats.org/officeDocument/2006/relationships/slideLayout" Target="../slideLayouts/slideLayout2968.xml"/><Relationship Id="rId435" Type="http://schemas.openxmlformats.org/officeDocument/2006/relationships/slideLayout" Target="../slideLayouts/slideLayout3175.xml"/><Relationship Id="rId477" Type="http://schemas.openxmlformats.org/officeDocument/2006/relationships/slideLayout" Target="../slideLayouts/slideLayout3217.xml"/><Relationship Id="rId281" Type="http://schemas.openxmlformats.org/officeDocument/2006/relationships/slideLayout" Target="../slideLayouts/slideLayout3021.xml"/><Relationship Id="rId337" Type="http://schemas.openxmlformats.org/officeDocument/2006/relationships/slideLayout" Target="../slideLayouts/slideLayout3077.xml"/><Relationship Id="rId502" Type="http://schemas.openxmlformats.org/officeDocument/2006/relationships/slideLayout" Target="../slideLayouts/slideLayout3242.xml"/><Relationship Id="rId34" Type="http://schemas.openxmlformats.org/officeDocument/2006/relationships/slideLayout" Target="../slideLayouts/slideLayout2774.xml"/><Relationship Id="rId76" Type="http://schemas.openxmlformats.org/officeDocument/2006/relationships/slideLayout" Target="../slideLayouts/slideLayout2816.xml"/><Relationship Id="rId141" Type="http://schemas.openxmlformats.org/officeDocument/2006/relationships/slideLayout" Target="../slideLayouts/slideLayout2881.xml"/><Relationship Id="rId379" Type="http://schemas.openxmlformats.org/officeDocument/2006/relationships/slideLayout" Target="../slideLayouts/slideLayout3119.xml"/><Relationship Id="rId544" Type="http://schemas.openxmlformats.org/officeDocument/2006/relationships/slideLayout" Target="../slideLayouts/slideLayout3284.xml"/><Relationship Id="rId7" Type="http://schemas.openxmlformats.org/officeDocument/2006/relationships/slideLayout" Target="../slideLayouts/slideLayout2747.xml"/><Relationship Id="rId183" Type="http://schemas.openxmlformats.org/officeDocument/2006/relationships/slideLayout" Target="../slideLayouts/slideLayout2923.xml"/><Relationship Id="rId239" Type="http://schemas.openxmlformats.org/officeDocument/2006/relationships/slideLayout" Target="../slideLayouts/slideLayout2979.xml"/><Relationship Id="rId390" Type="http://schemas.openxmlformats.org/officeDocument/2006/relationships/slideLayout" Target="../slideLayouts/slideLayout3130.xml"/><Relationship Id="rId404" Type="http://schemas.openxmlformats.org/officeDocument/2006/relationships/slideLayout" Target="../slideLayouts/slideLayout3144.xml"/><Relationship Id="rId446" Type="http://schemas.openxmlformats.org/officeDocument/2006/relationships/slideLayout" Target="../slideLayouts/slideLayout3186.xml"/><Relationship Id="rId250" Type="http://schemas.openxmlformats.org/officeDocument/2006/relationships/slideLayout" Target="../slideLayouts/slideLayout2990.xml"/><Relationship Id="rId292" Type="http://schemas.openxmlformats.org/officeDocument/2006/relationships/slideLayout" Target="../slideLayouts/slideLayout3032.xml"/><Relationship Id="rId306" Type="http://schemas.openxmlformats.org/officeDocument/2006/relationships/slideLayout" Target="../slideLayouts/slideLayout3046.xml"/><Relationship Id="rId488" Type="http://schemas.openxmlformats.org/officeDocument/2006/relationships/slideLayout" Target="../slideLayouts/slideLayout3228.xml"/><Relationship Id="rId45" Type="http://schemas.openxmlformats.org/officeDocument/2006/relationships/slideLayout" Target="../slideLayouts/slideLayout2785.xml"/><Relationship Id="rId87" Type="http://schemas.openxmlformats.org/officeDocument/2006/relationships/slideLayout" Target="../slideLayouts/slideLayout2827.xml"/><Relationship Id="rId110" Type="http://schemas.openxmlformats.org/officeDocument/2006/relationships/slideLayout" Target="../slideLayouts/slideLayout2850.xml"/><Relationship Id="rId348" Type="http://schemas.openxmlformats.org/officeDocument/2006/relationships/slideLayout" Target="../slideLayouts/slideLayout3088.xml"/><Relationship Id="rId513" Type="http://schemas.openxmlformats.org/officeDocument/2006/relationships/slideLayout" Target="../slideLayouts/slideLayout3253.xml"/><Relationship Id="rId152" Type="http://schemas.openxmlformats.org/officeDocument/2006/relationships/slideLayout" Target="../slideLayouts/slideLayout2892.xml"/><Relationship Id="rId194" Type="http://schemas.openxmlformats.org/officeDocument/2006/relationships/slideLayout" Target="../slideLayouts/slideLayout2934.xml"/><Relationship Id="rId208" Type="http://schemas.openxmlformats.org/officeDocument/2006/relationships/slideLayout" Target="../slideLayouts/slideLayout2948.xml"/><Relationship Id="rId415" Type="http://schemas.openxmlformats.org/officeDocument/2006/relationships/slideLayout" Target="../slideLayouts/slideLayout3155.xml"/><Relationship Id="rId457" Type="http://schemas.openxmlformats.org/officeDocument/2006/relationships/slideLayout" Target="../slideLayouts/slideLayout3197.xml"/><Relationship Id="rId261" Type="http://schemas.openxmlformats.org/officeDocument/2006/relationships/slideLayout" Target="../slideLayouts/slideLayout3001.xml"/><Relationship Id="rId499" Type="http://schemas.openxmlformats.org/officeDocument/2006/relationships/slideLayout" Target="../slideLayouts/slideLayout3239.xml"/><Relationship Id="rId14" Type="http://schemas.openxmlformats.org/officeDocument/2006/relationships/slideLayout" Target="../slideLayouts/slideLayout2754.xml"/><Relationship Id="rId56" Type="http://schemas.openxmlformats.org/officeDocument/2006/relationships/slideLayout" Target="../slideLayouts/slideLayout2796.xml"/><Relationship Id="rId317" Type="http://schemas.openxmlformats.org/officeDocument/2006/relationships/slideLayout" Target="../slideLayouts/slideLayout3057.xml"/><Relationship Id="rId359" Type="http://schemas.openxmlformats.org/officeDocument/2006/relationships/slideLayout" Target="../slideLayouts/slideLayout3099.xml"/><Relationship Id="rId524" Type="http://schemas.openxmlformats.org/officeDocument/2006/relationships/slideLayout" Target="../slideLayouts/slideLayout3264.xml"/><Relationship Id="rId98" Type="http://schemas.openxmlformats.org/officeDocument/2006/relationships/slideLayout" Target="../slideLayouts/slideLayout2838.xml"/><Relationship Id="rId121" Type="http://schemas.openxmlformats.org/officeDocument/2006/relationships/slideLayout" Target="../slideLayouts/slideLayout2861.xml"/><Relationship Id="rId163" Type="http://schemas.openxmlformats.org/officeDocument/2006/relationships/slideLayout" Target="../slideLayouts/slideLayout2903.xml"/><Relationship Id="rId219" Type="http://schemas.openxmlformats.org/officeDocument/2006/relationships/slideLayout" Target="../slideLayouts/slideLayout2959.xml"/><Relationship Id="rId370" Type="http://schemas.openxmlformats.org/officeDocument/2006/relationships/slideLayout" Target="../slideLayouts/slideLayout3110.xml"/><Relationship Id="rId426" Type="http://schemas.openxmlformats.org/officeDocument/2006/relationships/slideLayout" Target="../slideLayouts/slideLayout3166.xml"/><Relationship Id="rId230" Type="http://schemas.openxmlformats.org/officeDocument/2006/relationships/slideLayout" Target="../slideLayouts/slideLayout2970.xml"/><Relationship Id="rId468" Type="http://schemas.openxmlformats.org/officeDocument/2006/relationships/slideLayout" Target="../slideLayouts/slideLayout3208.xml"/><Relationship Id="rId25" Type="http://schemas.openxmlformats.org/officeDocument/2006/relationships/slideLayout" Target="../slideLayouts/slideLayout2765.xml"/><Relationship Id="rId67" Type="http://schemas.openxmlformats.org/officeDocument/2006/relationships/slideLayout" Target="../slideLayouts/slideLayout2807.xml"/><Relationship Id="rId272" Type="http://schemas.openxmlformats.org/officeDocument/2006/relationships/slideLayout" Target="../slideLayouts/slideLayout3012.xml"/><Relationship Id="rId328" Type="http://schemas.openxmlformats.org/officeDocument/2006/relationships/slideLayout" Target="../slideLayouts/slideLayout3068.xml"/><Relationship Id="rId535" Type="http://schemas.openxmlformats.org/officeDocument/2006/relationships/slideLayout" Target="../slideLayouts/slideLayout3275.xml"/><Relationship Id="rId132" Type="http://schemas.openxmlformats.org/officeDocument/2006/relationships/slideLayout" Target="../slideLayouts/slideLayout2872.xml"/><Relationship Id="rId174" Type="http://schemas.openxmlformats.org/officeDocument/2006/relationships/slideLayout" Target="../slideLayouts/slideLayout2914.xml"/><Relationship Id="rId381" Type="http://schemas.openxmlformats.org/officeDocument/2006/relationships/slideLayout" Target="../slideLayouts/slideLayout3121.xml"/><Relationship Id="rId220" Type="http://schemas.openxmlformats.org/officeDocument/2006/relationships/slideLayout" Target="../slideLayouts/slideLayout2960.xml"/><Relationship Id="rId241" Type="http://schemas.openxmlformats.org/officeDocument/2006/relationships/slideLayout" Target="../slideLayouts/slideLayout2981.xml"/><Relationship Id="rId437" Type="http://schemas.openxmlformats.org/officeDocument/2006/relationships/slideLayout" Target="../slideLayouts/slideLayout3177.xml"/><Relationship Id="rId458" Type="http://schemas.openxmlformats.org/officeDocument/2006/relationships/slideLayout" Target="../slideLayouts/slideLayout3198.xml"/><Relationship Id="rId479" Type="http://schemas.openxmlformats.org/officeDocument/2006/relationships/slideLayout" Target="../slideLayouts/slideLayout3219.xml"/><Relationship Id="rId15" Type="http://schemas.openxmlformats.org/officeDocument/2006/relationships/slideLayout" Target="../slideLayouts/slideLayout2755.xml"/><Relationship Id="rId36" Type="http://schemas.openxmlformats.org/officeDocument/2006/relationships/slideLayout" Target="../slideLayouts/slideLayout2776.xml"/><Relationship Id="rId57" Type="http://schemas.openxmlformats.org/officeDocument/2006/relationships/slideLayout" Target="../slideLayouts/slideLayout2797.xml"/><Relationship Id="rId262" Type="http://schemas.openxmlformats.org/officeDocument/2006/relationships/slideLayout" Target="../slideLayouts/slideLayout3002.xml"/><Relationship Id="rId283" Type="http://schemas.openxmlformats.org/officeDocument/2006/relationships/slideLayout" Target="../slideLayouts/slideLayout3023.xml"/><Relationship Id="rId318" Type="http://schemas.openxmlformats.org/officeDocument/2006/relationships/slideLayout" Target="../slideLayouts/slideLayout3058.xml"/><Relationship Id="rId339" Type="http://schemas.openxmlformats.org/officeDocument/2006/relationships/slideLayout" Target="../slideLayouts/slideLayout3079.xml"/><Relationship Id="rId490" Type="http://schemas.openxmlformats.org/officeDocument/2006/relationships/slideLayout" Target="../slideLayouts/slideLayout3230.xml"/><Relationship Id="rId504" Type="http://schemas.openxmlformats.org/officeDocument/2006/relationships/slideLayout" Target="../slideLayouts/slideLayout3244.xml"/><Relationship Id="rId525" Type="http://schemas.openxmlformats.org/officeDocument/2006/relationships/slideLayout" Target="../slideLayouts/slideLayout3265.xml"/><Relationship Id="rId546" Type="http://schemas.openxmlformats.org/officeDocument/2006/relationships/slideLayout" Target="../slideLayouts/slideLayout3286.xml"/><Relationship Id="rId78" Type="http://schemas.openxmlformats.org/officeDocument/2006/relationships/slideLayout" Target="../slideLayouts/slideLayout2818.xml"/><Relationship Id="rId99" Type="http://schemas.openxmlformats.org/officeDocument/2006/relationships/slideLayout" Target="../slideLayouts/slideLayout2839.xml"/><Relationship Id="rId101" Type="http://schemas.openxmlformats.org/officeDocument/2006/relationships/slideLayout" Target="../slideLayouts/slideLayout2841.xml"/><Relationship Id="rId122" Type="http://schemas.openxmlformats.org/officeDocument/2006/relationships/slideLayout" Target="../slideLayouts/slideLayout2862.xml"/><Relationship Id="rId143" Type="http://schemas.openxmlformats.org/officeDocument/2006/relationships/slideLayout" Target="../slideLayouts/slideLayout2883.xml"/><Relationship Id="rId164" Type="http://schemas.openxmlformats.org/officeDocument/2006/relationships/slideLayout" Target="../slideLayouts/slideLayout2904.xml"/><Relationship Id="rId185" Type="http://schemas.openxmlformats.org/officeDocument/2006/relationships/slideLayout" Target="../slideLayouts/slideLayout2925.xml"/><Relationship Id="rId350" Type="http://schemas.openxmlformats.org/officeDocument/2006/relationships/slideLayout" Target="../slideLayouts/slideLayout3090.xml"/><Relationship Id="rId371" Type="http://schemas.openxmlformats.org/officeDocument/2006/relationships/slideLayout" Target="../slideLayouts/slideLayout3111.xml"/><Relationship Id="rId406" Type="http://schemas.openxmlformats.org/officeDocument/2006/relationships/slideLayout" Target="../slideLayouts/slideLayout3146.xml"/><Relationship Id="rId9" Type="http://schemas.openxmlformats.org/officeDocument/2006/relationships/slideLayout" Target="../slideLayouts/slideLayout2749.xml"/><Relationship Id="rId210" Type="http://schemas.openxmlformats.org/officeDocument/2006/relationships/slideLayout" Target="../slideLayouts/slideLayout2950.xml"/><Relationship Id="rId392" Type="http://schemas.openxmlformats.org/officeDocument/2006/relationships/slideLayout" Target="../slideLayouts/slideLayout3132.xml"/><Relationship Id="rId427" Type="http://schemas.openxmlformats.org/officeDocument/2006/relationships/slideLayout" Target="../slideLayouts/slideLayout3167.xml"/><Relationship Id="rId448" Type="http://schemas.openxmlformats.org/officeDocument/2006/relationships/slideLayout" Target="../slideLayouts/slideLayout3188.xml"/><Relationship Id="rId469" Type="http://schemas.openxmlformats.org/officeDocument/2006/relationships/slideLayout" Target="../slideLayouts/slideLayout3209.xml"/><Relationship Id="rId26" Type="http://schemas.openxmlformats.org/officeDocument/2006/relationships/slideLayout" Target="../slideLayouts/slideLayout2766.xml"/><Relationship Id="rId231" Type="http://schemas.openxmlformats.org/officeDocument/2006/relationships/slideLayout" Target="../slideLayouts/slideLayout2971.xml"/><Relationship Id="rId252" Type="http://schemas.openxmlformats.org/officeDocument/2006/relationships/slideLayout" Target="../slideLayouts/slideLayout2992.xml"/><Relationship Id="rId273" Type="http://schemas.openxmlformats.org/officeDocument/2006/relationships/slideLayout" Target="../slideLayouts/slideLayout3013.xml"/><Relationship Id="rId294" Type="http://schemas.openxmlformats.org/officeDocument/2006/relationships/slideLayout" Target="../slideLayouts/slideLayout3034.xml"/><Relationship Id="rId308" Type="http://schemas.openxmlformats.org/officeDocument/2006/relationships/slideLayout" Target="../slideLayouts/slideLayout3048.xml"/><Relationship Id="rId329" Type="http://schemas.openxmlformats.org/officeDocument/2006/relationships/slideLayout" Target="../slideLayouts/slideLayout3069.xml"/><Relationship Id="rId480" Type="http://schemas.openxmlformats.org/officeDocument/2006/relationships/slideLayout" Target="../slideLayouts/slideLayout3220.xml"/><Relationship Id="rId515" Type="http://schemas.openxmlformats.org/officeDocument/2006/relationships/slideLayout" Target="../slideLayouts/slideLayout3255.xml"/><Relationship Id="rId536" Type="http://schemas.openxmlformats.org/officeDocument/2006/relationships/slideLayout" Target="../slideLayouts/slideLayout3276.xml"/><Relationship Id="rId47" Type="http://schemas.openxmlformats.org/officeDocument/2006/relationships/slideLayout" Target="../slideLayouts/slideLayout2787.xml"/><Relationship Id="rId68" Type="http://schemas.openxmlformats.org/officeDocument/2006/relationships/slideLayout" Target="../slideLayouts/slideLayout2808.xml"/><Relationship Id="rId89" Type="http://schemas.openxmlformats.org/officeDocument/2006/relationships/slideLayout" Target="../slideLayouts/slideLayout2829.xml"/><Relationship Id="rId112" Type="http://schemas.openxmlformats.org/officeDocument/2006/relationships/slideLayout" Target="../slideLayouts/slideLayout2852.xml"/><Relationship Id="rId133" Type="http://schemas.openxmlformats.org/officeDocument/2006/relationships/slideLayout" Target="../slideLayouts/slideLayout2873.xml"/><Relationship Id="rId154" Type="http://schemas.openxmlformats.org/officeDocument/2006/relationships/slideLayout" Target="../slideLayouts/slideLayout2894.xml"/><Relationship Id="rId175" Type="http://schemas.openxmlformats.org/officeDocument/2006/relationships/slideLayout" Target="../slideLayouts/slideLayout2915.xml"/><Relationship Id="rId340" Type="http://schemas.openxmlformats.org/officeDocument/2006/relationships/slideLayout" Target="../slideLayouts/slideLayout3080.xml"/><Relationship Id="rId361" Type="http://schemas.openxmlformats.org/officeDocument/2006/relationships/slideLayout" Target="../slideLayouts/slideLayout3101.xml"/><Relationship Id="rId196" Type="http://schemas.openxmlformats.org/officeDocument/2006/relationships/slideLayout" Target="../slideLayouts/slideLayout2936.xml"/><Relationship Id="rId200" Type="http://schemas.openxmlformats.org/officeDocument/2006/relationships/slideLayout" Target="../slideLayouts/slideLayout2940.xml"/><Relationship Id="rId382" Type="http://schemas.openxmlformats.org/officeDocument/2006/relationships/slideLayout" Target="../slideLayouts/slideLayout3122.xml"/><Relationship Id="rId417" Type="http://schemas.openxmlformats.org/officeDocument/2006/relationships/slideLayout" Target="../slideLayouts/slideLayout3157.xml"/><Relationship Id="rId438" Type="http://schemas.openxmlformats.org/officeDocument/2006/relationships/slideLayout" Target="../slideLayouts/slideLayout3178.xml"/><Relationship Id="rId459" Type="http://schemas.openxmlformats.org/officeDocument/2006/relationships/slideLayout" Target="../slideLayouts/slideLayout3199.xml"/><Relationship Id="rId16" Type="http://schemas.openxmlformats.org/officeDocument/2006/relationships/slideLayout" Target="../slideLayouts/slideLayout2756.xml"/><Relationship Id="rId221" Type="http://schemas.openxmlformats.org/officeDocument/2006/relationships/slideLayout" Target="../slideLayouts/slideLayout2961.xml"/><Relationship Id="rId242" Type="http://schemas.openxmlformats.org/officeDocument/2006/relationships/slideLayout" Target="../slideLayouts/slideLayout2982.xml"/><Relationship Id="rId263" Type="http://schemas.openxmlformats.org/officeDocument/2006/relationships/slideLayout" Target="../slideLayouts/slideLayout3003.xml"/><Relationship Id="rId284" Type="http://schemas.openxmlformats.org/officeDocument/2006/relationships/slideLayout" Target="../slideLayouts/slideLayout3024.xml"/><Relationship Id="rId319" Type="http://schemas.openxmlformats.org/officeDocument/2006/relationships/slideLayout" Target="../slideLayouts/slideLayout3059.xml"/><Relationship Id="rId470" Type="http://schemas.openxmlformats.org/officeDocument/2006/relationships/slideLayout" Target="../slideLayouts/slideLayout3210.xml"/><Relationship Id="rId491" Type="http://schemas.openxmlformats.org/officeDocument/2006/relationships/slideLayout" Target="../slideLayouts/slideLayout3231.xml"/><Relationship Id="rId505" Type="http://schemas.openxmlformats.org/officeDocument/2006/relationships/slideLayout" Target="../slideLayouts/slideLayout3245.xml"/><Relationship Id="rId526" Type="http://schemas.openxmlformats.org/officeDocument/2006/relationships/slideLayout" Target="../slideLayouts/slideLayout3266.xml"/><Relationship Id="rId37" Type="http://schemas.openxmlformats.org/officeDocument/2006/relationships/slideLayout" Target="../slideLayouts/slideLayout2777.xml"/><Relationship Id="rId58" Type="http://schemas.openxmlformats.org/officeDocument/2006/relationships/slideLayout" Target="../slideLayouts/slideLayout2798.xml"/><Relationship Id="rId79" Type="http://schemas.openxmlformats.org/officeDocument/2006/relationships/slideLayout" Target="../slideLayouts/slideLayout2819.xml"/><Relationship Id="rId102" Type="http://schemas.openxmlformats.org/officeDocument/2006/relationships/slideLayout" Target="../slideLayouts/slideLayout2842.xml"/><Relationship Id="rId123" Type="http://schemas.openxmlformats.org/officeDocument/2006/relationships/slideLayout" Target="../slideLayouts/slideLayout2863.xml"/><Relationship Id="rId144" Type="http://schemas.openxmlformats.org/officeDocument/2006/relationships/slideLayout" Target="../slideLayouts/slideLayout2884.xml"/><Relationship Id="rId330" Type="http://schemas.openxmlformats.org/officeDocument/2006/relationships/slideLayout" Target="../slideLayouts/slideLayout3070.xml"/><Relationship Id="rId547" Type="http://schemas.openxmlformats.org/officeDocument/2006/relationships/slideLayout" Target="../slideLayouts/slideLayout3287.xml"/><Relationship Id="rId90" Type="http://schemas.openxmlformats.org/officeDocument/2006/relationships/slideLayout" Target="../slideLayouts/slideLayout2830.xml"/><Relationship Id="rId165" Type="http://schemas.openxmlformats.org/officeDocument/2006/relationships/slideLayout" Target="../slideLayouts/slideLayout2905.xml"/><Relationship Id="rId186" Type="http://schemas.openxmlformats.org/officeDocument/2006/relationships/slideLayout" Target="../slideLayouts/slideLayout2926.xml"/><Relationship Id="rId351" Type="http://schemas.openxmlformats.org/officeDocument/2006/relationships/slideLayout" Target="../slideLayouts/slideLayout3091.xml"/><Relationship Id="rId372" Type="http://schemas.openxmlformats.org/officeDocument/2006/relationships/slideLayout" Target="../slideLayouts/slideLayout3112.xml"/><Relationship Id="rId393" Type="http://schemas.openxmlformats.org/officeDocument/2006/relationships/slideLayout" Target="../slideLayouts/slideLayout3133.xml"/><Relationship Id="rId407" Type="http://schemas.openxmlformats.org/officeDocument/2006/relationships/slideLayout" Target="../slideLayouts/slideLayout3147.xml"/><Relationship Id="rId428" Type="http://schemas.openxmlformats.org/officeDocument/2006/relationships/slideLayout" Target="../slideLayouts/slideLayout3168.xml"/><Relationship Id="rId449" Type="http://schemas.openxmlformats.org/officeDocument/2006/relationships/slideLayout" Target="../slideLayouts/slideLayout3189.xml"/><Relationship Id="rId211" Type="http://schemas.openxmlformats.org/officeDocument/2006/relationships/slideLayout" Target="../slideLayouts/slideLayout2951.xml"/><Relationship Id="rId232" Type="http://schemas.openxmlformats.org/officeDocument/2006/relationships/slideLayout" Target="../slideLayouts/slideLayout2972.xml"/><Relationship Id="rId253" Type="http://schemas.openxmlformats.org/officeDocument/2006/relationships/slideLayout" Target="../slideLayouts/slideLayout2993.xml"/><Relationship Id="rId274" Type="http://schemas.openxmlformats.org/officeDocument/2006/relationships/slideLayout" Target="../slideLayouts/slideLayout3014.xml"/><Relationship Id="rId295" Type="http://schemas.openxmlformats.org/officeDocument/2006/relationships/slideLayout" Target="../slideLayouts/slideLayout3035.xml"/><Relationship Id="rId309" Type="http://schemas.openxmlformats.org/officeDocument/2006/relationships/slideLayout" Target="../slideLayouts/slideLayout3049.xml"/><Relationship Id="rId460" Type="http://schemas.openxmlformats.org/officeDocument/2006/relationships/slideLayout" Target="../slideLayouts/slideLayout3200.xml"/><Relationship Id="rId481" Type="http://schemas.openxmlformats.org/officeDocument/2006/relationships/slideLayout" Target="../slideLayouts/slideLayout3221.xml"/><Relationship Id="rId516" Type="http://schemas.openxmlformats.org/officeDocument/2006/relationships/slideLayout" Target="../slideLayouts/slideLayout3256.xml"/><Relationship Id="rId27" Type="http://schemas.openxmlformats.org/officeDocument/2006/relationships/slideLayout" Target="../slideLayouts/slideLayout2767.xml"/><Relationship Id="rId48" Type="http://schemas.openxmlformats.org/officeDocument/2006/relationships/slideLayout" Target="../slideLayouts/slideLayout2788.xml"/><Relationship Id="rId69" Type="http://schemas.openxmlformats.org/officeDocument/2006/relationships/slideLayout" Target="../slideLayouts/slideLayout2809.xml"/><Relationship Id="rId113" Type="http://schemas.openxmlformats.org/officeDocument/2006/relationships/slideLayout" Target="../slideLayouts/slideLayout2853.xml"/><Relationship Id="rId134" Type="http://schemas.openxmlformats.org/officeDocument/2006/relationships/slideLayout" Target="../slideLayouts/slideLayout2874.xml"/><Relationship Id="rId320" Type="http://schemas.openxmlformats.org/officeDocument/2006/relationships/slideLayout" Target="../slideLayouts/slideLayout3060.xml"/><Relationship Id="rId537" Type="http://schemas.openxmlformats.org/officeDocument/2006/relationships/slideLayout" Target="../slideLayouts/slideLayout3277.xml"/><Relationship Id="rId80" Type="http://schemas.openxmlformats.org/officeDocument/2006/relationships/slideLayout" Target="../slideLayouts/slideLayout2820.xml"/><Relationship Id="rId155" Type="http://schemas.openxmlformats.org/officeDocument/2006/relationships/slideLayout" Target="../slideLayouts/slideLayout2895.xml"/><Relationship Id="rId176" Type="http://schemas.openxmlformats.org/officeDocument/2006/relationships/slideLayout" Target="../slideLayouts/slideLayout2916.xml"/><Relationship Id="rId197" Type="http://schemas.openxmlformats.org/officeDocument/2006/relationships/slideLayout" Target="../slideLayouts/slideLayout2937.xml"/><Relationship Id="rId341" Type="http://schemas.openxmlformats.org/officeDocument/2006/relationships/slideLayout" Target="../slideLayouts/slideLayout3081.xml"/><Relationship Id="rId362" Type="http://schemas.openxmlformats.org/officeDocument/2006/relationships/slideLayout" Target="../slideLayouts/slideLayout3102.xml"/><Relationship Id="rId383" Type="http://schemas.openxmlformats.org/officeDocument/2006/relationships/slideLayout" Target="../slideLayouts/slideLayout3123.xml"/><Relationship Id="rId418" Type="http://schemas.openxmlformats.org/officeDocument/2006/relationships/slideLayout" Target="../slideLayouts/slideLayout3158.xml"/><Relationship Id="rId439" Type="http://schemas.openxmlformats.org/officeDocument/2006/relationships/slideLayout" Target="../slideLayouts/slideLayout3179.xml"/><Relationship Id="rId201" Type="http://schemas.openxmlformats.org/officeDocument/2006/relationships/slideLayout" Target="../slideLayouts/slideLayout2941.xml"/><Relationship Id="rId222" Type="http://schemas.openxmlformats.org/officeDocument/2006/relationships/slideLayout" Target="../slideLayouts/slideLayout2962.xml"/><Relationship Id="rId243" Type="http://schemas.openxmlformats.org/officeDocument/2006/relationships/slideLayout" Target="../slideLayouts/slideLayout2983.xml"/><Relationship Id="rId264" Type="http://schemas.openxmlformats.org/officeDocument/2006/relationships/slideLayout" Target="../slideLayouts/slideLayout3004.xml"/><Relationship Id="rId285" Type="http://schemas.openxmlformats.org/officeDocument/2006/relationships/slideLayout" Target="../slideLayouts/slideLayout3025.xml"/><Relationship Id="rId450" Type="http://schemas.openxmlformats.org/officeDocument/2006/relationships/slideLayout" Target="../slideLayouts/slideLayout3190.xml"/><Relationship Id="rId471" Type="http://schemas.openxmlformats.org/officeDocument/2006/relationships/slideLayout" Target="../slideLayouts/slideLayout3211.xml"/><Relationship Id="rId506" Type="http://schemas.openxmlformats.org/officeDocument/2006/relationships/slideLayout" Target="../slideLayouts/slideLayout3246.xml"/><Relationship Id="rId17" Type="http://schemas.openxmlformats.org/officeDocument/2006/relationships/slideLayout" Target="../slideLayouts/slideLayout2757.xml"/><Relationship Id="rId38" Type="http://schemas.openxmlformats.org/officeDocument/2006/relationships/slideLayout" Target="../slideLayouts/slideLayout2778.xml"/><Relationship Id="rId59" Type="http://schemas.openxmlformats.org/officeDocument/2006/relationships/slideLayout" Target="../slideLayouts/slideLayout2799.xml"/><Relationship Id="rId103" Type="http://schemas.openxmlformats.org/officeDocument/2006/relationships/slideLayout" Target="../slideLayouts/slideLayout2843.xml"/><Relationship Id="rId124" Type="http://schemas.openxmlformats.org/officeDocument/2006/relationships/slideLayout" Target="../slideLayouts/slideLayout2864.xml"/><Relationship Id="rId310" Type="http://schemas.openxmlformats.org/officeDocument/2006/relationships/slideLayout" Target="../slideLayouts/slideLayout3050.xml"/><Relationship Id="rId492" Type="http://schemas.openxmlformats.org/officeDocument/2006/relationships/slideLayout" Target="../slideLayouts/slideLayout3232.xml"/><Relationship Id="rId527" Type="http://schemas.openxmlformats.org/officeDocument/2006/relationships/slideLayout" Target="../slideLayouts/slideLayout3267.xml"/><Relationship Id="rId548" Type="http://schemas.openxmlformats.org/officeDocument/2006/relationships/slideLayout" Target="../slideLayouts/slideLayout3288.xml"/><Relationship Id="rId70" Type="http://schemas.openxmlformats.org/officeDocument/2006/relationships/slideLayout" Target="../slideLayouts/slideLayout2810.xml"/><Relationship Id="rId91" Type="http://schemas.openxmlformats.org/officeDocument/2006/relationships/slideLayout" Target="../slideLayouts/slideLayout2831.xml"/><Relationship Id="rId145" Type="http://schemas.openxmlformats.org/officeDocument/2006/relationships/slideLayout" Target="../slideLayouts/slideLayout2885.xml"/><Relationship Id="rId166" Type="http://schemas.openxmlformats.org/officeDocument/2006/relationships/slideLayout" Target="../slideLayouts/slideLayout2906.xml"/><Relationship Id="rId187" Type="http://schemas.openxmlformats.org/officeDocument/2006/relationships/slideLayout" Target="../slideLayouts/slideLayout2927.xml"/><Relationship Id="rId331" Type="http://schemas.openxmlformats.org/officeDocument/2006/relationships/slideLayout" Target="../slideLayouts/slideLayout3071.xml"/><Relationship Id="rId352" Type="http://schemas.openxmlformats.org/officeDocument/2006/relationships/slideLayout" Target="../slideLayouts/slideLayout3092.xml"/><Relationship Id="rId373" Type="http://schemas.openxmlformats.org/officeDocument/2006/relationships/slideLayout" Target="../slideLayouts/slideLayout3113.xml"/><Relationship Id="rId394" Type="http://schemas.openxmlformats.org/officeDocument/2006/relationships/slideLayout" Target="../slideLayouts/slideLayout3134.xml"/><Relationship Id="rId408" Type="http://schemas.openxmlformats.org/officeDocument/2006/relationships/slideLayout" Target="../slideLayouts/slideLayout3148.xml"/><Relationship Id="rId429" Type="http://schemas.openxmlformats.org/officeDocument/2006/relationships/slideLayout" Target="../slideLayouts/slideLayout3169.xml"/><Relationship Id="rId1" Type="http://schemas.openxmlformats.org/officeDocument/2006/relationships/slideLayout" Target="../slideLayouts/slideLayout2741.xml"/><Relationship Id="rId212" Type="http://schemas.openxmlformats.org/officeDocument/2006/relationships/slideLayout" Target="../slideLayouts/slideLayout2952.xml"/><Relationship Id="rId233" Type="http://schemas.openxmlformats.org/officeDocument/2006/relationships/slideLayout" Target="../slideLayouts/slideLayout2973.xml"/><Relationship Id="rId254" Type="http://schemas.openxmlformats.org/officeDocument/2006/relationships/slideLayout" Target="../slideLayouts/slideLayout2994.xml"/><Relationship Id="rId440" Type="http://schemas.openxmlformats.org/officeDocument/2006/relationships/slideLayout" Target="../slideLayouts/slideLayout3180.xml"/><Relationship Id="rId28" Type="http://schemas.openxmlformats.org/officeDocument/2006/relationships/slideLayout" Target="../slideLayouts/slideLayout2768.xml"/><Relationship Id="rId49" Type="http://schemas.openxmlformats.org/officeDocument/2006/relationships/slideLayout" Target="../slideLayouts/slideLayout2789.xml"/><Relationship Id="rId114" Type="http://schemas.openxmlformats.org/officeDocument/2006/relationships/slideLayout" Target="../slideLayouts/slideLayout2854.xml"/><Relationship Id="rId275" Type="http://schemas.openxmlformats.org/officeDocument/2006/relationships/slideLayout" Target="../slideLayouts/slideLayout3015.xml"/><Relationship Id="rId296" Type="http://schemas.openxmlformats.org/officeDocument/2006/relationships/slideLayout" Target="../slideLayouts/slideLayout3036.xml"/><Relationship Id="rId300" Type="http://schemas.openxmlformats.org/officeDocument/2006/relationships/slideLayout" Target="../slideLayouts/slideLayout3040.xml"/><Relationship Id="rId461" Type="http://schemas.openxmlformats.org/officeDocument/2006/relationships/slideLayout" Target="../slideLayouts/slideLayout3201.xml"/><Relationship Id="rId482" Type="http://schemas.openxmlformats.org/officeDocument/2006/relationships/slideLayout" Target="../slideLayouts/slideLayout3222.xml"/><Relationship Id="rId517" Type="http://schemas.openxmlformats.org/officeDocument/2006/relationships/slideLayout" Target="../slideLayouts/slideLayout3257.xml"/><Relationship Id="rId538" Type="http://schemas.openxmlformats.org/officeDocument/2006/relationships/slideLayout" Target="../slideLayouts/slideLayout3278.xml"/><Relationship Id="rId60" Type="http://schemas.openxmlformats.org/officeDocument/2006/relationships/slideLayout" Target="../slideLayouts/slideLayout2800.xml"/><Relationship Id="rId81" Type="http://schemas.openxmlformats.org/officeDocument/2006/relationships/slideLayout" Target="../slideLayouts/slideLayout2821.xml"/><Relationship Id="rId135" Type="http://schemas.openxmlformats.org/officeDocument/2006/relationships/slideLayout" Target="../slideLayouts/slideLayout2875.xml"/><Relationship Id="rId156" Type="http://schemas.openxmlformats.org/officeDocument/2006/relationships/slideLayout" Target="../slideLayouts/slideLayout2896.xml"/><Relationship Id="rId177" Type="http://schemas.openxmlformats.org/officeDocument/2006/relationships/slideLayout" Target="../slideLayouts/slideLayout2917.xml"/><Relationship Id="rId198" Type="http://schemas.openxmlformats.org/officeDocument/2006/relationships/slideLayout" Target="../slideLayouts/slideLayout2938.xml"/><Relationship Id="rId321" Type="http://schemas.openxmlformats.org/officeDocument/2006/relationships/slideLayout" Target="../slideLayouts/slideLayout3061.xml"/><Relationship Id="rId342" Type="http://schemas.openxmlformats.org/officeDocument/2006/relationships/slideLayout" Target="../slideLayouts/slideLayout3082.xml"/><Relationship Id="rId363" Type="http://schemas.openxmlformats.org/officeDocument/2006/relationships/slideLayout" Target="../slideLayouts/slideLayout3103.xml"/><Relationship Id="rId384" Type="http://schemas.openxmlformats.org/officeDocument/2006/relationships/slideLayout" Target="../slideLayouts/slideLayout3124.xml"/><Relationship Id="rId419" Type="http://schemas.openxmlformats.org/officeDocument/2006/relationships/slideLayout" Target="../slideLayouts/slideLayout3159.xml"/><Relationship Id="rId202" Type="http://schemas.openxmlformats.org/officeDocument/2006/relationships/slideLayout" Target="../slideLayouts/slideLayout2942.xml"/><Relationship Id="rId223" Type="http://schemas.openxmlformats.org/officeDocument/2006/relationships/slideLayout" Target="../slideLayouts/slideLayout2963.xml"/><Relationship Id="rId244" Type="http://schemas.openxmlformats.org/officeDocument/2006/relationships/slideLayout" Target="../slideLayouts/slideLayout2984.xml"/><Relationship Id="rId430" Type="http://schemas.openxmlformats.org/officeDocument/2006/relationships/slideLayout" Target="../slideLayouts/slideLayout3170.xml"/><Relationship Id="rId18" Type="http://schemas.openxmlformats.org/officeDocument/2006/relationships/slideLayout" Target="../slideLayouts/slideLayout2758.xml"/><Relationship Id="rId39" Type="http://schemas.openxmlformats.org/officeDocument/2006/relationships/slideLayout" Target="../slideLayouts/slideLayout2779.xml"/><Relationship Id="rId265" Type="http://schemas.openxmlformats.org/officeDocument/2006/relationships/slideLayout" Target="../slideLayouts/slideLayout3005.xml"/><Relationship Id="rId286" Type="http://schemas.openxmlformats.org/officeDocument/2006/relationships/slideLayout" Target="../slideLayouts/slideLayout3026.xml"/><Relationship Id="rId451" Type="http://schemas.openxmlformats.org/officeDocument/2006/relationships/slideLayout" Target="../slideLayouts/slideLayout3191.xml"/><Relationship Id="rId472" Type="http://schemas.openxmlformats.org/officeDocument/2006/relationships/slideLayout" Target="../slideLayouts/slideLayout3212.xml"/><Relationship Id="rId493" Type="http://schemas.openxmlformats.org/officeDocument/2006/relationships/slideLayout" Target="../slideLayouts/slideLayout3233.xml"/><Relationship Id="rId507" Type="http://schemas.openxmlformats.org/officeDocument/2006/relationships/slideLayout" Target="../slideLayouts/slideLayout3247.xml"/><Relationship Id="rId528" Type="http://schemas.openxmlformats.org/officeDocument/2006/relationships/slideLayout" Target="../slideLayouts/slideLayout3268.xml"/><Relationship Id="rId549" Type="http://schemas.openxmlformats.org/officeDocument/2006/relationships/theme" Target="../theme/theme6.xml"/><Relationship Id="rId50" Type="http://schemas.openxmlformats.org/officeDocument/2006/relationships/slideLayout" Target="../slideLayouts/slideLayout2790.xml"/><Relationship Id="rId104" Type="http://schemas.openxmlformats.org/officeDocument/2006/relationships/slideLayout" Target="../slideLayouts/slideLayout2844.xml"/><Relationship Id="rId125" Type="http://schemas.openxmlformats.org/officeDocument/2006/relationships/slideLayout" Target="../slideLayouts/slideLayout2865.xml"/><Relationship Id="rId146" Type="http://schemas.openxmlformats.org/officeDocument/2006/relationships/slideLayout" Target="../slideLayouts/slideLayout2886.xml"/><Relationship Id="rId167" Type="http://schemas.openxmlformats.org/officeDocument/2006/relationships/slideLayout" Target="../slideLayouts/slideLayout2907.xml"/><Relationship Id="rId188" Type="http://schemas.openxmlformats.org/officeDocument/2006/relationships/slideLayout" Target="../slideLayouts/slideLayout2928.xml"/><Relationship Id="rId311" Type="http://schemas.openxmlformats.org/officeDocument/2006/relationships/slideLayout" Target="../slideLayouts/slideLayout3051.xml"/><Relationship Id="rId332" Type="http://schemas.openxmlformats.org/officeDocument/2006/relationships/slideLayout" Target="../slideLayouts/slideLayout3072.xml"/><Relationship Id="rId353" Type="http://schemas.openxmlformats.org/officeDocument/2006/relationships/slideLayout" Target="../slideLayouts/slideLayout3093.xml"/><Relationship Id="rId374" Type="http://schemas.openxmlformats.org/officeDocument/2006/relationships/slideLayout" Target="../slideLayouts/slideLayout3114.xml"/><Relationship Id="rId395" Type="http://schemas.openxmlformats.org/officeDocument/2006/relationships/slideLayout" Target="../slideLayouts/slideLayout3135.xml"/><Relationship Id="rId409" Type="http://schemas.openxmlformats.org/officeDocument/2006/relationships/slideLayout" Target="../slideLayouts/slideLayout3149.xml"/><Relationship Id="rId71" Type="http://schemas.openxmlformats.org/officeDocument/2006/relationships/slideLayout" Target="../slideLayouts/slideLayout2811.xml"/><Relationship Id="rId92" Type="http://schemas.openxmlformats.org/officeDocument/2006/relationships/slideLayout" Target="../slideLayouts/slideLayout2832.xml"/><Relationship Id="rId213" Type="http://schemas.openxmlformats.org/officeDocument/2006/relationships/slideLayout" Target="../slideLayouts/slideLayout2953.xml"/><Relationship Id="rId234" Type="http://schemas.openxmlformats.org/officeDocument/2006/relationships/slideLayout" Target="../slideLayouts/slideLayout2974.xml"/><Relationship Id="rId420" Type="http://schemas.openxmlformats.org/officeDocument/2006/relationships/slideLayout" Target="../slideLayouts/slideLayout3160.xml"/><Relationship Id="rId2" Type="http://schemas.openxmlformats.org/officeDocument/2006/relationships/slideLayout" Target="../slideLayouts/slideLayout2742.xml"/><Relationship Id="rId29" Type="http://schemas.openxmlformats.org/officeDocument/2006/relationships/slideLayout" Target="../slideLayouts/slideLayout2769.xml"/><Relationship Id="rId255" Type="http://schemas.openxmlformats.org/officeDocument/2006/relationships/slideLayout" Target="../slideLayouts/slideLayout2995.xml"/><Relationship Id="rId276" Type="http://schemas.openxmlformats.org/officeDocument/2006/relationships/slideLayout" Target="../slideLayouts/slideLayout3016.xml"/><Relationship Id="rId297" Type="http://schemas.openxmlformats.org/officeDocument/2006/relationships/slideLayout" Target="../slideLayouts/slideLayout3037.xml"/><Relationship Id="rId441" Type="http://schemas.openxmlformats.org/officeDocument/2006/relationships/slideLayout" Target="../slideLayouts/slideLayout3181.xml"/><Relationship Id="rId462" Type="http://schemas.openxmlformats.org/officeDocument/2006/relationships/slideLayout" Target="../slideLayouts/slideLayout3202.xml"/><Relationship Id="rId483" Type="http://schemas.openxmlformats.org/officeDocument/2006/relationships/slideLayout" Target="../slideLayouts/slideLayout3223.xml"/><Relationship Id="rId518" Type="http://schemas.openxmlformats.org/officeDocument/2006/relationships/slideLayout" Target="../slideLayouts/slideLayout3258.xml"/><Relationship Id="rId539" Type="http://schemas.openxmlformats.org/officeDocument/2006/relationships/slideLayout" Target="../slideLayouts/slideLayout3279.xml"/><Relationship Id="rId40" Type="http://schemas.openxmlformats.org/officeDocument/2006/relationships/slideLayout" Target="../slideLayouts/slideLayout2780.xml"/><Relationship Id="rId115" Type="http://schemas.openxmlformats.org/officeDocument/2006/relationships/slideLayout" Target="../slideLayouts/slideLayout2855.xml"/><Relationship Id="rId136" Type="http://schemas.openxmlformats.org/officeDocument/2006/relationships/slideLayout" Target="../slideLayouts/slideLayout2876.xml"/><Relationship Id="rId157" Type="http://schemas.openxmlformats.org/officeDocument/2006/relationships/slideLayout" Target="../slideLayouts/slideLayout2897.xml"/><Relationship Id="rId178" Type="http://schemas.openxmlformats.org/officeDocument/2006/relationships/slideLayout" Target="../slideLayouts/slideLayout2918.xml"/><Relationship Id="rId301" Type="http://schemas.openxmlformats.org/officeDocument/2006/relationships/slideLayout" Target="../slideLayouts/slideLayout3041.xml"/><Relationship Id="rId322" Type="http://schemas.openxmlformats.org/officeDocument/2006/relationships/slideLayout" Target="../slideLayouts/slideLayout3062.xml"/><Relationship Id="rId343" Type="http://schemas.openxmlformats.org/officeDocument/2006/relationships/slideLayout" Target="../slideLayouts/slideLayout3083.xml"/><Relationship Id="rId364" Type="http://schemas.openxmlformats.org/officeDocument/2006/relationships/slideLayout" Target="../slideLayouts/slideLayout3104.xml"/><Relationship Id="rId61" Type="http://schemas.openxmlformats.org/officeDocument/2006/relationships/slideLayout" Target="../slideLayouts/slideLayout2801.xml"/><Relationship Id="rId82" Type="http://schemas.openxmlformats.org/officeDocument/2006/relationships/slideLayout" Target="../slideLayouts/slideLayout2822.xml"/><Relationship Id="rId199" Type="http://schemas.openxmlformats.org/officeDocument/2006/relationships/slideLayout" Target="../slideLayouts/slideLayout2939.xml"/><Relationship Id="rId203" Type="http://schemas.openxmlformats.org/officeDocument/2006/relationships/slideLayout" Target="../slideLayouts/slideLayout2943.xml"/><Relationship Id="rId385" Type="http://schemas.openxmlformats.org/officeDocument/2006/relationships/slideLayout" Target="../slideLayouts/slideLayout3125.xml"/><Relationship Id="rId19" Type="http://schemas.openxmlformats.org/officeDocument/2006/relationships/slideLayout" Target="../slideLayouts/slideLayout2759.xml"/><Relationship Id="rId224" Type="http://schemas.openxmlformats.org/officeDocument/2006/relationships/slideLayout" Target="../slideLayouts/slideLayout2964.xml"/><Relationship Id="rId245" Type="http://schemas.openxmlformats.org/officeDocument/2006/relationships/slideLayout" Target="../slideLayouts/slideLayout2985.xml"/><Relationship Id="rId266" Type="http://schemas.openxmlformats.org/officeDocument/2006/relationships/slideLayout" Target="../slideLayouts/slideLayout3006.xml"/><Relationship Id="rId287" Type="http://schemas.openxmlformats.org/officeDocument/2006/relationships/slideLayout" Target="../slideLayouts/slideLayout3027.xml"/><Relationship Id="rId410" Type="http://schemas.openxmlformats.org/officeDocument/2006/relationships/slideLayout" Target="../slideLayouts/slideLayout3150.xml"/><Relationship Id="rId431" Type="http://schemas.openxmlformats.org/officeDocument/2006/relationships/slideLayout" Target="../slideLayouts/slideLayout3171.xml"/><Relationship Id="rId452" Type="http://schemas.openxmlformats.org/officeDocument/2006/relationships/slideLayout" Target="../slideLayouts/slideLayout3192.xml"/><Relationship Id="rId473" Type="http://schemas.openxmlformats.org/officeDocument/2006/relationships/slideLayout" Target="../slideLayouts/slideLayout3213.xml"/><Relationship Id="rId494" Type="http://schemas.openxmlformats.org/officeDocument/2006/relationships/slideLayout" Target="../slideLayouts/slideLayout3234.xml"/><Relationship Id="rId508" Type="http://schemas.openxmlformats.org/officeDocument/2006/relationships/slideLayout" Target="../slideLayouts/slideLayout3248.xml"/><Relationship Id="rId529" Type="http://schemas.openxmlformats.org/officeDocument/2006/relationships/slideLayout" Target="../slideLayouts/slideLayout3269.xml"/><Relationship Id="rId30" Type="http://schemas.openxmlformats.org/officeDocument/2006/relationships/slideLayout" Target="../slideLayouts/slideLayout2770.xml"/><Relationship Id="rId105" Type="http://schemas.openxmlformats.org/officeDocument/2006/relationships/slideLayout" Target="../slideLayouts/slideLayout2845.xml"/><Relationship Id="rId126" Type="http://schemas.openxmlformats.org/officeDocument/2006/relationships/slideLayout" Target="../slideLayouts/slideLayout2866.xml"/><Relationship Id="rId147" Type="http://schemas.openxmlformats.org/officeDocument/2006/relationships/slideLayout" Target="../slideLayouts/slideLayout2887.xml"/><Relationship Id="rId168" Type="http://schemas.openxmlformats.org/officeDocument/2006/relationships/slideLayout" Target="../slideLayouts/slideLayout2908.xml"/><Relationship Id="rId312" Type="http://schemas.openxmlformats.org/officeDocument/2006/relationships/slideLayout" Target="../slideLayouts/slideLayout3052.xml"/><Relationship Id="rId333" Type="http://schemas.openxmlformats.org/officeDocument/2006/relationships/slideLayout" Target="../slideLayouts/slideLayout3073.xml"/><Relationship Id="rId354" Type="http://schemas.openxmlformats.org/officeDocument/2006/relationships/slideLayout" Target="../slideLayouts/slideLayout3094.xml"/><Relationship Id="rId540" Type="http://schemas.openxmlformats.org/officeDocument/2006/relationships/slideLayout" Target="../slideLayouts/slideLayout3280.xml"/><Relationship Id="rId51" Type="http://schemas.openxmlformats.org/officeDocument/2006/relationships/slideLayout" Target="../slideLayouts/slideLayout2791.xml"/><Relationship Id="rId72" Type="http://schemas.openxmlformats.org/officeDocument/2006/relationships/slideLayout" Target="../slideLayouts/slideLayout2812.xml"/><Relationship Id="rId93" Type="http://schemas.openxmlformats.org/officeDocument/2006/relationships/slideLayout" Target="../slideLayouts/slideLayout2833.xml"/><Relationship Id="rId189" Type="http://schemas.openxmlformats.org/officeDocument/2006/relationships/slideLayout" Target="../slideLayouts/slideLayout2929.xml"/><Relationship Id="rId375" Type="http://schemas.openxmlformats.org/officeDocument/2006/relationships/slideLayout" Target="../slideLayouts/slideLayout3115.xml"/><Relationship Id="rId396" Type="http://schemas.openxmlformats.org/officeDocument/2006/relationships/slideLayout" Target="../slideLayouts/slideLayout3136.xml"/><Relationship Id="rId3" Type="http://schemas.openxmlformats.org/officeDocument/2006/relationships/slideLayout" Target="../slideLayouts/slideLayout2743.xml"/><Relationship Id="rId214" Type="http://schemas.openxmlformats.org/officeDocument/2006/relationships/slideLayout" Target="../slideLayouts/slideLayout2954.xml"/><Relationship Id="rId235" Type="http://schemas.openxmlformats.org/officeDocument/2006/relationships/slideLayout" Target="../slideLayouts/slideLayout2975.xml"/><Relationship Id="rId256" Type="http://schemas.openxmlformats.org/officeDocument/2006/relationships/slideLayout" Target="../slideLayouts/slideLayout2996.xml"/><Relationship Id="rId277" Type="http://schemas.openxmlformats.org/officeDocument/2006/relationships/slideLayout" Target="../slideLayouts/slideLayout3017.xml"/><Relationship Id="rId298" Type="http://schemas.openxmlformats.org/officeDocument/2006/relationships/slideLayout" Target="../slideLayouts/slideLayout3038.xml"/><Relationship Id="rId400" Type="http://schemas.openxmlformats.org/officeDocument/2006/relationships/slideLayout" Target="../slideLayouts/slideLayout3140.xml"/><Relationship Id="rId421" Type="http://schemas.openxmlformats.org/officeDocument/2006/relationships/slideLayout" Target="../slideLayouts/slideLayout3161.xml"/><Relationship Id="rId442" Type="http://schemas.openxmlformats.org/officeDocument/2006/relationships/slideLayout" Target="../slideLayouts/slideLayout3182.xml"/><Relationship Id="rId463" Type="http://schemas.openxmlformats.org/officeDocument/2006/relationships/slideLayout" Target="../slideLayouts/slideLayout3203.xml"/><Relationship Id="rId484" Type="http://schemas.openxmlformats.org/officeDocument/2006/relationships/slideLayout" Target="../slideLayouts/slideLayout3224.xml"/><Relationship Id="rId519" Type="http://schemas.openxmlformats.org/officeDocument/2006/relationships/slideLayout" Target="../slideLayouts/slideLayout3259.xml"/><Relationship Id="rId116" Type="http://schemas.openxmlformats.org/officeDocument/2006/relationships/slideLayout" Target="../slideLayouts/slideLayout2856.xml"/><Relationship Id="rId137" Type="http://schemas.openxmlformats.org/officeDocument/2006/relationships/slideLayout" Target="../slideLayouts/slideLayout2877.xml"/><Relationship Id="rId158" Type="http://schemas.openxmlformats.org/officeDocument/2006/relationships/slideLayout" Target="../slideLayouts/slideLayout2898.xml"/><Relationship Id="rId302" Type="http://schemas.openxmlformats.org/officeDocument/2006/relationships/slideLayout" Target="../slideLayouts/slideLayout3042.xml"/><Relationship Id="rId323" Type="http://schemas.openxmlformats.org/officeDocument/2006/relationships/slideLayout" Target="../slideLayouts/slideLayout3063.xml"/><Relationship Id="rId344" Type="http://schemas.openxmlformats.org/officeDocument/2006/relationships/slideLayout" Target="../slideLayouts/slideLayout3084.xml"/><Relationship Id="rId530" Type="http://schemas.openxmlformats.org/officeDocument/2006/relationships/slideLayout" Target="../slideLayouts/slideLayout3270.xml"/><Relationship Id="rId20" Type="http://schemas.openxmlformats.org/officeDocument/2006/relationships/slideLayout" Target="../slideLayouts/slideLayout2760.xml"/><Relationship Id="rId41" Type="http://schemas.openxmlformats.org/officeDocument/2006/relationships/slideLayout" Target="../slideLayouts/slideLayout2781.xml"/><Relationship Id="rId62" Type="http://schemas.openxmlformats.org/officeDocument/2006/relationships/slideLayout" Target="../slideLayouts/slideLayout2802.xml"/><Relationship Id="rId83" Type="http://schemas.openxmlformats.org/officeDocument/2006/relationships/slideLayout" Target="../slideLayouts/slideLayout2823.xml"/><Relationship Id="rId179" Type="http://schemas.openxmlformats.org/officeDocument/2006/relationships/slideLayout" Target="../slideLayouts/slideLayout2919.xml"/><Relationship Id="rId365" Type="http://schemas.openxmlformats.org/officeDocument/2006/relationships/slideLayout" Target="../slideLayouts/slideLayout3105.xml"/><Relationship Id="rId386" Type="http://schemas.openxmlformats.org/officeDocument/2006/relationships/slideLayout" Target="../slideLayouts/slideLayout3126.xml"/><Relationship Id="rId190" Type="http://schemas.openxmlformats.org/officeDocument/2006/relationships/slideLayout" Target="../slideLayouts/slideLayout2930.xml"/><Relationship Id="rId204" Type="http://schemas.openxmlformats.org/officeDocument/2006/relationships/slideLayout" Target="../slideLayouts/slideLayout2944.xml"/><Relationship Id="rId225" Type="http://schemas.openxmlformats.org/officeDocument/2006/relationships/slideLayout" Target="../slideLayouts/slideLayout2965.xml"/><Relationship Id="rId246" Type="http://schemas.openxmlformats.org/officeDocument/2006/relationships/slideLayout" Target="../slideLayouts/slideLayout2986.xml"/><Relationship Id="rId267" Type="http://schemas.openxmlformats.org/officeDocument/2006/relationships/slideLayout" Target="../slideLayouts/slideLayout3007.xml"/><Relationship Id="rId288" Type="http://schemas.openxmlformats.org/officeDocument/2006/relationships/slideLayout" Target="../slideLayouts/slideLayout3028.xml"/><Relationship Id="rId411" Type="http://schemas.openxmlformats.org/officeDocument/2006/relationships/slideLayout" Target="../slideLayouts/slideLayout3151.xml"/><Relationship Id="rId432" Type="http://schemas.openxmlformats.org/officeDocument/2006/relationships/slideLayout" Target="../slideLayouts/slideLayout3172.xml"/><Relationship Id="rId453" Type="http://schemas.openxmlformats.org/officeDocument/2006/relationships/slideLayout" Target="../slideLayouts/slideLayout3193.xml"/><Relationship Id="rId474" Type="http://schemas.openxmlformats.org/officeDocument/2006/relationships/slideLayout" Target="../slideLayouts/slideLayout3214.xml"/><Relationship Id="rId509" Type="http://schemas.openxmlformats.org/officeDocument/2006/relationships/slideLayout" Target="../slideLayouts/slideLayout3249.xml"/><Relationship Id="rId106" Type="http://schemas.openxmlformats.org/officeDocument/2006/relationships/slideLayout" Target="../slideLayouts/slideLayout2846.xml"/><Relationship Id="rId127" Type="http://schemas.openxmlformats.org/officeDocument/2006/relationships/slideLayout" Target="../slideLayouts/slideLayout2867.xml"/><Relationship Id="rId313" Type="http://schemas.openxmlformats.org/officeDocument/2006/relationships/slideLayout" Target="../slideLayouts/slideLayout3053.xml"/><Relationship Id="rId495" Type="http://schemas.openxmlformats.org/officeDocument/2006/relationships/slideLayout" Target="../slideLayouts/slideLayout3235.xml"/><Relationship Id="rId10" Type="http://schemas.openxmlformats.org/officeDocument/2006/relationships/slideLayout" Target="../slideLayouts/slideLayout2750.xml"/><Relationship Id="rId31" Type="http://schemas.openxmlformats.org/officeDocument/2006/relationships/slideLayout" Target="../slideLayouts/slideLayout2771.xml"/><Relationship Id="rId52" Type="http://schemas.openxmlformats.org/officeDocument/2006/relationships/slideLayout" Target="../slideLayouts/slideLayout2792.xml"/><Relationship Id="rId73" Type="http://schemas.openxmlformats.org/officeDocument/2006/relationships/slideLayout" Target="../slideLayouts/slideLayout2813.xml"/><Relationship Id="rId94" Type="http://schemas.openxmlformats.org/officeDocument/2006/relationships/slideLayout" Target="../slideLayouts/slideLayout2834.xml"/><Relationship Id="rId148" Type="http://schemas.openxmlformats.org/officeDocument/2006/relationships/slideLayout" Target="../slideLayouts/slideLayout2888.xml"/><Relationship Id="rId169" Type="http://schemas.openxmlformats.org/officeDocument/2006/relationships/slideLayout" Target="../slideLayouts/slideLayout2909.xml"/><Relationship Id="rId334" Type="http://schemas.openxmlformats.org/officeDocument/2006/relationships/slideLayout" Target="../slideLayouts/slideLayout3074.xml"/><Relationship Id="rId355" Type="http://schemas.openxmlformats.org/officeDocument/2006/relationships/slideLayout" Target="../slideLayouts/slideLayout3095.xml"/><Relationship Id="rId376" Type="http://schemas.openxmlformats.org/officeDocument/2006/relationships/slideLayout" Target="../slideLayouts/slideLayout3116.xml"/><Relationship Id="rId397" Type="http://schemas.openxmlformats.org/officeDocument/2006/relationships/slideLayout" Target="../slideLayouts/slideLayout3137.xml"/><Relationship Id="rId520" Type="http://schemas.openxmlformats.org/officeDocument/2006/relationships/slideLayout" Target="../slideLayouts/slideLayout3260.xml"/><Relationship Id="rId541" Type="http://schemas.openxmlformats.org/officeDocument/2006/relationships/slideLayout" Target="../slideLayouts/slideLayout3281.xml"/><Relationship Id="rId4" Type="http://schemas.openxmlformats.org/officeDocument/2006/relationships/slideLayout" Target="../slideLayouts/slideLayout2744.xml"/><Relationship Id="rId180" Type="http://schemas.openxmlformats.org/officeDocument/2006/relationships/slideLayout" Target="../slideLayouts/slideLayout2920.xml"/><Relationship Id="rId215" Type="http://schemas.openxmlformats.org/officeDocument/2006/relationships/slideLayout" Target="../slideLayouts/slideLayout2955.xml"/><Relationship Id="rId236" Type="http://schemas.openxmlformats.org/officeDocument/2006/relationships/slideLayout" Target="../slideLayouts/slideLayout2976.xml"/><Relationship Id="rId257" Type="http://schemas.openxmlformats.org/officeDocument/2006/relationships/slideLayout" Target="../slideLayouts/slideLayout2997.xml"/><Relationship Id="rId278" Type="http://schemas.openxmlformats.org/officeDocument/2006/relationships/slideLayout" Target="../slideLayouts/slideLayout3018.xml"/><Relationship Id="rId401" Type="http://schemas.openxmlformats.org/officeDocument/2006/relationships/slideLayout" Target="../slideLayouts/slideLayout3141.xml"/><Relationship Id="rId422" Type="http://schemas.openxmlformats.org/officeDocument/2006/relationships/slideLayout" Target="../slideLayouts/slideLayout3162.xml"/><Relationship Id="rId443" Type="http://schemas.openxmlformats.org/officeDocument/2006/relationships/slideLayout" Target="../slideLayouts/slideLayout3183.xml"/><Relationship Id="rId464" Type="http://schemas.openxmlformats.org/officeDocument/2006/relationships/slideLayout" Target="../slideLayouts/slideLayout3204.xml"/><Relationship Id="rId303" Type="http://schemas.openxmlformats.org/officeDocument/2006/relationships/slideLayout" Target="../slideLayouts/slideLayout3043.xml"/><Relationship Id="rId485" Type="http://schemas.openxmlformats.org/officeDocument/2006/relationships/slideLayout" Target="../slideLayouts/slideLayout3225.xml"/><Relationship Id="rId42" Type="http://schemas.openxmlformats.org/officeDocument/2006/relationships/slideLayout" Target="../slideLayouts/slideLayout2782.xml"/><Relationship Id="rId84" Type="http://schemas.openxmlformats.org/officeDocument/2006/relationships/slideLayout" Target="../slideLayouts/slideLayout2824.xml"/><Relationship Id="rId138" Type="http://schemas.openxmlformats.org/officeDocument/2006/relationships/slideLayout" Target="../slideLayouts/slideLayout2878.xml"/><Relationship Id="rId345" Type="http://schemas.openxmlformats.org/officeDocument/2006/relationships/slideLayout" Target="../slideLayouts/slideLayout3085.xml"/><Relationship Id="rId387" Type="http://schemas.openxmlformats.org/officeDocument/2006/relationships/slideLayout" Target="../slideLayouts/slideLayout3127.xml"/><Relationship Id="rId510" Type="http://schemas.openxmlformats.org/officeDocument/2006/relationships/slideLayout" Target="../slideLayouts/slideLayout3250.xml"/><Relationship Id="rId191" Type="http://schemas.openxmlformats.org/officeDocument/2006/relationships/slideLayout" Target="../slideLayouts/slideLayout2931.xml"/><Relationship Id="rId205" Type="http://schemas.openxmlformats.org/officeDocument/2006/relationships/slideLayout" Target="../slideLayouts/slideLayout2945.xml"/><Relationship Id="rId247" Type="http://schemas.openxmlformats.org/officeDocument/2006/relationships/slideLayout" Target="../slideLayouts/slideLayout2987.xml"/><Relationship Id="rId412" Type="http://schemas.openxmlformats.org/officeDocument/2006/relationships/slideLayout" Target="../slideLayouts/slideLayout3152.xml"/><Relationship Id="rId107" Type="http://schemas.openxmlformats.org/officeDocument/2006/relationships/slideLayout" Target="../slideLayouts/slideLayout2847.xml"/><Relationship Id="rId289" Type="http://schemas.openxmlformats.org/officeDocument/2006/relationships/slideLayout" Target="../slideLayouts/slideLayout3029.xml"/><Relationship Id="rId454" Type="http://schemas.openxmlformats.org/officeDocument/2006/relationships/slideLayout" Target="../slideLayouts/slideLayout3194.xml"/><Relationship Id="rId496" Type="http://schemas.openxmlformats.org/officeDocument/2006/relationships/slideLayout" Target="../slideLayouts/slideLayout3236.xml"/><Relationship Id="rId11" Type="http://schemas.openxmlformats.org/officeDocument/2006/relationships/slideLayout" Target="../slideLayouts/slideLayout2751.xml"/><Relationship Id="rId53" Type="http://schemas.openxmlformats.org/officeDocument/2006/relationships/slideLayout" Target="../slideLayouts/slideLayout2793.xml"/><Relationship Id="rId149" Type="http://schemas.openxmlformats.org/officeDocument/2006/relationships/slideLayout" Target="../slideLayouts/slideLayout2889.xml"/><Relationship Id="rId314" Type="http://schemas.openxmlformats.org/officeDocument/2006/relationships/slideLayout" Target="../slideLayouts/slideLayout3054.xml"/><Relationship Id="rId356" Type="http://schemas.openxmlformats.org/officeDocument/2006/relationships/slideLayout" Target="../slideLayouts/slideLayout3096.xml"/><Relationship Id="rId398" Type="http://schemas.openxmlformats.org/officeDocument/2006/relationships/slideLayout" Target="../slideLayouts/slideLayout3138.xml"/><Relationship Id="rId521" Type="http://schemas.openxmlformats.org/officeDocument/2006/relationships/slideLayout" Target="../slideLayouts/slideLayout3261.xml"/><Relationship Id="rId95" Type="http://schemas.openxmlformats.org/officeDocument/2006/relationships/slideLayout" Target="../slideLayouts/slideLayout2835.xml"/><Relationship Id="rId160" Type="http://schemas.openxmlformats.org/officeDocument/2006/relationships/slideLayout" Target="../slideLayouts/slideLayout2900.xml"/><Relationship Id="rId216" Type="http://schemas.openxmlformats.org/officeDocument/2006/relationships/slideLayout" Target="../slideLayouts/slideLayout2956.xml"/><Relationship Id="rId423" Type="http://schemas.openxmlformats.org/officeDocument/2006/relationships/slideLayout" Target="../slideLayouts/slideLayout3163.xml"/><Relationship Id="rId258" Type="http://schemas.openxmlformats.org/officeDocument/2006/relationships/slideLayout" Target="../slideLayouts/slideLayout2998.xml"/><Relationship Id="rId465" Type="http://schemas.openxmlformats.org/officeDocument/2006/relationships/slideLayout" Target="../slideLayouts/slideLayout3205.xml"/><Relationship Id="rId22" Type="http://schemas.openxmlformats.org/officeDocument/2006/relationships/slideLayout" Target="../slideLayouts/slideLayout2762.xml"/><Relationship Id="rId64" Type="http://schemas.openxmlformats.org/officeDocument/2006/relationships/slideLayout" Target="../slideLayouts/slideLayout2804.xml"/><Relationship Id="rId118" Type="http://schemas.openxmlformats.org/officeDocument/2006/relationships/slideLayout" Target="../slideLayouts/slideLayout2858.xml"/><Relationship Id="rId325" Type="http://schemas.openxmlformats.org/officeDocument/2006/relationships/slideLayout" Target="../slideLayouts/slideLayout3065.xml"/><Relationship Id="rId367" Type="http://schemas.openxmlformats.org/officeDocument/2006/relationships/slideLayout" Target="../slideLayouts/slideLayout3107.xml"/><Relationship Id="rId532" Type="http://schemas.openxmlformats.org/officeDocument/2006/relationships/slideLayout" Target="../slideLayouts/slideLayout3272.xml"/><Relationship Id="rId171" Type="http://schemas.openxmlformats.org/officeDocument/2006/relationships/slideLayout" Target="../slideLayouts/slideLayout2911.xml"/><Relationship Id="rId227" Type="http://schemas.openxmlformats.org/officeDocument/2006/relationships/slideLayout" Target="../slideLayouts/slideLayout2967.xml"/><Relationship Id="rId269" Type="http://schemas.openxmlformats.org/officeDocument/2006/relationships/slideLayout" Target="../slideLayouts/slideLayout3009.xml"/><Relationship Id="rId434" Type="http://schemas.openxmlformats.org/officeDocument/2006/relationships/slideLayout" Target="../slideLayouts/slideLayout3174.xml"/><Relationship Id="rId476" Type="http://schemas.openxmlformats.org/officeDocument/2006/relationships/slideLayout" Target="../slideLayouts/slideLayout3216.xml"/><Relationship Id="rId33" Type="http://schemas.openxmlformats.org/officeDocument/2006/relationships/slideLayout" Target="../slideLayouts/slideLayout2773.xml"/><Relationship Id="rId129" Type="http://schemas.openxmlformats.org/officeDocument/2006/relationships/slideLayout" Target="../slideLayouts/slideLayout2869.xml"/><Relationship Id="rId280" Type="http://schemas.openxmlformats.org/officeDocument/2006/relationships/slideLayout" Target="../slideLayouts/slideLayout3020.xml"/><Relationship Id="rId336" Type="http://schemas.openxmlformats.org/officeDocument/2006/relationships/slideLayout" Target="../slideLayouts/slideLayout3076.xml"/><Relationship Id="rId501" Type="http://schemas.openxmlformats.org/officeDocument/2006/relationships/slideLayout" Target="../slideLayouts/slideLayout3241.xml"/><Relationship Id="rId543" Type="http://schemas.openxmlformats.org/officeDocument/2006/relationships/slideLayout" Target="../slideLayouts/slideLayout3283.xml"/><Relationship Id="rId75" Type="http://schemas.openxmlformats.org/officeDocument/2006/relationships/slideLayout" Target="../slideLayouts/slideLayout2815.xml"/><Relationship Id="rId140" Type="http://schemas.openxmlformats.org/officeDocument/2006/relationships/slideLayout" Target="../slideLayouts/slideLayout2880.xml"/><Relationship Id="rId182" Type="http://schemas.openxmlformats.org/officeDocument/2006/relationships/slideLayout" Target="../slideLayouts/slideLayout2922.xml"/><Relationship Id="rId378" Type="http://schemas.openxmlformats.org/officeDocument/2006/relationships/slideLayout" Target="../slideLayouts/slideLayout3118.xml"/><Relationship Id="rId403" Type="http://schemas.openxmlformats.org/officeDocument/2006/relationships/slideLayout" Target="../slideLayouts/slideLayout3143.xml"/><Relationship Id="rId6" Type="http://schemas.openxmlformats.org/officeDocument/2006/relationships/slideLayout" Target="../slideLayouts/slideLayout2746.xml"/><Relationship Id="rId238" Type="http://schemas.openxmlformats.org/officeDocument/2006/relationships/slideLayout" Target="../slideLayouts/slideLayout2978.xml"/><Relationship Id="rId445" Type="http://schemas.openxmlformats.org/officeDocument/2006/relationships/slideLayout" Target="../slideLayouts/slideLayout3185.xml"/><Relationship Id="rId487" Type="http://schemas.openxmlformats.org/officeDocument/2006/relationships/slideLayout" Target="../slideLayouts/slideLayout3227.xml"/><Relationship Id="rId291" Type="http://schemas.openxmlformats.org/officeDocument/2006/relationships/slideLayout" Target="../slideLayouts/slideLayout3031.xml"/><Relationship Id="rId305" Type="http://schemas.openxmlformats.org/officeDocument/2006/relationships/slideLayout" Target="../slideLayouts/slideLayout3045.xml"/><Relationship Id="rId347" Type="http://schemas.openxmlformats.org/officeDocument/2006/relationships/slideLayout" Target="../slideLayouts/slideLayout3087.xml"/><Relationship Id="rId512" Type="http://schemas.openxmlformats.org/officeDocument/2006/relationships/slideLayout" Target="../slideLayouts/slideLayout3252.xml"/><Relationship Id="rId44" Type="http://schemas.openxmlformats.org/officeDocument/2006/relationships/slideLayout" Target="../slideLayouts/slideLayout2784.xml"/><Relationship Id="rId86" Type="http://schemas.openxmlformats.org/officeDocument/2006/relationships/slideLayout" Target="../slideLayouts/slideLayout2826.xml"/><Relationship Id="rId151" Type="http://schemas.openxmlformats.org/officeDocument/2006/relationships/slideLayout" Target="../slideLayouts/slideLayout2891.xml"/><Relationship Id="rId389" Type="http://schemas.openxmlformats.org/officeDocument/2006/relationships/slideLayout" Target="../slideLayouts/slideLayout3129.xml"/><Relationship Id="rId193" Type="http://schemas.openxmlformats.org/officeDocument/2006/relationships/slideLayout" Target="../slideLayouts/slideLayout2933.xml"/><Relationship Id="rId207" Type="http://schemas.openxmlformats.org/officeDocument/2006/relationships/slideLayout" Target="../slideLayouts/slideLayout2947.xml"/><Relationship Id="rId249" Type="http://schemas.openxmlformats.org/officeDocument/2006/relationships/slideLayout" Target="../slideLayouts/slideLayout2989.xml"/><Relationship Id="rId414" Type="http://schemas.openxmlformats.org/officeDocument/2006/relationships/slideLayout" Target="../slideLayouts/slideLayout3154.xml"/><Relationship Id="rId456" Type="http://schemas.openxmlformats.org/officeDocument/2006/relationships/slideLayout" Target="../slideLayouts/slideLayout3196.xml"/><Relationship Id="rId498" Type="http://schemas.openxmlformats.org/officeDocument/2006/relationships/slideLayout" Target="../slideLayouts/slideLayout3238.xml"/><Relationship Id="rId13" Type="http://schemas.openxmlformats.org/officeDocument/2006/relationships/slideLayout" Target="../slideLayouts/slideLayout2753.xml"/><Relationship Id="rId109" Type="http://schemas.openxmlformats.org/officeDocument/2006/relationships/slideLayout" Target="../slideLayouts/slideLayout2849.xml"/><Relationship Id="rId260" Type="http://schemas.openxmlformats.org/officeDocument/2006/relationships/slideLayout" Target="../slideLayouts/slideLayout3000.xml"/><Relationship Id="rId316" Type="http://schemas.openxmlformats.org/officeDocument/2006/relationships/slideLayout" Target="../slideLayouts/slideLayout3056.xml"/><Relationship Id="rId523" Type="http://schemas.openxmlformats.org/officeDocument/2006/relationships/slideLayout" Target="../slideLayouts/slideLayout3263.xml"/><Relationship Id="rId55" Type="http://schemas.openxmlformats.org/officeDocument/2006/relationships/slideLayout" Target="../slideLayouts/slideLayout2795.xml"/><Relationship Id="rId97" Type="http://schemas.openxmlformats.org/officeDocument/2006/relationships/slideLayout" Target="../slideLayouts/slideLayout2837.xml"/><Relationship Id="rId120" Type="http://schemas.openxmlformats.org/officeDocument/2006/relationships/slideLayout" Target="../slideLayouts/slideLayout2860.xml"/><Relationship Id="rId358" Type="http://schemas.openxmlformats.org/officeDocument/2006/relationships/slideLayout" Target="../slideLayouts/slideLayout3098.xml"/><Relationship Id="rId162" Type="http://schemas.openxmlformats.org/officeDocument/2006/relationships/slideLayout" Target="../slideLayouts/slideLayout2902.xml"/><Relationship Id="rId218" Type="http://schemas.openxmlformats.org/officeDocument/2006/relationships/slideLayout" Target="../slideLayouts/slideLayout2958.xml"/><Relationship Id="rId425" Type="http://schemas.openxmlformats.org/officeDocument/2006/relationships/slideLayout" Target="../slideLayouts/slideLayout3165.xml"/><Relationship Id="rId467" Type="http://schemas.openxmlformats.org/officeDocument/2006/relationships/slideLayout" Target="../slideLayouts/slideLayout3207.xml"/><Relationship Id="rId271" Type="http://schemas.openxmlformats.org/officeDocument/2006/relationships/slideLayout" Target="../slideLayouts/slideLayout3011.xml"/><Relationship Id="rId24" Type="http://schemas.openxmlformats.org/officeDocument/2006/relationships/slideLayout" Target="../slideLayouts/slideLayout2764.xml"/><Relationship Id="rId66" Type="http://schemas.openxmlformats.org/officeDocument/2006/relationships/slideLayout" Target="../slideLayouts/slideLayout2806.xml"/><Relationship Id="rId131" Type="http://schemas.openxmlformats.org/officeDocument/2006/relationships/slideLayout" Target="../slideLayouts/slideLayout2871.xml"/><Relationship Id="rId327" Type="http://schemas.openxmlformats.org/officeDocument/2006/relationships/slideLayout" Target="../slideLayouts/slideLayout3067.xml"/><Relationship Id="rId369" Type="http://schemas.openxmlformats.org/officeDocument/2006/relationships/slideLayout" Target="../slideLayouts/slideLayout3109.xml"/><Relationship Id="rId534" Type="http://schemas.openxmlformats.org/officeDocument/2006/relationships/slideLayout" Target="../slideLayouts/slideLayout3274.xml"/><Relationship Id="rId173" Type="http://schemas.openxmlformats.org/officeDocument/2006/relationships/slideLayout" Target="../slideLayouts/slideLayout2913.xml"/><Relationship Id="rId229" Type="http://schemas.openxmlformats.org/officeDocument/2006/relationships/slideLayout" Target="../slideLayouts/slideLayout2969.xml"/><Relationship Id="rId380" Type="http://schemas.openxmlformats.org/officeDocument/2006/relationships/slideLayout" Target="../slideLayouts/slideLayout3120.xml"/><Relationship Id="rId436" Type="http://schemas.openxmlformats.org/officeDocument/2006/relationships/slideLayout" Target="../slideLayouts/slideLayout3176.xml"/><Relationship Id="rId240" Type="http://schemas.openxmlformats.org/officeDocument/2006/relationships/slideLayout" Target="../slideLayouts/slideLayout2980.xml"/><Relationship Id="rId478" Type="http://schemas.openxmlformats.org/officeDocument/2006/relationships/slideLayout" Target="../slideLayouts/slideLayout3218.xml"/><Relationship Id="rId35" Type="http://schemas.openxmlformats.org/officeDocument/2006/relationships/slideLayout" Target="../slideLayouts/slideLayout2775.xml"/><Relationship Id="rId77" Type="http://schemas.openxmlformats.org/officeDocument/2006/relationships/slideLayout" Target="../slideLayouts/slideLayout2817.xml"/><Relationship Id="rId100" Type="http://schemas.openxmlformats.org/officeDocument/2006/relationships/slideLayout" Target="../slideLayouts/slideLayout2840.xml"/><Relationship Id="rId282" Type="http://schemas.openxmlformats.org/officeDocument/2006/relationships/slideLayout" Target="../slideLayouts/slideLayout3022.xml"/><Relationship Id="rId338" Type="http://schemas.openxmlformats.org/officeDocument/2006/relationships/slideLayout" Target="../slideLayouts/slideLayout3078.xml"/><Relationship Id="rId503" Type="http://schemas.openxmlformats.org/officeDocument/2006/relationships/slideLayout" Target="../slideLayouts/slideLayout3243.xml"/><Relationship Id="rId545" Type="http://schemas.openxmlformats.org/officeDocument/2006/relationships/slideLayout" Target="../slideLayouts/slideLayout3285.xml"/><Relationship Id="rId8" Type="http://schemas.openxmlformats.org/officeDocument/2006/relationships/slideLayout" Target="../slideLayouts/slideLayout2748.xml"/><Relationship Id="rId142" Type="http://schemas.openxmlformats.org/officeDocument/2006/relationships/slideLayout" Target="../slideLayouts/slideLayout2882.xml"/><Relationship Id="rId184" Type="http://schemas.openxmlformats.org/officeDocument/2006/relationships/slideLayout" Target="../slideLayouts/slideLayout2924.xml"/><Relationship Id="rId391" Type="http://schemas.openxmlformats.org/officeDocument/2006/relationships/slideLayout" Target="../slideLayouts/slideLayout3131.xml"/><Relationship Id="rId405" Type="http://schemas.openxmlformats.org/officeDocument/2006/relationships/slideLayout" Target="../slideLayouts/slideLayout3145.xml"/><Relationship Id="rId447" Type="http://schemas.openxmlformats.org/officeDocument/2006/relationships/slideLayout" Target="../slideLayouts/slideLayout3187.xml"/><Relationship Id="rId251" Type="http://schemas.openxmlformats.org/officeDocument/2006/relationships/slideLayout" Target="../slideLayouts/slideLayout2991.xml"/><Relationship Id="rId489" Type="http://schemas.openxmlformats.org/officeDocument/2006/relationships/slideLayout" Target="../slideLayouts/slideLayout3229.xml"/><Relationship Id="rId46" Type="http://schemas.openxmlformats.org/officeDocument/2006/relationships/slideLayout" Target="../slideLayouts/slideLayout2786.xml"/><Relationship Id="rId293" Type="http://schemas.openxmlformats.org/officeDocument/2006/relationships/slideLayout" Target="../slideLayouts/slideLayout3033.xml"/><Relationship Id="rId307" Type="http://schemas.openxmlformats.org/officeDocument/2006/relationships/slideLayout" Target="../slideLayouts/slideLayout3047.xml"/><Relationship Id="rId349" Type="http://schemas.openxmlformats.org/officeDocument/2006/relationships/slideLayout" Target="../slideLayouts/slideLayout3089.xml"/><Relationship Id="rId514" Type="http://schemas.openxmlformats.org/officeDocument/2006/relationships/slideLayout" Target="../slideLayouts/slideLayout3254.xml"/><Relationship Id="rId88" Type="http://schemas.openxmlformats.org/officeDocument/2006/relationships/slideLayout" Target="../slideLayouts/slideLayout2828.xml"/><Relationship Id="rId111" Type="http://schemas.openxmlformats.org/officeDocument/2006/relationships/slideLayout" Target="../slideLayouts/slideLayout2851.xml"/><Relationship Id="rId153" Type="http://schemas.openxmlformats.org/officeDocument/2006/relationships/slideLayout" Target="../slideLayouts/slideLayout2893.xml"/><Relationship Id="rId195" Type="http://schemas.openxmlformats.org/officeDocument/2006/relationships/slideLayout" Target="../slideLayouts/slideLayout2935.xml"/><Relationship Id="rId209" Type="http://schemas.openxmlformats.org/officeDocument/2006/relationships/slideLayout" Target="../slideLayouts/slideLayout2949.xml"/><Relationship Id="rId360" Type="http://schemas.openxmlformats.org/officeDocument/2006/relationships/slideLayout" Target="../slideLayouts/slideLayout3100.xml"/><Relationship Id="rId416" Type="http://schemas.openxmlformats.org/officeDocument/2006/relationships/slideLayout" Target="../slideLayouts/slideLayout3156.xml"/></Relationships>
</file>

<file path=ppt/slideMasters/_rels/slideMaster7.xml.rels><?xml version="1.0" encoding="UTF-8" standalone="yes"?>
<Relationships xmlns="http://schemas.openxmlformats.org/package/2006/relationships"><Relationship Id="rId117" Type="http://schemas.openxmlformats.org/officeDocument/2006/relationships/slideLayout" Target="../slideLayouts/slideLayout3405.xml"/><Relationship Id="rId299" Type="http://schemas.openxmlformats.org/officeDocument/2006/relationships/slideLayout" Target="../slideLayouts/slideLayout3587.xml"/><Relationship Id="rId21" Type="http://schemas.openxmlformats.org/officeDocument/2006/relationships/slideLayout" Target="../slideLayouts/slideLayout3309.xml"/><Relationship Id="rId63" Type="http://schemas.openxmlformats.org/officeDocument/2006/relationships/slideLayout" Target="../slideLayouts/slideLayout3351.xml"/><Relationship Id="rId159" Type="http://schemas.openxmlformats.org/officeDocument/2006/relationships/slideLayout" Target="../slideLayouts/slideLayout3447.xml"/><Relationship Id="rId324" Type="http://schemas.openxmlformats.org/officeDocument/2006/relationships/slideLayout" Target="../slideLayouts/slideLayout3612.xml"/><Relationship Id="rId366" Type="http://schemas.openxmlformats.org/officeDocument/2006/relationships/slideLayout" Target="../slideLayouts/slideLayout3654.xml"/><Relationship Id="rId531" Type="http://schemas.openxmlformats.org/officeDocument/2006/relationships/slideLayout" Target="../slideLayouts/slideLayout3819.xml"/><Relationship Id="rId170" Type="http://schemas.openxmlformats.org/officeDocument/2006/relationships/slideLayout" Target="../slideLayouts/slideLayout3458.xml"/><Relationship Id="rId226" Type="http://schemas.openxmlformats.org/officeDocument/2006/relationships/slideLayout" Target="../slideLayouts/slideLayout3514.xml"/><Relationship Id="rId433" Type="http://schemas.openxmlformats.org/officeDocument/2006/relationships/slideLayout" Target="../slideLayouts/slideLayout3721.xml"/><Relationship Id="rId268" Type="http://schemas.openxmlformats.org/officeDocument/2006/relationships/slideLayout" Target="../slideLayouts/slideLayout3556.xml"/><Relationship Id="rId475" Type="http://schemas.openxmlformats.org/officeDocument/2006/relationships/slideLayout" Target="../slideLayouts/slideLayout3763.xml"/><Relationship Id="rId32" Type="http://schemas.openxmlformats.org/officeDocument/2006/relationships/slideLayout" Target="../slideLayouts/slideLayout3320.xml"/><Relationship Id="rId74" Type="http://schemas.openxmlformats.org/officeDocument/2006/relationships/slideLayout" Target="../slideLayouts/slideLayout3362.xml"/><Relationship Id="rId128" Type="http://schemas.openxmlformats.org/officeDocument/2006/relationships/slideLayout" Target="../slideLayouts/slideLayout3416.xml"/><Relationship Id="rId335" Type="http://schemas.openxmlformats.org/officeDocument/2006/relationships/slideLayout" Target="../slideLayouts/slideLayout3623.xml"/><Relationship Id="rId377" Type="http://schemas.openxmlformats.org/officeDocument/2006/relationships/slideLayout" Target="../slideLayouts/slideLayout3665.xml"/><Relationship Id="rId500" Type="http://schemas.openxmlformats.org/officeDocument/2006/relationships/slideLayout" Target="../slideLayouts/slideLayout3788.xml"/><Relationship Id="rId542" Type="http://schemas.openxmlformats.org/officeDocument/2006/relationships/slideLayout" Target="../slideLayouts/slideLayout3830.xml"/><Relationship Id="rId5" Type="http://schemas.openxmlformats.org/officeDocument/2006/relationships/slideLayout" Target="../slideLayouts/slideLayout3293.xml"/><Relationship Id="rId181" Type="http://schemas.openxmlformats.org/officeDocument/2006/relationships/slideLayout" Target="../slideLayouts/slideLayout3469.xml"/><Relationship Id="rId237" Type="http://schemas.openxmlformats.org/officeDocument/2006/relationships/slideLayout" Target="../slideLayouts/slideLayout3525.xml"/><Relationship Id="rId402" Type="http://schemas.openxmlformats.org/officeDocument/2006/relationships/slideLayout" Target="../slideLayouts/slideLayout3690.xml"/><Relationship Id="rId279" Type="http://schemas.openxmlformats.org/officeDocument/2006/relationships/slideLayout" Target="../slideLayouts/slideLayout3567.xml"/><Relationship Id="rId444" Type="http://schemas.openxmlformats.org/officeDocument/2006/relationships/slideLayout" Target="../slideLayouts/slideLayout3732.xml"/><Relationship Id="rId486" Type="http://schemas.openxmlformats.org/officeDocument/2006/relationships/slideLayout" Target="../slideLayouts/slideLayout3774.xml"/><Relationship Id="rId43" Type="http://schemas.openxmlformats.org/officeDocument/2006/relationships/slideLayout" Target="../slideLayouts/slideLayout3331.xml"/><Relationship Id="rId139" Type="http://schemas.openxmlformats.org/officeDocument/2006/relationships/slideLayout" Target="../slideLayouts/slideLayout3427.xml"/><Relationship Id="rId290" Type="http://schemas.openxmlformats.org/officeDocument/2006/relationships/slideLayout" Target="../slideLayouts/slideLayout3578.xml"/><Relationship Id="rId304" Type="http://schemas.openxmlformats.org/officeDocument/2006/relationships/slideLayout" Target="../slideLayouts/slideLayout3592.xml"/><Relationship Id="rId346" Type="http://schemas.openxmlformats.org/officeDocument/2006/relationships/slideLayout" Target="../slideLayouts/slideLayout3634.xml"/><Relationship Id="rId388" Type="http://schemas.openxmlformats.org/officeDocument/2006/relationships/slideLayout" Target="../slideLayouts/slideLayout3676.xml"/><Relationship Id="rId511" Type="http://schemas.openxmlformats.org/officeDocument/2006/relationships/slideLayout" Target="../slideLayouts/slideLayout3799.xml"/><Relationship Id="rId85" Type="http://schemas.openxmlformats.org/officeDocument/2006/relationships/slideLayout" Target="../slideLayouts/slideLayout3373.xml"/><Relationship Id="rId150" Type="http://schemas.openxmlformats.org/officeDocument/2006/relationships/slideLayout" Target="../slideLayouts/slideLayout3438.xml"/><Relationship Id="rId192" Type="http://schemas.openxmlformats.org/officeDocument/2006/relationships/slideLayout" Target="../slideLayouts/slideLayout3480.xml"/><Relationship Id="rId206" Type="http://schemas.openxmlformats.org/officeDocument/2006/relationships/slideLayout" Target="../slideLayouts/slideLayout3494.xml"/><Relationship Id="rId413" Type="http://schemas.openxmlformats.org/officeDocument/2006/relationships/slideLayout" Target="../slideLayouts/slideLayout3701.xml"/><Relationship Id="rId248" Type="http://schemas.openxmlformats.org/officeDocument/2006/relationships/slideLayout" Target="../slideLayouts/slideLayout3536.xml"/><Relationship Id="rId455" Type="http://schemas.openxmlformats.org/officeDocument/2006/relationships/slideLayout" Target="../slideLayouts/slideLayout3743.xml"/><Relationship Id="rId497" Type="http://schemas.openxmlformats.org/officeDocument/2006/relationships/slideLayout" Target="../slideLayouts/slideLayout3785.xml"/><Relationship Id="rId12" Type="http://schemas.openxmlformats.org/officeDocument/2006/relationships/slideLayout" Target="../slideLayouts/slideLayout3300.xml"/><Relationship Id="rId108" Type="http://schemas.openxmlformats.org/officeDocument/2006/relationships/slideLayout" Target="../slideLayouts/slideLayout3396.xml"/><Relationship Id="rId315" Type="http://schemas.openxmlformats.org/officeDocument/2006/relationships/slideLayout" Target="../slideLayouts/slideLayout3603.xml"/><Relationship Id="rId357" Type="http://schemas.openxmlformats.org/officeDocument/2006/relationships/slideLayout" Target="../slideLayouts/slideLayout3645.xml"/><Relationship Id="rId522" Type="http://schemas.openxmlformats.org/officeDocument/2006/relationships/slideLayout" Target="../slideLayouts/slideLayout3810.xml"/><Relationship Id="rId54" Type="http://schemas.openxmlformats.org/officeDocument/2006/relationships/slideLayout" Target="../slideLayouts/slideLayout3342.xml"/><Relationship Id="rId96" Type="http://schemas.openxmlformats.org/officeDocument/2006/relationships/slideLayout" Target="../slideLayouts/slideLayout3384.xml"/><Relationship Id="rId161" Type="http://schemas.openxmlformats.org/officeDocument/2006/relationships/slideLayout" Target="../slideLayouts/slideLayout3449.xml"/><Relationship Id="rId217" Type="http://schemas.openxmlformats.org/officeDocument/2006/relationships/slideLayout" Target="../slideLayouts/slideLayout3505.xml"/><Relationship Id="rId399" Type="http://schemas.openxmlformats.org/officeDocument/2006/relationships/slideLayout" Target="../slideLayouts/slideLayout3687.xml"/><Relationship Id="rId259" Type="http://schemas.openxmlformats.org/officeDocument/2006/relationships/slideLayout" Target="../slideLayouts/slideLayout3547.xml"/><Relationship Id="rId424" Type="http://schemas.openxmlformats.org/officeDocument/2006/relationships/slideLayout" Target="../slideLayouts/slideLayout3712.xml"/><Relationship Id="rId466" Type="http://schemas.openxmlformats.org/officeDocument/2006/relationships/slideLayout" Target="../slideLayouts/slideLayout3754.xml"/><Relationship Id="rId23" Type="http://schemas.openxmlformats.org/officeDocument/2006/relationships/slideLayout" Target="../slideLayouts/slideLayout3311.xml"/><Relationship Id="rId119" Type="http://schemas.openxmlformats.org/officeDocument/2006/relationships/slideLayout" Target="../slideLayouts/slideLayout3407.xml"/><Relationship Id="rId270" Type="http://schemas.openxmlformats.org/officeDocument/2006/relationships/slideLayout" Target="../slideLayouts/slideLayout3558.xml"/><Relationship Id="rId326" Type="http://schemas.openxmlformats.org/officeDocument/2006/relationships/slideLayout" Target="../slideLayouts/slideLayout3614.xml"/><Relationship Id="rId533" Type="http://schemas.openxmlformats.org/officeDocument/2006/relationships/slideLayout" Target="../slideLayouts/slideLayout3821.xml"/><Relationship Id="rId65" Type="http://schemas.openxmlformats.org/officeDocument/2006/relationships/slideLayout" Target="../slideLayouts/slideLayout3353.xml"/><Relationship Id="rId130" Type="http://schemas.openxmlformats.org/officeDocument/2006/relationships/slideLayout" Target="../slideLayouts/slideLayout3418.xml"/><Relationship Id="rId368" Type="http://schemas.openxmlformats.org/officeDocument/2006/relationships/slideLayout" Target="../slideLayouts/slideLayout3656.xml"/><Relationship Id="rId172" Type="http://schemas.openxmlformats.org/officeDocument/2006/relationships/slideLayout" Target="../slideLayouts/slideLayout3460.xml"/><Relationship Id="rId228" Type="http://schemas.openxmlformats.org/officeDocument/2006/relationships/slideLayout" Target="../slideLayouts/slideLayout3516.xml"/><Relationship Id="rId435" Type="http://schemas.openxmlformats.org/officeDocument/2006/relationships/slideLayout" Target="../slideLayouts/slideLayout3723.xml"/><Relationship Id="rId477" Type="http://schemas.openxmlformats.org/officeDocument/2006/relationships/slideLayout" Target="../slideLayouts/slideLayout3765.xml"/><Relationship Id="rId281" Type="http://schemas.openxmlformats.org/officeDocument/2006/relationships/slideLayout" Target="../slideLayouts/slideLayout3569.xml"/><Relationship Id="rId337" Type="http://schemas.openxmlformats.org/officeDocument/2006/relationships/slideLayout" Target="../slideLayouts/slideLayout3625.xml"/><Relationship Id="rId502" Type="http://schemas.openxmlformats.org/officeDocument/2006/relationships/slideLayout" Target="../slideLayouts/slideLayout3790.xml"/><Relationship Id="rId34" Type="http://schemas.openxmlformats.org/officeDocument/2006/relationships/slideLayout" Target="../slideLayouts/slideLayout3322.xml"/><Relationship Id="rId76" Type="http://schemas.openxmlformats.org/officeDocument/2006/relationships/slideLayout" Target="../slideLayouts/slideLayout3364.xml"/><Relationship Id="rId141" Type="http://schemas.openxmlformats.org/officeDocument/2006/relationships/slideLayout" Target="../slideLayouts/slideLayout3429.xml"/><Relationship Id="rId379" Type="http://schemas.openxmlformats.org/officeDocument/2006/relationships/slideLayout" Target="../slideLayouts/slideLayout3667.xml"/><Relationship Id="rId544" Type="http://schemas.openxmlformats.org/officeDocument/2006/relationships/slideLayout" Target="../slideLayouts/slideLayout3832.xml"/><Relationship Id="rId7" Type="http://schemas.openxmlformats.org/officeDocument/2006/relationships/slideLayout" Target="../slideLayouts/slideLayout3295.xml"/><Relationship Id="rId183" Type="http://schemas.openxmlformats.org/officeDocument/2006/relationships/slideLayout" Target="../slideLayouts/slideLayout3471.xml"/><Relationship Id="rId239" Type="http://schemas.openxmlformats.org/officeDocument/2006/relationships/slideLayout" Target="../slideLayouts/slideLayout3527.xml"/><Relationship Id="rId390" Type="http://schemas.openxmlformats.org/officeDocument/2006/relationships/slideLayout" Target="../slideLayouts/slideLayout3678.xml"/><Relationship Id="rId404" Type="http://schemas.openxmlformats.org/officeDocument/2006/relationships/slideLayout" Target="../slideLayouts/slideLayout3692.xml"/><Relationship Id="rId446" Type="http://schemas.openxmlformats.org/officeDocument/2006/relationships/slideLayout" Target="../slideLayouts/slideLayout3734.xml"/><Relationship Id="rId250" Type="http://schemas.openxmlformats.org/officeDocument/2006/relationships/slideLayout" Target="../slideLayouts/slideLayout3538.xml"/><Relationship Id="rId292" Type="http://schemas.openxmlformats.org/officeDocument/2006/relationships/slideLayout" Target="../slideLayouts/slideLayout3580.xml"/><Relationship Id="rId306" Type="http://schemas.openxmlformats.org/officeDocument/2006/relationships/slideLayout" Target="../slideLayouts/slideLayout3594.xml"/><Relationship Id="rId488" Type="http://schemas.openxmlformats.org/officeDocument/2006/relationships/slideLayout" Target="../slideLayouts/slideLayout3776.xml"/><Relationship Id="rId45" Type="http://schemas.openxmlformats.org/officeDocument/2006/relationships/slideLayout" Target="../slideLayouts/slideLayout3333.xml"/><Relationship Id="rId87" Type="http://schemas.openxmlformats.org/officeDocument/2006/relationships/slideLayout" Target="../slideLayouts/slideLayout3375.xml"/><Relationship Id="rId110" Type="http://schemas.openxmlformats.org/officeDocument/2006/relationships/slideLayout" Target="../slideLayouts/slideLayout3398.xml"/><Relationship Id="rId348" Type="http://schemas.openxmlformats.org/officeDocument/2006/relationships/slideLayout" Target="../slideLayouts/slideLayout3636.xml"/><Relationship Id="rId513" Type="http://schemas.openxmlformats.org/officeDocument/2006/relationships/slideLayout" Target="../slideLayouts/slideLayout3801.xml"/><Relationship Id="rId152" Type="http://schemas.openxmlformats.org/officeDocument/2006/relationships/slideLayout" Target="../slideLayouts/slideLayout3440.xml"/><Relationship Id="rId194" Type="http://schemas.openxmlformats.org/officeDocument/2006/relationships/slideLayout" Target="../slideLayouts/slideLayout3482.xml"/><Relationship Id="rId208" Type="http://schemas.openxmlformats.org/officeDocument/2006/relationships/slideLayout" Target="../slideLayouts/slideLayout3496.xml"/><Relationship Id="rId415" Type="http://schemas.openxmlformats.org/officeDocument/2006/relationships/slideLayout" Target="../slideLayouts/slideLayout3703.xml"/><Relationship Id="rId457" Type="http://schemas.openxmlformats.org/officeDocument/2006/relationships/slideLayout" Target="../slideLayouts/slideLayout3745.xml"/><Relationship Id="rId261" Type="http://schemas.openxmlformats.org/officeDocument/2006/relationships/slideLayout" Target="../slideLayouts/slideLayout3549.xml"/><Relationship Id="rId499" Type="http://schemas.openxmlformats.org/officeDocument/2006/relationships/slideLayout" Target="../slideLayouts/slideLayout3787.xml"/><Relationship Id="rId14" Type="http://schemas.openxmlformats.org/officeDocument/2006/relationships/slideLayout" Target="../slideLayouts/slideLayout3302.xml"/><Relationship Id="rId56" Type="http://schemas.openxmlformats.org/officeDocument/2006/relationships/slideLayout" Target="../slideLayouts/slideLayout3344.xml"/><Relationship Id="rId317" Type="http://schemas.openxmlformats.org/officeDocument/2006/relationships/slideLayout" Target="../slideLayouts/slideLayout3605.xml"/><Relationship Id="rId359" Type="http://schemas.openxmlformats.org/officeDocument/2006/relationships/slideLayout" Target="../slideLayouts/slideLayout3647.xml"/><Relationship Id="rId524" Type="http://schemas.openxmlformats.org/officeDocument/2006/relationships/slideLayout" Target="../slideLayouts/slideLayout3812.xml"/><Relationship Id="rId98" Type="http://schemas.openxmlformats.org/officeDocument/2006/relationships/slideLayout" Target="../slideLayouts/slideLayout3386.xml"/><Relationship Id="rId121" Type="http://schemas.openxmlformats.org/officeDocument/2006/relationships/slideLayout" Target="../slideLayouts/slideLayout3409.xml"/><Relationship Id="rId163" Type="http://schemas.openxmlformats.org/officeDocument/2006/relationships/slideLayout" Target="../slideLayouts/slideLayout3451.xml"/><Relationship Id="rId219" Type="http://schemas.openxmlformats.org/officeDocument/2006/relationships/slideLayout" Target="../slideLayouts/slideLayout3507.xml"/><Relationship Id="rId370" Type="http://schemas.openxmlformats.org/officeDocument/2006/relationships/slideLayout" Target="../slideLayouts/slideLayout3658.xml"/><Relationship Id="rId426" Type="http://schemas.openxmlformats.org/officeDocument/2006/relationships/slideLayout" Target="../slideLayouts/slideLayout3714.xml"/><Relationship Id="rId230" Type="http://schemas.openxmlformats.org/officeDocument/2006/relationships/slideLayout" Target="../slideLayouts/slideLayout3518.xml"/><Relationship Id="rId468" Type="http://schemas.openxmlformats.org/officeDocument/2006/relationships/slideLayout" Target="../slideLayouts/slideLayout3756.xml"/><Relationship Id="rId25" Type="http://schemas.openxmlformats.org/officeDocument/2006/relationships/slideLayout" Target="../slideLayouts/slideLayout3313.xml"/><Relationship Id="rId67" Type="http://schemas.openxmlformats.org/officeDocument/2006/relationships/slideLayout" Target="../slideLayouts/slideLayout3355.xml"/><Relationship Id="rId272" Type="http://schemas.openxmlformats.org/officeDocument/2006/relationships/slideLayout" Target="../slideLayouts/slideLayout3560.xml"/><Relationship Id="rId328" Type="http://schemas.openxmlformats.org/officeDocument/2006/relationships/slideLayout" Target="../slideLayouts/slideLayout3616.xml"/><Relationship Id="rId535" Type="http://schemas.openxmlformats.org/officeDocument/2006/relationships/slideLayout" Target="../slideLayouts/slideLayout3823.xml"/><Relationship Id="rId132" Type="http://schemas.openxmlformats.org/officeDocument/2006/relationships/slideLayout" Target="../slideLayouts/slideLayout3420.xml"/><Relationship Id="rId174" Type="http://schemas.openxmlformats.org/officeDocument/2006/relationships/slideLayout" Target="../slideLayouts/slideLayout3462.xml"/><Relationship Id="rId381" Type="http://schemas.openxmlformats.org/officeDocument/2006/relationships/slideLayout" Target="../slideLayouts/slideLayout3669.xml"/><Relationship Id="rId220" Type="http://schemas.openxmlformats.org/officeDocument/2006/relationships/slideLayout" Target="../slideLayouts/slideLayout3508.xml"/><Relationship Id="rId241" Type="http://schemas.openxmlformats.org/officeDocument/2006/relationships/slideLayout" Target="../slideLayouts/slideLayout3529.xml"/><Relationship Id="rId437" Type="http://schemas.openxmlformats.org/officeDocument/2006/relationships/slideLayout" Target="../slideLayouts/slideLayout3725.xml"/><Relationship Id="rId458" Type="http://schemas.openxmlformats.org/officeDocument/2006/relationships/slideLayout" Target="../slideLayouts/slideLayout3746.xml"/><Relationship Id="rId479" Type="http://schemas.openxmlformats.org/officeDocument/2006/relationships/slideLayout" Target="../slideLayouts/slideLayout3767.xml"/><Relationship Id="rId15" Type="http://schemas.openxmlformats.org/officeDocument/2006/relationships/slideLayout" Target="../slideLayouts/slideLayout3303.xml"/><Relationship Id="rId36" Type="http://schemas.openxmlformats.org/officeDocument/2006/relationships/slideLayout" Target="../slideLayouts/slideLayout3324.xml"/><Relationship Id="rId57" Type="http://schemas.openxmlformats.org/officeDocument/2006/relationships/slideLayout" Target="../slideLayouts/slideLayout3345.xml"/><Relationship Id="rId262" Type="http://schemas.openxmlformats.org/officeDocument/2006/relationships/slideLayout" Target="../slideLayouts/slideLayout3550.xml"/><Relationship Id="rId283" Type="http://schemas.openxmlformats.org/officeDocument/2006/relationships/slideLayout" Target="../slideLayouts/slideLayout3571.xml"/><Relationship Id="rId318" Type="http://schemas.openxmlformats.org/officeDocument/2006/relationships/slideLayout" Target="../slideLayouts/slideLayout3606.xml"/><Relationship Id="rId339" Type="http://schemas.openxmlformats.org/officeDocument/2006/relationships/slideLayout" Target="../slideLayouts/slideLayout3627.xml"/><Relationship Id="rId490" Type="http://schemas.openxmlformats.org/officeDocument/2006/relationships/slideLayout" Target="../slideLayouts/slideLayout3778.xml"/><Relationship Id="rId504" Type="http://schemas.openxmlformats.org/officeDocument/2006/relationships/slideLayout" Target="../slideLayouts/slideLayout3792.xml"/><Relationship Id="rId525" Type="http://schemas.openxmlformats.org/officeDocument/2006/relationships/slideLayout" Target="../slideLayouts/slideLayout3813.xml"/><Relationship Id="rId546" Type="http://schemas.openxmlformats.org/officeDocument/2006/relationships/slideLayout" Target="../slideLayouts/slideLayout3834.xml"/><Relationship Id="rId78" Type="http://schemas.openxmlformats.org/officeDocument/2006/relationships/slideLayout" Target="../slideLayouts/slideLayout3366.xml"/><Relationship Id="rId99" Type="http://schemas.openxmlformats.org/officeDocument/2006/relationships/slideLayout" Target="../slideLayouts/slideLayout3387.xml"/><Relationship Id="rId101" Type="http://schemas.openxmlformats.org/officeDocument/2006/relationships/slideLayout" Target="../slideLayouts/slideLayout3389.xml"/><Relationship Id="rId122" Type="http://schemas.openxmlformats.org/officeDocument/2006/relationships/slideLayout" Target="../slideLayouts/slideLayout3410.xml"/><Relationship Id="rId143" Type="http://schemas.openxmlformats.org/officeDocument/2006/relationships/slideLayout" Target="../slideLayouts/slideLayout3431.xml"/><Relationship Id="rId164" Type="http://schemas.openxmlformats.org/officeDocument/2006/relationships/slideLayout" Target="../slideLayouts/slideLayout3452.xml"/><Relationship Id="rId185" Type="http://schemas.openxmlformats.org/officeDocument/2006/relationships/slideLayout" Target="../slideLayouts/slideLayout3473.xml"/><Relationship Id="rId350" Type="http://schemas.openxmlformats.org/officeDocument/2006/relationships/slideLayout" Target="../slideLayouts/slideLayout3638.xml"/><Relationship Id="rId371" Type="http://schemas.openxmlformats.org/officeDocument/2006/relationships/slideLayout" Target="../slideLayouts/slideLayout3659.xml"/><Relationship Id="rId406" Type="http://schemas.openxmlformats.org/officeDocument/2006/relationships/slideLayout" Target="../slideLayouts/slideLayout3694.xml"/><Relationship Id="rId9" Type="http://schemas.openxmlformats.org/officeDocument/2006/relationships/slideLayout" Target="../slideLayouts/slideLayout3297.xml"/><Relationship Id="rId210" Type="http://schemas.openxmlformats.org/officeDocument/2006/relationships/slideLayout" Target="../slideLayouts/slideLayout3498.xml"/><Relationship Id="rId392" Type="http://schemas.openxmlformats.org/officeDocument/2006/relationships/slideLayout" Target="../slideLayouts/slideLayout3680.xml"/><Relationship Id="rId427" Type="http://schemas.openxmlformats.org/officeDocument/2006/relationships/slideLayout" Target="../slideLayouts/slideLayout3715.xml"/><Relationship Id="rId448" Type="http://schemas.openxmlformats.org/officeDocument/2006/relationships/slideLayout" Target="../slideLayouts/slideLayout3736.xml"/><Relationship Id="rId469" Type="http://schemas.openxmlformats.org/officeDocument/2006/relationships/slideLayout" Target="../slideLayouts/slideLayout3757.xml"/><Relationship Id="rId26" Type="http://schemas.openxmlformats.org/officeDocument/2006/relationships/slideLayout" Target="../slideLayouts/slideLayout3314.xml"/><Relationship Id="rId231" Type="http://schemas.openxmlformats.org/officeDocument/2006/relationships/slideLayout" Target="../slideLayouts/slideLayout3519.xml"/><Relationship Id="rId252" Type="http://schemas.openxmlformats.org/officeDocument/2006/relationships/slideLayout" Target="../slideLayouts/slideLayout3540.xml"/><Relationship Id="rId273" Type="http://schemas.openxmlformats.org/officeDocument/2006/relationships/slideLayout" Target="../slideLayouts/slideLayout3561.xml"/><Relationship Id="rId294" Type="http://schemas.openxmlformats.org/officeDocument/2006/relationships/slideLayout" Target="../slideLayouts/slideLayout3582.xml"/><Relationship Id="rId308" Type="http://schemas.openxmlformats.org/officeDocument/2006/relationships/slideLayout" Target="../slideLayouts/slideLayout3596.xml"/><Relationship Id="rId329" Type="http://schemas.openxmlformats.org/officeDocument/2006/relationships/slideLayout" Target="../slideLayouts/slideLayout3617.xml"/><Relationship Id="rId480" Type="http://schemas.openxmlformats.org/officeDocument/2006/relationships/slideLayout" Target="../slideLayouts/slideLayout3768.xml"/><Relationship Id="rId515" Type="http://schemas.openxmlformats.org/officeDocument/2006/relationships/slideLayout" Target="../slideLayouts/slideLayout3803.xml"/><Relationship Id="rId536" Type="http://schemas.openxmlformats.org/officeDocument/2006/relationships/slideLayout" Target="../slideLayouts/slideLayout3824.xml"/><Relationship Id="rId47" Type="http://schemas.openxmlformats.org/officeDocument/2006/relationships/slideLayout" Target="../slideLayouts/slideLayout3335.xml"/><Relationship Id="rId68" Type="http://schemas.openxmlformats.org/officeDocument/2006/relationships/slideLayout" Target="../slideLayouts/slideLayout3356.xml"/><Relationship Id="rId89" Type="http://schemas.openxmlformats.org/officeDocument/2006/relationships/slideLayout" Target="../slideLayouts/slideLayout3377.xml"/><Relationship Id="rId112" Type="http://schemas.openxmlformats.org/officeDocument/2006/relationships/slideLayout" Target="../slideLayouts/slideLayout3400.xml"/><Relationship Id="rId133" Type="http://schemas.openxmlformats.org/officeDocument/2006/relationships/slideLayout" Target="../slideLayouts/slideLayout3421.xml"/><Relationship Id="rId154" Type="http://schemas.openxmlformats.org/officeDocument/2006/relationships/slideLayout" Target="../slideLayouts/slideLayout3442.xml"/><Relationship Id="rId175" Type="http://schemas.openxmlformats.org/officeDocument/2006/relationships/slideLayout" Target="../slideLayouts/slideLayout3463.xml"/><Relationship Id="rId340" Type="http://schemas.openxmlformats.org/officeDocument/2006/relationships/slideLayout" Target="../slideLayouts/slideLayout3628.xml"/><Relationship Id="rId361" Type="http://schemas.openxmlformats.org/officeDocument/2006/relationships/slideLayout" Target="../slideLayouts/slideLayout3649.xml"/><Relationship Id="rId196" Type="http://schemas.openxmlformats.org/officeDocument/2006/relationships/slideLayout" Target="../slideLayouts/slideLayout3484.xml"/><Relationship Id="rId200" Type="http://schemas.openxmlformats.org/officeDocument/2006/relationships/slideLayout" Target="../slideLayouts/slideLayout3488.xml"/><Relationship Id="rId382" Type="http://schemas.openxmlformats.org/officeDocument/2006/relationships/slideLayout" Target="../slideLayouts/slideLayout3670.xml"/><Relationship Id="rId417" Type="http://schemas.openxmlformats.org/officeDocument/2006/relationships/slideLayout" Target="../slideLayouts/slideLayout3705.xml"/><Relationship Id="rId438" Type="http://schemas.openxmlformats.org/officeDocument/2006/relationships/slideLayout" Target="../slideLayouts/slideLayout3726.xml"/><Relationship Id="rId459" Type="http://schemas.openxmlformats.org/officeDocument/2006/relationships/slideLayout" Target="../slideLayouts/slideLayout3747.xml"/><Relationship Id="rId16" Type="http://schemas.openxmlformats.org/officeDocument/2006/relationships/slideLayout" Target="../slideLayouts/slideLayout3304.xml"/><Relationship Id="rId221" Type="http://schemas.openxmlformats.org/officeDocument/2006/relationships/slideLayout" Target="../slideLayouts/slideLayout3509.xml"/><Relationship Id="rId242" Type="http://schemas.openxmlformats.org/officeDocument/2006/relationships/slideLayout" Target="../slideLayouts/slideLayout3530.xml"/><Relationship Id="rId263" Type="http://schemas.openxmlformats.org/officeDocument/2006/relationships/slideLayout" Target="../slideLayouts/slideLayout3551.xml"/><Relationship Id="rId284" Type="http://schemas.openxmlformats.org/officeDocument/2006/relationships/slideLayout" Target="../slideLayouts/slideLayout3572.xml"/><Relationship Id="rId319" Type="http://schemas.openxmlformats.org/officeDocument/2006/relationships/slideLayout" Target="../slideLayouts/slideLayout3607.xml"/><Relationship Id="rId470" Type="http://schemas.openxmlformats.org/officeDocument/2006/relationships/slideLayout" Target="../slideLayouts/slideLayout3758.xml"/><Relationship Id="rId491" Type="http://schemas.openxmlformats.org/officeDocument/2006/relationships/slideLayout" Target="../slideLayouts/slideLayout3779.xml"/><Relationship Id="rId505" Type="http://schemas.openxmlformats.org/officeDocument/2006/relationships/slideLayout" Target="../slideLayouts/slideLayout3793.xml"/><Relationship Id="rId526" Type="http://schemas.openxmlformats.org/officeDocument/2006/relationships/slideLayout" Target="../slideLayouts/slideLayout3814.xml"/><Relationship Id="rId37" Type="http://schemas.openxmlformats.org/officeDocument/2006/relationships/slideLayout" Target="../slideLayouts/slideLayout3325.xml"/><Relationship Id="rId58" Type="http://schemas.openxmlformats.org/officeDocument/2006/relationships/slideLayout" Target="../slideLayouts/slideLayout3346.xml"/><Relationship Id="rId79" Type="http://schemas.openxmlformats.org/officeDocument/2006/relationships/slideLayout" Target="../slideLayouts/slideLayout3367.xml"/><Relationship Id="rId102" Type="http://schemas.openxmlformats.org/officeDocument/2006/relationships/slideLayout" Target="../slideLayouts/slideLayout3390.xml"/><Relationship Id="rId123" Type="http://schemas.openxmlformats.org/officeDocument/2006/relationships/slideLayout" Target="../slideLayouts/slideLayout3411.xml"/><Relationship Id="rId144" Type="http://schemas.openxmlformats.org/officeDocument/2006/relationships/slideLayout" Target="../slideLayouts/slideLayout3432.xml"/><Relationship Id="rId330" Type="http://schemas.openxmlformats.org/officeDocument/2006/relationships/slideLayout" Target="../slideLayouts/slideLayout3618.xml"/><Relationship Id="rId547" Type="http://schemas.openxmlformats.org/officeDocument/2006/relationships/slideLayout" Target="../slideLayouts/slideLayout3835.xml"/><Relationship Id="rId90" Type="http://schemas.openxmlformats.org/officeDocument/2006/relationships/slideLayout" Target="../slideLayouts/slideLayout3378.xml"/><Relationship Id="rId165" Type="http://schemas.openxmlformats.org/officeDocument/2006/relationships/slideLayout" Target="../slideLayouts/slideLayout3453.xml"/><Relationship Id="rId186" Type="http://schemas.openxmlformats.org/officeDocument/2006/relationships/slideLayout" Target="../slideLayouts/slideLayout3474.xml"/><Relationship Id="rId351" Type="http://schemas.openxmlformats.org/officeDocument/2006/relationships/slideLayout" Target="../slideLayouts/slideLayout3639.xml"/><Relationship Id="rId372" Type="http://schemas.openxmlformats.org/officeDocument/2006/relationships/slideLayout" Target="../slideLayouts/slideLayout3660.xml"/><Relationship Id="rId393" Type="http://schemas.openxmlformats.org/officeDocument/2006/relationships/slideLayout" Target="../slideLayouts/slideLayout3681.xml"/><Relationship Id="rId407" Type="http://schemas.openxmlformats.org/officeDocument/2006/relationships/slideLayout" Target="../slideLayouts/slideLayout3695.xml"/><Relationship Id="rId428" Type="http://schemas.openxmlformats.org/officeDocument/2006/relationships/slideLayout" Target="../slideLayouts/slideLayout3716.xml"/><Relationship Id="rId449" Type="http://schemas.openxmlformats.org/officeDocument/2006/relationships/slideLayout" Target="../slideLayouts/slideLayout3737.xml"/><Relationship Id="rId211" Type="http://schemas.openxmlformats.org/officeDocument/2006/relationships/slideLayout" Target="../slideLayouts/slideLayout3499.xml"/><Relationship Id="rId232" Type="http://schemas.openxmlformats.org/officeDocument/2006/relationships/slideLayout" Target="../slideLayouts/slideLayout3520.xml"/><Relationship Id="rId253" Type="http://schemas.openxmlformats.org/officeDocument/2006/relationships/slideLayout" Target="../slideLayouts/slideLayout3541.xml"/><Relationship Id="rId274" Type="http://schemas.openxmlformats.org/officeDocument/2006/relationships/slideLayout" Target="../slideLayouts/slideLayout3562.xml"/><Relationship Id="rId295" Type="http://schemas.openxmlformats.org/officeDocument/2006/relationships/slideLayout" Target="../slideLayouts/slideLayout3583.xml"/><Relationship Id="rId309" Type="http://schemas.openxmlformats.org/officeDocument/2006/relationships/slideLayout" Target="../slideLayouts/slideLayout3597.xml"/><Relationship Id="rId460" Type="http://schemas.openxmlformats.org/officeDocument/2006/relationships/slideLayout" Target="../slideLayouts/slideLayout3748.xml"/><Relationship Id="rId481" Type="http://schemas.openxmlformats.org/officeDocument/2006/relationships/slideLayout" Target="../slideLayouts/slideLayout3769.xml"/><Relationship Id="rId516" Type="http://schemas.openxmlformats.org/officeDocument/2006/relationships/slideLayout" Target="../slideLayouts/slideLayout3804.xml"/><Relationship Id="rId27" Type="http://schemas.openxmlformats.org/officeDocument/2006/relationships/slideLayout" Target="../slideLayouts/slideLayout3315.xml"/><Relationship Id="rId48" Type="http://schemas.openxmlformats.org/officeDocument/2006/relationships/slideLayout" Target="../slideLayouts/slideLayout3336.xml"/><Relationship Id="rId69" Type="http://schemas.openxmlformats.org/officeDocument/2006/relationships/slideLayout" Target="../slideLayouts/slideLayout3357.xml"/><Relationship Id="rId113" Type="http://schemas.openxmlformats.org/officeDocument/2006/relationships/slideLayout" Target="../slideLayouts/slideLayout3401.xml"/><Relationship Id="rId134" Type="http://schemas.openxmlformats.org/officeDocument/2006/relationships/slideLayout" Target="../slideLayouts/slideLayout3422.xml"/><Relationship Id="rId320" Type="http://schemas.openxmlformats.org/officeDocument/2006/relationships/slideLayout" Target="../slideLayouts/slideLayout3608.xml"/><Relationship Id="rId537" Type="http://schemas.openxmlformats.org/officeDocument/2006/relationships/slideLayout" Target="../slideLayouts/slideLayout3825.xml"/><Relationship Id="rId80" Type="http://schemas.openxmlformats.org/officeDocument/2006/relationships/slideLayout" Target="../slideLayouts/slideLayout3368.xml"/><Relationship Id="rId155" Type="http://schemas.openxmlformats.org/officeDocument/2006/relationships/slideLayout" Target="../slideLayouts/slideLayout3443.xml"/><Relationship Id="rId176" Type="http://schemas.openxmlformats.org/officeDocument/2006/relationships/slideLayout" Target="../slideLayouts/slideLayout3464.xml"/><Relationship Id="rId197" Type="http://schemas.openxmlformats.org/officeDocument/2006/relationships/slideLayout" Target="../slideLayouts/slideLayout3485.xml"/><Relationship Id="rId341" Type="http://schemas.openxmlformats.org/officeDocument/2006/relationships/slideLayout" Target="../slideLayouts/slideLayout3629.xml"/><Relationship Id="rId362" Type="http://schemas.openxmlformats.org/officeDocument/2006/relationships/slideLayout" Target="../slideLayouts/slideLayout3650.xml"/><Relationship Id="rId383" Type="http://schemas.openxmlformats.org/officeDocument/2006/relationships/slideLayout" Target="../slideLayouts/slideLayout3671.xml"/><Relationship Id="rId418" Type="http://schemas.openxmlformats.org/officeDocument/2006/relationships/slideLayout" Target="../slideLayouts/slideLayout3706.xml"/><Relationship Id="rId439" Type="http://schemas.openxmlformats.org/officeDocument/2006/relationships/slideLayout" Target="../slideLayouts/slideLayout3727.xml"/><Relationship Id="rId201" Type="http://schemas.openxmlformats.org/officeDocument/2006/relationships/slideLayout" Target="../slideLayouts/slideLayout3489.xml"/><Relationship Id="rId222" Type="http://schemas.openxmlformats.org/officeDocument/2006/relationships/slideLayout" Target="../slideLayouts/slideLayout3510.xml"/><Relationship Id="rId243" Type="http://schemas.openxmlformats.org/officeDocument/2006/relationships/slideLayout" Target="../slideLayouts/slideLayout3531.xml"/><Relationship Id="rId264" Type="http://schemas.openxmlformats.org/officeDocument/2006/relationships/slideLayout" Target="../slideLayouts/slideLayout3552.xml"/><Relationship Id="rId285" Type="http://schemas.openxmlformats.org/officeDocument/2006/relationships/slideLayout" Target="../slideLayouts/slideLayout3573.xml"/><Relationship Id="rId450" Type="http://schemas.openxmlformats.org/officeDocument/2006/relationships/slideLayout" Target="../slideLayouts/slideLayout3738.xml"/><Relationship Id="rId471" Type="http://schemas.openxmlformats.org/officeDocument/2006/relationships/slideLayout" Target="../slideLayouts/slideLayout3759.xml"/><Relationship Id="rId506" Type="http://schemas.openxmlformats.org/officeDocument/2006/relationships/slideLayout" Target="../slideLayouts/slideLayout3794.xml"/><Relationship Id="rId17" Type="http://schemas.openxmlformats.org/officeDocument/2006/relationships/slideLayout" Target="../slideLayouts/slideLayout3305.xml"/><Relationship Id="rId38" Type="http://schemas.openxmlformats.org/officeDocument/2006/relationships/slideLayout" Target="../slideLayouts/slideLayout3326.xml"/><Relationship Id="rId59" Type="http://schemas.openxmlformats.org/officeDocument/2006/relationships/slideLayout" Target="../slideLayouts/slideLayout3347.xml"/><Relationship Id="rId103" Type="http://schemas.openxmlformats.org/officeDocument/2006/relationships/slideLayout" Target="../slideLayouts/slideLayout3391.xml"/><Relationship Id="rId124" Type="http://schemas.openxmlformats.org/officeDocument/2006/relationships/slideLayout" Target="../slideLayouts/slideLayout3412.xml"/><Relationship Id="rId310" Type="http://schemas.openxmlformats.org/officeDocument/2006/relationships/slideLayout" Target="../slideLayouts/slideLayout3598.xml"/><Relationship Id="rId492" Type="http://schemas.openxmlformats.org/officeDocument/2006/relationships/slideLayout" Target="../slideLayouts/slideLayout3780.xml"/><Relationship Id="rId527" Type="http://schemas.openxmlformats.org/officeDocument/2006/relationships/slideLayout" Target="../slideLayouts/slideLayout3815.xml"/><Relationship Id="rId548" Type="http://schemas.openxmlformats.org/officeDocument/2006/relationships/slideLayout" Target="../slideLayouts/slideLayout3836.xml"/><Relationship Id="rId70" Type="http://schemas.openxmlformats.org/officeDocument/2006/relationships/slideLayout" Target="../slideLayouts/slideLayout3358.xml"/><Relationship Id="rId91" Type="http://schemas.openxmlformats.org/officeDocument/2006/relationships/slideLayout" Target="../slideLayouts/slideLayout3379.xml"/><Relationship Id="rId145" Type="http://schemas.openxmlformats.org/officeDocument/2006/relationships/slideLayout" Target="../slideLayouts/slideLayout3433.xml"/><Relationship Id="rId166" Type="http://schemas.openxmlformats.org/officeDocument/2006/relationships/slideLayout" Target="../slideLayouts/slideLayout3454.xml"/><Relationship Id="rId187" Type="http://schemas.openxmlformats.org/officeDocument/2006/relationships/slideLayout" Target="../slideLayouts/slideLayout3475.xml"/><Relationship Id="rId331" Type="http://schemas.openxmlformats.org/officeDocument/2006/relationships/slideLayout" Target="../slideLayouts/slideLayout3619.xml"/><Relationship Id="rId352" Type="http://schemas.openxmlformats.org/officeDocument/2006/relationships/slideLayout" Target="../slideLayouts/slideLayout3640.xml"/><Relationship Id="rId373" Type="http://schemas.openxmlformats.org/officeDocument/2006/relationships/slideLayout" Target="../slideLayouts/slideLayout3661.xml"/><Relationship Id="rId394" Type="http://schemas.openxmlformats.org/officeDocument/2006/relationships/slideLayout" Target="../slideLayouts/slideLayout3682.xml"/><Relationship Id="rId408" Type="http://schemas.openxmlformats.org/officeDocument/2006/relationships/slideLayout" Target="../slideLayouts/slideLayout3696.xml"/><Relationship Id="rId429" Type="http://schemas.openxmlformats.org/officeDocument/2006/relationships/slideLayout" Target="../slideLayouts/slideLayout3717.xml"/><Relationship Id="rId1" Type="http://schemas.openxmlformats.org/officeDocument/2006/relationships/slideLayout" Target="../slideLayouts/slideLayout3289.xml"/><Relationship Id="rId212" Type="http://schemas.openxmlformats.org/officeDocument/2006/relationships/slideLayout" Target="../slideLayouts/slideLayout3500.xml"/><Relationship Id="rId233" Type="http://schemas.openxmlformats.org/officeDocument/2006/relationships/slideLayout" Target="../slideLayouts/slideLayout3521.xml"/><Relationship Id="rId254" Type="http://schemas.openxmlformats.org/officeDocument/2006/relationships/slideLayout" Target="../slideLayouts/slideLayout3542.xml"/><Relationship Id="rId440" Type="http://schemas.openxmlformats.org/officeDocument/2006/relationships/slideLayout" Target="../slideLayouts/slideLayout3728.xml"/><Relationship Id="rId28" Type="http://schemas.openxmlformats.org/officeDocument/2006/relationships/slideLayout" Target="../slideLayouts/slideLayout3316.xml"/><Relationship Id="rId49" Type="http://schemas.openxmlformats.org/officeDocument/2006/relationships/slideLayout" Target="../slideLayouts/slideLayout3337.xml"/><Relationship Id="rId114" Type="http://schemas.openxmlformats.org/officeDocument/2006/relationships/slideLayout" Target="../slideLayouts/slideLayout3402.xml"/><Relationship Id="rId275" Type="http://schemas.openxmlformats.org/officeDocument/2006/relationships/slideLayout" Target="../slideLayouts/slideLayout3563.xml"/><Relationship Id="rId296" Type="http://schemas.openxmlformats.org/officeDocument/2006/relationships/slideLayout" Target="../slideLayouts/slideLayout3584.xml"/><Relationship Id="rId300" Type="http://schemas.openxmlformats.org/officeDocument/2006/relationships/slideLayout" Target="../slideLayouts/slideLayout3588.xml"/><Relationship Id="rId461" Type="http://schemas.openxmlformats.org/officeDocument/2006/relationships/slideLayout" Target="../slideLayouts/slideLayout3749.xml"/><Relationship Id="rId482" Type="http://schemas.openxmlformats.org/officeDocument/2006/relationships/slideLayout" Target="../slideLayouts/slideLayout3770.xml"/><Relationship Id="rId517" Type="http://schemas.openxmlformats.org/officeDocument/2006/relationships/slideLayout" Target="../slideLayouts/slideLayout3805.xml"/><Relationship Id="rId538" Type="http://schemas.openxmlformats.org/officeDocument/2006/relationships/slideLayout" Target="../slideLayouts/slideLayout3826.xml"/><Relationship Id="rId60" Type="http://schemas.openxmlformats.org/officeDocument/2006/relationships/slideLayout" Target="../slideLayouts/slideLayout3348.xml"/><Relationship Id="rId81" Type="http://schemas.openxmlformats.org/officeDocument/2006/relationships/slideLayout" Target="../slideLayouts/slideLayout3369.xml"/><Relationship Id="rId135" Type="http://schemas.openxmlformats.org/officeDocument/2006/relationships/slideLayout" Target="../slideLayouts/slideLayout3423.xml"/><Relationship Id="rId156" Type="http://schemas.openxmlformats.org/officeDocument/2006/relationships/slideLayout" Target="../slideLayouts/slideLayout3444.xml"/><Relationship Id="rId177" Type="http://schemas.openxmlformats.org/officeDocument/2006/relationships/slideLayout" Target="../slideLayouts/slideLayout3465.xml"/><Relationship Id="rId198" Type="http://schemas.openxmlformats.org/officeDocument/2006/relationships/slideLayout" Target="../slideLayouts/slideLayout3486.xml"/><Relationship Id="rId321" Type="http://schemas.openxmlformats.org/officeDocument/2006/relationships/slideLayout" Target="../slideLayouts/slideLayout3609.xml"/><Relationship Id="rId342" Type="http://schemas.openxmlformats.org/officeDocument/2006/relationships/slideLayout" Target="../slideLayouts/slideLayout3630.xml"/><Relationship Id="rId363" Type="http://schemas.openxmlformats.org/officeDocument/2006/relationships/slideLayout" Target="../slideLayouts/slideLayout3651.xml"/><Relationship Id="rId384" Type="http://schemas.openxmlformats.org/officeDocument/2006/relationships/slideLayout" Target="../slideLayouts/slideLayout3672.xml"/><Relationship Id="rId419" Type="http://schemas.openxmlformats.org/officeDocument/2006/relationships/slideLayout" Target="../slideLayouts/slideLayout3707.xml"/><Relationship Id="rId202" Type="http://schemas.openxmlformats.org/officeDocument/2006/relationships/slideLayout" Target="../slideLayouts/slideLayout3490.xml"/><Relationship Id="rId223" Type="http://schemas.openxmlformats.org/officeDocument/2006/relationships/slideLayout" Target="../slideLayouts/slideLayout3511.xml"/><Relationship Id="rId244" Type="http://schemas.openxmlformats.org/officeDocument/2006/relationships/slideLayout" Target="../slideLayouts/slideLayout3532.xml"/><Relationship Id="rId430" Type="http://schemas.openxmlformats.org/officeDocument/2006/relationships/slideLayout" Target="../slideLayouts/slideLayout3718.xml"/><Relationship Id="rId18" Type="http://schemas.openxmlformats.org/officeDocument/2006/relationships/slideLayout" Target="../slideLayouts/slideLayout3306.xml"/><Relationship Id="rId39" Type="http://schemas.openxmlformats.org/officeDocument/2006/relationships/slideLayout" Target="../slideLayouts/slideLayout3327.xml"/><Relationship Id="rId265" Type="http://schemas.openxmlformats.org/officeDocument/2006/relationships/slideLayout" Target="../slideLayouts/slideLayout3553.xml"/><Relationship Id="rId286" Type="http://schemas.openxmlformats.org/officeDocument/2006/relationships/slideLayout" Target="../slideLayouts/slideLayout3574.xml"/><Relationship Id="rId451" Type="http://schemas.openxmlformats.org/officeDocument/2006/relationships/slideLayout" Target="../slideLayouts/slideLayout3739.xml"/><Relationship Id="rId472" Type="http://schemas.openxmlformats.org/officeDocument/2006/relationships/slideLayout" Target="../slideLayouts/slideLayout3760.xml"/><Relationship Id="rId493" Type="http://schemas.openxmlformats.org/officeDocument/2006/relationships/slideLayout" Target="../slideLayouts/slideLayout3781.xml"/><Relationship Id="rId507" Type="http://schemas.openxmlformats.org/officeDocument/2006/relationships/slideLayout" Target="../slideLayouts/slideLayout3795.xml"/><Relationship Id="rId528" Type="http://schemas.openxmlformats.org/officeDocument/2006/relationships/slideLayout" Target="../slideLayouts/slideLayout3816.xml"/><Relationship Id="rId549" Type="http://schemas.openxmlformats.org/officeDocument/2006/relationships/theme" Target="../theme/theme7.xml"/><Relationship Id="rId50" Type="http://schemas.openxmlformats.org/officeDocument/2006/relationships/slideLayout" Target="../slideLayouts/slideLayout3338.xml"/><Relationship Id="rId104" Type="http://schemas.openxmlformats.org/officeDocument/2006/relationships/slideLayout" Target="../slideLayouts/slideLayout3392.xml"/><Relationship Id="rId125" Type="http://schemas.openxmlformats.org/officeDocument/2006/relationships/slideLayout" Target="../slideLayouts/slideLayout3413.xml"/><Relationship Id="rId146" Type="http://schemas.openxmlformats.org/officeDocument/2006/relationships/slideLayout" Target="../slideLayouts/slideLayout3434.xml"/><Relationship Id="rId167" Type="http://schemas.openxmlformats.org/officeDocument/2006/relationships/slideLayout" Target="../slideLayouts/slideLayout3455.xml"/><Relationship Id="rId188" Type="http://schemas.openxmlformats.org/officeDocument/2006/relationships/slideLayout" Target="../slideLayouts/slideLayout3476.xml"/><Relationship Id="rId311" Type="http://schemas.openxmlformats.org/officeDocument/2006/relationships/slideLayout" Target="../slideLayouts/slideLayout3599.xml"/><Relationship Id="rId332" Type="http://schemas.openxmlformats.org/officeDocument/2006/relationships/slideLayout" Target="../slideLayouts/slideLayout3620.xml"/><Relationship Id="rId353" Type="http://schemas.openxmlformats.org/officeDocument/2006/relationships/slideLayout" Target="../slideLayouts/slideLayout3641.xml"/><Relationship Id="rId374" Type="http://schemas.openxmlformats.org/officeDocument/2006/relationships/slideLayout" Target="../slideLayouts/slideLayout3662.xml"/><Relationship Id="rId395" Type="http://schemas.openxmlformats.org/officeDocument/2006/relationships/slideLayout" Target="../slideLayouts/slideLayout3683.xml"/><Relationship Id="rId409" Type="http://schemas.openxmlformats.org/officeDocument/2006/relationships/slideLayout" Target="../slideLayouts/slideLayout3697.xml"/><Relationship Id="rId71" Type="http://schemas.openxmlformats.org/officeDocument/2006/relationships/slideLayout" Target="../slideLayouts/slideLayout3359.xml"/><Relationship Id="rId92" Type="http://schemas.openxmlformats.org/officeDocument/2006/relationships/slideLayout" Target="../slideLayouts/slideLayout3380.xml"/><Relationship Id="rId213" Type="http://schemas.openxmlformats.org/officeDocument/2006/relationships/slideLayout" Target="../slideLayouts/slideLayout3501.xml"/><Relationship Id="rId234" Type="http://schemas.openxmlformats.org/officeDocument/2006/relationships/slideLayout" Target="../slideLayouts/slideLayout3522.xml"/><Relationship Id="rId420" Type="http://schemas.openxmlformats.org/officeDocument/2006/relationships/slideLayout" Target="../slideLayouts/slideLayout3708.xml"/><Relationship Id="rId2" Type="http://schemas.openxmlformats.org/officeDocument/2006/relationships/slideLayout" Target="../slideLayouts/slideLayout3290.xml"/><Relationship Id="rId29" Type="http://schemas.openxmlformats.org/officeDocument/2006/relationships/slideLayout" Target="../slideLayouts/slideLayout3317.xml"/><Relationship Id="rId255" Type="http://schemas.openxmlformats.org/officeDocument/2006/relationships/slideLayout" Target="../slideLayouts/slideLayout3543.xml"/><Relationship Id="rId276" Type="http://schemas.openxmlformats.org/officeDocument/2006/relationships/slideLayout" Target="../slideLayouts/slideLayout3564.xml"/><Relationship Id="rId297" Type="http://schemas.openxmlformats.org/officeDocument/2006/relationships/slideLayout" Target="../slideLayouts/slideLayout3585.xml"/><Relationship Id="rId441" Type="http://schemas.openxmlformats.org/officeDocument/2006/relationships/slideLayout" Target="../slideLayouts/slideLayout3729.xml"/><Relationship Id="rId462" Type="http://schemas.openxmlformats.org/officeDocument/2006/relationships/slideLayout" Target="../slideLayouts/slideLayout3750.xml"/><Relationship Id="rId483" Type="http://schemas.openxmlformats.org/officeDocument/2006/relationships/slideLayout" Target="../slideLayouts/slideLayout3771.xml"/><Relationship Id="rId518" Type="http://schemas.openxmlformats.org/officeDocument/2006/relationships/slideLayout" Target="../slideLayouts/slideLayout3806.xml"/><Relationship Id="rId539" Type="http://schemas.openxmlformats.org/officeDocument/2006/relationships/slideLayout" Target="../slideLayouts/slideLayout3827.xml"/><Relationship Id="rId40" Type="http://schemas.openxmlformats.org/officeDocument/2006/relationships/slideLayout" Target="../slideLayouts/slideLayout3328.xml"/><Relationship Id="rId115" Type="http://schemas.openxmlformats.org/officeDocument/2006/relationships/slideLayout" Target="../slideLayouts/slideLayout3403.xml"/><Relationship Id="rId136" Type="http://schemas.openxmlformats.org/officeDocument/2006/relationships/slideLayout" Target="../slideLayouts/slideLayout3424.xml"/><Relationship Id="rId157" Type="http://schemas.openxmlformats.org/officeDocument/2006/relationships/slideLayout" Target="../slideLayouts/slideLayout3445.xml"/><Relationship Id="rId178" Type="http://schemas.openxmlformats.org/officeDocument/2006/relationships/slideLayout" Target="../slideLayouts/slideLayout3466.xml"/><Relationship Id="rId301" Type="http://schemas.openxmlformats.org/officeDocument/2006/relationships/slideLayout" Target="../slideLayouts/slideLayout3589.xml"/><Relationship Id="rId322" Type="http://schemas.openxmlformats.org/officeDocument/2006/relationships/slideLayout" Target="../slideLayouts/slideLayout3610.xml"/><Relationship Id="rId343" Type="http://schemas.openxmlformats.org/officeDocument/2006/relationships/slideLayout" Target="../slideLayouts/slideLayout3631.xml"/><Relationship Id="rId364" Type="http://schemas.openxmlformats.org/officeDocument/2006/relationships/slideLayout" Target="../slideLayouts/slideLayout3652.xml"/><Relationship Id="rId61" Type="http://schemas.openxmlformats.org/officeDocument/2006/relationships/slideLayout" Target="../slideLayouts/slideLayout3349.xml"/><Relationship Id="rId82" Type="http://schemas.openxmlformats.org/officeDocument/2006/relationships/slideLayout" Target="../slideLayouts/slideLayout3370.xml"/><Relationship Id="rId199" Type="http://schemas.openxmlformats.org/officeDocument/2006/relationships/slideLayout" Target="../slideLayouts/slideLayout3487.xml"/><Relationship Id="rId203" Type="http://schemas.openxmlformats.org/officeDocument/2006/relationships/slideLayout" Target="../slideLayouts/slideLayout3491.xml"/><Relationship Id="rId385" Type="http://schemas.openxmlformats.org/officeDocument/2006/relationships/slideLayout" Target="../slideLayouts/slideLayout3673.xml"/><Relationship Id="rId19" Type="http://schemas.openxmlformats.org/officeDocument/2006/relationships/slideLayout" Target="../slideLayouts/slideLayout3307.xml"/><Relationship Id="rId224" Type="http://schemas.openxmlformats.org/officeDocument/2006/relationships/slideLayout" Target="../slideLayouts/slideLayout3512.xml"/><Relationship Id="rId245" Type="http://schemas.openxmlformats.org/officeDocument/2006/relationships/slideLayout" Target="../slideLayouts/slideLayout3533.xml"/><Relationship Id="rId266" Type="http://schemas.openxmlformats.org/officeDocument/2006/relationships/slideLayout" Target="../slideLayouts/slideLayout3554.xml"/><Relationship Id="rId287" Type="http://schemas.openxmlformats.org/officeDocument/2006/relationships/slideLayout" Target="../slideLayouts/slideLayout3575.xml"/><Relationship Id="rId410" Type="http://schemas.openxmlformats.org/officeDocument/2006/relationships/slideLayout" Target="../slideLayouts/slideLayout3698.xml"/><Relationship Id="rId431" Type="http://schemas.openxmlformats.org/officeDocument/2006/relationships/slideLayout" Target="../slideLayouts/slideLayout3719.xml"/><Relationship Id="rId452" Type="http://schemas.openxmlformats.org/officeDocument/2006/relationships/slideLayout" Target="../slideLayouts/slideLayout3740.xml"/><Relationship Id="rId473" Type="http://schemas.openxmlformats.org/officeDocument/2006/relationships/slideLayout" Target="../slideLayouts/slideLayout3761.xml"/><Relationship Id="rId494" Type="http://schemas.openxmlformats.org/officeDocument/2006/relationships/slideLayout" Target="../slideLayouts/slideLayout3782.xml"/><Relationship Id="rId508" Type="http://schemas.openxmlformats.org/officeDocument/2006/relationships/slideLayout" Target="../slideLayouts/slideLayout3796.xml"/><Relationship Id="rId529" Type="http://schemas.openxmlformats.org/officeDocument/2006/relationships/slideLayout" Target="../slideLayouts/slideLayout3817.xml"/><Relationship Id="rId30" Type="http://schemas.openxmlformats.org/officeDocument/2006/relationships/slideLayout" Target="../slideLayouts/slideLayout3318.xml"/><Relationship Id="rId105" Type="http://schemas.openxmlformats.org/officeDocument/2006/relationships/slideLayout" Target="../slideLayouts/slideLayout3393.xml"/><Relationship Id="rId126" Type="http://schemas.openxmlformats.org/officeDocument/2006/relationships/slideLayout" Target="../slideLayouts/slideLayout3414.xml"/><Relationship Id="rId147" Type="http://schemas.openxmlformats.org/officeDocument/2006/relationships/slideLayout" Target="../slideLayouts/slideLayout3435.xml"/><Relationship Id="rId168" Type="http://schemas.openxmlformats.org/officeDocument/2006/relationships/slideLayout" Target="../slideLayouts/slideLayout3456.xml"/><Relationship Id="rId312" Type="http://schemas.openxmlformats.org/officeDocument/2006/relationships/slideLayout" Target="../slideLayouts/slideLayout3600.xml"/><Relationship Id="rId333" Type="http://schemas.openxmlformats.org/officeDocument/2006/relationships/slideLayout" Target="../slideLayouts/slideLayout3621.xml"/><Relationship Id="rId354" Type="http://schemas.openxmlformats.org/officeDocument/2006/relationships/slideLayout" Target="../slideLayouts/slideLayout3642.xml"/><Relationship Id="rId540" Type="http://schemas.openxmlformats.org/officeDocument/2006/relationships/slideLayout" Target="../slideLayouts/slideLayout3828.xml"/><Relationship Id="rId51" Type="http://schemas.openxmlformats.org/officeDocument/2006/relationships/slideLayout" Target="../slideLayouts/slideLayout3339.xml"/><Relationship Id="rId72" Type="http://schemas.openxmlformats.org/officeDocument/2006/relationships/slideLayout" Target="../slideLayouts/slideLayout3360.xml"/><Relationship Id="rId93" Type="http://schemas.openxmlformats.org/officeDocument/2006/relationships/slideLayout" Target="../slideLayouts/slideLayout3381.xml"/><Relationship Id="rId189" Type="http://schemas.openxmlformats.org/officeDocument/2006/relationships/slideLayout" Target="../slideLayouts/slideLayout3477.xml"/><Relationship Id="rId375" Type="http://schemas.openxmlformats.org/officeDocument/2006/relationships/slideLayout" Target="../slideLayouts/slideLayout3663.xml"/><Relationship Id="rId396" Type="http://schemas.openxmlformats.org/officeDocument/2006/relationships/slideLayout" Target="../slideLayouts/slideLayout3684.xml"/><Relationship Id="rId3" Type="http://schemas.openxmlformats.org/officeDocument/2006/relationships/slideLayout" Target="../slideLayouts/slideLayout3291.xml"/><Relationship Id="rId214" Type="http://schemas.openxmlformats.org/officeDocument/2006/relationships/slideLayout" Target="../slideLayouts/slideLayout3502.xml"/><Relationship Id="rId235" Type="http://schemas.openxmlformats.org/officeDocument/2006/relationships/slideLayout" Target="../slideLayouts/slideLayout3523.xml"/><Relationship Id="rId256" Type="http://schemas.openxmlformats.org/officeDocument/2006/relationships/slideLayout" Target="../slideLayouts/slideLayout3544.xml"/><Relationship Id="rId277" Type="http://schemas.openxmlformats.org/officeDocument/2006/relationships/slideLayout" Target="../slideLayouts/slideLayout3565.xml"/><Relationship Id="rId298" Type="http://schemas.openxmlformats.org/officeDocument/2006/relationships/slideLayout" Target="../slideLayouts/slideLayout3586.xml"/><Relationship Id="rId400" Type="http://schemas.openxmlformats.org/officeDocument/2006/relationships/slideLayout" Target="../slideLayouts/slideLayout3688.xml"/><Relationship Id="rId421" Type="http://schemas.openxmlformats.org/officeDocument/2006/relationships/slideLayout" Target="../slideLayouts/slideLayout3709.xml"/><Relationship Id="rId442" Type="http://schemas.openxmlformats.org/officeDocument/2006/relationships/slideLayout" Target="../slideLayouts/slideLayout3730.xml"/><Relationship Id="rId463" Type="http://schemas.openxmlformats.org/officeDocument/2006/relationships/slideLayout" Target="../slideLayouts/slideLayout3751.xml"/><Relationship Id="rId484" Type="http://schemas.openxmlformats.org/officeDocument/2006/relationships/slideLayout" Target="../slideLayouts/slideLayout3772.xml"/><Relationship Id="rId519" Type="http://schemas.openxmlformats.org/officeDocument/2006/relationships/slideLayout" Target="../slideLayouts/slideLayout3807.xml"/><Relationship Id="rId116" Type="http://schemas.openxmlformats.org/officeDocument/2006/relationships/slideLayout" Target="../slideLayouts/slideLayout3404.xml"/><Relationship Id="rId137" Type="http://schemas.openxmlformats.org/officeDocument/2006/relationships/slideLayout" Target="../slideLayouts/slideLayout3425.xml"/><Relationship Id="rId158" Type="http://schemas.openxmlformats.org/officeDocument/2006/relationships/slideLayout" Target="../slideLayouts/slideLayout3446.xml"/><Relationship Id="rId302" Type="http://schemas.openxmlformats.org/officeDocument/2006/relationships/slideLayout" Target="../slideLayouts/slideLayout3590.xml"/><Relationship Id="rId323" Type="http://schemas.openxmlformats.org/officeDocument/2006/relationships/slideLayout" Target="../slideLayouts/slideLayout3611.xml"/><Relationship Id="rId344" Type="http://schemas.openxmlformats.org/officeDocument/2006/relationships/slideLayout" Target="../slideLayouts/slideLayout3632.xml"/><Relationship Id="rId530" Type="http://schemas.openxmlformats.org/officeDocument/2006/relationships/slideLayout" Target="../slideLayouts/slideLayout3818.xml"/><Relationship Id="rId20" Type="http://schemas.openxmlformats.org/officeDocument/2006/relationships/slideLayout" Target="../slideLayouts/slideLayout3308.xml"/><Relationship Id="rId41" Type="http://schemas.openxmlformats.org/officeDocument/2006/relationships/slideLayout" Target="../slideLayouts/slideLayout3329.xml"/><Relationship Id="rId62" Type="http://schemas.openxmlformats.org/officeDocument/2006/relationships/slideLayout" Target="../slideLayouts/slideLayout3350.xml"/><Relationship Id="rId83" Type="http://schemas.openxmlformats.org/officeDocument/2006/relationships/slideLayout" Target="../slideLayouts/slideLayout3371.xml"/><Relationship Id="rId179" Type="http://schemas.openxmlformats.org/officeDocument/2006/relationships/slideLayout" Target="../slideLayouts/slideLayout3467.xml"/><Relationship Id="rId365" Type="http://schemas.openxmlformats.org/officeDocument/2006/relationships/slideLayout" Target="../slideLayouts/slideLayout3653.xml"/><Relationship Id="rId386" Type="http://schemas.openxmlformats.org/officeDocument/2006/relationships/slideLayout" Target="../slideLayouts/slideLayout3674.xml"/><Relationship Id="rId190" Type="http://schemas.openxmlformats.org/officeDocument/2006/relationships/slideLayout" Target="../slideLayouts/slideLayout3478.xml"/><Relationship Id="rId204" Type="http://schemas.openxmlformats.org/officeDocument/2006/relationships/slideLayout" Target="../slideLayouts/slideLayout3492.xml"/><Relationship Id="rId225" Type="http://schemas.openxmlformats.org/officeDocument/2006/relationships/slideLayout" Target="../slideLayouts/slideLayout3513.xml"/><Relationship Id="rId246" Type="http://schemas.openxmlformats.org/officeDocument/2006/relationships/slideLayout" Target="../slideLayouts/slideLayout3534.xml"/><Relationship Id="rId267" Type="http://schemas.openxmlformats.org/officeDocument/2006/relationships/slideLayout" Target="../slideLayouts/slideLayout3555.xml"/><Relationship Id="rId288" Type="http://schemas.openxmlformats.org/officeDocument/2006/relationships/slideLayout" Target="../slideLayouts/slideLayout3576.xml"/><Relationship Id="rId411" Type="http://schemas.openxmlformats.org/officeDocument/2006/relationships/slideLayout" Target="../slideLayouts/slideLayout3699.xml"/><Relationship Id="rId432" Type="http://schemas.openxmlformats.org/officeDocument/2006/relationships/slideLayout" Target="../slideLayouts/slideLayout3720.xml"/><Relationship Id="rId453" Type="http://schemas.openxmlformats.org/officeDocument/2006/relationships/slideLayout" Target="../slideLayouts/slideLayout3741.xml"/><Relationship Id="rId474" Type="http://schemas.openxmlformats.org/officeDocument/2006/relationships/slideLayout" Target="../slideLayouts/slideLayout3762.xml"/><Relationship Id="rId509" Type="http://schemas.openxmlformats.org/officeDocument/2006/relationships/slideLayout" Target="../slideLayouts/slideLayout3797.xml"/><Relationship Id="rId106" Type="http://schemas.openxmlformats.org/officeDocument/2006/relationships/slideLayout" Target="../slideLayouts/slideLayout3394.xml"/><Relationship Id="rId127" Type="http://schemas.openxmlformats.org/officeDocument/2006/relationships/slideLayout" Target="../slideLayouts/slideLayout3415.xml"/><Relationship Id="rId313" Type="http://schemas.openxmlformats.org/officeDocument/2006/relationships/slideLayout" Target="../slideLayouts/slideLayout3601.xml"/><Relationship Id="rId495" Type="http://schemas.openxmlformats.org/officeDocument/2006/relationships/slideLayout" Target="../slideLayouts/slideLayout3783.xml"/><Relationship Id="rId10" Type="http://schemas.openxmlformats.org/officeDocument/2006/relationships/slideLayout" Target="../slideLayouts/slideLayout3298.xml"/><Relationship Id="rId31" Type="http://schemas.openxmlformats.org/officeDocument/2006/relationships/slideLayout" Target="../slideLayouts/slideLayout3319.xml"/><Relationship Id="rId52" Type="http://schemas.openxmlformats.org/officeDocument/2006/relationships/slideLayout" Target="../slideLayouts/slideLayout3340.xml"/><Relationship Id="rId73" Type="http://schemas.openxmlformats.org/officeDocument/2006/relationships/slideLayout" Target="../slideLayouts/slideLayout3361.xml"/><Relationship Id="rId94" Type="http://schemas.openxmlformats.org/officeDocument/2006/relationships/slideLayout" Target="../slideLayouts/slideLayout3382.xml"/><Relationship Id="rId148" Type="http://schemas.openxmlformats.org/officeDocument/2006/relationships/slideLayout" Target="../slideLayouts/slideLayout3436.xml"/><Relationship Id="rId169" Type="http://schemas.openxmlformats.org/officeDocument/2006/relationships/slideLayout" Target="../slideLayouts/slideLayout3457.xml"/><Relationship Id="rId334" Type="http://schemas.openxmlformats.org/officeDocument/2006/relationships/slideLayout" Target="../slideLayouts/slideLayout3622.xml"/><Relationship Id="rId355" Type="http://schemas.openxmlformats.org/officeDocument/2006/relationships/slideLayout" Target="../slideLayouts/slideLayout3643.xml"/><Relationship Id="rId376" Type="http://schemas.openxmlformats.org/officeDocument/2006/relationships/slideLayout" Target="../slideLayouts/slideLayout3664.xml"/><Relationship Id="rId397" Type="http://schemas.openxmlformats.org/officeDocument/2006/relationships/slideLayout" Target="../slideLayouts/slideLayout3685.xml"/><Relationship Id="rId520" Type="http://schemas.openxmlformats.org/officeDocument/2006/relationships/slideLayout" Target="../slideLayouts/slideLayout3808.xml"/><Relationship Id="rId541" Type="http://schemas.openxmlformats.org/officeDocument/2006/relationships/slideLayout" Target="../slideLayouts/slideLayout3829.xml"/><Relationship Id="rId4" Type="http://schemas.openxmlformats.org/officeDocument/2006/relationships/slideLayout" Target="../slideLayouts/slideLayout3292.xml"/><Relationship Id="rId180" Type="http://schemas.openxmlformats.org/officeDocument/2006/relationships/slideLayout" Target="../slideLayouts/slideLayout3468.xml"/><Relationship Id="rId215" Type="http://schemas.openxmlformats.org/officeDocument/2006/relationships/slideLayout" Target="../slideLayouts/slideLayout3503.xml"/><Relationship Id="rId236" Type="http://schemas.openxmlformats.org/officeDocument/2006/relationships/slideLayout" Target="../slideLayouts/slideLayout3524.xml"/><Relationship Id="rId257" Type="http://schemas.openxmlformats.org/officeDocument/2006/relationships/slideLayout" Target="../slideLayouts/slideLayout3545.xml"/><Relationship Id="rId278" Type="http://schemas.openxmlformats.org/officeDocument/2006/relationships/slideLayout" Target="../slideLayouts/slideLayout3566.xml"/><Relationship Id="rId401" Type="http://schemas.openxmlformats.org/officeDocument/2006/relationships/slideLayout" Target="../slideLayouts/slideLayout3689.xml"/><Relationship Id="rId422" Type="http://schemas.openxmlformats.org/officeDocument/2006/relationships/slideLayout" Target="../slideLayouts/slideLayout3710.xml"/><Relationship Id="rId443" Type="http://schemas.openxmlformats.org/officeDocument/2006/relationships/slideLayout" Target="../slideLayouts/slideLayout3731.xml"/><Relationship Id="rId464" Type="http://schemas.openxmlformats.org/officeDocument/2006/relationships/slideLayout" Target="../slideLayouts/slideLayout3752.xml"/><Relationship Id="rId303" Type="http://schemas.openxmlformats.org/officeDocument/2006/relationships/slideLayout" Target="../slideLayouts/slideLayout3591.xml"/><Relationship Id="rId485" Type="http://schemas.openxmlformats.org/officeDocument/2006/relationships/slideLayout" Target="../slideLayouts/slideLayout3773.xml"/><Relationship Id="rId42" Type="http://schemas.openxmlformats.org/officeDocument/2006/relationships/slideLayout" Target="../slideLayouts/slideLayout3330.xml"/><Relationship Id="rId84" Type="http://schemas.openxmlformats.org/officeDocument/2006/relationships/slideLayout" Target="../slideLayouts/slideLayout3372.xml"/><Relationship Id="rId138" Type="http://schemas.openxmlformats.org/officeDocument/2006/relationships/slideLayout" Target="../slideLayouts/slideLayout3426.xml"/><Relationship Id="rId345" Type="http://schemas.openxmlformats.org/officeDocument/2006/relationships/slideLayout" Target="../slideLayouts/slideLayout3633.xml"/><Relationship Id="rId387" Type="http://schemas.openxmlformats.org/officeDocument/2006/relationships/slideLayout" Target="../slideLayouts/slideLayout3675.xml"/><Relationship Id="rId510" Type="http://schemas.openxmlformats.org/officeDocument/2006/relationships/slideLayout" Target="../slideLayouts/slideLayout3798.xml"/><Relationship Id="rId191" Type="http://schemas.openxmlformats.org/officeDocument/2006/relationships/slideLayout" Target="../slideLayouts/slideLayout3479.xml"/><Relationship Id="rId205" Type="http://schemas.openxmlformats.org/officeDocument/2006/relationships/slideLayout" Target="../slideLayouts/slideLayout3493.xml"/><Relationship Id="rId247" Type="http://schemas.openxmlformats.org/officeDocument/2006/relationships/slideLayout" Target="../slideLayouts/slideLayout3535.xml"/><Relationship Id="rId412" Type="http://schemas.openxmlformats.org/officeDocument/2006/relationships/slideLayout" Target="../slideLayouts/slideLayout3700.xml"/><Relationship Id="rId107" Type="http://schemas.openxmlformats.org/officeDocument/2006/relationships/slideLayout" Target="../slideLayouts/slideLayout3395.xml"/><Relationship Id="rId289" Type="http://schemas.openxmlformats.org/officeDocument/2006/relationships/slideLayout" Target="../slideLayouts/slideLayout3577.xml"/><Relationship Id="rId454" Type="http://schemas.openxmlformats.org/officeDocument/2006/relationships/slideLayout" Target="../slideLayouts/slideLayout3742.xml"/><Relationship Id="rId496" Type="http://schemas.openxmlformats.org/officeDocument/2006/relationships/slideLayout" Target="../slideLayouts/slideLayout3784.xml"/><Relationship Id="rId11" Type="http://schemas.openxmlformats.org/officeDocument/2006/relationships/slideLayout" Target="../slideLayouts/slideLayout3299.xml"/><Relationship Id="rId53" Type="http://schemas.openxmlformats.org/officeDocument/2006/relationships/slideLayout" Target="../slideLayouts/slideLayout3341.xml"/><Relationship Id="rId149" Type="http://schemas.openxmlformats.org/officeDocument/2006/relationships/slideLayout" Target="../slideLayouts/slideLayout3437.xml"/><Relationship Id="rId314" Type="http://schemas.openxmlformats.org/officeDocument/2006/relationships/slideLayout" Target="../slideLayouts/slideLayout3602.xml"/><Relationship Id="rId356" Type="http://schemas.openxmlformats.org/officeDocument/2006/relationships/slideLayout" Target="../slideLayouts/slideLayout3644.xml"/><Relationship Id="rId398" Type="http://schemas.openxmlformats.org/officeDocument/2006/relationships/slideLayout" Target="../slideLayouts/slideLayout3686.xml"/><Relationship Id="rId521" Type="http://schemas.openxmlformats.org/officeDocument/2006/relationships/slideLayout" Target="../slideLayouts/slideLayout3809.xml"/><Relationship Id="rId95" Type="http://schemas.openxmlformats.org/officeDocument/2006/relationships/slideLayout" Target="../slideLayouts/slideLayout3383.xml"/><Relationship Id="rId160" Type="http://schemas.openxmlformats.org/officeDocument/2006/relationships/slideLayout" Target="../slideLayouts/slideLayout3448.xml"/><Relationship Id="rId216" Type="http://schemas.openxmlformats.org/officeDocument/2006/relationships/slideLayout" Target="../slideLayouts/slideLayout3504.xml"/><Relationship Id="rId423" Type="http://schemas.openxmlformats.org/officeDocument/2006/relationships/slideLayout" Target="../slideLayouts/slideLayout3711.xml"/><Relationship Id="rId258" Type="http://schemas.openxmlformats.org/officeDocument/2006/relationships/slideLayout" Target="../slideLayouts/slideLayout3546.xml"/><Relationship Id="rId465" Type="http://schemas.openxmlformats.org/officeDocument/2006/relationships/slideLayout" Target="../slideLayouts/slideLayout3753.xml"/><Relationship Id="rId22" Type="http://schemas.openxmlformats.org/officeDocument/2006/relationships/slideLayout" Target="../slideLayouts/slideLayout3310.xml"/><Relationship Id="rId64" Type="http://schemas.openxmlformats.org/officeDocument/2006/relationships/slideLayout" Target="../slideLayouts/slideLayout3352.xml"/><Relationship Id="rId118" Type="http://schemas.openxmlformats.org/officeDocument/2006/relationships/slideLayout" Target="../slideLayouts/slideLayout3406.xml"/><Relationship Id="rId325" Type="http://schemas.openxmlformats.org/officeDocument/2006/relationships/slideLayout" Target="../slideLayouts/slideLayout3613.xml"/><Relationship Id="rId367" Type="http://schemas.openxmlformats.org/officeDocument/2006/relationships/slideLayout" Target="../slideLayouts/slideLayout3655.xml"/><Relationship Id="rId532" Type="http://schemas.openxmlformats.org/officeDocument/2006/relationships/slideLayout" Target="../slideLayouts/slideLayout3820.xml"/><Relationship Id="rId171" Type="http://schemas.openxmlformats.org/officeDocument/2006/relationships/slideLayout" Target="../slideLayouts/slideLayout3459.xml"/><Relationship Id="rId227" Type="http://schemas.openxmlformats.org/officeDocument/2006/relationships/slideLayout" Target="../slideLayouts/slideLayout3515.xml"/><Relationship Id="rId269" Type="http://schemas.openxmlformats.org/officeDocument/2006/relationships/slideLayout" Target="../slideLayouts/slideLayout3557.xml"/><Relationship Id="rId434" Type="http://schemas.openxmlformats.org/officeDocument/2006/relationships/slideLayout" Target="../slideLayouts/slideLayout3722.xml"/><Relationship Id="rId476" Type="http://schemas.openxmlformats.org/officeDocument/2006/relationships/slideLayout" Target="../slideLayouts/slideLayout3764.xml"/><Relationship Id="rId33" Type="http://schemas.openxmlformats.org/officeDocument/2006/relationships/slideLayout" Target="../slideLayouts/slideLayout3321.xml"/><Relationship Id="rId129" Type="http://schemas.openxmlformats.org/officeDocument/2006/relationships/slideLayout" Target="../slideLayouts/slideLayout3417.xml"/><Relationship Id="rId280" Type="http://schemas.openxmlformats.org/officeDocument/2006/relationships/slideLayout" Target="../slideLayouts/slideLayout3568.xml"/><Relationship Id="rId336" Type="http://schemas.openxmlformats.org/officeDocument/2006/relationships/slideLayout" Target="../slideLayouts/slideLayout3624.xml"/><Relationship Id="rId501" Type="http://schemas.openxmlformats.org/officeDocument/2006/relationships/slideLayout" Target="../slideLayouts/slideLayout3789.xml"/><Relationship Id="rId543" Type="http://schemas.openxmlformats.org/officeDocument/2006/relationships/slideLayout" Target="../slideLayouts/slideLayout3831.xml"/><Relationship Id="rId75" Type="http://schemas.openxmlformats.org/officeDocument/2006/relationships/slideLayout" Target="../slideLayouts/slideLayout3363.xml"/><Relationship Id="rId140" Type="http://schemas.openxmlformats.org/officeDocument/2006/relationships/slideLayout" Target="../slideLayouts/slideLayout3428.xml"/><Relationship Id="rId182" Type="http://schemas.openxmlformats.org/officeDocument/2006/relationships/slideLayout" Target="../slideLayouts/slideLayout3470.xml"/><Relationship Id="rId378" Type="http://schemas.openxmlformats.org/officeDocument/2006/relationships/slideLayout" Target="../slideLayouts/slideLayout3666.xml"/><Relationship Id="rId403" Type="http://schemas.openxmlformats.org/officeDocument/2006/relationships/slideLayout" Target="../slideLayouts/slideLayout3691.xml"/><Relationship Id="rId6" Type="http://schemas.openxmlformats.org/officeDocument/2006/relationships/slideLayout" Target="../slideLayouts/slideLayout3294.xml"/><Relationship Id="rId238" Type="http://schemas.openxmlformats.org/officeDocument/2006/relationships/slideLayout" Target="../slideLayouts/slideLayout3526.xml"/><Relationship Id="rId445" Type="http://schemas.openxmlformats.org/officeDocument/2006/relationships/slideLayout" Target="../slideLayouts/slideLayout3733.xml"/><Relationship Id="rId487" Type="http://schemas.openxmlformats.org/officeDocument/2006/relationships/slideLayout" Target="../slideLayouts/slideLayout3775.xml"/><Relationship Id="rId291" Type="http://schemas.openxmlformats.org/officeDocument/2006/relationships/slideLayout" Target="../slideLayouts/slideLayout3579.xml"/><Relationship Id="rId305" Type="http://schemas.openxmlformats.org/officeDocument/2006/relationships/slideLayout" Target="../slideLayouts/slideLayout3593.xml"/><Relationship Id="rId347" Type="http://schemas.openxmlformats.org/officeDocument/2006/relationships/slideLayout" Target="../slideLayouts/slideLayout3635.xml"/><Relationship Id="rId512" Type="http://schemas.openxmlformats.org/officeDocument/2006/relationships/slideLayout" Target="../slideLayouts/slideLayout3800.xml"/><Relationship Id="rId44" Type="http://schemas.openxmlformats.org/officeDocument/2006/relationships/slideLayout" Target="../slideLayouts/slideLayout3332.xml"/><Relationship Id="rId86" Type="http://schemas.openxmlformats.org/officeDocument/2006/relationships/slideLayout" Target="../slideLayouts/slideLayout3374.xml"/><Relationship Id="rId151" Type="http://schemas.openxmlformats.org/officeDocument/2006/relationships/slideLayout" Target="../slideLayouts/slideLayout3439.xml"/><Relationship Id="rId389" Type="http://schemas.openxmlformats.org/officeDocument/2006/relationships/slideLayout" Target="../slideLayouts/slideLayout3677.xml"/><Relationship Id="rId193" Type="http://schemas.openxmlformats.org/officeDocument/2006/relationships/slideLayout" Target="../slideLayouts/slideLayout3481.xml"/><Relationship Id="rId207" Type="http://schemas.openxmlformats.org/officeDocument/2006/relationships/slideLayout" Target="../slideLayouts/slideLayout3495.xml"/><Relationship Id="rId249" Type="http://schemas.openxmlformats.org/officeDocument/2006/relationships/slideLayout" Target="../slideLayouts/slideLayout3537.xml"/><Relationship Id="rId414" Type="http://schemas.openxmlformats.org/officeDocument/2006/relationships/slideLayout" Target="../slideLayouts/slideLayout3702.xml"/><Relationship Id="rId456" Type="http://schemas.openxmlformats.org/officeDocument/2006/relationships/slideLayout" Target="../slideLayouts/slideLayout3744.xml"/><Relationship Id="rId498" Type="http://schemas.openxmlformats.org/officeDocument/2006/relationships/slideLayout" Target="../slideLayouts/slideLayout3786.xml"/><Relationship Id="rId13" Type="http://schemas.openxmlformats.org/officeDocument/2006/relationships/slideLayout" Target="../slideLayouts/slideLayout3301.xml"/><Relationship Id="rId109" Type="http://schemas.openxmlformats.org/officeDocument/2006/relationships/slideLayout" Target="../slideLayouts/slideLayout3397.xml"/><Relationship Id="rId260" Type="http://schemas.openxmlformats.org/officeDocument/2006/relationships/slideLayout" Target="../slideLayouts/slideLayout3548.xml"/><Relationship Id="rId316" Type="http://schemas.openxmlformats.org/officeDocument/2006/relationships/slideLayout" Target="../slideLayouts/slideLayout3604.xml"/><Relationship Id="rId523" Type="http://schemas.openxmlformats.org/officeDocument/2006/relationships/slideLayout" Target="../slideLayouts/slideLayout3811.xml"/><Relationship Id="rId55" Type="http://schemas.openxmlformats.org/officeDocument/2006/relationships/slideLayout" Target="../slideLayouts/slideLayout3343.xml"/><Relationship Id="rId97" Type="http://schemas.openxmlformats.org/officeDocument/2006/relationships/slideLayout" Target="../slideLayouts/slideLayout3385.xml"/><Relationship Id="rId120" Type="http://schemas.openxmlformats.org/officeDocument/2006/relationships/slideLayout" Target="../slideLayouts/slideLayout3408.xml"/><Relationship Id="rId358" Type="http://schemas.openxmlformats.org/officeDocument/2006/relationships/slideLayout" Target="../slideLayouts/slideLayout3646.xml"/><Relationship Id="rId162" Type="http://schemas.openxmlformats.org/officeDocument/2006/relationships/slideLayout" Target="../slideLayouts/slideLayout3450.xml"/><Relationship Id="rId218" Type="http://schemas.openxmlformats.org/officeDocument/2006/relationships/slideLayout" Target="../slideLayouts/slideLayout3506.xml"/><Relationship Id="rId425" Type="http://schemas.openxmlformats.org/officeDocument/2006/relationships/slideLayout" Target="../slideLayouts/slideLayout3713.xml"/><Relationship Id="rId467" Type="http://schemas.openxmlformats.org/officeDocument/2006/relationships/slideLayout" Target="../slideLayouts/slideLayout3755.xml"/><Relationship Id="rId271" Type="http://schemas.openxmlformats.org/officeDocument/2006/relationships/slideLayout" Target="../slideLayouts/slideLayout3559.xml"/><Relationship Id="rId24" Type="http://schemas.openxmlformats.org/officeDocument/2006/relationships/slideLayout" Target="../slideLayouts/slideLayout3312.xml"/><Relationship Id="rId66" Type="http://schemas.openxmlformats.org/officeDocument/2006/relationships/slideLayout" Target="../slideLayouts/slideLayout3354.xml"/><Relationship Id="rId131" Type="http://schemas.openxmlformats.org/officeDocument/2006/relationships/slideLayout" Target="../slideLayouts/slideLayout3419.xml"/><Relationship Id="rId327" Type="http://schemas.openxmlformats.org/officeDocument/2006/relationships/slideLayout" Target="../slideLayouts/slideLayout3615.xml"/><Relationship Id="rId369" Type="http://schemas.openxmlformats.org/officeDocument/2006/relationships/slideLayout" Target="../slideLayouts/slideLayout3657.xml"/><Relationship Id="rId534" Type="http://schemas.openxmlformats.org/officeDocument/2006/relationships/slideLayout" Target="../slideLayouts/slideLayout3822.xml"/><Relationship Id="rId173" Type="http://schemas.openxmlformats.org/officeDocument/2006/relationships/slideLayout" Target="../slideLayouts/slideLayout3461.xml"/><Relationship Id="rId229" Type="http://schemas.openxmlformats.org/officeDocument/2006/relationships/slideLayout" Target="../slideLayouts/slideLayout3517.xml"/><Relationship Id="rId380" Type="http://schemas.openxmlformats.org/officeDocument/2006/relationships/slideLayout" Target="../slideLayouts/slideLayout3668.xml"/><Relationship Id="rId436" Type="http://schemas.openxmlformats.org/officeDocument/2006/relationships/slideLayout" Target="../slideLayouts/slideLayout3724.xml"/><Relationship Id="rId240" Type="http://schemas.openxmlformats.org/officeDocument/2006/relationships/slideLayout" Target="../slideLayouts/slideLayout3528.xml"/><Relationship Id="rId478" Type="http://schemas.openxmlformats.org/officeDocument/2006/relationships/slideLayout" Target="../slideLayouts/slideLayout3766.xml"/><Relationship Id="rId35" Type="http://schemas.openxmlformats.org/officeDocument/2006/relationships/slideLayout" Target="../slideLayouts/slideLayout3323.xml"/><Relationship Id="rId77" Type="http://schemas.openxmlformats.org/officeDocument/2006/relationships/slideLayout" Target="../slideLayouts/slideLayout3365.xml"/><Relationship Id="rId100" Type="http://schemas.openxmlformats.org/officeDocument/2006/relationships/slideLayout" Target="../slideLayouts/slideLayout3388.xml"/><Relationship Id="rId282" Type="http://schemas.openxmlformats.org/officeDocument/2006/relationships/slideLayout" Target="../slideLayouts/slideLayout3570.xml"/><Relationship Id="rId338" Type="http://schemas.openxmlformats.org/officeDocument/2006/relationships/slideLayout" Target="../slideLayouts/slideLayout3626.xml"/><Relationship Id="rId503" Type="http://schemas.openxmlformats.org/officeDocument/2006/relationships/slideLayout" Target="../slideLayouts/slideLayout3791.xml"/><Relationship Id="rId545" Type="http://schemas.openxmlformats.org/officeDocument/2006/relationships/slideLayout" Target="../slideLayouts/slideLayout3833.xml"/><Relationship Id="rId8" Type="http://schemas.openxmlformats.org/officeDocument/2006/relationships/slideLayout" Target="../slideLayouts/slideLayout3296.xml"/><Relationship Id="rId142" Type="http://schemas.openxmlformats.org/officeDocument/2006/relationships/slideLayout" Target="../slideLayouts/slideLayout3430.xml"/><Relationship Id="rId184" Type="http://schemas.openxmlformats.org/officeDocument/2006/relationships/slideLayout" Target="../slideLayouts/slideLayout3472.xml"/><Relationship Id="rId391" Type="http://schemas.openxmlformats.org/officeDocument/2006/relationships/slideLayout" Target="../slideLayouts/slideLayout3679.xml"/><Relationship Id="rId405" Type="http://schemas.openxmlformats.org/officeDocument/2006/relationships/slideLayout" Target="../slideLayouts/slideLayout3693.xml"/><Relationship Id="rId447" Type="http://schemas.openxmlformats.org/officeDocument/2006/relationships/slideLayout" Target="../slideLayouts/slideLayout3735.xml"/><Relationship Id="rId251" Type="http://schemas.openxmlformats.org/officeDocument/2006/relationships/slideLayout" Target="../slideLayouts/slideLayout3539.xml"/><Relationship Id="rId489" Type="http://schemas.openxmlformats.org/officeDocument/2006/relationships/slideLayout" Target="../slideLayouts/slideLayout3777.xml"/><Relationship Id="rId46" Type="http://schemas.openxmlformats.org/officeDocument/2006/relationships/slideLayout" Target="../slideLayouts/slideLayout3334.xml"/><Relationship Id="rId293" Type="http://schemas.openxmlformats.org/officeDocument/2006/relationships/slideLayout" Target="../slideLayouts/slideLayout3581.xml"/><Relationship Id="rId307" Type="http://schemas.openxmlformats.org/officeDocument/2006/relationships/slideLayout" Target="../slideLayouts/slideLayout3595.xml"/><Relationship Id="rId349" Type="http://schemas.openxmlformats.org/officeDocument/2006/relationships/slideLayout" Target="../slideLayouts/slideLayout3637.xml"/><Relationship Id="rId514" Type="http://schemas.openxmlformats.org/officeDocument/2006/relationships/slideLayout" Target="../slideLayouts/slideLayout3802.xml"/><Relationship Id="rId88" Type="http://schemas.openxmlformats.org/officeDocument/2006/relationships/slideLayout" Target="../slideLayouts/slideLayout3376.xml"/><Relationship Id="rId111" Type="http://schemas.openxmlformats.org/officeDocument/2006/relationships/slideLayout" Target="../slideLayouts/slideLayout3399.xml"/><Relationship Id="rId153" Type="http://schemas.openxmlformats.org/officeDocument/2006/relationships/slideLayout" Target="../slideLayouts/slideLayout3441.xml"/><Relationship Id="rId195" Type="http://schemas.openxmlformats.org/officeDocument/2006/relationships/slideLayout" Target="../slideLayouts/slideLayout3483.xml"/><Relationship Id="rId209" Type="http://schemas.openxmlformats.org/officeDocument/2006/relationships/slideLayout" Target="../slideLayouts/slideLayout3497.xml"/><Relationship Id="rId360" Type="http://schemas.openxmlformats.org/officeDocument/2006/relationships/slideLayout" Target="../slideLayouts/slideLayout3648.xml"/><Relationship Id="rId416" Type="http://schemas.openxmlformats.org/officeDocument/2006/relationships/slideLayout" Target="../slideLayouts/slideLayout3704.xml"/></Relationships>
</file>

<file path=ppt/slideMasters/_rels/slideMaster8.xml.rels><?xml version="1.0" encoding="UTF-8" standalone="yes"?>
<Relationships xmlns="http://schemas.openxmlformats.org/package/2006/relationships"><Relationship Id="rId117" Type="http://schemas.openxmlformats.org/officeDocument/2006/relationships/slideLayout" Target="../slideLayouts/slideLayout3953.xml"/><Relationship Id="rId299" Type="http://schemas.openxmlformats.org/officeDocument/2006/relationships/slideLayout" Target="../slideLayouts/slideLayout4135.xml"/><Relationship Id="rId21" Type="http://schemas.openxmlformats.org/officeDocument/2006/relationships/slideLayout" Target="../slideLayouts/slideLayout3857.xml"/><Relationship Id="rId63" Type="http://schemas.openxmlformats.org/officeDocument/2006/relationships/slideLayout" Target="../slideLayouts/slideLayout3899.xml"/><Relationship Id="rId159" Type="http://schemas.openxmlformats.org/officeDocument/2006/relationships/slideLayout" Target="../slideLayouts/slideLayout3995.xml"/><Relationship Id="rId324" Type="http://schemas.openxmlformats.org/officeDocument/2006/relationships/slideLayout" Target="../slideLayouts/slideLayout4160.xml"/><Relationship Id="rId366" Type="http://schemas.openxmlformats.org/officeDocument/2006/relationships/slideLayout" Target="../slideLayouts/slideLayout4202.xml"/><Relationship Id="rId531" Type="http://schemas.openxmlformats.org/officeDocument/2006/relationships/slideLayout" Target="../slideLayouts/slideLayout4367.xml"/><Relationship Id="rId170" Type="http://schemas.openxmlformats.org/officeDocument/2006/relationships/slideLayout" Target="../slideLayouts/slideLayout4006.xml"/><Relationship Id="rId226" Type="http://schemas.openxmlformats.org/officeDocument/2006/relationships/slideLayout" Target="../slideLayouts/slideLayout4062.xml"/><Relationship Id="rId433" Type="http://schemas.openxmlformats.org/officeDocument/2006/relationships/slideLayout" Target="../slideLayouts/slideLayout4269.xml"/><Relationship Id="rId268" Type="http://schemas.openxmlformats.org/officeDocument/2006/relationships/slideLayout" Target="../slideLayouts/slideLayout4104.xml"/><Relationship Id="rId475" Type="http://schemas.openxmlformats.org/officeDocument/2006/relationships/slideLayout" Target="../slideLayouts/slideLayout4311.xml"/><Relationship Id="rId32" Type="http://schemas.openxmlformats.org/officeDocument/2006/relationships/slideLayout" Target="../slideLayouts/slideLayout3868.xml"/><Relationship Id="rId74" Type="http://schemas.openxmlformats.org/officeDocument/2006/relationships/slideLayout" Target="../slideLayouts/slideLayout3910.xml"/><Relationship Id="rId128" Type="http://schemas.openxmlformats.org/officeDocument/2006/relationships/slideLayout" Target="../slideLayouts/slideLayout3964.xml"/><Relationship Id="rId335" Type="http://schemas.openxmlformats.org/officeDocument/2006/relationships/slideLayout" Target="../slideLayouts/slideLayout4171.xml"/><Relationship Id="rId377" Type="http://schemas.openxmlformats.org/officeDocument/2006/relationships/slideLayout" Target="../slideLayouts/slideLayout4213.xml"/><Relationship Id="rId500" Type="http://schemas.openxmlformats.org/officeDocument/2006/relationships/slideLayout" Target="../slideLayouts/slideLayout4336.xml"/><Relationship Id="rId542" Type="http://schemas.openxmlformats.org/officeDocument/2006/relationships/slideLayout" Target="../slideLayouts/slideLayout4378.xml"/><Relationship Id="rId5" Type="http://schemas.openxmlformats.org/officeDocument/2006/relationships/slideLayout" Target="../slideLayouts/slideLayout3841.xml"/><Relationship Id="rId181" Type="http://schemas.openxmlformats.org/officeDocument/2006/relationships/slideLayout" Target="../slideLayouts/slideLayout4017.xml"/><Relationship Id="rId237" Type="http://schemas.openxmlformats.org/officeDocument/2006/relationships/slideLayout" Target="../slideLayouts/slideLayout4073.xml"/><Relationship Id="rId402" Type="http://schemas.openxmlformats.org/officeDocument/2006/relationships/slideLayout" Target="../slideLayouts/slideLayout4238.xml"/><Relationship Id="rId279" Type="http://schemas.openxmlformats.org/officeDocument/2006/relationships/slideLayout" Target="../slideLayouts/slideLayout4115.xml"/><Relationship Id="rId444" Type="http://schemas.openxmlformats.org/officeDocument/2006/relationships/slideLayout" Target="../slideLayouts/slideLayout4280.xml"/><Relationship Id="rId486" Type="http://schemas.openxmlformats.org/officeDocument/2006/relationships/slideLayout" Target="../slideLayouts/slideLayout4322.xml"/><Relationship Id="rId43" Type="http://schemas.openxmlformats.org/officeDocument/2006/relationships/slideLayout" Target="../slideLayouts/slideLayout3879.xml"/><Relationship Id="rId139" Type="http://schemas.openxmlformats.org/officeDocument/2006/relationships/slideLayout" Target="../slideLayouts/slideLayout3975.xml"/><Relationship Id="rId290" Type="http://schemas.openxmlformats.org/officeDocument/2006/relationships/slideLayout" Target="../slideLayouts/slideLayout4126.xml"/><Relationship Id="rId304" Type="http://schemas.openxmlformats.org/officeDocument/2006/relationships/slideLayout" Target="../slideLayouts/slideLayout4140.xml"/><Relationship Id="rId346" Type="http://schemas.openxmlformats.org/officeDocument/2006/relationships/slideLayout" Target="../slideLayouts/slideLayout4182.xml"/><Relationship Id="rId388" Type="http://schemas.openxmlformats.org/officeDocument/2006/relationships/slideLayout" Target="../slideLayouts/slideLayout4224.xml"/><Relationship Id="rId511" Type="http://schemas.openxmlformats.org/officeDocument/2006/relationships/slideLayout" Target="../slideLayouts/slideLayout4347.xml"/><Relationship Id="rId85" Type="http://schemas.openxmlformats.org/officeDocument/2006/relationships/slideLayout" Target="../slideLayouts/slideLayout3921.xml"/><Relationship Id="rId150" Type="http://schemas.openxmlformats.org/officeDocument/2006/relationships/slideLayout" Target="../slideLayouts/slideLayout3986.xml"/><Relationship Id="rId192" Type="http://schemas.openxmlformats.org/officeDocument/2006/relationships/slideLayout" Target="../slideLayouts/slideLayout4028.xml"/><Relationship Id="rId206" Type="http://schemas.openxmlformats.org/officeDocument/2006/relationships/slideLayout" Target="../slideLayouts/slideLayout4042.xml"/><Relationship Id="rId413" Type="http://schemas.openxmlformats.org/officeDocument/2006/relationships/slideLayout" Target="../slideLayouts/slideLayout4249.xml"/><Relationship Id="rId248" Type="http://schemas.openxmlformats.org/officeDocument/2006/relationships/slideLayout" Target="../slideLayouts/slideLayout4084.xml"/><Relationship Id="rId455" Type="http://schemas.openxmlformats.org/officeDocument/2006/relationships/slideLayout" Target="../slideLayouts/slideLayout4291.xml"/><Relationship Id="rId497" Type="http://schemas.openxmlformats.org/officeDocument/2006/relationships/slideLayout" Target="../slideLayouts/slideLayout4333.xml"/><Relationship Id="rId12" Type="http://schemas.openxmlformats.org/officeDocument/2006/relationships/slideLayout" Target="../slideLayouts/slideLayout3848.xml"/><Relationship Id="rId108" Type="http://schemas.openxmlformats.org/officeDocument/2006/relationships/slideLayout" Target="../slideLayouts/slideLayout3944.xml"/><Relationship Id="rId315" Type="http://schemas.openxmlformats.org/officeDocument/2006/relationships/slideLayout" Target="../slideLayouts/slideLayout4151.xml"/><Relationship Id="rId357" Type="http://schemas.openxmlformats.org/officeDocument/2006/relationships/slideLayout" Target="../slideLayouts/slideLayout4193.xml"/><Relationship Id="rId522" Type="http://schemas.openxmlformats.org/officeDocument/2006/relationships/slideLayout" Target="../slideLayouts/slideLayout4358.xml"/><Relationship Id="rId54" Type="http://schemas.openxmlformats.org/officeDocument/2006/relationships/slideLayout" Target="../slideLayouts/slideLayout3890.xml"/><Relationship Id="rId96" Type="http://schemas.openxmlformats.org/officeDocument/2006/relationships/slideLayout" Target="../slideLayouts/slideLayout3932.xml"/><Relationship Id="rId161" Type="http://schemas.openxmlformats.org/officeDocument/2006/relationships/slideLayout" Target="../slideLayouts/slideLayout3997.xml"/><Relationship Id="rId217" Type="http://schemas.openxmlformats.org/officeDocument/2006/relationships/slideLayout" Target="../slideLayouts/slideLayout4053.xml"/><Relationship Id="rId399" Type="http://schemas.openxmlformats.org/officeDocument/2006/relationships/slideLayout" Target="../slideLayouts/slideLayout4235.xml"/><Relationship Id="rId259" Type="http://schemas.openxmlformats.org/officeDocument/2006/relationships/slideLayout" Target="../slideLayouts/slideLayout4095.xml"/><Relationship Id="rId424" Type="http://schemas.openxmlformats.org/officeDocument/2006/relationships/slideLayout" Target="../slideLayouts/slideLayout4260.xml"/><Relationship Id="rId466" Type="http://schemas.openxmlformats.org/officeDocument/2006/relationships/slideLayout" Target="../slideLayouts/slideLayout4302.xml"/><Relationship Id="rId23" Type="http://schemas.openxmlformats.org/officeDocument/2006/relationships/slideLayout" Target="../slideLayouts/slideLayout3859.xml"/><Relationship Id="rId119" Type="http://schemas.openxmlformats.org/officeDocument/2006/relationships/slideLayout" Target="../slideLayouts/slideLayout3955.xml"/><Relationship Id="rId270" Type="http://schemas.openxmlformats.org/officeDocument/2006/relationships/slideLayout" Target="../slideLayouts/slideLayout4106.xml"/><Relationship Id="rId326" Type="http://schemas.openxmlformats.org/officeDocument/2006/relationships/slideLayout" Target="../slideLayouts/slideLayout4162.xml"/><Relationship Id="rId533" Type="http://schemas.openxmlformats.org/officeDocument/2006/relationships/slideLayout" Target="../slideLayouts/slideLayout4369.xml"/><Relationship Id="rId65" Type="http://schemas.openxmlformats.org/officeDocument/2006/relationships/slideLayout" Target="../slideLayouts/slideLayout3901.xml"/><Relationship Id="rId130" Type="http://schemas.openxmlformats.org/officeDocument/2006/relationships/slideLayout" Target="../slideLayouts/slideLayout3966.xml"/><Relationship Id="rId368" Type="http://schemas.openxmlformats.org/officeDocument/2006/relationships/slideLayout" Target="../slideLayouts/slideLayout4204.xml"/><Relationship Id="rId172" Type="http://schemas.openxmlformats.org/officeDocument/2006/relationships/slideLayout" Target="../slideLayouts/slideLayout4008.xml"/><Relationship Id="rId228" Type="http://schemas.openxmlformats.org/officeDocument/2006/relationships/slideLayout" Target="../slideLayouts/slideLayout4064.xml"/><Relationship Id="rId435" Type="http://schemas.openxmlformats.org/officeDocument/2006/relationships/slideLayout" Target="../slideLayouts/slideLayout4271.xml"/><Relationship Id="rId477" Type="http://schemas.openxmlformats.org/officeDocument/2006/relationships/slideLayout" Target="../slideLayouts/slideLayout4313.xml"/><Relationship Id="rId281" Type="http://schemas.openxmlformats.org/officeDocument/2006/relationships/slideLayout" Target="../slideLayouts/slideLayout4117.xml"/><Relationship Id="rId337" Type="http://schemas.openxmlformats.org/officeDocument/2006/relationships/slideLayout" Target="../slideLayouts/slideLayout4173.xml"/><Relationship Id="rId502" Type="http://schemas.openxmlformats.org/officeDocument/2006/relationships/slideLayout" Target="../slideLayouts/slideLayout4338.xml"/><Relationship Id="rId34" Type="http://schemas.openxmlformats.org/officeDocument/2006/relationships/slideLayout" Target="../slideLayouts/slideLayout3870.xml"/><Relationship Id="rId76" Type="http://schemas.openxmlformats.org/officeDocument/2006/relationships/slideLayout" Target="../slideLayouts/slideLayout3912.xml"/><Relationship Id="rId141" Type="http://schemas.openxmlformats.org/officeDocument/2006/relationships/slideLayout" Target="../slideLayouts/slideLayout3977.xml"/><Relationship Id="rId379" Type="http://schemas.openxmlformats.org/officeDocument/2006/relationships/slideLayout" Target="../slideLayouts/slideLayout4215.xml"/><Relationship Id="rId544" Type="http://schemas.openxmlformats.org/officeDocument/2006/relationships/slideLayout" Target="../slideLayouts/slideLayout4380.xml"/><Relationship Id="rId7" Type="http://schemas.openxmlformats.org/officeDocument/2006/relationships/slideLayout" Target="../slideLayouts/slideLayout3843.xml"/><Relationship Id="rId183" Type="http://schemas.openxmlformats.org/officeDocument/2006/relationships/slideLayout" Target="../slideLayouts/slideLayout4019.xml"/><Relationship Id="rId239" Type="http://schemas.openxmlformats.org/officeDocument/2006/relationships/slideLayout" Target="../slideLayouts/slideLayout4075.xml"/><Relationship Id="rId390" Type="http://schemas.openxmlformats.org/officeDocument/2006/relationships/slideLayout" Target="../slideLayouts/slideLayout4226.xml"/><Relationship Id="rId404" Type="http://schemas.openxmlformats.org/officeDocument/2006/relationships/slideLayout" Target="../slideLayouts/slideLayout4240.xml"/><Relationship Id="rId446" Type="http://schemas.openxmlformats.org/officeDocument/2006/relationships/slideLayout" Target="../slideLayouts/slideLayout4282.xml"/><Relationship Id="rId250" Type="http://schemas.openxmlformats.org/officeDocument/2006/relationships/slideLayout" Target="../slideLayouts/slideLayout4086.xml"/><Relationship Id="rId292" Type="http://schemas.openxmlformats.org/officeDocument/2006/relationships/slideLayout" Target="../slideLayouts/slideLayout4128.xml"/><Relationship Id="rId306" Type="http://schemas.openxmlformats.org/officeDocument/2006/relationships/slideLayout" Target="../slideLayouts/slideLayout4142.xml"/><Relationship Id="rId488" Type="http://schemas.openxmlformats.org/officeDocument/2006/relationships/slideLayout" Target="../slideLayouts/slideLayout4324.xml"/><Relationship Id="rId45" Type="http://schemas.openxmlformats.org/officeDocument/2006/relationships/slideLayout" Target="../slideLayouts/slideLayout3881.xml"/><Relationship Id="rId87" Type="http://schemas.openxmlformats.org/officeDocument/2006/relationships/slideLayout" Target="../slideLayouts/slideLayout3923.xml"/><Relationship Id="rId110" Type="http://schemas.openxmlformats.org/officeDocument/2006/relationships/slideLayout" Target="../slideLayouts/slideLayout3946.xml"/><Relationship Id="rId348" Type="http://schemas.openxmlformats.org/officeDocument/2006/relationships/slideLayout" Target="../slideLayouts/slideLayout4184.xml"/><Relationship Id="rId513" Type="http://schemas.openxmlformats.org/officeDocument/2006/relationships/slideLayout" Target="../slideLayouts/slideLayout4349.xml"/><Relationship Id="rId152" Type="http://schemas.openxmlformats.org/officeDocument/2006/relationships/slideLayout" Target="../slideLayouts/slideLayout3988.xml"/><Relationship Id="rId194" Type="http://schemas.openxmlformats.org/officeDocument/2006/relationships/slideLayout" Target="../slideLayouts/slideLayout4030.xml"/><Relationship Id="rId208" Type="http://schemas.openxmlformats.org/officeDocument/2006/relationships/slideLayout" Target="../slideLayouts/slideLayout4044.xml"/><Relationship Id="rId415" Type="http://schemas.openxmlformats.org/officeDocument/2006/relationships/slideLayout" Target="../slideLayouts/slideLayout4251.xml"/><Relationship Id="rId457" Type="http://schemas.openxmlformats.org/officeDocument/2006/relationships/slideLayout" Target="../slideLayouts/slideLayout4293.xml"/><Relationship Id="rId261" Type="http://schemas.openxmlformats.org/officeDocument/2006/relationships/slideLayout" Target="../slideLayouts/slideLayout4097.xml"/><Relationship Id="rId499" Type="http://schemas.openxmlformats.org/officeDocument/2006/relationships/slideLayout" Target="../slideLayouts/slideLayout4335.xml"/><Relationship Id="rId14" Type="http://schemas.openxmlformats.org/officeDocument/2006/relationships/slideLayout" Target="../slideLayouts/slideLayout3850.xml"/><Relationship Id="rId56" Type="http://schemas.openxmlformats.org/officeDocument/2006/relationships/slideLayout" Target="../slideLayouts/slideLayout3892.xml"/><Relationship Id="rId317" Type="http://schemas.openxmlformats.org/officeDocument/2006/relationships/slideLayout" Target="../slideLayouts/slideLayout4153.xml"/><Relationship Id="rId359" Type="http://schemas.openxmlformats.org/officeDocument/2006/relationships/slideLayout" Target="../slideLayouts/slideLayout4195.xml"/><Relationship Id="rId524" Type="http://schemas.openxmlformats.org/officeDocument/2006/relationships/slideLayout" Target="../slideLayouts/slideLayout4360.xml"/><Relationship Id="rId98" Type="http://schemas.openxmlformats.org/officeDocument/2006/relationships/slideLayout" Target="../slideLayouts/slideLayout3934.xml"/><Relationship Id="rId121" Type="http://schemas.openxmlformats.org/officeDocument/2006/relationships/slideLayout" Target="../slideLayouts/slideLayout3957.xml"/><Relationship Id="rId163" Type="http://schemas.openxmlformats.org/officeDocument/2006/relationships/slideLayout" Target="../slideLayouts/slideLayout3999.xml"/><Relationship Id="rId219" Type="http://schemas.openxmlformats.org/officeDocument/2006/relationships/slideLayout" Target="../slideLayouts/slideLayout4055.xml"/><Relationship Id="rId370" Type="http://schemas.openxmlformats.org/officeDocument/2006/relationships/slideLayout" Target="../slideLayouts/slideLayout4206.xml"/><Relationship Id="rId426" Type="http://schemas.openxmlformats.org/officeDocument/2006/relationships/slideLayout" Target="../slideLayouts/slideLayout4262.xml"/><Relationship Id="rId230" Type="http://schemas.openxmlformats.org/officeDocument/2006/relationships/slideLayout" Target="../slideLayouts/slideLayout4066.xml"/><Relationship Id="rId468" Type="http://schemas.openxmlformats.org/officeDocument/2006/relationships/slideLayout" Target="../slideLayouts/slideLayout4304.xml"/><Relationship Id="rId25" Type="http://schemas.openxmlformats.org/officeDocument/2006/relationships/slideLayout" Target="../slideLayouts/slideLayout3861.xml"/><Relationship Id="rId67" Type="http://schemas.openxmlformats.org/officeDocument/2006/relationships/slideLayout" Target="../slideLayouts/slideLayout3903.xml"/><Relationship Id="rId272" Type="http://schemas.openxmlformats.org/officeDocument/2006/relationships/slideLayout" Target="../slideLayouts/slideLayout4108.xml"/><Relationship Id="rId328" Type="http://schemas.openxmlformats.org/officeDocument/2006/relationships/slideLayout" Target="../slideLayouts/slideLayout4164.xml"/><Relationship Id="rId535" Type="http://schemas.openxmlformats.org/officeDocument/2006/relationships/slideLayout" Target="../slideLayouts/slideLayout4371.xml"/><Relationship Id="rId132" Type="http://schemas.openxmlformats.org/officeDocument/2006/relationships/slideLayout" Target="../slideLayouts/slideLayout3968.xml"/><Relationship Id="rId174" Type="http://schemas.openxmlformats.org/officeDocument/2006/relationships/slideLayout" Target="../slideLayouts/slideLayout4010.xml"/><Relationship Id="rId381" Type="http://schemas.openxmlformats.org/officeDocument/2006/relationships/slideLayout" Target="../slideLayouts/slideLayout4217.xml"/><Relationship Id="rId220" Type="http://schemas.openxmlformats.org/officeDocument/2006/relationships/slideLayout" Target="../slideLayouts/slideLayout4056.xml"/><Relationship Id="rId241" Type="http://schemas.openxmlformats.org/officeDocument/2006/relationships/slideLayout" Target="../slideLayouts/slideLayout4077.xml"/><Relationship Id="rId437" Type="http://schemas.openxmlformats.org/officeDocument/2006/relationships/slideLayout" Target="../slideLayouts/slideLayout4273.xml"/><Relationship Id="rId458" Type="http://schemas.openxmlformats.org/officeDocument/2006/relationships/slideLayout" Target="../slideLayouts/slideLayout4294.xml"/><Relationship Id="rId479" Type="http://schemas.openxmlformats.org/officeDocument/2006/relationships/slideLayout" Target="../slideLayouts/slideLayout4315.xml"/><Relationship Id="rId15" Type="http://schemas.openxmlformats.org/officeDocument/2006/relationships/slideLayout" Target="../slideLayouts/slideLayout3851.xml"/><Relationship Id="rId36" Type="http://schemas.openxmlformats.org/officeDocument/2006/relationships/slideLayout" Target="../slideLayouts/slideLayout3872.xml"/><Relationship Id="rId57" Type="http://schemas.openxmlformats.org/officeDocument/2006/relationships/slideLayout" Target="../slideLayouts/slideLayout3893.xml"/><Relationship Id="rId262" Type="http://schemas.openxmlformats.org/officeDocument/2006/relationships/slideLayout" Target="../slideLayouts/slideLayout4098.xml"/><Relationship Id="rId283" Type="http://schemas.openxmlformats.org/officeDocument/2006/relationships/slideLayout" Target="../slideLayouts/slideLayout4119.xml"/><Relationship Id="rId318" Type="http://schemas.openxmlformats.org/officeDocument/2006/relationships/slideLayout" Target="../slideLayouts/slideLayout4154.xml"/><Relationship Id="rId339" Type="http://schemas.openxmlformats.org/officeDocument/2006/relationships/slideLayout" Target="../slideLayouts/slideLayout4175.xml"/><Relationship Id="rId490" Type="http://schemas.openxmlformats.org/officeDocument/2006/relationships/slideLayout" Target="../slideLayouts/slideLayout4326.xml"/><Relationship Id="rId504" Type="http://schemas.openxmlformats.org/officeDocument/2006/relationships/slideLayout" Target="../slideLayouts/slideLayout4340.xml"/><Relationship Id="rId525" Type="http://schemas.openxmlformats.org/officeDocument/2006/relationships/slideLayout" Target="../slideLayouts/slideLayout4361.xml"/><Relationship Id="rId546" Type="http://schemas.openxmlformats.org/officeDocument/2006/relationships/slideLayout" Target="../slideLayouts/slideLayout4382.xml"/><Relationship Id="rId78" Type="http://schemas.openxmlformats.org/officeDocument/2006/relationships/slideLayout" Target="../slideLayouts/slideLayout3914.xml"/><Relationship Id="rId99" Type="http://schemas.openxmlformats.org/officeDocument/2006/relationships/slideLayout" Target="../slideLayouts/slideLayout3935.xml"/><Relationship Id="rId101" Type="http://schemas.openxmlformats.org/officeDocument/2006/relationships/slideLayout" Target="../slideLayouts/slideLayout3937.xml"/><Relationship Id="rId122" Type="http://schemas.openxmlformats.org/officeDocument/2006/relationships/slideLayout" Target="../slideLayouts/slideLayout3958.xml"/><Relationship Id="rId143" Type="http://schemas.openxmlformats.org/officeDocument/2006/relationships/slideLayout" Target="../slideLayouts/slideLayout3979.xml"/><Relationship Id="rId164" Type="http://schemas.openxmlformats.org/officeDocument/2006/relationships/slideLayout" Target="../slideLayouts/slideLayout4000.xml"/><Relationship Id="rId185" Type="http://schemas.openxmlformats.org/officeDocument/2006/relationships/slideLayout" Target="../slideLayouts/slideLayout4021.xml"/><Relationship Id="rId350" Type="http://schemas.openxmlformats.org/officeDocument/2006/relationships/slideLayout" Target="../slideLayouts/slideLayout4186.xml"/><Relationship Id="rId371" Type="http://schemas.openxmlformats.org/officeDocument/2006/relationships/slideLayout" Target="../slideLayouts/slideLayout4207.xml"/><Relationship Id="rId406" Type="http://schemas.openxmlformats.org/officeDocument/2006/relationships/slideLayout" Target="../slideLayouts/slideLayout4242.xml"/><Relationship Id="rId9" Type="http://schemas.openxmlformats.org/officeDocument/2006/relationships/slideLayout" Target="../slideLayouts/slideLayout3845.xml"/><Relationship Id="rId210" Type="http://schemas.openxmlformats.org/officeDocument/2006/relationships/slideLayout" Target="../slideLayouts/slideLayout4046.xml"/><Relationship Id="rId392" Type="http://schemas.openxmlformats.org/officeDocument/2006/relationships/slideLayout" Target="../slideLayouts/slideLayout4228.xml"/><Relationship Id="rId427" Type="http://schemas.openxmlformats.org/officeDocument/2006/relationships/slideLayout" Target="../slideLayouts/slideLayout4263.xml"/><Relationship Id="rId448" Type="http://schemas.openxmlformats.org/officeDocument/2006/relationships/slideLayout" Target="../slideLayouts/slideLayout4284.xml"/><Relationship Id="rId469" Type="http://schemas.openxmlformats.org/officeDocument/2006/relationships/slideLayout" Target="../slideLayouts/slideLayout4305.xml"/><Relationship Id="rId26" Type="http://schemas.openxmlformats.org/officeDocument/2006/relationships/slideLayout" Target="../slideLayouts/slideLayout3862.xml"/><Relationship Id="rId231" Type="http://schemas.openxmlformats.org/officeDocument/2006/relationships/slideLayout" Target="../slideLayouts/slideLayout4067.xml"/><Relationship Id="rId252" Type="http://schemas.openxmlformats.org/officeDocument/2006/relationships/slideLayout" Target="../slideLayouts/slideLayout4088.xml"/><Relationship Id="rId273" Type="http://schemas.openxmlformats.org/officeDocument/2006/relationships/slideLayout" Target="../slideLayouts/slideLayout4109.xml"/><Relationship Id="rId294" Type="http://schemas.openxmlformats.org/officeDocument/2006/relationships/slideLayout" Target="../slideLayouts/slideLayout4130.xml"/><Relationship Id="rId308" Type="http://schemas.openxmlformats.org/officeDocument/2006/relationships/slideLayout" Target="../slideLayouts/slideLayout4144.xml"/><Relationship Id="rId329" Type="http://schemas.openxmlformats.org/officeDocument/2006/relationships/slideLayout" Target="../slideLayouts/slideLayout4165.xml"/><Relationship Id="rId480" Type="http://schemas.openxmlformats.org/officeDocument/2006/relationships/slideLayout" Target="../slideLayouts/slideLayout4316.xml"/><Relationship Id="rId515" Type="http://schemas.openxmlformats.org/officeDocument/2006/relationships/slideLayout" Target="../slideLayouts/slideLayout4351.xml"/><Relationship Id="rId536" Type="http://schemas.openxmlformats.org/officeDocument/2006/relationships/slideLayout" Target="../slideLayouts/slideLayout4372.xml"/><Relationship Id="rId47" Type="http://schemas.openxmlformats.org/officeDocument/2006/relationships/slideLayout" Target="../slideLayouts/slideLayout3883.xml"/><Relationship Id="rId68" Type="http://schemas.openxmlformats.org/officeDocument/2006/relationships/slideLayout" Target="../slideLayouts/slideLayout3904.xml"/><Relationship Id="rId89" Type="http://schemas.openxmlformats.org/officeDocument/2006/relationships/slideLayout" Target="../slideLayouts/slideLayout3925.xml"/><Relationship Id="rId112" Type="http://schemas.openxmlformats.org/officeDocument/2006/relationships/slideLayout" Target="../slideLayouts/slideLayout3948.xml"/><Relationship Id="rId133" Type="http://schemas.openxmlformats.org/officeDocument/2006/relationships/slideLayout" Target="../slideLayouts/slideLayout3969.xml"/><Relationship Id="rId154" Type="http://schemas.openxmlformats.org/officeDocument/2006/relationships/slideLayout" Target="../slideLayouts/slideLayout3990.xml"/><Relationship Id="rId175" Type="http://schemas.openxmlformats.org/officeDocument/2006/relationships/slideLayout" Target="../slideLayouts/slideLayout4011.xml"/><Relationship Id="rId340" Type="http://schemas.openxmlformats.org/officeDocument/2006/relationships/slideLayout" Target="../slideLayouts/slideLayout4176.xml"/><Relationship Id="rId361" Type="http://schemas.openxmlformats.org/officeDocument/2006/relationships/slideLayout" Target="../slideLayouts/slideLayout4197.xml"/><Relationship Id="rId196" Type="http://schemas.openxmlformats.org/officeDocument/2006/relationships/slideLayout" Target="../slideLayouts/slideLayout4032.xml"/><Relationship Id="rId200" Type="http://schemas.openxmlformats.org/officeDocument/2006/relationships/slideLayout" Target="../slideLayouts/slideLayout4036.xml"/><Relationship Id="rId382" Type="http://schemas.openxmlformats.org/officeDocument/2006/relationships/slideLayout" Target="../slideLayouts/slideLayout4218.xml"/><Relationship Id="rId417" Type="http://schemas.openxmlformats.org/officeDocument/2006/relationships/slideLayout" Target="../slideLayouts/slideLayout4253.xml"/><Relationship Id="rId438" Type="http://schemas.openxmlformats.org/officeDocument/2006/relationships/slideLayout" Target="../slideLayouts/slideLayout4274.xml"/><Relationship Id="rId459" Type="http://schemas.openxmlformats.org/officeDocument/2006/relationships/slideLayout" Target="../slideLayouts/slideLayout4295.xml"/><Relationship Id="rId16" Type="http://schemas.openxmlformats.org/officeDocument/2006/relationships/slideLayout" Target="../slideLayouts/slideLayout3852.xml"/><Relationship Id="rId221" Type="http://schemas.openxmlformats.org/officeDocument/2006/relationships/slideLayout" Target="../slideLayouts/slideLayout4057.xml"/><Relationship Id="rId242" Type="http://schemas.openxmlformats.org/officeDocument/2006/relationships/slideLayout" Target="../slideLayouts/slideLayout4078.xml"/><Relationship Id="rId263" Type="http://schemas.openxmlformats.org/officeDocument/2006/relationships/slideLayout" Target="../slideLayouts/slideLayout4099.xml"/><Relationship Id="rId284" Type="http://schemas.openxmlformats.org/officeDocument/2006/relationships/slideLayout" Target="../slideLayouts/slideLayout4120.xml"/><Relationship Id="rId319" Type="http://schemas.openxmlformats.org/officeDocument/2006/relationships/slideLayout" Target="../slideLayouts/slideLayout4155.xml"/><Relationship Id="rId470" Type="http://schemas.openxmlformats.org/officeDocument/2006/relationships/slideLayout" Target="../slideLayouts/slideLayout4306.xml"/><Relationship Id="rId491" Type="http://schemas.openxmlformats.org/officeDocument/2006/relationships/slideLayout" Target="../slideLayouts/slideLayout4327.xml"/><Relationship Id="rId505" Type="http://schemas.openxmlformats.org/officeDocument/2006/relationships/slideLayout" Target="../slideLayouts/slideLayout4341.xml"/><Relationship Id="rId526" Type="http://schemas.openxmlformats.org/officeDocument/2006/relationships/slideLayout" Target="../slideLayouts/slideLayout4362.xml"/><Relationship Id="rId37" Type="http://schemas.openxmlformats.org/officeDocument/2006/relationships/slideLayout" Target="../slideLayouts/slideLayout3873.xml"/><Relationship Id="rId58" Type="http://schemas.openxmlformats.org/officeDocument/2006/relationships/slideLayout" Target="../slideLayouts/slideLayout3894.xml"/><Relationship Id="rId79" Type="http://schemas.openxmlformats.org/officeDocument/2006/relationships/slideLayout" Target="../slideLayouts/slideLayout3915.xml"/><Relationship Id="rId102" Type="http://schemas.openxmlformats.org/officeDocument/2006/relationships/slideLayout" Target="../slideLayouts/slideLayout3938.xml"/><Relationship Id="rId123" Type="http://schemas.openxmlformats.org/officeDocument/2006/relationships/slideLayout" Target="../slideLayouts/slideLayout3959.xml"/><Relationship Id="rId144" Type="http://schemas.openxmlformats.org/officeDocument/2006/relationships/slideLayout" Target="../slideLayouts/slideLayout3980.xml"/><Relationship Id="rId330" Type="http://schemas.openxmlformats.org/officeDocument/2006/relationships/slideLayout" Target="../slideLayouts/slideLayout4166.xml"/><Relationship Id="rId547" Type="http://schemas.openxmlformats.org/officeDocument/2006/relationships/slideLayout" Target="../slideLayouts/slideLayout4383.xml"/><Relationship Id="rId90" Type="http://schemas.openxmlformats.org/officeDocument/2006/relationships/slideLayout" Target="../slideLayouts/slideLayout3926.xml"/><Relationship Id="rId165" Type="http://schemas.openxmlformats.org/officeDocument/2006/relationships/slideLayout" Target="../slideLayouts/slideLayout4001.xml"/><Relationship Id="rId186" Type="http://schemas.openxmlformats.org/officeDocument/2006/relationships/slideLayout" Target="../slideLayouts/slideLayout4022.xml"/><Relationship Id="rId351" Type="http://schemas.openxmlformats.org/officeDocument/2006/relationships/slideLayout" Target="../slideLayouts/slideLayout4187.xml"/><Relationship Id="rId372" Type="http://schemas.openxmlformats.org/officeDocument/2006/relationships/slideLayout" Target="../slideLayouts/slideLayout4208.xml"/><Relationship Id="rId393" Type="http://schemas.openxmlformats.org/officeDocument/2006/relationships/slideLayout" Target="../slideLayouts/slideLayout4229.xml"/><Relationship Id="rId407" Type="http://schemas.openxmlformats.org/officeDocument/2006/relationships/slideLayout" Target="../slideLayouts/slideLayout4243.xml"/><Relationship Id="rId428" Type="http://schemas.openxmlformats.org/officeDocument/2006/relationships/slideLayout" Target="../slideLayouts/slideLayout4264.xml"/><Relationship Id="rId449" Type="http://schemas.openxmlformats.org/officeDocument/2006/relationships/slideLayout" Target="../slideLayouts/slideLayout4285.xml"/><Relationship Id="rId211" Type="http://schemas.openxmlformats.org/officeDocument/2006/relationships/slideLayout" Target="../slideLayouts/slideLayout4047.xml"/><Relationship Id="rId232" Type="http://schemas.openxmlformats.org/officeDocument/2006/relationships/slideLayout" Target="../slideLayouts/slideLayout4068.xml"/><Relationship Id="rId253" Type="http://schemas.openxmlformats.org/officeDocument/2006/relationships/slideLayout" Target="../slideLayouts/slideLayout4089.xml"/><Relationship Id="rId274" Type="http://schemas.openxmlformats.org/officeDocument/2006/relationships/slideLayout" Target="../slideLayouts/slideLayout4110.xml"/><Relationship Id="rId295" Type="http://schemas.openxmlformats.org/officeDocument/2006/relationships/slideLayout" Target="../slideLayouts/slideLayout4131.xml"/><Relationship Id="rId309" Type="http://schemas.openxmlformats.org/officeDocument/2006/relationships/slideLayout" Target="../slideLayouts/slideLayout4145.xml"/><Relationship Id="rId460" Type="http://schemas.openxmlformats.org/officeDocument/2006/relationships/slideLayout" Target="../slideLayouts/slideLayout4296.xml"/><Relationship Id="rId481" Type="http://schemas.openxmlformats.org/officeDocument/2006/relationships/slideLayout" Target="../slideLayouts/slideLayout4317.xml"/><Relationship Id="rId516" Type="http://schemas.openxmlformats.org/officeDocument/2006/relationships/slideLayout" Target="../slideLayouts/slideLayout4352.xml"/><Relationship Id="rId27" Type="http://schemas.openxmlformats.org/officeDocument/2006/relationships/slideLayout" Target="../slideLayouts/slideLayout3863.xml"/><Relationship Id="rId48" Type="http://schemas.openxmlformats.org/officeDocument/2006/relationships/slideLayout" Target="../slideLayouts/slideLayout3884.xml"/><Relationship Id="rId69" Type="http://schemas.openxmlformats.org/officeDocument/2006/relationships/slideLayout" Target="../slideLayouts/slideLayout3905.xml"/><Relationship Id="rId113" Type="http://schemas.openxmlformats.org/officeDocument/2006/relationships/slideLayout" Target="../slideLayouts/slideLayout3949.xml"/><Relationship Id="rId134" Type="http://schemas.openxmlformats.org/officeDocument/2006/relationships/slideLayout" Target="../slideLayouts/slideLayout3970.xml"/><Relationship Id="rId320" Type="http://schemas.openxmlformats.org/officeDocument/2006/relationships/slideLayout" Target="../slideLayouts/slideLayout4156.xml"/><Relationship Id="rId537" Type="http://schemas.openxmlformats.org/officeDocument/2006/relationships/slideLayout" Target="../slideLayouts/slideLayout4373.xml"/><Relationship Id="rId80" Type="http://schemas.openxmlformats.org/officeDocument/2006/relationships/slideLayout" Target="../slideLayouts/slideLayout3916.xml"/><Relationship Id="rId155" Type="http://schemas.openxmlformats.org/officeDocument/2006/relationships/slideLayout" Target="../slideLayouts/slideLayout3991.xml"/><Relationship Id="rId176" Type="http://schemas.openxmlformats.org/officeDocument/2006/relationships/slideLayout" Target="../slideLayouts/slideLayout4012.xml"/><Relationship Id="rId197" Type="http://schemas.openxmlformats.org/officeDocument/2006/relationships/slideLayout" Target="../slideLayouts/slideLayout4033.xml"/><Relationship Id="rId341" Type="http://schemas.openxmlformats.org/officeDocument/2006/relationships/slideLayout" Target="../slideLayouts/slideLayout4177.xml"/><Relationship Id="rId362" Type="http://schemas.openxmlformats.org/officeDocument/2006/relationships/slideLayout" Target="../slideLayouts/slideLayout4198.xml"/><Relationship Id="rId383" Type="http://schemas.openxmlformats.org/officeDocument/2006/relationships/slideLayout" Target="../slideLayouts/slideLayout4219.xml"/><Relationship Id="rId418" Type="http://schemas.openxmlformats.org/officeDocument/2006/relationships/slideLayout" Target="../slideLayouts/slideLayout4254.xml"/><Relationship Id="rId439" Type="http://schemas.openxmlformats.org/officeDocument/2006/relationships/slideLayout" Target="../slideLayouts/slideLayout4275.xml"/><Relationship Id="rId201" Type="http://schemas.openxmlformats.org/officeDocument/2006/relationships/slideLayout" Target="../slideLayouts/slideLayout4037.xml"/><Relationship Id="rId222" Type="http://schemas.openxmlformats.org/officeDocument/2006/relationships/slideLayout" Target="../slideLayouts/slideLayout4058.xml"/><Relationship Id="rId243" Type="http://schemas.openxmlformats.org/officeDocument/2006/relationships/slideLayout" Target="../slideLayouts/slideLayout4079.xml"/><Relationship Id="rId264" Type="http://schemas.openxmlformats.org/officeDocument/2006/relationships/slideLayout" Target="../slideLayouts/slideLayout4100.xml"/><Relationship Id="rId285" Type="http://schemas.openxmlformats.org/officeDocument/2006/relationships/slideLayout" Target="../slideLayouts/slideLayout4121.xml"/><Relationship Id="rId450" Type="http://schemas.openxmlformats.org/officeDocument/2006/relationships/slideLayout" Target="../slideLayouts/slideLayout4286.xml"/><Relationship Id="rId471" Type="http://schemas.openxmlformats.org/officeDocument/2006/relationships/slideLayout" Target="../slideLayouts/slideLayout4307.xml"/><Relationship Id="rId506" Type="http://schemas.openxmlformats.org/officeDocument/2006/relationships/slideLayout" Target="../slideLayouts/slideLayout4342.xml"/><Relationship Id="rId17" Type="http://schemas.openxmlformats.org/officeDocument/2006/relationships/slideLayout" Target="../slideLayouts/slideLayout3853.xml"/><Relationship Id="rId38" Type="http://schemas.openxmlformats.org/officeDocument/2006/relationships/slideLayout" Target="../slideLayouts/slideLayout3874.xml"/><Relationship Id="rId59" Type="http://schemas.openxmlformats.org/officeDocument/2006/relationships/slideLayout" Target="../slideLayouts/slideLayout3895.xml"/><Relationship Id="rId103" Type="http://schemas.openxmlformats.org/officeDocument/2006/relationships/slideLayout" Target="../slideLayouts/slideLayout3939.xml"/><Relationship Id="rId124" Type="http://schemas.openxmlformats.org/officeDocument/2006/relationships/slideLayout" Target="../slideLayouts/slideLayout3960.xml"/><Relationship Id="rId310" Type="http://schemas.openxmlformats.org/officeDocument/2006/relationships/slideLayout" Target="../slideLayouts/slideLayout4146.xml"/><Relationship Id="rId492" Type="http://schemas.openxmlformats.org/officeDocument/2006/relationships/slideLayout" Target="../slideLayouts/slideLayout4328.xml"/><Relationship Id="rId527" Type="http://schemas.openxmlformats.org/officeDocument/2006/relationships/slideLayout" Target="../slideLayouts/slideLayout4363.xml"/><Relationship Id="rId548" Type="http://schemas.openxmlformats.org/officeDocument/2006/relationships/theme" Target="../theme/theme8.xml"/><Relationship Id="rId70" Type="http://schemas.openxmlformats.org/officeDocument/2006/relationships/slideLayout" Target="../slideLayouts/slideLayout3906.xml"/><Relationship Id="rId91" Type="http://schemas.openxmlformats.org/officeDocument/2006/relationships/slideLayout" Target="../slideLayouts/slideLayout3927.xml"/><Relationship Id="rId145" Type="http://schemas.openxmlformats.org/officeDocument/2006/relationships/slideLayout" Target="../slideLayouts/slideLayout3981.xml"/><Relationship Id="rId166" Type="http://schemas.openxmlformats.org/officeDocument/2006/relationships/slideLayout" Target="../slideLayouts/slideLayout4002.xml"/><Relationship Id="rId187" Type="http://schemas.openxmlformats.org/officeDocument/2006/relationships/slideLayout" Target="../slideLayouts/slideLayout4023.xml"/><Relationship Id="rId331" Type="http://schemas.openxmlformats.org/officeDocument/2006/relationships/slideLayout" Target="../slideLayouts/slideLayout4167.xml"/><Relationship Id="rId352" Type="http://schemas.openxmlformats.org/officeDocument/2006/relationships/slideLayout" Target="../slideLayouts/slideLayout4188.xml"/><Relationship Id="rId373" Type="http://schemas.openxmlformats.org/officeDocument/2006/relationships/slideLayout" Target="../slideLayouts/slideLayout4209.xml"/><Relationship Id="rId394" Type="http://schemas.openxmlformats.org/officeDocument/2006/relationships/slideLayout" Target="../slideLayouts/slideLayout4230.xml"/><Relationship Id="rId408" Type="http://schemas.openxmlformats.org/officeDocument/2006/relationships/slideLayout" Target="../slideLayouts/slideLayout4244.xml"/><Relationship Id="rId429" Type="http://schemas.openxmlformats.org/officeDocument/2006/relationships/slideLayout" Target="../slideLayouts/slideLayout4265.xml"/><Relationship Id="rId1" Type="http://schemas.openxmlformats.org/officeDocument/2006/relationships/slideLayout" Target="../slideLayouts/slideLayout3837.xml"/><Relationship Id="rId212" Type="http://schemas.openxmlformats.org/officeDocument/2006/relationships/slideLayout" Target="../slideLayouts/slideLayout4048.xml"/><Relationship Id="rId233" Type="http://schemas.openxmlformats.org/officeDocument/2006/relationships/slideLayout" Target="../slideLayouts/slideLayout4069.xml"/><Relationship Id="rId254" Type="http://schemas.openxmlformats.org/officeDocument/2006/relationships/slideLayout" Target="../slideLayouts/slideLayout4090.xml"/><Relationship Id="rId440" Type="http://schemas.openxmlformats.org/officeDocument/2006/relationships/slideLayout" Target="../slideLayouts/slideLayout4276.xml"/><Relationship Id="rId28" Type="http://schemas.openxmlformats.org/officeDocument/2006/relationships/slideLayout" Target="../slideLayouts/slideLayout3864.xml"/><Relationship Id="rId49" Type="http://schemas.openxmlformats.org/officeDocument/2006/relationships/slideLayout" Target="../slideLayouts/slideLayout3885.xml"/><Relationship Id="rId114" Type="http://schemas.openxmlformats.org/officeDocument/2006/relationships/slideLayout" Target="../slideLayouts/slideLayout3950.xml"/><Relationship Id="rId275" Type="http://schemas.openxmlformats.org/officeDocument/2006/relationships/slideLayout" Target="../slideLayouts/slideLayout4111.xml"/><Relationship Id="rId296" Type="http://schemas.openxmlformats.org/officeDocument/2006/relationships/slideLayout" Target="../slideLayouts/slideLayout4132.xml"/><Relationship Id="rId300" Type="http://schemas.openxmlformats.org/officeDocument/2006/relationships/slideLayout" Target="../slideLayouts/slideLayout4136.xml"/><Relationship Id="rId461" Type="http://schemas.openxmlformats.org/officeDocument/2006/relationships/slideLayout" Target="../slideLayouts/slideLayout4297.xml"/><Relationship Id="rId482" Type="http://schemas.openxmlformats.org/officeDocument/2006/relationships/slideLayout" Target="../slideLayouts/slideLayout4318.xml"/><Relationship Id="rId517" Type="http://schemas.openxmlformats.org/officeDocument/2006/relationships/slideLayout" Target="../slideLayouts/slideLayout4353.xml"/><Relationship Id="rId538" Type="http://schemas.openxmlformats.org/officeDocument/2006/relationships/slideLayout" Target="../slideLayouts/slideLayout4374.xml"/><Relationship Id="rId60" Type="http://schemas.openxmlformats.org/officeDocument/2006/relationships/slideLayout" Target="../slideLayouts/slideLayout3896.xml"/><Relationship Id="rId81" Type="http://schemas.openxmlformats.org/officeDocument/2006/relationships/slideLayout" Target="../slideLayouts/slideLayout3917.xml"/><Relationship Id="rId135" Type="http://schemas.openxmlformats.org/officeDocument/2006/relationships/slideLayout" Target="../slideLayouts/slideLayout3971.xml"/><Relationship Id="rId156" Type="http://schemas.openxmlformats.org/officeDocument/2006/relationships/slideLayout" Target="../slideLayouts/slideLayout3992.xml"/><Relationship Id="rId177" Type="http://schemas.openxmlformats.org/officeDocument/2006/relationships/slideLayout" Target="../slideLayouts/slideLayout4013.xml"/><Relationship Id="rId198" Type="http://schemas.openxmlformats.org/officeDocument/2006/relationships/slideLayout" Target="../slideLayouts/slideLayout4034.xml"/><Relationship Id="rId321" Type="http://schemas.openxmlformats.org/officeDocument/2006/relationships/slideLayout" Target="../slideLayouts/slideLayout4157.xml"/><Relationship Id="rId342" Type="http://schemas.openxmlformats.org/officeDocument/2006/relationships/slideLayout" Target="../slideLayouts/slideLayout4178.xml"/><Relationship Id="rId363" Type="http://schemas.openxmlformats.org/officeDocument/2006/relationships/slideLayout" Target="../slideLayouts/slideLayout4199.xml"/><Relationship Id="rId384" Type="http://schemas.openxmlformats.org/officeDocument/2006/relationships/slideLayout" Target="../slideLayouts/slideLayout4220.xml"/><Relationship Id="rId419" Type="http://schemas.openxmlformats.org/officeDocument/2006/relationships/slideLayout" Target="../slideLayouts/slideLayout4255.xml"/><Relationship Id="rId202" Type="http://schemas.openxmlformats.org/officeDocument/2006/relationships/slideLayout" Target="../slideLayouts/slideLayout4038.xml"/><Relationship Id="rId223" Type="http://schemas.openxmlformats.org/officeDocument/2006/relationships/slideLayout" Target="../slideLayouts/slideLayout4059.xml"/><Relationship Id="rId244" Type="http://schemas.openxmlformats.org/officeDocument/2006/relationships/slideLayout" Target="../slideLayouts/slideLayout4080.xml"/><Relationship Id="rId430" Type="http://schemas.openxmlformats.org/officeDocument/2006/relationships/slideLayout" Target="../slideLayouts/slideLayout4266.xml"/><Relationship Id="rId18" Type="http://schemas.openxmlformats.org/officeDocument/2006/relationships/slideLayout" Target="../slideLayouts/slideLayout3854.xml"/><Relationship Id="rId39" Type="http://schemas.openxmlformats.org/officeDocument/2006/relationships/slideLayout" Target="../slideLayouts/slideLayout3875.xml"/><Relationship Id="rId265" Type="http://schemas.openxmlformats.org/officeDocument/2006/relationships/slideLayout" Target="../slideLayouts/slideLayout4101.xml"/><Relationship Id="rId286" Type="http://schemas.openxmlformats.org/officeDocument/2006/relationships/slideLayout" Target="../slideLayouts/slideLayout4122.xml"/><Relationship Id="rId451" Type="http://schemas.openxmlformats.org/officeDocument/2006/relationships/slideLayout" Target="../slideLayouts/slideLayout4287.xml"/><Relationship Id="rId472" Type="http://schemas.openxmlformats.org/officeDocument/2006/relationships/slideLayout" Target="../slideLayouts/slideLayout4308.xml"/><Relationship Id="rId493" Type="http://schemas.openxmlformats.org/officeDocument/2006/relationships/slideLayout" Target="../slideLayouts/slideLayout4329.xml"/><Relationship Id="rId507" Type="http://schemas.openxmlformats.org/officeDocument/2006/relationships/slideLayout" Target="../slideLayouts/slideLayout4343.xml"/><Relationship Id="rId528" Type="http://schemas.openxmlformats.org/officeDocument/2006/relationships/slideLayout" Target="../slideLayouts/slideLayout4364.xml"/><Relationship Id="rId50" Type="http://schemas.openxmlformats.org/officeDocument/2006/relationships/slideLayout" Target="../slideLayouts/slideLayout3886.xml"/><Relationship Id="rId104" Type="http://schemas.openxmlformats.org/officeDocument/2006/relationships/slideLayout" Target="../slideLayouts/slideLayout3940.xml"/><Relationship Id="rId125" Type="http://schemas.openxmlformats.org/officeDocument/2006/relationships/slideLayout" Target="../slideLayouts/slideLayout3961.xml"/><Relationship Id="rId146" Type="http://schemas.openxmlformats.org/officeDocument/2006/relationships/slideLayout" Target="../slideLayouts/slideLayout3982.xml"/><Relationship Id="rId167" Type="http://schemas.openxmlformats.org/officeDocument/2006/relationships/slideLayout" Target="../slideLayouts/slideLayout4003.xml"/><Relationship Id="rId188" Type="http://schemas.openxmlformats.org/officeDocument/2006/relationships/slideLayout" Target="../slideLayouts/slideLayout4024.xml"/><Relationship Id="rId311" Type="http://schemas.openxmlformats.org/officeDocument/2006/relationships/slideLayout" Target="../slideLayouts/slideLayout4147.xml"/><Relationship Id="rId332" Type="http://schemas.openxmlformats.org/officeDocument/2006/relationships/slideLayout" Target="../slideLayouts/slideLayout4168.xml"/><Relationship Id="rId353" Type="http://schemas.openxmlformats.org/officeDocument/2006/relationships/slideLayout" Target="../slideLayouts/slideLayout4189.xml"/><Relationship Id="rId374" Type="http://schemas.openxmlformats.org/officeDocument/2006/relationships/slideLayout" Target="../slideLayouts/slideLayout4210.xml"/><Relationship Id="rId395" Type="http://schemas.openxmlformats.org/officeDocument/2006/relationships/slideLayout" Target="../slideLayouts/slideLayout4231.xml"/><Relationship Id="rId409" Type="http://schemas.openxmlformats.org/officeDocument/2006/relationships/slideLayout" Target="../slideLayouts/slideLayout4245.xml"/><Relationship Id="rId71" Type="http://schemas.openxmlformats.org/officeDocument/2006/relationships/slideLayout" Target="../slideLayouts/slideLayout3907.xml"/><Relationship Id="rId92" Type="http://schemas.openxmlformats.org/officeDocument/2006/relationships/slideLayout" Target="../slideLayouts/slideLayout3928.xml"/><Relationship Id="rId213" Type="http://schemas.openxmlformats.org/officeDocument/2006/relationships/slideLayout" Target="../slideLayouts/slideLayout4049.xml"/><Relationship Id="rId234" Type="http://schemas.openxmlformats.org/officeDocument/2006/relationships/slideLayout" Target="../slideLayouts/slideLayout4070.xml"/><Relationship Id="rId420" Type="http://schemas.openxmlformats.org/officeDocument/2006/relationships/slideLayout" Target="../slideLayouts/slideLayout4256.xml"/><Relationship Id="rId2" Type="http://schemas.openxmlformats.org/officeDocument/2006/relationships/slideLayout" Target="../slideLayouts/slideLayout3838.xml"/><Relationship Id="rId29" Type="http://schemas.openxmlformats.org/officeDocument/2006/relationships/slideLayout" Target="../slideLayouts/slideLayout3865.xml"/><Relationship Id="rId255" Type="http://schemas.openxmlformats.org/officeDocument/2006/relationships/slideLayout" Target="../slideLayouts/slideLayout4091.xml"/><Relationship Id="rId276" Type="http://schemas.openxmlformats.org/officeDocument/2006/relationships/slideLayout" Target="../slideLayouts/slideLayout4112.xml"/><Relationship Id="rId297" Type="http://schemas.openxmlformats.org/officeDocument/2006/relationships/slideLayout" Target="../slideLayouts/slideLayout4133.xml"/><Relationship Id="rId441" Type="http://schemas.openxmlformats.org/officeDocument/2006/relationships/slideLayout" Target="../slideLayouts/slideLayout4277.xml"/><Relationship Id="rId462" Type="http://schemas.openxmlformats.org/officeDocument/2006/relationships/slideLayout" Target="../slideLayouts/slideLayout4298.xml"/><Relationship Id="rId483" Type="http://schemas.openxmlformats.org/officeDocument/2006/relationships/slideLayout" Target="../slideLayouts/slideLayout4319.xml"/><Relationship Id="rId518" Type="http://schemas.openxmlformats.org/officeDocument/2006/relationships/slideLayout" Target="../slideLayouts/slideLayout4354.xml"/><Relationship Id="rId539" Type="http://schemas.openxmlformats.org/officeDocument/2006/relationships/slideLayout" Target="../slideLayouts/slideLayout4375.xml"/><Relationship Id="rId40" Type="http://schemas.openxmlformats.org/officeDocument/2006/relationships/slideLayout" Target="../slideLayouts/slideLayout3876.xml"/><Relationship Id="rId115" Type="http://schemas.openxmlformats.org/officeDocument/2006/relationships/slideLayout" Target="../slideLayouts/slideLayout3951.xml"/><Relationship Id="rId136" Type="http://schemas.openxmlformats.org/officeDocument/2006/relationships/slideLayout" Target="../slideLayouts/slideLayout3972.xml"/><Relationship Id="rId157" Type="http://schemas.openxmlformats.org/officeDocument/2006/relationships/slideLayout" Target="../slideLayouts/slideLayout3993.xml"/><Relationship Id="rId178" Type="http://schemas.openxmlformats.org/officeDocument/2006/relationships/slideLayout" Target="../slideLayouts/slideLayout4014.xml"/><Relationship Id="rId301" Type="http://schemas.openxmlformats.org/officeDocument/2006/relationships/slideLayout" Target="../slideLayouts/slideLayout4137.xml"/><Relationship Id="rId322" Type="http://schemas.openxmlformats.org/officeDocument/2006/relationships/slideLayout" Target="../slideLayouts/slideLayout4158.xml"/><Relationship Id="rId343" Type="http://schemas.openxmlformats.org/officeDocument/2006/relationships/slideLayout" Target="../slideLayouts/slideLayout4179.xml"/><Relationship Id="rId364" Type="http://schemas.openxmlformats.org/officeDocument/2006/relationships/slideLayout" Target="../slideLayouts/slideLayout4200.xml"/><Relationship Id="rId61" Type="http://schemas.openxmlformats.org/officeDocument/2006/relationships/slideLayout" Target="../slideLayouts/slideLayout3897.xml"/><Relationship Id="rId82" Type="http://schemas.openxmlformats.org/officeDocument/2006/relationships/slideLayout" Target="../slideLayouts/slideLayout3918.xml"/><Relationship Id="rId199" Type="http://schemas.openxmlformats.org/officeDocument/2006/relationships/slideLayout" Target="../slideLayouts/slideLayout4035.xml"/><Relationship Id="rId203" Type="http://schemas.openxmlformats.org/officeDocument/2006/relationships/slideLayout" Target="../slideLayouts/slideLayout4039.xml"/><Relationship Id="rId385" Type="http://schemas.openxmlformats.org/officeDocument/2006/relationships/slideLayout" Target="../slideLayouts/slideLayout4221.xml"/><Relationship Id="rId19" Type="http://schemas.openxmlformats.org/officeDocument/2006/relationships/slideLayout" Target="../slideLayouts/slideLayout3855.xml"/><Relationship Id="rId224" Type="http://schemas.openxmlformats.org/officeDocument/2006/relationships/slideLayout" Target="../slideLayouts/slideLayout4060.xml"/><Relationship Id="rId245" Type="http://schemas.openxmlformats.org/officeDocument/2006/relationships/slideLayout" Target="../slideLayouts/slideLayout4081.xml"/><Relationship Id="rId266" Type="http://schemas.openxmlformats.org/officeDocument/2006/relationships/slideLayout" Target="../slideLayouts/slideLayout4102.xml"/><Relationship Id="rId287" Type="http://schemas.openxmlformats.org/officeDocument/2006/relationships/slideLayout" Target="../slideLayouts/slideLayout4123.xml"/><Relationship Id="rId410" Type="http://schemas.openxmlformats.org/officeDocument/2006/relationships/slideLayout" Target="../slideLayouts/slideLayout4246.xml"/><Relationship Id="rId431" Type="http://schemas.openxmlformats.org/officeDocument/2006/relationships/slideLayout" Target="../slideLayouts/slideLayout4267.xml"/><Relationship Id="rId452" Type="http://schemas.openxmlformats.org/officeDocument/2006/relationships/slideLayout" Target="../slideLayouts/slideLayout4288.xml"/><Relationship Id="rId473" Type="http://schemas.openxmlformats.org/officeDocument/2006/relationships/slideLayout" Target="../slideLayouts/slideLayout4309.xml"/><Relationship Id="rId494" Type="http://schemas.openxmlformats.org/officeDocument/2006/relationships/slideLayout" Target="../slideLayouts/slideLayout4330.xml"/><Relationship Id="rId508" Type="http://schemas.openxmlformats.org/officeDocument/2006/relationships/slideLayout" Target="../slideLayouts/slideLayout4344.xml"/><Relationship Id="rId529" Type="http://schemas.openxmlformats.org/officeDocument/2006/relationships/slideLayout" Target="../slideLayouts/slideLayout4365.xml"/><Relationship Id="rId30" Type="http://schemas.openxmlformats.org/officeDocument/2006/relationships/slideLayout" Target="../slideLayouts/slideLayout3866.xml"/><Relationship Id="rId105" Type="http://schemas.openxmlformats.org/officeDocument/2006/relationships/slideLayout" Target="../slideLayouts/slideLayout3941.xml"/><Relationship Id="rId126" Type="http://schemas.openxmlformats.org/officeDocument/2006/relationships/slideLayout" Target="../slideLayouts/slideLayout3962.xml"/><Relationship Id="rId147" Type="http://schemas.openxmlformats.org/officeDocument/2006/relationships/slideLayout" Target="../slideLayouts/slideLayout3983.xml"/><Relationship Id="rId168" Type="http://schemas.openxmlformats.org/officeDocument/2006/relationships/slideLayout" Target="../slideLayouts/slideLayout4004.xml"/><Relationship Id="rId312" Type="http://schemas.openxmlformats.org/officeDocument/2006/relationships/slideLayout" Target="../slideLayouts/slideLayout4148.xml"/><Relationship Id="rId333" Type="http://schemas.openxmlformats.org/officeDocument/2006/relationships/slideLayout" Target="../slideLayouts/slideLayout4169.xml"/><Relationship Id="rId354" Type="http://schemas.openxmlformats.org/officeDocument/2006/relationships/slideLayout" Target="../slideLayouts/slideLayout4190.xml"/><Relationship Id="rId540" Type="http://schemas.openxmlformats.org/officeDocument/2006/relationships/slideLayout" Target="../slideLayouts/slideLayout4376.xml"/><Relationship Id="rId51" Type="http://schemas.openxmlformats.org/officeDocument/2006/relationships/slideLayout" Target="../slideLayouts/slideLayout3887.xml"/><Relationship Id="rId72" Type="http://schemas.openxmlformats.org/officeDocument/2006/relationships/slideLayout" Target="../slideLayouts/slideLayout3908.xml"/><Relationship Id="rId93" Type="http://schemas.openxmlformats.org/officeDocument/2006/relationships/slideLayout" Target="../slideLayouts/slideLayout3929.xml"/><Relationship Id="rId189" Type="http://schemas.openxmlformats.org/officeDocument/2006/relationships/slideLayout" Target="../slideLayouts/slideLayout4025.xml"/><Relationship Id="rId375" Type="http://schemas.openxmlformats.org/officeDocument/2006/relationships/slideLayout" Target="../slideLayouts/slideLayout4211.xml"/><Relationship Id="rId396" Type="http://schemas.openxmlformats.org/officeDocument/2006/relationships/slideLayout" Target="../slideLayouts/slideLayout4232.xml"/><Relationship Id="rId3" Type="http://schemas.openxmlformats.org/officeDocument/2006/relationships/slideLayout" Target="../slideLayouts/slideLayout3839.xml"/><Relationship Id="rId214" Type="http://schemas.openxmlformats.org/officeDocument/2006/relationships/slideLayout" Target="../slideLayouts/slideLayout4050.xml"/><Relationship Id="rId235" Type="http://schemas.openxmlformats.org/officeDocument/2006/relationships/slideLayout" Target="../slideLayouts/slideLayout4071.xml"/><Relationship Id="rId256" Type="http://schemas.openxmlformats.org/officeDocument/2006/relationships/slideLayout" Target="../slideLayouts/slideLayout4092.xml"/><Relationship Id="rId277" Type="http://schemas.openxmlformats.org/officeDocument/2006/relationships/slideLayout" Target="../slideLayouts/slideLayout4113.xml"/><Relationship Id="rId298" Type="http://schemas.openxmlformats.org/officeDocument/2006/relationships/slideLayout" Target="../slideLayouts/slideLayout4134.xml"/><Relationship Id="rId400" Type="http://schemas.openxmlformats.org/officeDocument/2006/relationships/slideLayout" Target="../slideLayouts/slideLayout4236.xml"/><Relationship Id="rId421" Type="http://schemas.openxmlformats.org/officeDocument/2006/relationships/slideLayout" Target="../slideLayouts/slideLayout4257.xml"/><Relationship Id="rId442" Type="http://schemas.openxmlformats.org/officeDocument/2006/relationships/slideLayout" Target="../slideLayouts/slideLayout4278.xml"/><Relationship Id="rId463" Type="http://schemas.openxmlformats.org/officeDocument/2006/relationships/slideLayout" Target="../slideLayouts/slideLayout4299.xml"/><Relationship Id="rId484" Type="http://schemas.openxmlformats.org/officeDocument/2006/relationships/slideLayout" Target="../slideLayouts/slideLayout4320.xml"/><Relationship Id="rId519" Type="http://schemas.openxmlformats.org/officeDocument/2006/relationships/slideLayout" Target="../slideLayouts/slideLayout4355.xml"/><Relationship Id="rId116" Type="http://schemas.openxmlformats.org/officeDocument/2006/relationships/slideLayout" Target="../slideLayouts/slideLayout3952.xml"/><Relationship Id="rId137" Type="http://schemas.openxmlformats.org/officeDocument/2006/relationships/slideLayout" Target="../slideLayouts/slideLayout3973.xml"/><Relationship Id="rId158" Type="http://schemas.openxmlformats.org/officeDocument/2006/relationships/slideLayout" Target="../slideLayouts/slideLayout3994.xml"/><Relationship Id="rId302" Type="http://schemas.openxmlformats.org/officeDocument/2006/relationships/slideLayout" Target="../slideLayouts/slideLayout4138.xml"/><Relationship Id="rId323" Type="http://schemas.openxmlformats.org/officeDocument/2006/relationships/slideLayout" Target="../slideLayouts/slideLayout4159.xml"/><Relationship Id="rId344" Type="http://schemas.openxmlformats.org/officeDocument/2006/relationships/slideLayout" Target="../slideLayouts/slideLayout4180.xml"/><Relationship Id="rId530" Type="http://schemas.openxmlformats.org/officeDocument/2006/relationships/slideLayout" Target="../slideLayouts/slideLayout4366.xml"/><Relationship Id="rId20" Type="http://schemas.openxmlformats.org/officeDocument/2006/relationships/slideLayout" Target="../slideLayouts/slideLayout3856.xml"/><Relationship Id="rId41" Type="http://schemas.openxmlformats.org/officeDocument/2006/relationships/slideLayout" Target="../slideLayouts/slideLayout3877.xml"/><Relationship Id="rId62" Type="http://schemas.openxmlformats.org/officeDocument/2006/relationships/slideLayout" Target="../slideLayouts/slideLayout3898.xml"/><Relationship Id="rId83" Type="http://schemas.openxmlformats.org/officeDocument/2006/relationships/slideLayout" Target="../slideLayouts/slideLayout3919.xml"/><Relationship Id="rId179" Type="http://schemas.openxmlformats.org/officeDocument/2006/relationships/slideLayout" Target="../slideLayouts/slideLayout4015.xml"/><Relationship Id="rId365" Type="http://schemas.openxmlformats.org/officeDocument/2006/relationships/slideLayout" Target="../slideLayouts/slideLayout4201.xml"/><Relationship Id="rId386" Type="http://schemas.openxmlformats.org/officeDocument/2006/relationships/slideLayout" Target="../slideLayouts/slideLayout4222.xml"/><Relationship Id="rId190" Type="http://schemas.openxmlformats.org/officeDocument/2006/relationships/slideLayout" Target="../slideLayouts/slideLayout4026.xml"/><Relationship Id="rId204" Type="http://schemas.openxmlformats.org/officeDocument/2006/relationships/slideLayout" Target="../slideLayouts/slideLayout4040.xml"/><Relationship Id="rId225" Type="http://schemas.openxmlformats.org/officeDocument/2006/relationships/slideLayout" Target="../slideLayouts/slideLayout4061.xml"/><Relationship Id="rId246" Type="http://schemas.openxmlformats.org/officeDocument/2006/relationships/slideLayout" Target="../slideLayouts/slideLayout4082.xml"/><Relationship Id="rId267" Type="http://schemas.openxmlformats.org/officeDocument/2006/relationships/slideLayout" Target="../slideLayouts/slideLayout4103.xml"/><Relationship Id="rId288" Type="http://schemas.openxmlformats.org/officeDocument/2006/relationships/slideLayout" Target="../slideLayouts/slideLayout4124.xml"/><Relationship Id="rId411" Type="http://schemas.openxmlformats.org/officeDocument/2006/relationships/slideLayout" Target="../slideLayouts/slideLayout4247.xml"/><Relationship Id="rId432" Type="http://schemas.openxmlformats.org/officeDocument/2006/relationships/slideLayout" Target="../slideLayouts/slideLayout4268.xml"/><Relationship Id="rId453" Type="http://schemas.openxmlformats.org/officeDocument/2006/relationships/slideLayout" Target="../slideLayouts/slideLayout4289.xml"/><Relationship Id="rId474" Type="http://schemas.openxmlformats.org/officeDocument/2006/relationships/slideLayout" Target="../slideLayouts/slideLayout4310.xml"/><Relationship Id="rId509" Type="http://schemas.openxmlformats.org/officeDocument/2006/relationships/slideLayout" Target="../slideLayouts/slideLayout4345.xml"/><Relationship Id="rId106" Type="http://schemas.openxmlformats.org/officeDocument/2006/relationships/slideLayout" Target="../slideLayouts/slideLayout3942.xml"/><Relationship Id="rId127" Type="http://schemas.openxmlformats.org/officeDocument/2006/relationships/slideLayout" Target="../slideLayouts/slideLayout3963.xml"/><Relationship Id="rId313" Type="http://schemas.openxmlformats.org/officeDocument/2006/relationships/slideLayout" Target="../slideLayouts/slideLayout4149.xml"/><Relationship Id="rId495" Type="http://schemas.openxmlformats.org/officeDocument/2006/relationships/slideLayout" Target="../slideLayouts/slideLayout4331.xml"/><Relationship Id="rId10" Type="http://schemas.openxmlformats.org/officeDocument/2006/relationships/slideLayout" Target="../slideLayouts/slideLayout3846.xml"/><Relationship Id="rId31" Type="http://schemas.openxmlformats.org/officeDocument/2006/relationships/slideLayout" Target="../slideLayouts/slideLayout3867.xml"/><Relationship Id="rId52" Type="http://schemas.openxmlformats.org/officeDocument/2006/relationships/slideLayout" Target="../slideLayouts/slideLayout3888.xml"/><Relationship Id="rId73" Type="http://schemas.openxmlformats.org/officeDocument/2006/relationships/slideLayout" Target="../slideLayouts/slideLayout3909.xml"/><Relationship Id="rId94" Type="http://schemas.openxmlformats.org/officeDocument/2006/relationships/slideLayout" Target="../slideLayouts/slideLayout3930.xml"/><Relationship Id="rId148" Type="http://schemas.openxmlformats.org/officeDocument/2006/relationships/slideLayout" Target="../slideLayouts/slideLayout3984.xml"/><Relationship Id="rId169" Type="http://schemas.openxmlformats.org/officeDocument/2006/relationships/slideLayout" Target="../slideLayouts/slideLayout4005.xml"/><Relationship Id="rId334" Type="http://schemas.openxmlformats.org/officeDocument/2006/relationships/slideLayout" Target="../slideLayouts/slideLayout4170.xml"/><Relationship Id="rId355" Type="http://schemas.openxmlformats.org/officeDocument/2006/relationships/slideLayout" Target="../slideLayouts/slideLayout4191.xml"/><Relationship Id="rId376" Type="http://schemas.openxmlformats.org/officeDocument/2006/relationships/slideLayout" Target="../slideLayouts/slideLayout4212.xml"/><Relationship Id="rId397" Type="http://schemas.openxmlformats.org/officeDocument/2006/relationships/slideLayout" Target="../slideLayouts/slideLayout4233.xml"/><Relationship Id="rId520" Type="http://schemas.openxmlformats.org/officeDocument/2006/relationships/slideLayout" Target="../slideLayouts/slideLayout4356.xml"/><Relationship Id="rId541" Type="http://schemas.openxmlformats.org/officeDocument/2006/relationships/slideLayout" Target="../slideLayouts/slideLayout4377.xml"/><Relationship Id="rId4" Type="http://schemas.openxmlformats.org/officeDocument/2006/relationships/slideLayout" Target="../slideLayouts/slideLayout3840.xml"/><Relationship Id="rId180" Type="http://schemas.openxmlformats.org/officeDocument/2006/relationships/slideLayout" Target="../slideLayouts/slideLayout4016.xml"/><Relationship Id="rId215" Type="http://schemas.openxmlformats.org/officeDocument/2006/relationships/slideLayout" Target="../slideLayouts/slideLayout4051.xml"/><Relationship Id="rId236" Type="http://schemas.openxmlformats.org/officeDocument/2006/relationships/slideLayout" Target="../slideLayouts/slideLayout4072.xml"/><Relationship Id="rId257" Type="http://schemas.openxmlformats.org/officeDocument/2006/relationships/slideLayout" Target="../slideLayouts/slideLayout4093.xml"/><Relationship Id="rId278" Type="http://schemas.openxmlformats.org/officeDocument/2006/relationships/slideLayout" Target="../slideLayouts/slideLayout4114.xml"/><Relationship Id="rId401" Type="http://schemas.openxmlformats.org/officeDocument/2006/relationships/slideLayout" Target="../slideLayouts/slideLayout4237.xml"/><Relationship Id="rId422" Type="http://schemas.openxmlformats.org/officeDocument/2006/relationships/slideLayout" Target="../slideLayouts/slideLayout4258.xml"/><Relationship Id="rId443" Type="http://schemas.openxmlformats.org/officeDocument/2006/relationships/slideLayout" Target="../slideLayouts/slideLayout4279.xml"/><Relationship Id="rId464" Type="http://schemas.openxmlformats.org/officeDocument/2006/relationships/slideLayout" Target="../slideLayouts/slideLayout4300.xml"/><Relationship Id="rId303" Type="http://schemas.openxmlformats.org/officeDocument/2006/relationships/slideLayout" Target="../slideLayouts/slideLayout4139.xml"/><Relationship Id="rId485" Type="http://schemas.openxmlformats.org/officeDocument/2006/relationships/slideLayout" Target="../slideLayouts/slideLayout4321.xml"/><Relationship Id="rId42" Type="http://schemas.openxmlformats.org/officeDocument/2006/relationships/slideLayout" Target="../slideLayouts/slideLayout3878.xml"/><Relationship Id="rId84" Type="http://schemas.openxmlformats.org/officeDocument/2006/relationships/slideLayout" Target="../slideLayouts/slideLayout3920.xml"/><Relationship Id="rId138" Type="http://schemas.openxmlformats.org/officeDocument/2006/relationships/slideLayout" Target="../slideLayouts/slideLayout3974.xml"/><Relationship Id="rId345" Type="http://schemas.openxmlformats.org/officeDocument/2006/relationships/slideLayout" Target="../slideLayouts/slideLayout4181.xml"/><Relationship Id="rId387" Type="http://schemas.openxmlformats.org/officeDocument/2006/relationships/slideLayout" Target="../slideLayouts/slideLayout4223.xml"/><Relationship Id="rId510" Type="http://schemas.openxmlformats.org/officeDocument/2006/relationships/slideLayout" Target="../slideLayouts/slideLayout4346.xml"/><Relationship Id="rId191" Type="http://schemas.openxmlformats.org/officeDocument/2006/relationships/slideLayout" Target="../slideLayouts/slideLayout4027.xml"/><Relationship Id="rId205" Type="http://schemas.openxmlformats.org/officeDocument/2006/relationships/slideLayout" Target="../slideLayouts/slideLayout4041.xml"/><Relationship Id="rId247" Type="http://schemas.openxmlformats.org/officeDocument/2006/relationships/slideLayout" Target="../slideLayouts/slideLayout4083.xml"/><Relationship Id="rId412" Type="http://schemas.openxmlformats.org/officeDocument/2006/relationships/slideLayout" Target="../slideLayouts/slideLayout4248.xml"/><Relationship Id="rId107" Type="http://schemas.openxmlformats.org/officeDocument/2006/relationships/slideLayout" Target="../slideLayouts/slideLayout3943.xml"/><Relationship Id="rId289" Type="http://schemas.openxmlformats.org/officeDocument/2006/relationships/slideLayout" Target="../slideLayouts/slideLayout4125.xml"/><Relationship Id="rId454" Type="http://schemas.openxmlformats.org/officeDocument/2006/relationships/slideLayout" Target="../slideLayouts/slideLayout4290.xml"/><Relationship Id="rId496" Type="http://schemas.openxmlformats.org/officeDocument/2006/relationships/slideLayout" Target="../slideLayouts/slideLayout4332.xml"/><Relationship Id="rId11" Type="http://schemas.openxmlformats.org/officeDocument/2006/relationships/slideLayout" Target="../slideLayouts/slideLayout3847.xml"/><Relationship Id="rId53" Type="http://schemas.openxmlformats.org/officeDocument/2006/relationships/slideLayout" Target="../slideLayouts/slideLayout3889.xml"/><Relationship Id="rId149" Type="http://schemas.openxmlformats.org/officeDocument/2006/relationships/slideLayout" Target="../slideLayouts/slideLayout3985.xml"/><Relationship Id="rId314" Type="http://schemas.openxmlformats.org/officeDocument/2006/relationships/slideLayout" Target="../slideLayouts/slideLayout4150.xml"/><Relationship Id="rId356" Type="http://schemas.openxmlformats.org/officeDocument/2006/relationships/slideLayout" Target="../slideLayouts/slideLayout4192.xml"/><Relationship Id="rId398" Type="http://schemas.openxmlformats.org/officeDocument/2006/relationships/slideLayout" Target="../slideLayouts/slideLayout4234.xml"/><Relationship Id="rId521" Type="http://schemas.openxmlformats.org/officeDocument/2006/relationships/slideLayout" Target="../slideLayouts/slideLayout4357.xml"/><Relationship Id="rId95" Type="http://schemas.openxmlformats.org/officeDocument/2006/relationships/slideLayout" Target="../slideLayouts/slideLayout3931.xml"/><Relationship Id="rId160" Type="http://schemas.openxmlformats.org/officeDocument/2006/relationships/slideLayout" Target="../slideLayouts/slideLayout3996.xml"/><Relationship Id="rId216" Type="http://schemas.openxmlformats.org/officeDocument/2006/relationships/slideLayout" Target="../slideLayouts/slideLayout4052.xml"/><Relationship Id="rId423" Type="http://schemas.openxmlformats.org/officeDocument/2006/relationships/slideLayout" Target="../slideLayouts/slideLayout4259.xml"/><Relationship Id="rId258" Type="http://schemas.openxmlformats.org/officeDocument/2006/relationships/slideLayout" Target="../slideLayouts/slideLayout4094.xml"/><Relationship Id="rId465" Type="http://schemas.openxmlformats.org/officeDocument/2006/relationships/slideLayout" Target="../slideLayouts/slideLayout4301.xml"/><Relationship Id="rId22" Type="http://schemas.openxmlformats.org/officeDocument/2006/relationships/slideLayout" Target="../slideLayouts/slideLayout3858.xml"/><Relationship Id="rId64" Type="http://schemas.openxmlformats.org/officeDocument/2006/relationships/slideLayout" Target="../slideLayouts/slideLayout3900.xml"/><Relationship Id="rId118" Type="http://schemas.openxmlformats.org/officeDocument/2006/relationships/slideLayout" Target="../slideLayouts/slideLayout3954.xml"/><Relationship Id="rId325" Type="http://schemas.openxmlformats.org/officeDocument/2006/relationships/slideLayout" Target="../slideLayouts/slideLayout4161.xml"/><Relationship Id="rId367" Type="http://schemas.openxmlformats.org/officeDocument/2006/relationships/slideLayout" Target="../slideLayouts/slideLayout4203.xml"/><Relationship Id="rId532" Type="http://schemas.openxmlformats.org/officeDocument/2006/relationships/slideLayout" Target="../slideLayouts/slideLayout4368.xml"/><Relationship Id="rId171" Type="http://schemas.openxmlformats.org/officeDocument/2006/relationships/slideLayout" Target="../slideLayouts/slideLayout4007.xml"/><Relationship Id="rId227" Type="http://schemas.openxmlformats.org/officeDocument/2006/relationships/slideLayout" Target="../slideLayouts/slideLayout4063.xml"/><Relationship Id="rId269" Type="http://schemas.openxmlformats.org/officeDocument/2006/relationships/slideLayout" Target="../slideLayouts/slideLayout4105.xml"/><Relationship Id="rId434" Type="http://schemas.openxmlformats.org/officeDocument/2006/relationships/slideLayout" Target="../slideLayouts/slideLayout4270.xml"/><Relationship Id="rId476" Type="http://schemas.openxmlformats.org/officeDocument/2006/relationships/slideLayout" Target="../slideLayouts/slideLayout4312.xml"/><Relationship Id="rId33" Type="http://schemas.openxmlformats.org/officeDocument/2006/relationships/slideLayout" Target="../slideLayouts/slideLayout3869.xml"/><Relationship Id="rId129" Type="http://schemas.openxmlformats.org/officeDocument/2006/relationships/slideLayout" Target="../slideLayouts/slideLayout3965.xml"/><Relationship Id="rId280" Type="http://schemas.openxmlformats.org/officeDocument/2006/relationships/slideLayout" Target="../slideLayouts/slideLayout4116.xml"/><Relationship Id="rId336" Type="http://schemas.openxmlformats.org/officeDocument/2006/relationships/slideLayout" Target="../slideLayouts/slideLayout4172.xml"/><Relationship Id="rId501" Type="http://schemas.openxmlformats.org/officeDocument/2006/relationships/slideLayout" Target="../slideLayouts/slideLayout4337.xml"/><Relationship Id="rId543" Type="http://schemas.openxmlformats.org/officeDocument/2006/relationships/slideLayout" Target="../slideLayouts/slideLayout4379.xml"/><Relationship Id="rId75" Type="http://schemas.openxmlformats.org/officeDocument/2006/relationships/slideLayout" Target="../slideLayouts/slideLayout3911.xml"/><Relationship Id="rId140" Type="http://schemas.openxmlformats.org/officeDocument/2006/relationships/slideLayout" Target="../slideLayouts/slideLayout3976.xml"/><Relationship Id="rId182" Type="http://schemas.openxmlformats.org/officeDocument/2006/relationships/slideLayout" Target="../slideLayouts/slideLayout4018.xml"/><Relationship Id="rId378" Type="http://schemas.openxmlformats.org/officeDocument/2006/relationships/slideLayout" Target="../slideLayouts/slideLayout4214.xml"/><Relationship Id="rId403" Type="http://schemas.openxmlformats.org/officeDocument/2006/relationships/slideLayout" Target="../slideLayouts/slideLayout4239.xml"/><Relationship Id="rId6" Type="http://schemas.openxmlformats.org/officeDocument/2006/relationships/slideLayout" Target="../slideLayouts/slideLayout3842.xml"/><Relationship Id="rId238" Type="http://schemas.openxmlformats.org/officeDocument/2006/relationships/slideLayout" Target="../slideLayouts/slideLayout4074.xml"/><Relationship Id="rId445" Type="http://schemas.openxmlformats.org/officeDocument/2006/relationships/slideLayout" Target="../slideLayouts/slideLayout4281.xml"/><Relationship Id="rId487" Type="http://schemas.openxmlformats.org/officeDocument/2006/relationships/slideLayout" Target="../slideLayouts/slideLayout4323.xml"/><Relationship Id="rId291" Type="http://schemas.openxmlformats.org/officeDocument/2006/relationships/slideLayout" Target="../slideLayouts/slideLayout4127.xml"/><Relationship Id="rId305" Type="http://schemas.openxmlformats.org/officeDocument/2006/relationships/slideLayout" Target="../slideLayouts/slideLayout4141.xml"/><Relationship Id="rId347" Type="http://schemas.openxmlformats.org/officeDocument/2006/relationships/slideLayout" Target="../slideLayouts/slideLayout4183.xml"/><Relationship Id="rId512" Type="http://schemas.openxmlformats.org/officeDocument/2006/relationships/slideLayout" Target="../slideLayouts/slideLayout4348.xml"/><Relationship Id="rId44" Type="http://schemas.openxmlformats.org/officeDocument/2006/relationships/slideLayout" Target="../slideLayouts/slideLayout3880.xml"/><Relationship Id="rId86" Type="http://schemas.openxmlformats.org/officeDocument/2006/relationships/slideLayout" Target="../slideLayouts/slideLayout3922.xml"/><Relationship Id="rId151" Type="http://schemas.openxmlformats.org/officeDocument/2006/relationships/slideLayout" Target="../slideLayouts/slideLayout3987.xml"/><Relationship Id="rId389" Type="http://schemas.openxmlformats.org/officeDocument/2006/relationships/slideLayout" Target="../slideLayouts/slideLayout4225.xml"/><Relationship Id="rId193" Type="http://schemas.openxmlformats.org/officeDocument/2006/relationships/slideLayout" Target="../slideLayouts/slideLayout4029.xml"/><Relationship Id="rId207" Type="http://schemas.openxmlformats.org/officeDocument/2006/relationships/slideLayout" Target="../slideLayouts/slideLayout4043.xml"/><Relationship Id="rId249" Type="http://schemas.openxmlformats.org/officeDocument/2006/relationships/slideLayout" Target="../slideLayouts/slideLayout4085.xml"/><Relationship Id="rId414" Type="http://schemas.openxmlformats.org/officeDocument/2006/relationships/slideLayout" Target="../slideLayouts/slideLayout4250.xml"/><Relationship Id="rId456" Type="http://schemas.openxmlformats.org/officeDocument/2006/relationships/slideLayout" Target="../slideLayouts/slideLayout4292.xml"/><Relationship Id="rId498" Type="http://schemas.openxmlformats.org/officeDocument/2006/relationships/slideLayout" Target="../slideLayouts/slideLayout4334.xml"/><Relationship Id="rId13" Type="http://schemas.openxmlformats.org/officeDocument/2006/relationships/slideLayout" Target="../slideLayouts/slideLayout3849.xml"/><Relationship Id="rId109" Type="http://schemas.openxmlformats.org/officeDocument/2006/relationships/slideLayout" Target="../slideLayouts/slideLayout3945.xml"/><Relationship Id="rId260" Type="http://schemas.openxmlformats.org/officeDocument/2006/relationships/slideLayout" Target="../slideLayouts/slideLayout4096.xml"/><Relationship Id="rId316" Type="http://schemas.openxmlformats.org/officeDocument/2006/relationships/slideLayout" Target="../slideLayouts/slideLayout4152.xml"/><Relationship Id="rId523" Type="http://schemas.openxmlformats.org/officeDocument/2006/relationships/slideLayout" Target="../slideLayouts/slideLayout4359.xml"/><Relationship Id="rId55" Type="http://schemas.openxmlformats.org/officeDocument/2006/relationships/slideLayout" Target="../slideLayouts/slideLayout3891.xml"/><Relationship Id="rId97" Type="http://schemas.openxmlformats.org/officeDocument/2006/relationships/slideLayout" Target="../slideLayouts/slideLayout3933.xml"/><Relationship Id="rId120" Type="http://schemas.openxmlformats.org/officeDocument/2006/relationships/slideLayout" Target="../slideLayouts/slideLayout3956.xml"/><Relationship Id="rId358" Type="http://schemas.openxmlformats.org/officeDocument/2006/relationships/slideLayout" Target="../slideLayouts/slideLayout4194.xml"/><Relationship Id="rId162" Type="http://schemas.openxmlformats.org/officeDocument/2006/relationships/slideLayout" Target="../slideLayouts/slideLayout3998.xml"/><Relationship Id="rId218" Type="http://schemas.openxmlformats.org/officeDocument/2006/relationships/slideLayout" Target="../slideLayouts/slideLayout4054.xml"/><Relationship Id="rId425" Type="http://schemas.openxmlformats.org/officeDocument/2006/relationships/slideLayout" Target="../slideLayouts/slideLayout4261.xml"/><Relationship Id="rId467" Type="http://schemas.openxmlformats.org/officeDocument/2006/relationships/slideLayout" Target="../slideLayouts/slideLayout4303.xml"/><Relationship Id="rId271" Type="http://schemas.openxmlformats.org/officeDocument/2006/relationships/slideLayout" Target="../slideLayouts/slideLayout4107.xml"/><Relationship Id="rId24" Type="http://schemas.openxmlformats.org/officeDocument/2006/relationships/slideLayout" Target="../slideLayouts/slideLayout3860.xml"/><Relationship Id="rId66" Type="http://schemas.openxmlformats.org/officeDocument/2006/relationships/slideLayout" Target="../slideLayouts/slideLayout3902.xml"/><Relationship Id="rId131" Type="http://schemas.openxmlformats.org/officeDocument/2006/relationships/slideLayout" Target="../slideLayouts/slideLayout3967.xml"/><Relationship Id="rId327" Type="http://schemas.openxmlformats.org/officeDocument/2006/relationships/slideLayout" Target="../slideLayouts/slideLayout4163.xml"/><Relationship Id="rId369" Type="http://schemas.openxmlformats.org/officeDocument/2006/relationships/slideLayout" Target="../slideLayouts/slideLayout4205.xml"/><Relationship Id="rId534" Type="http://schemas.openxmlformats.org/officeDocument/2006/relationships/slideLayout" Target="../slideLayouts/slideLayout4370.xml"/><Relationship Id="rId173" Type="http://schemas.openxmlformats.org/officeDocument/2006/relationships/slideLayout" Target="../slideLayouts/slideLayout4009.xml"/><Relationship Id="rId229" Type="http://schemas.openxmlformats.org/officeDocument/2006/relationships/slideLayout" Target="../slideLayouts/slideLayout4065.xml"/><Relationship Id="rId380" Type="http://schemas.openxmlformats.org/officeDocument/2006/relationships/slideLayout" Target="../slideLayouts/slideLayout4216.xml"/><Relationship Id="rId436" Type="http://schemas.openxmlformats.org/officeDocument/2006/relationships/slideLayout" Target="../slideLayouts/slideLayout4272.xml"/><Relationship Id="rId240" Type="http://schemas.openxmlformats.org/officeDocument/2006/relationships/slideLayout" Target="../slideLayouts/slideLayout4076.xml"/><Relationship Id="rId478" Type="http://schemas.openxmlformats.org/officeDocument/2006/relationships/slideLayout" Target="../slideLayouts/slideLayout4314.xml"/><Relationship Id="rId35" Type="http://schemas.openxmlformats.org/officeDocument/2006/relationships/slideLayout" Target="../slideLayouts/slideLayout3871.xml"/><Relationship Id="rId77" Type="http://schemas.openxmlformats.org/officeDocument/2006/relationships/slideLayout" Target="../slideLayouts/slideLayout3913.xml"/><Relationship Id="rId100" Type="http://schemas.openxmlformats.org/officeDocument/2006/relationships/slideLayout" Target="../slideLayouts/slideLayout3936.xml"/><Relationship Id="rId282" Type="http://schemas.openxmlformats.org/officeDocument/2006/relationships/slideLayout" Target="../slideLayouts/slideLayout4118.xml"/><Relationship Id="rId338" Type="http://schemas.openxmlformats.org/officeDocument/2006/relationships/slideLayout" Target="../slideLayouts/slideLayout4174.xml"/><Relationship Id="rId503" Type="http://schemas.openxmlformats.org/officeDocument/2006/relationships/slideLayout" Target="../slideLayouts/slideLayout4339.xml"/><Relationship Id="rId545" Type="http://schemas.openxmlformats.org/officeDocument/2006/relationships/slideLayout" Target="../slideLayouts/slideLayout4381.xml"/><Relationship Id="rId8" Type="http://schemas.openxmlformats.org/officeDocument/2006/relationships/slideLayout" Target="../slideLayouts/slideLayout3844.xml"/><Relationship Id="rId142" Type="http://schemas.openxmlformats.org/officeDocument/2006/relationships/slideLayout" Target="../slideLayouts/slideLayout3978.xml"/><Relationship Id="rId184" Type="http://schemas.openxmlformats.org/officeDocument/2006/relationships/slideLayout" Target="../slideLayouts/slideLayout4020.xml"/><Relationship Id="rId391" Type="http://schemas.openxmlformats.org/officeDocument/2006/relationships/slideLayout" Target="../slideLayouts/slideLayout4227.xml"/><Relationship Id="rId405" Type="http://schemas.openxmlformats.org/officeDocument/2006/relationships/slideLayout" Target="../slideLayouts/slideLayout4241.xml"/><Relationship Id="rId447" Type="http://schemas.openxmlformats.org/officeDocument/2006/relationships/slideLayout" Target="../slideLayouts/slideLayout4283.xml"/><Relationship Id="rId251" Type="http://schemas.openxmlformats.org/officeDocument/2006/relationships/slideLayout" Target="../slideLayouts/slideLayout4087.xml"/><Relationship Id="rId489" Type="http://schemas.openxmlformats.org/officeDocument/2006/relationships/slideLayout" Target="../slideLayouts/slideLayout4325.xml"/><Relationship Id="rId46" Type="http://schemas.openxmlformats.org/officeDocument/2006/relationships/slideLayout" Target="../slideLayouts/slideLayout3882.xml"/><Relationship Id="rId293" Type="http://schemas.openxmlformats.org/officeDocument/2006/relationships/slideLayout" Target="../slideLayouts/slideLayout4129.xml"/><Relationship Id="rId307" Type="http://schemas.openxmlformats.org/officeDocument/2006/relationships/slideLayout" Target="../slideLayouts/slideLayout4143.xml"/><Relationship Id="rId349" Type="http://schemas.openxmlformats.org/officeDocument/2006/relationships/slideLayout" Target="../slideLayouts/slideLayout4185.xml"/><Relationship Id="rId514" Type="http://schemas.openxmlformats.org/officeDocument/2006/relationships/slideLayout" Target="../slideLayouts/slideLayout4350.xml"/><Relationship Id="rId88" Type="http://schemas.openxmlformats.org/officeDocument/2006/relationships/slideLayout" Target="../slideLayouts/slideLayout3924.xml"/><Relationship Id="rId111" Type="http://schemas.openxmlformats.org/officeDocument/2006/relationships/slideLayout" Target="../slideLayouts/slideLayout3947.xml"/><Relationship Id="rId153" Type="http://schemas.openxmlformats.org/officeDocument/2006/relationships/slideLayout" Target="../slideLayouts/slideLayout3989.xml"/><Relationship Id="rId195" Type="http://schemas.openxmlformats.org/officeDocument/2006/relationships/slideLayout" Target="../slideLayouts/slideLayout4031.xml"/><Relationship Id="rId209" Type="http://schemas.openxmlformats.org/officeDocument/2006/relationships/slideLayout" Target="../slideLayouts/slideLayout4045.xml"/><Relationship Id="rId360" Type="http://schemas.openxmlformats.org/officeDocument/2006/relationships/slideLayout" Target="../slideLayouts/slideLayout4196.xml"/><Relationship Id="rId416" Type="http://schemas.openxmlformats.org/officeDocument/2006/relationships/slideLayout" Target="../slideLayouts/slideLayout42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628650" y="365129"/>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1"/>
          <p:cNvSpPr txBox="1">
            <a:spLocks noGrp="1"/>
          </p:cNvSpPr>
          <p:nvPr>
            <p:ph type="dt" idx="10"/>
          </p:nvPr>
        </p:nvSpPr>
        <p:spPr>
          <a:xfrm>
            <a:off x="628650" y="6356459"/>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a:buClr>
                <a:srgbClr val="000000"/>
              </a:buClr>
              <a:buFont typeface="Arial"/>
              <a:buNone/>
            </a:pPr>
            <a:endParaRPr kern="0"/>
          </a:p>
        </p:txBody>
      </p:sp>
      <p:sp>
        <p:nvSpPr>
          <p:cNvPr id="9" name="Google Shape;9;p11"/>
          <p:cNvSpPr txBox="1">
            <a:spLocks noGrp="1"/>
          </p:cNvSpPr>
          <p:nvPr>
            <p:ph type="ftr" idx="11"/>
          </p:nvPr>
        </p:nvSpPr>
        <p:spPr>
          <a:xfrm>
            <a:off x="3028950" y="6356459"/>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a:buClr>
                <a:srgbClr val="000000"/>
              </a:buClr>
              <a:buFont typeface="Arial"/>
              <a:buNone/>
            </a:pPr>
            <a:endParaRPr kern="0"/>
          </a:p>
        </p:txBody>
      </p:sp>
      <p:sp>
        <p:nvSpPr>
          <p:cNvPr id="10" name="Google Shape;10;p11"/>
          <p:cNvSpPr txBox="1">
            <a:spLocks noGrp="1"/>
          </p:cNvSpPr>
          <p:nvPr>
            <p:ph type="sldNum" idx="12"/>
          </p:nvPr>
        </p:nvSpPr>
        <p:spPr>
          <a:xfrm>
            <a:off x="6457950" y="6356459"/>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a:buClr>
                <a:srgbClr val="000000"/>
              </a:buClr>
              <a:buFont typeface="Arial"/>
              <a:buNone/>
            </a:pPr>
            <a:fld id="{00000000-1234-1234-1234-123412341234}" type="slidenum">
              <a:rPr lang="en-US" kern="0"/>
              <a:pPr>
                <a:buClr>
                  <a:srgbClr val="000000"/>
                </a:buClr>
                <a:buFont typeface="Arial"/>
                <a:buNone/>
              </a:pPr>
              <a:t>‹#›</a:t>
            </a:fld>
            <a:endParaRPr kern="0"/>
          </a:p>
        </p:txBody>
      </p:sp>
    </p:spTree>
    <p:extLst>
      <p:ext uri="{BB962C8B-B14F-4D97-AF65-F5344CB8AC3E}">
        <p14:creationId xmlns:p14="http://schemas.microsoft.com/office/powerpoint/2010/main" val="953542923"/>
      </p:ext>
    </p:extLst>
  </p:cSld>
  <p:clrMap bg1="lt1" tx1="dk1" bg2="dk2" tx2="lt2" accent1="accent1" accent2="accent2" accent3="accent3" accent4="accent4" accent5="accent5" accent6="accent6" hlink="hlink" folHlink="folHlink"/>
  <p:sldLayoutIdLst>
    <p:sldLayoutId id="2147484210" r:id="rId1"/>
    <p:sldLayoutId id="2147484211" r:id="rId2"/>
    <p:sldLayoutId id="2147484212" r:id="rId3"/>
    <p:sldLayoutId id="2147484213" r:id="rId4"/>
    <p:sldLayoutId id="2147484214" r:id="rId5"/>
    <p:sldLayoutId id="2147484215" r:id="rId6"/>
    <p:sldLayoutId id="2147484216" r:id="rId7"/>
    <p:sldLayoutId id="2147484217" r:id="rId8"/>
    <p:sldLayoutId id="2147484218" r:id="rId9"/>
    <p:sldLayoutId id="2147484219" r:id="rId10"/>
    <p:sldLayoutId id="2147484220" r:id="rId11"/>
    <p:sldLayoutId id="2147484221" r:id="rId12"/>
    <p:sldLayoutId id="2147484222" r:id="rId13"/>
    <p:sldLayoutId id="2147484223" r:id="rId14"/>
    <p:sldLayoutId id="2147484224" r:id="rId15"/>
    <p:sldLayoutId id="2147484225" r:id="rId16"/>
    <p:sldLayoutId id="2147484226" r:id="rId17"/>
    <p:sldLayoutId id="2147484227" r:id="rId18"/>
    <p:sldLayoutId id="2147484228" r:id="rId19"/>
    <p:sldLayoutId id="2147484229" r:id="rId20"/>
    <p:sldLayoutId id="2147484230" r:id="rId21"/>
    <p:sldLayoutId id="2147484231" r:id="rId22"/>
    <p:sldLayoutId id="2147484232" r:id="rId23"/>
    <p:sldLayoutId id="2147484233" r:id="rId24"/>
    <p:sldLayoutId id="2147484234" r:id="rId25"/>
    <p:sldLayoutId id="2147484235" r:id="rId26"/>
    <p:sldLayoutId id="2147484236" r:id="rId27"/>
    <p:sldLayoutId id="2147484237" r:id="rId28"/>
    <p:sldLayoutId id="2147484238" r:id="rId29"/>
    <p:sldLayoutId id="2147484239" r:id="rId30"/>
    <p:sldLayoutId id="2147484240" r:id="rId31"/>
    <p:sldLayoutId id="2147484241" r:id="rId32"/>
    <p:sldLayoutId id="2147484242" r:id="rId33"/>
    <p:sldLayoutId id="2147484243" r:id="rId34"/>
    <p:sldLayoutId id="2147484244" r:id="rId35"/>
    <p:sldLayoutId id="2147484245" r:id="rId36"/>
    <p:sldLayoutId id="2147484246" r:id="rId37"/>
    <p:sldLayoutId id="2147484247" r:id="rId38"/>
    <p:sldLayoutId id="2147484248" r:id="rId39"/>
    <p:sldLayoutId id="2147484249" r:id="rId40"/>
    <p:sldLayoutId id="2147484250" r:id="rId41"/>
    <p:sldLayoutId id="2147484251" r:id="rId42"/>
    <p:sldLayoutId id="2147484252" r:id="rId43"/>
    <p:sldLayoutId id="2147484253" r:id="rId44"/>
    <p:sldLayoutId id="2147484254" r:id="rId45"/>
    <p:sldLayoutId id="2147484255" r:id="rId46"/>
    <p:sldLayoutId id="2147484256" r:id="rId47"/>
    <p:sldLayoutId id="2147484257" r:id="rId48"/>
    <p:sldLayoutId id="2147484258" r:id="rId49"/>
    <p:sldLayoutId id="2147484259" r:id="rId50"/>
    <p:sldLayoutId id="2147484260" r:id="rId51"/>
    <p:sldLayoutId id="2147484261" r:id="rId52"/>
    <p:sldLayoutId id="2147484262" r:id="rId53"/>
    <p:sldLayoutId id="2147484263" r:id="rId54"/>
    <p:sldLayoutId id="2147484264" r:id="rId55"/>
    <p:sldLayoutId id="2147484265" r:id="rId56"/>
    <p:sldLayoutId id="2147484266" r:id="rId57"/>
    <p:sldLayoutId id="2147484267" r:id="rId58"/>
    <p:sldLayoutId id="2147484268" r:id="rId59"/>
    <p:sldLayoutId id="2147484269" r:id="rId60"/>
    <p:sldLayoutId id="2147484270" r:id="rId61"/>
    <p:sldLayoutId id="2147484271" r:id="rId62"/>
    <p:sldLayoutId id="2147484272" r:id="rId63"/>
    <p:sldLayoutId id="2147484273" r:id="rId64"/>
    <p:sldLayoutId id="2147484274" r:id="rId65"/>
    <p:sldLayoutId id="2147484275" r:id="rId66"/>
    <p:sldLayoutId id="2147484276" r:id="rId67"/>
    <p:sldLayoutId id="2147484277" r:id="rId68"/>
    <p:sldLayoutId id="2147484278" r:id="rId69"/>
    <p:sldLayoutId id="2147484279" r:id="rId70"/>
    <p:sldLayoutId id="2147484280" r:id="rId71"/>
    <p:sldLayoutId id="2147484281" r:id="rId72"/>
    <p:sldLayoutId id="2147484282" r:id="rId73"/>
    <p:sldLayoutId id="2147484283" r:id="rId74"/>
    <p:sldLayoutId id="2147484284" r:id="rId75"/>
    <p:sldLayoutId id="2147484285" r:id="rId76"/>
    <p:sldLayoutId id="2147484286" r:id="rId77"/>
    <p:sldLayoutId id="2147484287" r:id="rId78"/>
    <p:sldLayoutId id="2147484288" r:id="rId79"/>
    <p:sldLayoutId id="2147484289" r:id="rId80"/>
    <p:sldLayoutId id="2147484290" r:id="rId81"/>
    <p:sldLayoutId id="2147484291" r:id="rId82"/>
    <p:sldLayoutId id="2147484292" r:id="rId83"/>
    <p:sldLayoutId id="2147484293" r:id="rId84"/>
    <p:sldLayoutId id="2147484294" r:id="rId85"/>
    <p:sldLayoutId id="2147484295" r:id="rId86"/>
    <p:sldLayoutId id="2147484296" r:id="rId87"/>
    <p:sldLayoutId id="2147484297" r:id="rId88"/>
    <p:sldLayoutId id="2147484298" r:id="rId89"/>
    <p:sldLayoutId id="2147484299" r:id="rId90"/>
    <p:sldLayoutId id="2147484300" r:id="rId91"/>
    <p:sldLayoutId id="2147484301" r:id="rId92"/>
    <p:sldLayoutId id="2147484302" r:id="rId93"/>
    <p:sldLayoutId id="2147484303" r:id="rId94"/>
    <p:sldLayoutId id="2147484304" r:id="rId95"/>
    <p:sldLayoutId id="2147484305" r:id="rId96"/>
    <p:sldLayoutId id="2147484306" r:id="rId97"/>
    <p:sldLayoutId id="2147484307" r:id="rId98"/>
    <p:sldLayoutId id="2147484308" r:id="rId99"/>
    <p:sldLayoutId id="2147484309" r:id="rId100"/>
    <p:sldLayoutId id="2147484310" r:id="rId101"/>
    <p:sldLayoutId id="2147484311" r:id="rId102"/>
    <p:sldLayoutId id="2147484312" r:id="rId103"/>
    <p:sldLayoutId id="2147484313" r:id="rId104"/>
    <p:sldLayoutId id="2147484314" r:id="rId105"/>
    <p:sldLayoutId id="2147484315" r:id="rId106"/>
    <p:sldLayoutId id="2147484316" r:id="rId107"/>
    <p:sldLayoutId id="2147484317" r:id="rId108"/>
    <p:sldLayoutId id="2147484318" r:id="rId109"/>
    <p:sldLayoutId id="2147484319" r:id="rId110"/>
    <p:sldLayoutId id="2147484320" r:id="rId111"/>
    <p:sldLayoutId id="2147484321" r:id="rId112"/>
    <p:sldLayoutId id="2147484322" r:id="rId113"/>
    <p:sldLayoutId id="2147484323" r:id="rId114"/>
    <p:sldLayoutId id="2147484324" r:id="rId115"/>
    <p:sldLayoutId id="2147484325" r:id="rId116"/>
    <p:sldLayoutId id="2147484326" r:id="rId117"/>
    <p:sldLayoutId id="2147484327" r:id="rId118"/>
    <p:sldLayoutId id="2147484328" r:id="rId119"/>
    <p:sldLayoutId id="2147484329" r:id="rId120"/>
    <p:sldLayoutId id="2147484330" r:id="rId121"/>
    <p:sldLayoutId id="2147484331" r:id="rId122"/>
    <p:sldLayoutId id="2147484332" r:id="rId123"/>
    <p:sldLayoutId id="2147484333" r:id="rId124"/>
    <p:sldLayoutId id="2147484334" r:id="rId125"/>
    <p:sldLayoutId id="2147484335" r:id="rId126"/>
    <p:sldLayoutId id="2147484336" r:id="rId127"/>
    <p:sldLayoutId id="2147484337" r:id="rId128"/>
    <p:sldLayoutId id="2147484338" r:id="rId129"/>
    <p:sldLayoutId id="2147484339" r:id="rId130"/>
    <p:sldLayoutId id="2147484340" r:id="rId131"/>
    <p:sldLayoutId id="2147484341" r:id="rId132"/>
    <p:sldLayoutId id="2147484342" r:id="rId133"/>
    <p:sldLayoutId id="2147484343" r:id="rId134"/>
    <p:sldLayoutId id="2147484344" r:id="rId135"/>
    <p:sldLayoutId id="2147484345" r:id="rId136"/>
    <p:sldLayoutId id="2147484346" r:id="rId137"/>
    <p:sldLayoutId id="2147484347" r:id="rId138"/>
    <p:sldLayoutId id="2147484348" r:id="rId139"/>
    <p:sldLayoutId id="2147484349" r:id="rId140"/>
    <p:sldLayoutId id="2147484350" r:id="rId141"/>
    <p:sldLayoutId id="2147484351" r:id="rId142"/>
    <p:sldLayoutId id="2147484352" r:id="rId143"/>
    <p:sldLayoutId id="2147484353" r:id="rId144"/>
    <p:sldLayoutId id="2147484354" r:id="rId145"/>
    <p:sldLayoutId id="2147484355" r:id="rId146"/>
    <p:sldLayoutId id="2147484356" r:id="rId147"/>
    <p:sldLayoutId id="2147484357" r:id="rId148"/>
    <p:sldLayoutId id="2147484358" r:id="rId149"/>
    <p:sldLayoutId id="2147484359" r:id="rId150"/>
    <p:sldLayoutId id="2147484360" r:id="rId151"/>
    <p:sldLayoutId id="2147484361" r:id="rId152"/>
    <p:sldLayoutId id="2147484362" r:id="rId153"/>
    <p:sldLayoutId id="2147484363" r:id="rId154"/>
    <p:sldLayoutId id="2147484364" r:id="rId155"/>
    <p:sldLayoutId id="2147484365" r:id="rId156"/>
    <p:sldLayoutId id="2147484366" r:id="rId157"/>
    <p:sldLayoutId id="2147484367" r:id="rId158"/>
    <p:sldLayoutId id="2147484368" r:id="rId159"/>
    <p:sldLayoutId id="2147484369" r:id="rId160"/>
    <p:sldLayoutId id="2147484370" r:id="rId161"/>
    <p:sldLayoutId id="2147484371" r:id="rId162"/>
    <p:sldLayoutId id="2147484372" r:id="rId163"/>
    <p:sldLayoutId id="2147484373" r:id="rId164"/>
    <p:sldLayoutId id="2147484374" r:id="rId165"/>
    <p:sldLayoutId id="2147484375" r:id="rId166"/>
    <p:sldLayoutId id="2147484376" r:id="rId167"/>
    <p:sldLayoutId id="2147484377" r:id="rId168"/>
    <p:sldLayoutId id="2147484378" r:id="rId169"/>
    <p:sldLayoutId id="2147484379" r:id="rId170"/>
    <p:sldLayoutId id="2147484380" r:id="rId171"/>
    <p:sldLayoutId id="2147484381" r:id="rId172"/>
    <p:sldLayoutId id="2147484382" r:id="rId173"/>
    <p:sldLayoutId id="2147484383" r:id="rId174"/>
    <p:sldLayoutId id="2147484384" r:id="rId175"/>
    <p:sldLayoutId id="2147484385" r:id="rId176"/>
    <p:sldLayoutId id="2147484386" r:id="rId177"/>
    <p:sldLayoutId id="2147484387" r:id="rId178"/>
    <p:sldLayoutId id="2147484388" r:id="rId179"/>
    <p:sldLayoutId id="2147484389" r:id="rId180"/>
    <p:sldLayoutId id="2147484390" r:id="rId181"/>
    <p:sldLayoutId id="2147484391" r:id="rId182"/>
    <p:sldLayoutId id="2147484392" r:id="rId183"/>
    <p:sldLayoutId id="2147484393" r:id="rId184"/>
    <p:sldLayoutId id="2147484394" r:id="rId185"/>
    <p:sldLayoutId id="2147484395" r:id="rId186"/>
    <p:sldLayoutId id="2147484396" r:id="rId187"/>
    <p:sldLayoutId id="2147484397" r:id="rId188"/>
    <p:sldLayoutId id="2147484398" r:id="rId189"/>
    <p:sldLayoutId id="2147484399" r:id="rId190"/>
    <p:sldLayoutId id="2147484400" r:id="rId191"/>
    <p:sldLayoutId id="2147484401" r:id="rId192"/>
    <p:sldLayoutId id="2147484402" r:id="rId193"/>
    <p:sldLayoutId id="2147484403" r:id="rId194"/>
    <p:sldLayoutId id="2147484404" r:id="rId195"/>
    <p:sldLayoutId id="2147484405" r:id="rId196"/>
    <p:sldLayoutId id="2147484406" r:id="rId197"/>
    <p:sldLayoutId id="2147484407" r:id="rId198"/>
    <p:sldLayoutId id="2147484408" r:id="rId199"/>
    <p:sldLayoutId id="2147484409" r:id="rId200"/>
    <p:sldLayoutId id="2147484410" r:id="rId201"/>
    <p:sldLayoutId id="2147484411" r:id="rId202"/>
    <p:sldLayoutId id="2147484412" r:id="rId203"/>
    <p:sldLayoutId id="2147484413" r:id="rId204"/>
    <p:sldLayoutId id="2147484414" r:id="rId205"/>
    <p:sldLayoutId id="2147484415" r:id="rId206"/>
    <p:sldLayoutId id="2147484416" r:id="rId207"/>
    <p:sldLayoutId id="2147484417" r:id="rId208"/>
    <p:sldLayoutId id="2147484418" r:id="rId209"/>
    <p:sldLayoutId id="2147484419" r:id="rId210"/>
    <p:sldLayoutId id="2147484420" r:id="rId211"/>
    <p:sldLayoutId id="2147484421" r:id="rId212"/>
    <p:sldLayoutId id="2147484422" r:id="rId213"/>
    <p:sldLayoutId id="2147484423" r:id="rId214"/>
    <p:sldLayoutId id="2147484424" r:id="rId215"/>
    <p:sldLayoutId id="2147484425" r:id="rId216"/>
    <p:sldLayoutId id="2147484426" r:id="rId217"/>
    <p:sldLayoutId id="2147484427" r:id="rId218"/>
    <p:sldLayoutId id="2147484428" r:id="rId219"/>
    <p:sldLayoutId id="2147484429" r:id="rId220"/>
    <p:sldLayoutId id="2147484430" r:id="rId221"/>
    <p:sldLayoutId id="2147484431" r:id="rId222"/>
    <p:sldLayoutId id="2147484432" r:id="rId223"/>
    <p:sldLayoutId id="2147484433" r:id="rId224"/>
    <p:sldLayoutId id="2147484434" r:id="rId225"/>
    <p:sldLayoutId id="2147484435" r:id="rId226"/>
    <p:sldLayoutId id="2147484436" r:id="rId227"/>
    <p:sldLayoutId id="2147484437" r:id="rId228"/>
    <p:sldLayoutId id="2147484438" r:id="rId229"/>
    <p:sldLayoutId id="2147484439" r:id="rId230"/>
    <p:sldLayoutId id="2147484440" r:id="rId231"/>
    <p:sldLayoutId id="2147484441" r:id="rId232"/>
    <p:sldLayoutId id="2147484442" r:id="rId233"/>
    <p:sldLayoutId id="2147484443" r:id="rId234"/>
    <p:sldLayoutId id="2147484444" r:id="rId235"/>
    <p:sldLayoutId id="2147484445" r:id="rId236"/>
    <p:sldLayoutId id="2147484446" r:id="rId237"/>
    <p:sldLayoutId id="2147484447" r:id="rId238"/>
    <p:sldLayoutId id="2147484448" r:id="rId239"/>
    <p:sldLayoutId id="2147484449" r:id="rId240"/>
    <p:sldLayoutId id="2147484450" r:id="rId241"/>
    <p:sldLayoutId id="2147484451" r:id="rId242"/>
    <p:sldLayoutId id="2147484452" r:id="rId243"/>
    <p:sldLayoutId id="2147484453" r:id="rId244"/>
    <p:sldLayoutId id="2147484454" r:id="rId245"/>
    <p:sldLayoutId id="2147484455" r:id="rId246"/>
    <p:sldLayoutId id="2147484456" r:id="rId247"/>
    <p:sldLayoutId id="2147484457" r:id="rId248"/>
    <p:sldLayoutId id="2147484458" r:id="rId249"/>
    <p:sldLayoutId id="2147484459" r:id="rId250"/>
    <p:sldLayoutId id="2147484460" r:id="rId251"/>
    <p:sldLayoutId id="2147484461" r:id="rId252"/>
    <p:sldLayoutId id="2147484462" r:id="rId253"/>
    <p:sldLayoutId id="2147484463" r:id="rId254"/>
    <p:sldLayoutId id="2147484464" r:id="rId255"/>
    <p:sldLayoutId id="2147484465" r:id="rId256"/>
    <p:sldLayoutId id="2147484466" r:id="rId257"/>
    <p:sldLayoutId id="2147484467" r:id="rId258"/>
    <p:sldLayoutId id="2147484468" r:id="rId259"/>
    <p:sldLayoutId id="2147484469" r:id="rId260"/>
    <p:sldLayoutId id="2147484470" r:id="rId261"/>
    <p:sldLayoutId id="2147484471" r:id="rId262"/>
    <p:sldLayoutId id="2147484472" r:id="rId263"/>
    <p:sldLayoutId id="2147484473" r:id="rId264"/>
    <p:sldLayoutId id="2147484474" r:id="rId265"/>
    <p:sldLayoutId id="2147484475" r:id="rId266"/>
    <p:sldLayoutId id="2147484476" r:id="rId267"/>
    <p:sldLayoutId id="2147484477" r:id="rId268"/>
    <p:sldLayoutId id="2147484478" r:id="rId269"/>
    <p:sldLayoutId id="2147484479" r:id="rId270"/>
    <p:sldLayoutId id="2147484480" r:id="rId271"/>
    <p:sldLayoutId id="2147484481" r:id="rId272"/>
    <p:sldLayoutId id="2147484482" r:id="rId273"/>
    <p:sldLayoutId id="2147484483" r:id="rId274"/>
    <p:sldLayoutId id="2147484484" r:id="rId275"/>
    <p:sldLayoutId id="2147484485" r:id="rId276"/>
    <p:sldLayoutId id="2147484486" r:id="rId277"/>
    <p:sldLayoutId id="2147484487" r:id="rId278"/>
    <p:sldLayoutId id="2147484488" r:id="rId279"/>
    <p:sldLayoutId id="2147484489" r:id="rId280"/>
    <p:sldLayoutId id="2147484490" r:id="rId281"/>
    <p:sldLayoutId id="2147484491" r:id="rId282"/>
    <p:sldLayoutId id="2147484492" r:id="rId283"/>
    <p:sldLayoutId id="2147484493" r:id="rId284"/>
    <p:sldLayoutId id="2147484494" r:id="rId285"/>
    <p:sldLayoutId id="2147484495" r:id="rId286"/>
    <p:sldLayoutId id="2147484496" r:id="rId287"/>
    <p:sldLayoutId id="2147484497" r:id="rId288"/>
    <p:sldLayoutId id="2147484498" r:id="rId289"/>
    <p:sldLayoutId id="2147484499" r:id="rId290"/>
    <p:sldLayoutId id="2147484500" r:id="rId291"/>
    <p:sldLayoutId id="2147484501" r:id="rId292"/>
    <p:sldLayoutId id="2147484502" r:id="rId293"/>
    <p:sldLayoutId id="2147484503" r:id="rId294"/>
    <p:sldLayoutId id="2147484504" r:id="rId295"/>
    <p:sldLayoutId id="2147484505" r:id="rId296"/>
    <p:sldLayoutId id="2147484506" r:id="rId297"/>
    <p:sldLayoutId id="2147484507" r:id="rId298"/>
    <p:sldLayoutId id="2147484508" r:id="rId299"/>
    <p:sldLayoutId id="2147484509" r:id="rId300"/>
    <p:sldLayoutId id="2147484510" r:id="rId301"/>
    <p:sldLayoutId id="2147484511" r:id="rId302"/>
    <p:sldLayoutId id="2147484512" r:id="rId303"/>
    <p:sldLayoutId id="2147484513" r:id="rId304"/>
    <p:sldLayoutId id="2147484514" r:id="rId305"/>
    <p:sldLayoutId id="2147484515" r:id="rId306"/>
    <p:sldLayoutId id="2147484516" r:id="rId307"/>
    <p:sldLayoutId id="2147484517" r:id="rId308"/>
    <p:sldLayoutId id="2147484518" r:id="rId309"/>
    <p:sldLayoutId id="2147484519" r:id="rId310"/>
    <p:sldLayoutId id="2147484520" r:id="rId311"/>
    <p:sldLayoutId id="2147484521" r:id="rId312"/>
    <p:sldLayoutId id="2147484522" r:id="rId313"/>
    <p:sldLayoutId id="2147484523" r:id="rId314"/>
    <p:sldLayoutId id="2147484524" r:id="rId315"/>
    <p:sldLayoutId id="2147484525" r:id="rId316"/>
    <p:sldLayoutId id="2147484526" r:id="rId317"/>
    <p:sldLayoutId id="2147484527" r:id="rId318"/>
    <p:sldLayoutId id="2147484528" r:id="rId319"/>
    <p:sldLayoutId id="2147484529" r:id="rId320"/>
    <p:sldLayoutId id="2147484530" r:id="rId321"/>
    <p:sldLayoutId id="2147484531" r:id="rId322"/>
    <p:sldLayoutId id="2147484532" r:id="rId323"/>
    <p:sldLayoutId id="2147484533" r:id="rId324"/>
    <p:sldLayoutId id="2147484534" r:id="rId325"/>
    <p:sldLayoutId id="2147484535" r:id="rId326"/>
    <p:sldLayoutId id="2147484536" r:id="rId327"/>
    <p:sldLayoutId id="2147484537" r:id="rId328"/>
    <p:sldLayoutId id="2147484538" r:id="rId329"/>
    <p:sldLayoutId id="2147484539" r:id="rId330"/>
    <p:sldLayoutId id="2147484540" r:id="rId331"/>
    <p:sldLayoutId id="2147484541" r:id="rId332"/>
    <p:sldLayoutId id="2147484542" r:id="rId333"/>
    <p:sldLayoutId id="2147484543" r:id="rId334"/>
    <p:sldLayoutId id="2147484544" r:id="rId335"/>
    <p:sldLayoutId id="2147484545" r:id="rId336"/>
    <p:sldLayoutId id="2147484546" r:id="rId337"/>
    <p:sldLayoutId id="2147484547" r:id="rId338"/>
    <p:sldLayoutId id="2147484548" r:id="rId339"/>
    <p:sldLayoutId id="2147484549" r:id="rId340"/>
    <p:sldLayoutId id="2147484550" r:id="rId341"/>
    <p:sldLayoutId id="2147484551" r:id="rId342"/>
    <p:sldLayoutId id="2147484552" r:id="rId343"/>
    <p:sldLayoutId id="2147484553" r:id="rId344"/>
    <p:sldLayoutId id="2147484554" r:id="rId345"/>
    <p:sldLayoutId id="2147484555" r:id="rId346"/>
    <p:sldLayoutId id="2147484556" r:id="rId347"/>
    <p:sldLayoutId id="2147484557" r:id="rId348"/>
    <p:sldLayoutId id="2147484558" r:id="rId349"/>
    <p:sldLayoutId id="2147484559" r:id="rId350"/>
    <p:sldLayoutId id="2147484560" r:id="rId351"/>
    <p:sldLayoutId id="2147484561" r:id="rId352"/>
    <p:sldLayoutId id="2147484562" r:id="rId353"/>
    <p:sldLayoutId id="2147484563" r:id="rId354"/>
    <p:sldLayoutId id="2147484564" r:id="rId355"/>
    <p:sldLayoutId id="2147484565" r:id="rId356"/>
    <p:sldLayoutId id="2147484566" r:id="rId357"/>
    <p:sldLayoutId id="2147484567" r:id="rId358"/>
    <p:sldLayoutId id="2147484568" r:id="rId359"/>
    <p:sldLayoutId id="2147484569" r:id="rId360"/>
    <p:sldLayoutId id="2147484570" r:id="rId361"/>
    <p:sldLayoutId id="2147484571" r:id="rId362"/>
    <p:sldLayoutId id="2147484572" r:id="rId363"/>
    <p:sldLayoutId id="2147484573" r:id="rId364"/>
    <p:sldLayoutId id="2147484574" r:id="rId365"/>
    <p:sldLayoutId id="2147484575" r:id="rId366"/>
    <p:sldLayoutId id="2147484576" r:id="rId367"/>
    <p:sldLayoutId id="2147484577" r:id="rId368"/>
    <p:sldLayoutId id="2147484578" r:id="rId369"/>
    <p:sldLayoutId id="2147484579" r:id="rId370"/>
    <p:sldLayoutId id="2147484580" r:id="rId371"/>
    <p:sldLayoutId id="2147484581" r:id="rId372"/>
    <p:sldLayoutId id="2147484582" r:id="rId373"/>
    <p:sldLayoutId id="2147484583" r:id="rId374"/>
    <p:sldLayoutId id="2147484584" r:id="rId375"/>
    <p:sldLayoutId id="2147484585" r:id="rId376"/>
    <p:sldLayoutId id="2147484586" r:id="rId377"/>
    <p:sldLayoutId id="2147484587" r:id="rId378"/>
    <p:sldLayoutId id="2147484588" r:id="rId379"/>
    <p:sldLayoutId id="2147484589" r:id="rId380"/>
    <p:sldLayoutId id="2147484590" r:id="rId381"/>
    <p:sldLayoutId id="2147484591" r:id="rId382"/>
    <p:sldLayoutId id="2147484592" r:id="rId383"/>
    <p:sldLayoutId id="2147484593" r:id="rId384"/>
    <p:sldLayoutId id="2147484594" r:id="rId385"/>
    <p:sldLayoutId id="2147484595" r:id="rId386"/>
    <p:sldLayoutId id="2147484596" r:id="rId387"/>
    <p:sldLayoutId id="2147484597" r:id="rId388"/>
    <p:sldLayoutId id="2147484598" r:id="rId389"/>
    <p:sldLayoutId id="2147484599" r:id="rId390"/>
    <p:sldLayoutId id="2147484600" r:id="rId391"/>
    <p:sldLayoutId id="2147484601" r:id="rId392"/>
    <p:sldLayoutId id="2147484602" r:id="rId393"/>
    <p:sldLayoutId id="2147484603" r:id="rId394"/>
    <p:sldLayoutId id="2147484604" r:id="rId395"/>
    <p:sldLayoutId id="2147484605" r:id="rId396"/>
    <p:sldLayoutId id="2147484606" r:id="rId397"/>
    <p:sldLayoutId id="2147484607" r:id="rId398"/>
    <p:sldLayoutId id="2147484608" r:id="rId399"/>
    <p:sldLayoutId id="2147484609" r:id="rId400"/>
    <p:sldLayoutId id="2147484610" r:id="rId401"/>
    <p:sldLayoutId id="2147484611" r:id="rId402"/>
    <p:sldLayoutId id="2147484612" r:id="rId403"/>
    <p:sldLayoutId id="2147484613" r:id="rId404"/>
    <p:sldLayoutId id="2147484614" r:id="rId405"/>
    <p:sldLayoutId id="2147484615" r:id="rId406"/>
    <p:sldLayoutId id="2147484616" r:id="rId407"/>
    <p:sldLayoutId id="2147484617" r:id="rId408"/>
    <p:sldLayoutId id="2147484618" r:id="rId409"/>
    <p:sldLayoutId id="2147484619" r:id="rId410"/>
    <p:sldLayoutId id="2147484620" r:id="rId411"/>
    <p:sldLayoutId id="2147484621" r:id="rId412"/>
    <p:sldLayoutId id="2147484622" r:id="rId413"/>
    <p:sldLayoutId id="2147484623" r:id="rId414"/>
    <p:sldLayoutId id="2147484624" r:id="rId415"/>
    <p:sldLayoutId id="2147484625" r:id="rId416"/>
    <p:sldLayoutId id="2147484626" r:id="rId417"/>
    <p:sldLayoutId id="2147484627" r:id="rId418"/>
    <p:sldLayoutId id="2147484628" r:id="rId419"/>
    <p:sldLayoutId id="2147484629" r:id="rId420"/>
    <p:sldLayoutId id="2147484630" r:id="rId421"/>
    <p:sldLayoutId id="2147484631" r:id="rId422"/>
    <p:sldLayoutId id="2147484632" r:id="rId423"/>
    <p:sldLayoutId id="2147484633" r:id="rId424"/>
    <p:sldLayoutId id="2147484634" r:id="rId425"/>
    <p:sldLayoutId id="2147484635" r:id="rId426"/>
    <p:sldLayoutId id="2147484636" r:id="rId427"/>
    <p:sldLayoutId id="2147484637" r:id="rId428"/>
    <p:sldLayoutId id="2147484638" r:id="rId429"/>
    <p:sldLayoutId id="2147484639" r:id="rId430"/>
    <p:sldLayoutId id="2147484640" r:id="rId431"/>
    <p:sldLayoutId id="2147484641" r:id="rId432"/>
    <p:sldLayoutId id="2147484642" r:id="rId433"/>
    <p:sldLayoutId id="2147484643" r:id="rId434"/>
    <p:sldLayoutId id="2147484644" r:id="rId435"/>
    <p:sldLayoutId id="2147484645" r:id="rId436"/>
    <p:sldLayoutId id="2147484646" r:id="rId437"/>
    <p:sldLayoutId id="2147484647" r:id="rId438"/>
    <p:sldLayoutId id="2147484648" r:id="rId439"/>
    <p:sldLayoutId id="2147484649" r:id="rId440"/>
    <p:sldLayoutId id="2147484650" r:id="rId441"/>
    <p:sldLayoutId id="2147484651" r:id="rId442"/>
    <p:sldLayoutId id="2147484652" r:id="rId443"/>
    <p:sldLayoutId id="2147484653" r:id="rId444"/>
    <p:sldLayoutId id="2147484654" r:id="rId445"/>
    <p:sldLayoutId id="2147484655" r:id="rId446"/>
    <p:sldLayoutId id="2147484656" r:id="rId447"/>
    <p:sldLayoutId id="2147484657" r:id="rId448"/>
    <p:sldLayoutId id="2147484658" r:id="rId449"/>
    <p:sldLayoutId id="2147484659" r:id="rId450"/>
    <p:sldLayoutId id="2147484660" r:id="rId451"/>
    <p:sldLayoutId id="2147484661" r:id="rId452"/>
    <p:sldLayoutId id="2147484662" r:id="rId453"/>
    <p:sldLayoutId id="2147484663" r:id="rId454"/>
    <p:sldLayoutId id="2147484664" r:id="rId455"/>
    <p:sldLayoutId id="2147484665" r:id="rId456"/>
    <p:sldLayoutId id="2147484666" r:id="rId457"/>
    <p:sldLayoutId id="2147484667" r:id="rId458"/>
    <p:sldLayoutId id="2147484668" r:id="rId459"/>
    <p:sldLayoutId id="2147484669" r:id="rId460"/>
    <p:sldLayoutId id="2147484670" r:id="rId461"/>
    <p:sldLayoutId id="2147484671" r:id="rId462"/>
    <p:sldLayoutId id="2147484672" r:id="rId463"/>
    <p:sldLayoutId id="2147484673" r:id="rId464"/>
    <p:sldLayoutId id="2147484674" r:id="rId465"/>
    <p:sldLayoutId id="2147484675" r:id="rId466"/>
    <p:sldLayoutId id="2147484676" r:id="rId467"/>
    <p:sldLayoutId id="2147484677" r:id="rId468"/>
    <p:sldLayoutId id="2147484678" r:id="rId469"/>
    <p:sldLayoutId id="2147484679" r:id="rId470"/>
    <p:sldLayoutId id="2147484680" r:id="rId471"/>
    <p:sldLayoutId id="2147484681" r:id="rId472"/>
    <p:sldLayoutId id="2147484682" r:id="rId473"/>
    <p:sldLayoutId id="2147484683" r:id="rId474"/>
    <p:sldLayoutId id="2147484684" r:id="rId475"/>
    <p:sldLayoutId id="2147484685" r:id="rId476"/>
    <p:sldLayoutId id="2147484686" r:id="rId477"/>
    <p:sldLayoutId id="2147484687" r:id="rId478"/>
    <p:sldLayoutId id="2147484688" r:id="rId479"/>
    <p:sldLayoutId id="2147484689" r:id="rId480"/>
    <p:sldLayoutId id="2147484690" r:id="rId481"/>
    <p:sldLayoutId id="2147484691" r:id="rId482"/>
    <p:sldLayoutId id="2147484692" r:id="rId483"/>
    <p:sldLayoutId id="2147484693" r:id="rId484"/>
    <p:sldLayoutId id="2147484694" r:id="rId485"/>
    <p:sldLayoutId id="2147484695" r:id="rId486"/>
    <p:sldLayoutId id="2147484696" r:id="rId487"/>
    <p:sldLayoutId id="2147484697" r:id="rId488"/>
    <p:sldLayoutId id="2147484698" r:id="rId489"/>
    <p:sldLayoutId id="2147484699" r:id="rId490"/>
    <p:sldLayoutId id="2147484700" r:id="rId491"/>
    <p:sldLayoutId id="2147484701" r:id="rId492"/>
    <p:sldLayoutId id="2147484702" r:id="rId493"/>
    <p:sldLayoutId id="2147484703" r:id="rId494"/>
    <p:sldLayoutId id="2147484704" r:id="rId495"/>
    <p:sldLayoutId id="2147484705" r:id="rId496"/>
    <p:sldLayoutId id="2147484706" r:id="rId497"/>
    <p:sldLayoutId id="2147484707" r:id="rId498"/>
    <p:sldLayoutId id="2147484708" r:id="rId499"/>
    <p:sldLayoutId id="2147484709" r:id="rId500"/>
    <p:sldLayoutId id="2147484710" r:id="rId501"/>
    <p:sldLayoutId id="2147484711" r:id="rId502"/>
    <p:sldLayoutId id="2147484712" r:id="rId503"/>
    <p:sldLayoutId id="2147484713" r:id="rId504"/>
    <p:sldLayoutId id="2147484714" r:id="rId505"/>
    <p:sldLayoutId id="2147484715" r:id="rId506"/>
    <p:sldLayoutId id="2147484716" r:id="rId507"/>
    <p:sldLayoutId id="2147484717" r:id="rId508"/>
    <p:sldLayoutId id="2147484718" r:id="rId509"/>
    <p:sldLayoutId id="2147484719" r:id="rId510"/>
    <p:sldLayoutId id="2147484720" r:id="rId511"/>
    <p:sldLayoutId id="2147484721" r:id="rId512"/>
    <p:sldLayoutId id="2147484722" r:id="rId513"/>
    <p:sldLayoutId id="2147484723" r:id="rId514"/>
    <p:sldLayoutId id="2147484724" r:id="rId515"/>
    <p:sldLayoutId id="2147484725" r:id="rId516"/>
    <p:sldLayoutId id="2147484726" r:id="rId517"/>
    <p:sldLayoutId id="2147484727" r:id="rId518"/>
    <p:sldLayoutId id="2147484728" r:id="rId519"/>
    <p:sldLayoutId id="2147484729" r:id="rId520"/>
    <p:sldLayoutId id="2147484730" r:id="rId521"/>
    <p:sldLayoutId id="2147484731" r:id="rId522"/>
    <p:sldLayoutId id="2147484732" r:id="rId523"/>
    <p:sldLayoutId id="2147484733" r:id="rId524"/>
    <p:sldLayoutId id="2147484734" r:id="rId525"/>
    <p:sldLayoutId id="2147484735" r:id="rId526"/>
    <p:sldLayoutId id="2147484736" r:id="rId527"/>
    <p:sldLayoutId id="2147484737" r:id="rId528"/>
    <p:sldLayoutId id="2147484738" r:id="rId529"/>
    <p:sldLayoutId id="2147484739" r:id="rId530"/>
    <p:sldLayoutId id="2147484740" r:id="rId531"/>
    <p:sldLayoutId id="2147484741" r:id="rId532"/>
    <p:sldLayoutId id="2147484742" r:id="rId533"/>
    <p:sldLayoutId id="2147484743" r:id="rId534"/>
    <p:sldLayoutId id="2147484744" r:id="rId535"/>
    <p:sldLayoutId id="2147484745" r:id="rId536"/>
    <p:sldLayoutId id="2147484746" r:id="rId537"/>
    <p:sldLayoutId id="2147484747" r:id="rId538"/>
    <p:sldLayoutId id="2147484748" r:id="rId539"/>
    <p:sldLayoutId id="2147484749" r:id="rId540"/>
    <p:sldLayoutId id="2147484750" r:id="rId541"/>
    <p:sldLayoutId id="2147484751" r:id="rId542"/>
    <p:sldLayoutId id="2147484752" r:id="rId543"/>
    <p:sldLayoutId id="2147484753" r:id="rId544"/>
    <p:sldLayoutId id="2147484754" r:id="rId545"/>
    <p:sldLayoutId id="2147484755" r:id="rId546"/>
    <p:sldLayoutId id="2147484756" r:id="rId547"/>
    <p:sldLayoutId id="2147484757" r:id="rId54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628650" y="365129"/>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1"/>
          <p:cNvSpPr txBox="1">
            <a:spLocks noGrp="1"/>
          </p:cNvSpPr>
          <p:nvPr>
            <p:ph type="dt" idx="10"/>
          </p:nvPr>
        </p:nvSpPr>
        <p:spPr>
          <a:xfrm>
            <a:off x="628650" y="6356433"/>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a:buClr>
                <a:srgbClr val="000000"/>
              </a:buClr>
              <a:buFont typeface="Arial"/>
              <a:buNone/>
            </a:pPr>
            <a:endParaRPr kern="0"/>
          </a:p>
        </p:txBody>
      </p:sp>
      <p:sp>
        <p:nvSpPr>
          <p:cNvPr id="9" name="Google Shape;9;p11"/>
          <p:cNvSpPr txBox="1">
            <a:spLocks noGrp="1"/>
          </p:cNvSpPr>
          <p:nvPr>
            <p:ph type="ftr" idx="11"/>
          </p:nvPr>
        </p:nvSpPr>
        <p:spPr>
          <a:xfrm>
            <a:off x="3028950" y="6356433"/>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a:buClr>
                <a:srgbClr val="000000"/>
              </a:buClr>
              <a:buFont typeface="Arial"/>
              <a:buNone/>
            </a:pPr>
            <a:endParaRPr kern="0"/>
          </a:p>
        </p:txBody>
      </p:sp>
      <p:sp>
        <p:nvSpPr>
          <p:cNvPr id="10" name="Google Shape;10;p11"/>
          <p:cNvSpPr txBox="1">
            <a:spLocks noGrp="1"/>
          </p:cNvSpPr>
          <p:nvPr>
            <p:ph type="sldNum" idx="12"/>
          </p:nvPr>
        </p:nvSpPr>
        <p:spPr>
          <a:xfrm>
            <a:off x="6457950" y="6356433"/>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a:buClr>
                <a:srgbClr val="000000"/>
              </a:buClr>
              <a:buFont typeface="Arial"/>
              <a:buNone/>
            </a:pPr>
            <a:fld id="{00000000-1234-1234-1234-123412341234}" type="slidenum">
              <a:rPr lang="en-US" kern="0"/>
              <a:pPr>
                <a:buClr>
                  <a:srgbClr val="000000"/>
                </a:buClr>
                <a:buFont typeface="Arial"/>
                <a:buNone/>
              </a:pPr>
              <a:t>‹#›</a:t>
            </a:fld>
            <a:endParaRPr kern="0"/>
          </a:p>
        </p:txBody>
      </p:sp>
    </p:spTree>
    <p:extLst>
      <p:ext uri="{BB962C8B-B14F-4D97-AF65-F5344CB8AC3E}">
        <p14:creationId xmlns:p14="http://schemas.microsoft.com/office/powerpoint/2010/main" val="580999025"/>
      </p:ext>
    </p:extLst>
  </p:cSld>
  <p:clrMap bg1="lt1" tx1="dk1" bg2="dk2" tx2="lt2" accent1="accent1" accent2="accent2" accent3="accent3" accent4="accent4" accent5="accent5" accent6="accent6" hlink="hlink" folHlink="folHlink"/>
  <p:sldLayoutIdLst>
    <p:sldLayoutId id="2147484759" r:id="rId1"/>
    <p:sldLayoutId id="2147484760" r:id="rId2"/>
    <p:sldLayoutId id="2147484761" r:id="rId3"/>
    <p:sldLayoutId id="2147484762" r:id="rId4"/>
    <p:sldLayoutId id="2147484763" r:id="rId5"/>
    <p:sldLayoutId id="2147484764" r:id="rId6"/>
    <p:sldLayoutId id="2147484765" r:id="rId7"/>
    <p:sldLayoutId id="2147484766" r:id="rId8"/>
    <p:sldLayoutId id="2147484767" r:id="rId9"/>
    <p:sldLayoutId id="2147484768" r:id="rId10"/>
    <p:sldLayoutId id="2147484769" r:id="rId11"/>
    <p:sldLayoutId id="2147484770" r:id="rId12"/>
    <p:sldLayoutId id="2147484771" r:id="rId13"/>
    <p:sldLayoutId id="2147484772" r:id="rId14"/>
    <p:sldLayoutId id="2147484773" r:id="rId15"/>
    <p:sldLayoutId id="2147484774" r:id="rId16"/>
    <p:sldLayoutId id="2147484775" r:id="rId17"/>
    <p:sldLayoutId id="2147484776" r:id="rId18"/>
    <p:sldLayoutId id="2147484777" r:id="rId19"/>
    <p:sldLayoutId id="2147484778" r:id="rId20"/>
    <p:sldLayoutId id="2147484779" r:id="rId21"/>
    <p:sldLayoutId id="2147484780" r:id="rId22"/>
    <p:sldLayoutId id="2147484781" r:id="rId23"/>
    <p:sldLayoutId id="2147484782" r:id="rId24"/>
    <p:sldLayoutId id="2147484783" r:id="rId25"/>
    <p:sldLayoutId id="2147484784" r:id="rId26"/>
    <p:sldLayoutId id="2147484785" r:id="rId27"/>
    <p:sldLayoutId id="2147484786" r:id="rId28"/>
    <p:sldLayoutId id="2147484787" r:id="rId29"/>
    <p:sldLayoutId id="2147484788" r:id="rId30"/>
    <p:sldLayoutId id="2147484789" r:id="rId31"/>
    <p:sldLayoutId id="2147484790" r:id="rId32"/>
    <p:sldLayoutId id="2147484791" r:id="rId33"/>
    <p:sldLayoutId id="2147484792" r:id="rId34"/>
    <p:sldLayoutId id="2147484793" r:id="rId35"/>
    <p:sldLayoutId id="2147484794" r:id="rId36"/>
    <p:sldLayoutId id="2147484795" r:id="rId37"/>
    <p:sldLayoutId id="2147484796" r:id="rId38"/>
    <p:sldLayoutId id="2147484797" r:id="rId39"/>
    <p:sldLayoutId id="2147484798" r:id="rId40"/>
    <p:sldLayoutId id="2147484799" r:id="rId41"/>
    <p:sldLayoutId id="2147484800" r:id="rId42"/>
    <p:sldLayoutId id="2147484801" r:id="rId43"/>
    <p:sldLayoutId id="2147484802" r:id="rId44"/>
    <p:sldLayoutId id="2147484803" r:id="rId45"/>
    <p:sldLayoutId id="2147484804" r:id="rId46"/>
    <p:sldLayoutId id="2147484805" r:id="rId47"/>
    <p:sldLayoutId id="2147484806" r:id="rId48"/>
    <p:sldLayoutId id="2147484807" r:id="rId49"/>
    <p:sldLayoutId id="2147484808" r:id="rId50"/>
    <p:sldLayoutId id="2147484809" r:id="rId51"/>
    <p:sldLayoutId id="2147484810" r:id="rId52"/>
    <p:sldLayoutId id="2147484811" r:id="rId53"/>
    <p:sldLayoutId id="2147484812" r:id="rId54"/>
    <p:sldLayoutId id="2147484813" r:id="rId55"/>
    <p:sldLayoutId id="2147484814" r:id="rId56"/>
    <p:sldLayoutId id="2147484815" r:id="rId57"/>
    <p:sldLayoutId id="2147484816" r:id="rId58"/>
    <p:sldLayoutId id="2147484817" r:id="rId59"/>
    <p:sldLayoutId id="2147484818" r:id="rId60"/>
    <p:sldLayoutId id="2147484819" r:id="rId61"/>
    <p:sldLayoutId id="2147484820" r:id="rId62"/>
    <p:sldLayoutId id="2147484821" r:id="rId63"/>
    <p:sldLayoutId id="2147484822" r:id="rId64"/>
    <p:sldLayoutId id="2147484823" r:id="rId65"/>
    <p:sldLayoutId id="2147484824" r:id="rId66"/>
    <p:sldLayoutId id="2147484825" r:id="rId67"/>
    <p:sldLayoutId id="2147484826" r:id="rId68"/>
    <p:sldLayoutId id="2147484827" r:id="rId69"/>
    <p:sldLayoutId id="2147484828" r:id="rId70"/>
    <p:sldLayoutId id="2147484829" r:id="rId71"/>
    <p:sldLayoutId id="2147484830" r:id="rId72"/>
    <p:sldLayoutId id="2147484831" r:id="rId73"/>
    <p:sldLayoutId id="2147484832" r:id="rId74"/>
    <p:sldLayoutId id="2147484833" r:id="rId75"/>
    <p:sldLayoutId id="2147484834" r:id="rId76"/>
    <p:sldLayoutId id="2147484835" r:id="rId77"/>
    <p:sldLayoutId id="2147484836" r:id="rId78"/>
    <p:sldLayoutId id="2147484837" r:id="rId79"/>
    <p:sldLayoutId id="2147484838" r:id="rId80"/>
    <p:sldLayoutId id="2147484839" r:id="rId81"/>
    <p:sldLayoutId id="2147484840" r:id="rId82"/>
    <p:sldLayoutId id="2147484841" r:id="rId83"/>
    <p:sldLayoutId id="2147484842" r:id="rId84"/>
    <p:sldLayoutId id="2147484843" r:id="rId85"/>
    <p:sldLayoutId id="2147484844" r:id="rId86"/>
    <p:sldLayoutId id="2147484845" r:id="rId87"/>
    <p:sldLayoutId id="2147484846" r:id="rId88"/>
    <p:sldLayoutId id="2147484847" r:id="rId89"/>
    <p:sldLayoutId id="2147484848" r:id="rId90"/>
    <p:sldLayoutId id="2147484849" r:id="rId91"/>
    <p:sldLayoutId id="2147484850" r:id="rId92"/>
    <p:sldLayoutId id="2147484851" r:id="rId93"/>
    <p:sldLayoutId id="2147484852" r:id="rId94"/>
    <p:sldLayoutId id="2147484853" r:id="rId95"/>
    <p:sldLayoutId id="2147484854" r:id="rId96"/>
    <p:sldLayoutId id="2147484855" r:id="rId97"/>
    <p:sldLayoutId id="2147484856" r:id="rId98"/>
    <p:sldLayoutId id="2147484857" r:id="rId99"/>
    <p:sldLayoutId id="2147484858" r:id="rId100"/>
    <p:sldLayoutId id="2147484859" r:id="rId101"/>
    <p:sldLayoutId id="2147484860" r:id="rId102"/>
    <p:sldLayoutId id="2147484861" r:id="rId103"/>
    <p:sldLayoutId id="2147484862" r:id="rId104"/>
    <p:sldLayoutId id="2147484863" r:id="rId105"/>
    <p:sldLayoutId id="2147484864" r:id="rId106"/>
    <p:sldLayoutId id="2147484865" r:id="rId107"/>
    <p:sldLayoutId id="2147484866" r:id="rId108"/>
    <p:sldLayoutId id="2147484867" r:id="rId109"/>
    <p:sldLayoutId id="2147484868" r:id="rId110"/>
    <p:sldLayoutId id="2147484869" r:id="rId111"/>
    <p:sldLayoutId id="2147484870" r:id="rId112"/>
    <p:sldLayoutId id="2147484871" r:id="rId113"/>
    <p:sldLayoutId id="2147484872" r:id="rId114"/>
    <p:sldLayoutId id="2147484873" r:id="rId115"/>
    <p:sldLayoutId id="2147484874" r:id="rId116"/>
    <p:sldLayoutId id="2147484875" r:id="rId117"/>
    <p:sldLayoutId id="2147484876" r:id="rId118"/>
    <p:sldLayoutId id="2147484877" r:id="rId119"/>
    <p:sldLayoutId id="2147484878" r:id="rId120"/>
    <p:sldLayoutId id="2147484879" r:id="rId121"/>
    <p:sldLayoutId id="2147484880" r:id="rId122"/>
    <p:sldLayoutId id="2147484881" r:id="rId123"/>
    <p:sldLayoutId id="2147484882" r:id="rId124"/>
    <p:sldLayoutId id="2147484883" r:id="rId125"/>
    <p:sldLayoutId id="2147484884" r:id="rId126"/>
    <p:sldLayoutId id="2147484885" r:id="rId127"/>
    <p:sldLayoutId id="2147484886" r:id="rId128"/>
    <p:sldLayoutId id="2147484887" r:id="rId129"/>
    <p:sldLayoutId id="2147484888" r:id="rId130"/>
    <p:sldLayoutId id="2147484889" r:id="rId131"/>
    <p:sldLayoutId id="2147484890" r:id="rId132"/>
    <p:sldLayoutId id="2147484891" r:id="rId133"/>
    <p:sldLayoutId id="2147484892" r:id="rId134"/>
    <p:sldLayoutId id="2147484893" r:id="rId135"/>
    <p:sldLayoutId id="2147484894" r:id="rId136"/>
    <p:sldLayoutId id="2147484895" r:id="rId137"/>
    <p:sldLayoutId id="2147484896" r:id="rId138"/>
    <p:sldLayoutId id="2147484897" r:id="rId139"/>
    <p:sldLayoutId id="2147484898" r:id="rId140"/>
    <p:sldLayoutId id="2147484899" r:id="rId141"/>
    <p:sldLayoutId id="2147484900" r:id="rId142"/>
    <p:sldLayoutId id="2147484901" r:id="rId143"/>
    <p:sldLayoutId id="2147484902" r:id="rId144"/>
    <p:sldLayoutId id="2147484903" r:id="rId145"/>
    <p:sldLayoutId id="2147484904" r:id="rId146"/>
    <p:sldLayoutId id="2147484905" r:id="rId147"/>
    <p:sldLayoutId id="2147484906" r:id="rId148"/>
    <p:sldLayoutId id="2147484907" r:id="rId149"/>
    <p:sldLayoutId id="2147484908" r:id="rId150"/>
    <p:sldLayoutId id="2147484909" r:id="rId151"/>
    <p:sldLayoutId id="2147484910" r:id="rId152"/>
    <p:sldLayoutId id="2147484911" r:id="rId153"/>
    <p:sldLayoutId id="2147484912" r:id="rId154"/>
    <p:sldLayoutId id="2147484913" r:id="rId155"/>
    <p:sldLayoutId id="2147484914" r:id="rId156"/>
    <p:sldLayoutId id="2147484915" r:id="rId157"/>
    <p:sldLayoutId id="2147484916" r:id="rId158"/>
    <p:sldLayoutId id="2147484917" r:id="rId159"/>
    <p:sldLayoutId id="2147484918" r:id="rId160"/>
    <p:sldLayoutId id="2147484919" r:id="rId161"/>
    <p:sldLayoutId id="2147484920" r:id="rId162"/>
    <p:sldLayoutId id="2147484921" r:id="rId163"/>
    <p:sldLayoutId id="2147484922" r:id="rId164"/>
    <p:sldLayoutId id="2147484923" r:id="rId165"/>
    <p:sldLayoutId id="2147484924" r:id="rId166"/>
    <p:sldLayoutId id="2147484925" r:id="rId167"/>
    <p:sldLayoutId id="2147484926" r:id="rId168"/>
    <p:sldLayoutId id="2147484927" r:id="rId169"/>
    <p:sldLayoutId id="2147484928" r:id="rId170"/>
    <p:sldLayoutId id="2147484929" r:id="rId171"/>
    <p:sldLayoutId id="2147484930" r:id="rId172"/>
    <p:sldLayoutId id="2147484931" r:id="rId173"/>
    <p:sldLayoutId id="2147484932" r:id="rId174"/>
    <p:sldLayoutId id="2147484933" r:id="rId175"/>
    <p:sldLayoutId id="2147484934" r:id="rId176"/>
    <p:sldLayoutId id="2147484935" r:id="rId177"/>
    <p:sldLayoutId id="2147484936" r:id="rId178"/>
    <p:sldLayoutId id="2147484937" r:id="rId179"/>
    <p:sldLayoutId id="2147484938" r:id="rId180"/>
    <p:sldLayoutId id="2147484939" r:id="rId181"/>
    <p:sldLayoutId id="2147484940" r:id="rId182"/>
    <p:sldLayoutId id="2147484941" r:id="rId183"/>
    <p:sldLayoutId id="2147484942" r:id="rId184"/>
    <p:sldLayoutId id="2147484943" r:id="rId185"/>
    <p:sldLayoutId id="2147484944" r:id="rId186"/>
    <p:sldLayoutId id="2147484945" r:id="rId187"/>
    <p:sldLayoutId id="2147484946" r:id="rId188"/>
    <p:sldLayoutId id="2147484947" r:id="rId189"/>
    <p:sldLayoutId id="2147484948" r:id="rId190"/>
    <p:sldLayoutId id="2147484949" r:id="rId191"/>
    <p:sldLayoutId id="2147484950" r:id="rId192"/>
    <p:sldLayoutId id="2147484951" r:id="rId193"/>
    <p:sldLayoutId id="2147484952" r:id="rId194"/>
    <p:sldLayoutId id="2147484953" r:id="rId195"/>
    <p:sldLayoutId id="2147484954" r:id="rId196"/>
    <p:sldLayoutId id="2147484955" r:id="rId197"/>
    <p:sldLayoutId id="2147484956" r:id="rId198"/>
    <p:sldLayoutId id="2147484957" r:id="rId199"/>
    <p:sldLayoutId id="2147484958" r:id="rId200"/>
    <p:sldLayoutId id="2147484959" r:id="rId201"/>
    <p:sldLayoutId id="2147484960" r:id="rId202"/>
    <p:sldLayoutId id="2147484961" r:id="rId203"/>
    <p:sldLayoutId id="2147484962" r:id="rId204"/>
    <p:sldLayoutId id="2147484963" r:id="rId205"/>
    <p:sldLayoutId id="2147484964" r:id="rId206"/>
    <p:sldLayoutId id="2147484965" r:id="rId207"/>
    <p:sldLayoutId id="2147484966" r:id="rId208"/>
    <p:sldLayoutId id="2147484967" r:id="rId209"/>
    <p:sldLayoutId id="2147484968" r:id="rId210"/>
    <p:sldLayoutId id="2147484969" r:id="rId211"/>
    <p:sldLayoutId id="2147484970" r:id="rId212"/>
    <p:sldLayoutId id="2147484971" r:id="rId213"/>
    <p:sldLayoutId id="2147484972" r:id="rId214"/>
    <p:sldLayoutId id="2147484973" r:id="rId215"/>
    <p:sldLayoutId id="2147484974" r:id="rId216"/>
    <p:sldLayoutId id="2147484975" r:id="rId217"/>
    <p:sldLayoutId id="2147484976" r:id="rId218"/>
    <p:sldLayoutId id="2147484977" r:id="rId219"/>
    <p:sldLayoutId id="2147484978" r:id="rId220"/>
    <p:sldLayoutId id="2147484979" r:id="rId221"/>
    <p:sldLayoutId id="2147484980" r:id="rId222"/>
    <p:sldLayoutId id="2147484981" r:id="rId223"/>
    <p:sldLayoutId id="2147484982" r:id="rId224"/>
    <p:sldLayoutId id="2147484983" r:id="rId225"/>
    <p:sldLayoutId id="2147484984" r:id="rId226"/>
    <p:sldLayoutId id="2147484985" r:id="rId227"/>
    <p:sldLayoutId id="2147484986" r:id="rId228"/>
    <p:sldLayoutId id="2147484987" r:id="rId229"/>
    <p:sldLayoutId id="2147484988" r:id="rId230"/>
    <p:sldLayoutId id="2147484989" r:id="rId231"/>
    <p:sldLayoutId id="2147484990" r:id="rId232"/>
    <p:sldLayoutId id="2147484991" r:id="rId233"/>
    <p:sldLayoutId id="2147484992" r:id="rId234"/>
    <p:sldLayoutId id="2147484993" r:id="rId235"/>
    <p:sldLayoutId id="2147484994" r:id="rId236"/>
    <p:sldLayoutId id="2147484995" r:id="rId237"/>
    <p:sldLayoutId id="2147484996" r:id="rId238"/>
    <p:sldLayoutId id="2147484997" r:id="rId239"/>
    <p:sldLayoutId id="2147484998" r:id="rId240"/>
    <p:sldLayoutId id="2147484999" r:id="rId241"/>
    <p:sldLayoutId id="2147485000" r:id="rId242"/>
    <p:sldLayoutId id="2147485001" r:id="rId243"/>
    <p:sldLayoutId id="2147485002" r:id="rId244"/>
    <p:sldLayoutId id="2147485003" r:id="rId245"/>
    <p:sldLayoutId id="2147485004" r:id="rId246"/>
    <p:sldLayoutId id="2147485005" r:id="rId247"/>
    <p:sldLayoutId id="2147485006" r:id="rId248"/>
    <p:sldLayoutId id="2147485007" r:id="rId249"/>
    <p:sldLayoutId id="2147485008" r:id="rId250"/>
    <p:sldLayoutId id="2147485009" r:id="rId251"/>
    <p:sldLayoutId id="2147485010" r:id="rId252"/>
    <p:sldLayoutId id="2147485011" r:id="rId253"/>
    <p:sldLayoutId id="2147485012" r:id="rId254"/>
    <p:sldLayoutId id="2147485013" r:id="rId255"/>
    <p:sldLayoutId id="2147485014" r:id="rId256"/>
    <p:sldLayoutId id="2147485015" r:id="rId257"/>
    <p:sldLayoutId id="2147485016" r:id="rId258"/>
    <p:sldLayoutId id="2147485017" r:id="rId259"/>
    <p:sldLayoutId id="2147485018" r:id="rId260"/>
    <p:sldLayoutId id="2147485019" r:id="rId261"/>
    <p:sldLayoutId id="2147485020" r:id="rId262"/>
    <p:sldLayoutId id="2147485021" r:id="rId263"/>
    <p:sldLayoutId id="2147485022" r:id="rId264"/>
    <p:sldLayoutId id="2147485023" r:id="rId265"/>
    <p:sldLayoutId id="2147485024" r:id="rId266"/>
    <p:sldLayoutId id="2147485025" r:id="rId267"/>
    <p:sldLayoutId id="2147485026" r:id="rId268"/>
    <p:sldLayoutId id="2147485027" r:id="rId269"/>
    <p:sldLayoutId id="2147485028" r:id="rId270"/>
    <p:sldLayoutId id="2147485029" r:id="rId271"/>
    <p:sldLayoutId id="2147485030" r:id="rId272"/>
    <p:sldLayoutId id="2147485031" r:id="rId273"/>
    <p:sldLayoutId id="2147485032" r:id="rId274"/>
    <p:sldLayoutId id="2147485033" r:id="rId275"/>
    <p:sldLayoutId id="2147485034" r:id="rId276"/>
    <p:sldLayoutId id="2147485035" r:id="rId277"/>
    <p:sldLayoutId id="2147485036" r:id="rId278"/>
    <p:sldLayoutId id="2147485037" r:id="rId279"/>
    <p:sldLayoutId id="2147485038" r:id="rId280"/>
    <p:sldLayoutId id="2147485039" r:id="rId281"/>
    <p:sldLayoutId id="2147485040" r:id="rId282"/>
    <p:sldLayoutId id="2147485041" r:id="rId283"/>
    <p:sldLayoutId id="2147485042" r:id="rId284"/>
    <p:sldLayoutId id="2147485043" r:id="rId285"/>
    <p:sldLayoutId id="2147485044" r:id="rId286"/>
    <p:sldLayoutId id="2147485045" r:id="rId287"/>
    <p:sldLayoutId id="2147485046" r:id="rId288"/>
    <p:sldLayoutId id="2147485047" r:id="rId289"/>
    <p:sldLayoutId id="2147485048" r:id="rId290"/>
    <p:sldLayoutId id="2147485049" r:id="rId291"/>
    <p:sldLayoutId id="2147485050" r:id="rId292"/>
    <p:sldLayoutId id="2147485051" r:id="rId293"/>
    <p:sldLayoutId id="2147485052" r:id="rId294"/>
    <p:sldLayoutId id="2147485053" r:id="rId295"/>
    <p:sldLayoutId id="2147485054" r:id="rId296"/>
    <p:sldLayoutId id="2147485055" r:id="rId297"/>
    <p:sldLayoutId id="2147485056" r:id="rId298"/>
    <p:sldLayoutId id="2147485057" r:id="rId299"/>
    <p:sldLayoutId id="2147485058" r:id="rId300"/>
    <p:sldLayoutId id="2147485059" r:id="rId301"/>
    <p:sldLayoutId id="2147485060" r:id="rId302"/>
    <p:sldLayoutId id="2147485061" r:id="rId303"/>
    <p:sldLayoutId id="2147485062" r:id="rId304"/>
    <p:sldLayoutId id="2147485063" r:id="rId305"/>
    <p:sldLayoutId id="2147485064" r:id="rId306"/>
    <p:sldLayoutId id="2147485065" r:id="rId307"/>
    <p:sldLayoutId id="2147485066" r:id="rId308"/>
    <p:sldLayoutId id="2147485067" r:id="rId309"/>
    <p:sldLayoutId id="2147485068" r:id="rId310"/>
    <p:sldLayoutId id="2147485069" r:id="rId311"/>
    <p:sldLayoutId id="2147485070" r:id="rId312"/>
    <p:sldLayoutId id="2147485071" r:id="rId313"/>
    <p:sldLayoutId id="2147485072" r:id="rId314"/>
    <p:sldLayoutId id="2147485073" r:id="rId315"/>
    <p:sldLayoutId id="2147485074" r:id="rId316"/>
    <p:sldLayoutId id="2147485075" r:id="rId317"/>
    <p:sldLayoutId id="2147485076" r:id="rId318"/>
    <p:sldLayoutId id="2147485077" r:id="rId319"/>
    <p:sldLayoutId id="2147485078" r:id="rId320"/>
    <p:sldLayoutId id="2147485079" r:id="rId321"/>
    <p:sldLayoutId id="2147485080" r:id="rId322"/>
    <p:sldLayoutId id="2147485081" r:id="rId323"/>
    <p:sldLayoutId id="2147485082" r:id="rId324"/>
    <p:sldLayoutId id="2147485083" r:id="rId325"/>
    <p:sldLayoutId id="2147485084" r:id="rId326"/>
    <p:sldLayoutId id="2147485085" r:id="rId327"/>
    <p:sldLayoutId id="2147485086" r:id="rId328"/>
    <p:sldLayoutId id="2147485087" r:id="rId329"/>
    <p:sldLayoutId id="2147485088" r:id="rId330"/>
    <p:sldLayoutId id="2147485089" r:id="rId331"/>
    <p:sldLayoutId id="2147485090" r:id="rId332"/>
    <p:sldLayoutId id="2147485091" r:id="rId333"/>
    <p:sldLayoutId id="2147485092" r:id="rId334"/>
    <p:sldLayoutId id="2147485093" r:id="rId335"/>
    <p:sldLayoutId id="2147485094" r:id="rId336"/>
    <p:sldLayoutId id="2147485095" r:id="rId337"/>
    <p:sldLayoutId id="2147485096" r:id="rId338"/>
    <p:sldLayoutId id="2147485097" r:id="rId339"/>
    <p:sldLayoutId id="2147485098" r:id="rId340"/>
    <p:sldLayoutId id="2147485099" r:id="rId341"/>
    <p:sldLayoutId id="2147485100" r:id="rId342"/>
    <p:sldLayoutId id="2147485101" r:id="rId343"/>
    <p:sldLayoutId id="2147485102" r:id="rId344"/>
    <p:sldLayoutId id="2147485103" r:id="rId345"/>
    <p:sldLayoutId id="2147485104" r:id="rId346"/>
    <p:sldLayoutId id="2147485105" r:id="rId347"/>
    <p:sldLayoutId id="2147485106" r:id="rId348"/>
    <p:sldLayoutId id="2147485107" r:id="rId349"/>
    <p:sldLayoutId id="2147485108" r:id="rId350"/>
    <p:sldLayoutId id="2147485109" r:id="rId351"/>
    <p:sldLayoutId id="2147485110" r:id="rId352"/>
    <p:sldLayoutId id="2147485111" r:id="rId353"/>
    <p:sldLayoutId id="2147485112" r:id="rId354"/>
    <p:sldLayoutId id="2147485113" r:id="rId355"/>
    <p:sldLayoutId id="2147485114" r:id="rId356"/>
    <p:sldLayoutId id="2147485115" r:id="rId357"/>
    <p:sldLayoutId id="2147485116" r:id="rId358"/>
    <p:sldLayoutId id="2147485117" r:id="rId359"/>
    <p:sldLayoutId id="2147485118" r:id="rId360"/>
    <p:sldLayoutId id="2147485119" r:id="rId361"/>
    <p:sldLayoutId id="2147485120" r:id="rId362"/>
    <p:sldLayoutId id="2147485121" r:id="rId363"/>
    <p:sldLayoutId id="2147485122" r:id="rId364"/>
    <p:sldLayoutId id="2147485123" r:id="rId365"/>
    <p:sldLayoutId id="2147485124" r:id="rId366"/>
    <p:sldLayoutId id="2147485125" r:id="rId367"/>
    <p:sldLayoutId id="2147485126" r:id="rId368"/>
    <p:sldLayoutId id="2147485127" r:id="rId369"/>
    <p:sldLayoutId id="2147485128" r:id="rId370"/>
    <p:sldLayoutId id="2147485129" r:id="rId371"/>
    <p:sldLayoutId id="2147485130" r:id="rId372"/>
    <p:sldLayoutId id="2147485131" r:id="rId373"/>
    <p:sldLayoutId id="2147485132" r:id="rId374"/>
    <p:sldLayoutId id="2147485133" r:id="rId375"/>
    <p:sldLayoutId id="2147485134" r:id="rId376"/>
    <p:sldLayoutId id="2147485135" r:id="rId377"/>
    <p:sldLayoutId id="2147485136" r:id="rId378"/>
    <p:sldLayoutId id="2147485137" r:id="rId379"/>
    <p:sldLayoutId id="2147485138" r:id="rId380"/>
    <p:sldLayoutId id="2147485139" r:id="rId381"/>
    <p:sldLayoutId id="2147485140" r:id="rId382"/>
    <p:sldLayoutId id="2147485141" r:id="rId383"/>
    <p:sldLayoutId id="2147485142" r:id="rId384"/>
    <p:sldLayoutId id="2147485143" r:id="rId385"/>
    <p:sldLayoutId id="2147485144" r:id="rId386"/>
    <p:sldLayoutId id="2147485145" r:id="rId387"/>
    <p:sldLayoutId id="2147485146" r:id="rId388"/>
    <p:sldLayoutId id="2147485147" r:id="rId389"/>
    <p:sldLayoutId id="2147485148" r:id="rId390"/>
    <p:sldLayoutId id="2147485149" r:id="rId391"/>
    <p:sldLayoutId id="2147485150" r:id="rId392"/>
    <p:sldLayoutId id="2147485151" r:id="rId393"/>
    <p:sldLayoutId id="2147485152" r:id="rId394"/>
    <p:sldLayoutId id="2147485153" r:id="rId395"/>
    <p:sldLayoutId id="2147485154" r:id="rId396"/>
    <p:sldLayoutId id="2147485155" r:id="rId397"/>
    <p:sldLayoutId id="2147485156" r:id="rId398"/>
    <p:sldLayoutId id="2147485157" r:id="rId399"/>
    <p:sldLayoutId id="2147485158" r:id="rId400"/>
    <p:sldLayoutId id="2147485159" r:id="rId401"/>
    <p:sldLayoutId id="2147485160" r:id="rId402"/>
    <p:sldLayoutId id="2147485161" r:id="rId403"/>
    <p:sldLayoutId id="2147485162" r:id="rId404"/>
    <p:sldLayoutId id="2147485163" r:id="rId405"/>
    <p:sldLayoutId id="2147485164" r:id="rId406"/>
    <p:sldLayoutId id="2147485165" r:id="rId407"/>
    <p:sldLayoutId id="2147485166" r:id="rId408"/>
    <p:sldLayoutId id="2147485167" r:id="rId409"/>
    <p:sldLayoutId id="2147485168" r:id="rId410"/>
    <p:sldLayoutId id="2147485169" r:id="rId411"/>
    <p:sldLayoutId id="2147485170" r:id="rId412"/>
    <p:sldLayoutId id="2147485171" r:id="rId413"/>
    <p:sldLayoutId id="2147485172" r:id="rId414"/>
    <p:sldLayoutId id="2147485173" r:id="rId415"/>
    <p:sldLayoutId id="2147485174" r:id="rId416"/>
    <p:sldLayoutId id="2147485175" r:id="rId417"/>
    <p:sldLayoutId id="2147485176" r:id="rId418"/>
    <p:sldLayoutId id="2147485177" r:id="rId419"/>
    <p:sldLayoutId id="2147485178" r:id="rId420"/>
    <p:sldLayoutId id="2147485179" r:id="rId421"/>
    <p:sldLayoutId id="2147485180" r:id="rId422"/>
    <p:sldLayoutId id="2147485181" r:id="rId423"/>
    <p:sldLayoutId id="2147485182" r:id="rId424"/>
    <p:sldLayoutId id="2147485183" r:id="rId425"/>
    <p:sldLayoutId id="2147485184" r:id="rId426"/>
    <p:sldLayoutId id="2147485185" r:id="rId427"/>
    <p:sldLayoutId id="2147485186" r:id="rId428"/>
    <p:sldLayoutId id="2147485187" r:id="rId429"/>
    <p:sldLayoutId id="2147485188" r:id="rId430"/>
    <p:sldLayoutId id="2147485189" r:id="rId431"/>
    <p:sldLayoutId id="2147485190" r:id="rId432"/>
    <p:sldLayoutId id="2147485191" r:id="rId433"/>
    <p:sldLayoutId id="2147485192" r:id="rId434"/>
    <p:sldLayoutId id="2147485193" r:id="rId435"/>
    <p:sldLayoutId id="2147485194" r:id="rId436"/>
    <p:sldLayoutId id="2147485195" r:id="rId437"/>
    <p:sldLayoutId id="2147485196" r:id="rId438"/>
    <p:sldLayoutId id="2147485197" r:id="rId439"/>
    <p:sldLayoutId id="2147485198" r:id="rId440"/>
    <p:sldLayoutId id="2147485199" r:id="rId441"/>
    <p:sldLayoutId id="2147485200" r:id="rId442"/>
    <p:sldLayoutId id="2147485201" r:id="rId443"/>
    <p:sldLayoutId id="2147485202" r:id="rId444"/>
    <p:sldLayoutId id="2147485203" r:id="rId445"/>
    <p:sldLayoutId id="2147485204" r:id="rId446"/>
    <p:sldLayoutId id="2147485205" r:id="rId447"/>
    <p:sldLayoutId id="2147485206" r:id="rId448"/>
    <p:sldLayoutId id="2147485207" r:id="rId449"/>
    <p:sldLayoutId id="2147485208" r:id="rId450"/>
    <p:sldLayoutId id="2147485209" r:id="rId451"/>
    <p:sldLayoutId id="2147485210" r:id="rId452"/>
    <p:sldLayoutId id="2147485211" r:id="rId453"/>
    <p:sldLayoutId id="2147485212" r:id="rId454"/>
    <p:sldLayoutId id="2147485213" r:id="rId455"/>
    <p:sldLayoutId id="2147485214" r:id="rId456"/>
    <p:sldLayoutId id="2147485215" r:id="rId457"/>
    <p:sldLayoutId id="2147485216" r:id="rId458"/>
    <p:sldLayoutId id="2147485217" r:id="rId459"/>
    <p:sldLayoutId id="2147485218" r:id="rId460"/>
    <p:sldLayoutId id="2147485219" r:id="rId461"/>
    <p:sldLayoutId id="2147485220" r:id="rId462"/>
    <p:sldLayoutId id="2147485221" r:id="rId463"/>
    <p:sldLayoutId id="2147485222" r:id="rId464"/>
    <p:sldLayoutId id="2147485223" r:id="rId465"/>
    <p:sldLayoutId id="2147485224" r:id="rId466"/>
    <p:sldLayoutId id="2147485225" r:id="rId467"/>
    <p:sldLayoutId id="2147485226" r:id="rId468"/>
    <p:sldLayoutId id="2147485227" r:id="rId469"/>
    <p:sldLayoutId id="2147485228" r:id="rId470"/>
    <p:sldLayoutId id="2147485229" r:id="rId471"/>
    <p:sldLayoutId id="2147485230" r:id="rId472"/>
    <p:sldLayoutId id="2147485231" r:id="rId473"/>
    <p:sldLayoutId id="2147485232" r:id="rId474"/>
    <p:sldLayoutId id="2147485233" r:id="rId475"/>
    <p:sldLayoutId id="2147485234" r:id="rId476"/>
    <p:sldLayoutId id="2147485235" r:id="rId477"/>
    <p:sldLayoutId id="2147485236" r:id="rId478"/>
    <p:sldLayoutId id="2147485237" r:id="rId479"/>
    <p:sldLayoutId id="2147485238" r:id="rId480"/>
    <p:sldLayoutId id="2147485239" r:id="rId481"/>
    <p:sldLayoutId id="2147485240" r:id="rId482"/>
    <p:sldLayoutId id="2147485241" r:id="rId483"/>
    <p:sldLayoutId id="2147485242" r:id="rId484"/>
    <p:sldLayoutId id="2147485243" r:id="rId485"/>
    <p:sldLayoutId id="2147485244" r:id="rId486"/>
    <p:sldLayoutId id="2147485245" r:id="rId487"/>
    <p:sldLayoutId id="2147485246" r:id="rId488"/>
    <p:sldLayoutId id="2147485247" r:id="rId489"/>
    <p:sldLayoutId id="2147485248" r:id="rId490"/>
    <p:sldLayoutId id="2147485249" r:id="rId491"/>
    <p:sldLayoutId id="2147485250" r:id="rId492"/>
    <p:sldLayoutId id="2147485251" r:id="rId493"/>
    <p:sldLayoutId id="2147485252" r:id="rId494"/>
    <p:sldLayoutId id="2147485253" r:id="rId495"/>
    <p:sldLayoutId id="2147485254" r:id="rId496"/>
    <p:sldLayoutId id="2147485255" r:id="rId497"/>
    <p:sldLayoutId id="2147485256" r:id="rId498"/>
    <p:sldLayoutId id="2147485257" r:id="rId499"/>
    <p:sldLayoutId id="2147485258" r:id="rId500"/>
    <p:sldLayoutId id="2147485259" r:id="rId501"/>
    <p:sldLayoutId id="2147485260" r:id="rId502"/>
    <p:sldLayoutId id="2147485261" r:id="rId503"/>
    <p:sldLayoutId id="2147485262" r:id="rId504"/>
    <p:sldLayoutId id="2147485263" r:id="rId505"/>
    <p:sldLayoutId id="2147485264" r:id="rId506"/>
    <p:sldLayoutId id="2147485265" r:id="rId507"/>
    <p:sldLayoutId id="2147485266" r:id="rId508"/>
    <p:sldLayoutId id="2147485267" r:id="rId509"/>
    <p:sldLayoutId id="2147485268" r:id="rId510"/>
    <p:sldLayoutId id="2147485269" r:id="rId511"/>
    <p:sldLayoutId id="2147485270" r:id="rId512"/>
    <p:sldLayoutId id="2147485271" r:id="rId513"/>
    <p:sldLayoutId id="2147485272" r:id="rId514"/>
    <p:sldLayoutId id="2147485273" r:id="rId515"/>
    <p:sldLayoutId id="2147485274" r:id="rId516"/>
    <p:sldLayoutId id="2147485275" r:id="rId517"/>
    <p:sldLayoutId id="2147485276" r:id="rId518"/>
    <p:sldLayoutId id="2147485277" r:id="rId519"/>
    <p:sldLayoutId id="2147485278" r:id="rId520"/>
    <p:sldLayoutId id="2147485279" r:id="rId521"/>
    <p:sldLayoutId id="2147485280" r:id="rId522"/>
    <p:sldLayoutId id="2147485281" r:id="rId523"/>
    <p:sldLayoutId id="2147485282" r:id="rId524"/>
    <p:sldLayoutId id="2147485283" r:id="rId525"/>
    <p:sldLayoutId id="2147485284" r:id="rId526"/>
    <p:sldLayoutId id="2147485285" r:id="rId527"/>
    <p:sldLayoutId id="2147485286" r:id="rId528"/>
    <p:sldLayoutId id="2147485287" r:id="rId529"/>
    <p:sldLayoutId id="2147485288" r:id="rId530"/>
    <p:sldLayoutId id="2147485289" r:id="rId531"/>
    <p:sldLayoutId id="2147485290" r:id="rId532"/>
    <p:sldLayoutId id="2147485291" r:id="rId533"/>
    <p:sldLayoutId id="2147485292" r:id="rId534"/>
    <p:sldLayoutId id="2147485293" r:id="rId535"/>
    <p:sldLayoutId id="2147485294" r:id="rId536"/>
    <p:sldLayoutId id="2147485295" r:id="rId537"/>
    <p:sldLayoutId id="2147485296" r:id="rId538"/>
    <p:sldLayoutId id="2147485297" r:id="rId539"/>
    <p:sldLayoutId id="2147485298" r:id="rId540"/>
    <p:sldLayoutId id="2147485299" r:id="rId541"/>
    <p:sldLayoutId id="2147485300" r:id="rId542"/>
    <p:sldLayoutId id="2147485301" r:id="rId543"/>
    <p:sldLayoutId id="2147485302" r:id="rId544"/>
    <p:sldLayoutId id="2147485303" r:id="rId545"/>
    <p:sldLayoutId id="2147485304" r:id="rId546"/>
    <p:sldLayoutId id="2147485305" r:id="rId547"/>
    <p:sldLayoutId id="2147485306" r:id="rId54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628650" y="365129"/>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1"/>
          <p:cNvSpPr txBox="1">
            <a:spLocks noGrp="1"/>
          </p:cNvSpPr>
          <p:nvPr>
            <p:ph type="dt" idx="10"/>
          </p:nvPr>
        </p:nvSpPr>
        <p:spPr>
          <a:xfrm>
            <a:off x="628650" y="6356425"/>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a:buClr>
                <a:srgbClr val="000000"/>
              </a:buClr>
              <a:buFont typeface="Arial"/>
              <a:buNone/>
            </a:pPr>
            <a:endParaRPr kern="0"/>
          </a:p>
        </p:txBody>
      </p:sp>
      <p:sp>
        <p:nvSpPr>
          <p:cNvPr id="9" name="Google Shape;9;p11"/>
          <p:cNvSpPr txBox="1">
            <a:spLocks noGrp="1"/>
          </p:cNvSpPr>
          <p:nvPr>
            <p:ph type="ftr" idx="11"/>
          </p:nvPr>
        </p:nvSpPr>
        <p:spPr>
          <a:xfrm>
            <a:off x="3028950" y="6356425"/>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a:buClr>
                <a:srgbClr val="000000"/>
              </a:buClr>
              <a:buFont typeface="Arial"/>
              <a:buNone/>
            </a:pPr>
            <a:endParaRPr kern="0"/>
          </a:p>
        </p:txBody>
      </p:sp>
      <p:sp>
        <p:nvSpPr>
          <p:cNvPr id="10" name="Google Shape;10;p11"/>
          <p:cNvSpPr txBox="1">
            <a:spLocks noGrp="1"/>
          </p:cNvSpPr>
          <p:nvPr>
            <p:ph type="sldNum" idx="12"/>
          </p:nvPr>
        </p:nvSpPr>
        <p:spPr>
          <a:xfrm>
            <a:off x="6457950" y="6356425"/>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a:buClr>
                <a:srgbClr val="000000"/>
              </a:buClr>
              <a:buFont typeface="Arial"/>
              <a:buNone/>
            </a:pPr>
            <a:fld id="{00000000-1234-1234-1234-123412341234}" type="slidenum">
              <a:rPr lang="en-US" kern="0"/>
              <a:pPr>
                <a:buClr>
                  <a:srgbClr val="000000"/>
                </a:buClr>
                <a:buFont typeface="Arial"/>
                <a:buNone/>
              </a:pPr>
              <a:t>‹#›</a:t>
            </a:fld>
            <a:endParaRPr kern="0"/>
          </a:p>
        </p:txBody>
      </p:sp>
    </p:spTree>
    <p:extLst>
      <p:ext uri="{BB962C8B-B14F-4D97-AF65-F5344CB8AC3E}">
        <p14:creationId xmlns:p14="http://schemas.microsoft.com/office/powerpoint/2010/main" val="236841134"/>
      </p:ext>
    </p:extLst>
  </p:cSld>
  <p:clrMap bg1="lt1" tx1="dk1" bg2="dk2" tx2="lt2" accent1="accent1" accent2="accent2" accent3="accent3" accent4="accent4" accent5="accent5" accent6="accent6" hlink="hlink" folHlink="folHlink"/>
  <p:sldLayoutIdLst>
    <p:sldLayoutId id="2147485308" r:id="rId1"/>
    <p:sldLayoutId id="2147485309" r:id="rId2"/>
    <p:sldLayoutId id="2147485310" r:id="rId3"/>
    <p:sldLayoutId id="2147485311" r:id="rId4"/>
    <p:sldLayoutId id="2147485312" r:id="rId5"/>
    <p:sldLayoutId id="2147485313" r:id="rId6"/>
    <p:sldLayoutId id="2147485314" r:id="rId7"/>
    <p:sldLayoutId id="2147485315" r:id="rId8"/>
    <p:sldLayoutId id="2147485316" r:id="rId9"/>
    <p:sldLayoutId id="2147485317" r:id="rId10"/>
    <p:sldLayoutId id="2147485318" r:id="rId11"/>
    <p:sldLayoutId id="2147485319" r:id="rId12"/>
    <p:sldLayoutId id="2147485320" r:id="rId13"/>
    <p:sldLayoutId id="2147485321" r:id="rId14"/>
    <p:sldLayoutId id="2147485322" r:id="rId15"/>
    <p:sldLayoutId id="2147485323" r:id="rId16"/>
    <p:sldLayoutId id="2147485324" r:id="rId17"/>
    <p:sldLayoutId id="2147485325" r:id="rId18"/>
    <p:sldLayoutId id="2147485326" r:id="rId19"/>
    <p:sldLayoutId id="2147485327" r:id="rId20"/>
    <p:sldLayoutId id="2147485328" r:id="rId21"/>
    <p:sldLayoutId id="2147485329" r:id="rId22"/>
    <p:sldLayoutId id="2147485330" r:id="rId23"/>
    <p:sldLayoutId id="2147485331" r:id="rId24"/>
    <p:sldLayoutId id="2147485332" r:id="rId25"/>
    <p:sldLayoutId id="2147485333" r:id="rId26"/>
    <p:sldLayoutId id="2147485334" r:id="rId27"/>
    <p:sldLayoutId id="2147485335" r:id="rId28"/>
    <p:sldLayoutId id="2147485336" r:id="rId29"/>
    <p:sldLayoutId id="2147485337" r:id="rId30"/>
    <p:sldLayoutId id="2147485338" r:id="rId31"/>
    <p:sldLayoutId id="2147485339" r:id="rId32"/>
    <p:sldLayoutId id="2147485340" r:id="rId33"/>
    <p:sldLayoutId id="2147485341" r:id="rId34"/>
    <p:sldLayoutId id="2147485342" r:id="rId35"/>
    <p:sldLayoutId id="2147485343" r:id="rId36"/>
    <p:sldLayoutId id="2147485344" r:id="rId37"/>
    <p:sldLayoutId id="2147485345" r:id="rId38"/>
    <p:sldLayoutId id="2147485346" r:id="rId39"/>
    <p:sldLayoutId id="2147485347" r:id="rId40"/>
    <p:sldLayoutId id="2147485348" r:id="rId41"/>
    <p:sldLayoutId id="2147485349" r:id="rId42"/>
    <p:sldLayoutId id="2147485350" r:id="rId43"/>
    <p:sldLayoutId id="2147485351" r:id="rId44"/>
    <p:sldLayoutId id="2147485352" r:id="rId45"/>
    <p:sldLayoutId id="2147485353" r:id="rId46"/>
    <p:sldLayoutId id="2147485354" r:id="rId47"/>
    <p:sldLayoutId id="2147485355" r:id="rId48"/>
    <p:sldLayoutId id="2147485356" r:id="rId49"/>
    <p:sldLayoutId id="2147485357" r:id="rId50"/>
    <p:sldLayoutId id="2147485358" r:id="rId51"/>
    <p:sldLayoutId id="2147485359" r:id="rId52"/>
    <p:sldLayoutId id="2147485360" r:id="rId53"/>
    <p:sldLayoutId id="2147485361" r:id="rId54"/>
    <p:sldLayoutId id="2147485362" r:id="rId55"/>
    <p:sldLayoutId id="2147485363" r:id="rId56"/>
    <p:sldLayoutId id="2147485364" r:id="rId57"/>
    <p:sldLayoutId id="2147485365" r:id="rId58"/>
    <p:sldLayoutId id="2147485366" r:id="rId59"/>
    <p:sldLayoutId id="2147485367" r:id="rId60"/>
    <p:sldLayoutId id="2147485368" r:id="rId61"/>
    <p:sldLayoutId id="2147485369" r:id="rId62"/>
    <p:sldLayoutId id="2147485370" r:id="rId63"/>
    <p:sldLayoutId id="2147485371" r:id="rId64"/>
    <p:sldLayoutId id="2147485372" r:id="rId65"/>
    <p:sldLayoutId id="2147485373" r:id="rId66"/>
    <p:sldLayoutId id="2147485374" r:id="rId67"/>
    <p:sldLayoutId id="2147485375" r:id="rId68"/>
    <p:sldLayoutId id="2147485376" r:id="rId69"/>
    <p:sldLayoutId id="2147485377" r:id="rId70"/>
    <p:sldLayoutId id="2147485378" r:id="rId71"/>
    <p:sldLayoutId id="2147485379" r:id="rId72"/>
    <p:sldLayoutId id="2147485380" r:id="rId73"/>
    <p:sldLayoutId id="2147485381" r:id="rId74"/>
    <p:sldLayoutId id="2147485382" r:id="rId75"/>
    <p:sldLayoutId id="2147485383" r:id="rId76"/>
    <p:sldLayoutId id="2147485384" r:id="rId77"/>
    <p:sldLayoutId id="2147485385" r:id="rId78"/>
    <p:sldLayoutId id="2147485386" r:id="rId79"/>
    <p:sldLayoutId id="2147485387" r:id="rId80"/>
    <p:sldLayoutId id="2147485388" r:id="rId81"/>
    <p:sldLayoutId id="2147485389" r:id="rId82"/>
    <p:sldLayoutId id="2147485390" r:id="rId83"/>
    <p:sldLayoutId id="2147485391" r:id="rId84"/>
    <p:sldLayoutId id="2147485392" r:id="rId85"/>
    <p:sldLayoutId id="2147485393" r:id="rId86"/>
    <p:sldLayoutId id="2147485394" r:id="rId87"/>
    <p:sldLayoutId id="2147485395" r:id="rId88"/>
    <p:sldLayoutId id="2147485396" r:id="rId89"/>
    <p:sldLayoutId id="2147485397" r:id="rId90"/>
    <p:sldLayoutId id="2147485398" r:id="rId91"/>
    <p:sldLayoutId id="2147485399" r:id="rId92"/>
    <p:sldLayoutId id="2147485400" r:id="rId93"/>
    <p:sldLayoutId id="2147485401" r:id="rId94"/>
    <p:sldLayoutId id="2147485402" r:id="rId95"/>
    <p:sldLayoutId id="2147485403" r:id="rId96"/>
    <p:sldLayoutId id="2147485404" r:id="rId97"/>
    <p:sldLayoutId id="2147485405" r:id="rId98"/>
    <p:sldLayoutId id="2147485406" r:id="rId99"/>
    <p:sldLayoutId id="2147485407" r:id="rId100"/>
    <p:sldLayoutId id="2147485408" r:id="rId101"/>
    <p:sldLayoutId id="2147485409" r:id="rId102"/>
    <p:sldLayoutId id="2147485410" r:id="rId103"/>
    <p:sldLayoutId id="2147485411" r:id="rId104"/>
    <p:sldLayoutId id="2147485412" r:id="rId105"/>
    <p:sldLayoutId id="2147485413" r:id="rId106"/>
    <p:sldLayoutId id="2147485414" r:id="rId107"/>
    <p:sldLayoutId id="2147485415" r:id="rId108"/>
    <p:sldLayoutId id="2147485416" r:id="rId109"/>
    <p:sldLayoutId id="2147485417" r:id="rId110"/>
    <p:sldLayoutId id="2147485418" r:id="rId111"/>
    <p:sldLayoutId id="2147485419" r:id="rId112"/>
    <p:sldLayoutId id="2147485420" r:id="rId113"/>
    <p:sldLayoutId id="2147485421" r:id="rId114"/>
    <p:sldLayoutId id="2147485422" r:id="rId115"/>
    <p:sldLayoutId id="2147485423" r:id="rId116"/>
    <p:sldLayoutId id="2147485424" r:id="rId117"/>
    <p:sldLayoutId id="2147485425" r:id="rId118"/>
    <p:sldLayoutId id="2147485426" r:id="rId119"/>
    <p:sldLayoutId id="2147485427" r:id="rId120"/>
    <p:sldLayoutId id="2147485428" r:id="rId121"/>
    <p:sldLayoutId id="2147485429" r:id="rId122"/>
    <p:sldLayoutId id="2147485430" r:id="rId123"/>
    <p:sldLayoutId id="2147485431" r:id="rId124"/>
    <p:sldLayoutId id="2147485432" r:id="rId125"/>
    <p:sldLayoutId id="2147485433" r:id="rId126"/>
    <p:sldLayoutId id="2147485434" r:id="rId127"/>
    <p:sldLayoutId id="2147485435" r:id="rId128"/>
    <p:sldLayoutId id="2147485436" r:id="rId129"/>
    <p:sldLayoutId id="2147485437" r:id="rId130"/>
    <p:sldLayoutId id="2147485438" r:id="rId131"/>
    <p:sldLayoutId id="2147485439" r:id="rId132"/>
    <p:sldLayoutId id="2147485440" r:id="rId133"/>
    <p:sldLayoutId id="2147485441" r:id="rId134"/>
    <p:sldLayoutId id="2147485442" r:id="rId135"/>
    <p:sldLayoutId id="2147485443" r:id="rId136"/>
    <p:sldLayoutId id="2147485444" r:id="rId137"/>
    <p:sldLayoutId id="2147485445" r:id="rId138"/>
    <p:sldLayoutId id="2147485446" r:id="rId139"/>
    <p:sldLayoutId id="2147485447" r:id="rId140"/>
    <p:sldLayoutId id="2147485448" r:id="rId141"/>
    <p:sldLayoutId id="2147485449" r:id="rId142"/>
    <p:sldLayoutId id="2147485450" r:id="rId143"/>
    <p:sldLayoutId id="2147485451" r:id="rId144"/>
    <p:sldLayoutId id="2147485452" r:id="rId145"/>
    <p:sldLayoutId id="2147485453" r:id="rId146"/>
    <p:sldLayoutId id="2147485454" r:id="rId147"/>
    <p:sldLayoutId id="2147485455" r:id="rId148"/>
    <p:sldLayoutId id="2147485456" r:id="rId149"/>
    <p:sldLayoutId id="2147485457" r:id="rId150"/>
    <p:sldLayoutId id="2147485458" r:id="rId151"/>
    <p:sldLayoutId id="2147485459" r:id="rId152"/>
    <p:sldLayoutId id="2147485460" r:id="rId153"/>
    <p:sldLayoutId id="2147485461" r:id="rId154"/>
    <p:sldLayoutId id="2147485462" r:id="rId155"/>
    <p:sldLayoutId id="2147485463" r:id="rId156"/>
    <p:sldLayoutId id="2147485464" r:id="rId157"/>
    <p:sldLayoutId id="2147485465" r:id="rId158"/>
    <p:sldLayoutId id="2147485466" r:id="rId159"/>
    <p:sldLayoutId id="2147485467" r:id="rId160"/>
    <p:sldLayoutId id="2147485468" r:id="rId161"/>
    <p:sldLayoutId id="2147485469" r:id="rId162"/>
    <p:sldLayoutId id="2147485470" r:id="rId163"/>
    <p:sldLayoutId id="2147485471" r:id="rId164"/>
    <p:sldLayoutId id="2147485472" r:id="rId165"/>
    <p:sldLayoutId id="2147485473" r:id="rId166"/>
    <p:sldLayoutId id="2147485474" r:id="rId167"/>
    <p:sldLayoutId id="2147485475" r:id="rId168"/>
    <p:sldLayoutId id="2147485476" r:id="rId169"/>
    <p:sldLayoutId id="2147485477" r:id="rId170"/>
    <p:sldLayoutId id="2147485478" r:id="rId171"/>
    <p:sldLayoutId id="2147485479" r:id="rId172"/>
    <p:sldLayoutId id="2147485480" r:id="rId173"/>
    <p:sldLayoutId id="2147485481" r:id="rId174"/>
    <p:sldLayoutId id="2147485482" r:id="rId175"/>
    <p:sldLayoutId id="2147485483" r:id="rId176"/>
    <p:sldLayoutId id="2147485484" r:id="rId177"/>
    <p:sldLayoutId id="2147485485" r:id="rId178"/>
    <p:sldLayoutId id="2147485486" r:id="rId179"/>
    <p:sldLayoutId id="2147485487" r:id="rId180"/>
    <p:sldLayoutId id="2147485488" r:id="rId181"/>
    <p:sldLayoutId id="2147485489" r:id="rId182"/>
    <p:sldLayoutId id="2147485490" r:id="rId183"/>
    <p:sldLayoutId id="2147485491" r:id="rId184"/>
    <p:sldLayoutId id="2147485492" r:id="rId185"/>
    <p:sldLayoutId id="2147485493" r:id="rId186"/>
    <p:sldLayoutId id="2147485494" r:id="rId187"/>
    <p:sldLayoutId id="2147485495" r:id="rId188"/>
    <p:sldLayoutId id="2147485496" r:id="rId189"/>
    <p:sldLayoutId id="2147485497" r:id="rId190"/>
    <p:sldLayoutId id="2147485498" r:id="rId191"/>
    <p:sldLayoutId id="2147485499" r:id="rId192"/>
    <p:sldLayoutId id="2147485500" r:id="rId193"/>
    <p:sldLayoutId id="2147485501" r:id="rId194"/>
    <p:sldLayoutId id="2147485502" r:id="rId195"/>
    <p:sldLayoutId id="2147485503" r:id="rId196"/>
    <p:sldLayoutId id="2147485504" r:id="rId197"/>
    <p:sldLayoutId id="2147485505" r:id="rId198"/>
    <p:sldLayoutId id="2147485506" r:id="rId199"/>
    <p:sldLayoutId id="2147485507" r:id="rId200"/>
    <p:sldLayoutId id="2147485508" r:id="rId201"/>
    <p:sldLayoutId id="2147485509" r:id="rId202"/>
    <p:sldLayoutId id="2147485510" r:id="rId203"/>
    <p:sldLayoutId id="2147485511" r:id="rId204"/>
    <p:sldLayoutId id="2147485512" r:id="rId205"/>
    <p:sldLayoutId id="2147485513" r:id="rId206"/>
    <p:sldLayoutId id="2147485514" r:id="rId207"/>
    <p:sldLayoutId id="2147485515" r:id="rId208"/>
    <p:sldLayoutId id="2147485516" r:id="rId209"/>
    <p:sldLayoutId id="2147485517" r:id="rId210"/>
    <p:sldLayoutId id="2147485518" r:id="rId211"/>
    <p:sldLayoutId id="2147485519" r:id="rId212"/>
    <p:sldLayoutId id="2147485520" r:id="rId213"/>
    <p:sldLayoutId id="2147485521" r:id="rId214"/>
    <p:sldLayoutId id="2147485522" r:id="rId215"/>
    <p:sldLayoutId id="2147485523" r:id="rId216"/>
    <p:sldLayoutId id="2147485524" r:id="rId217"/>
    <p:sldLayoutId id="2147485525" r:id="rId218"/>
    <p:sldLayoutId id="2147485526" r:id="rId219"/>
    <p:sldLayoutId id="2147485527" r:id="rId220"/>
    <p:sldLayoutId id="2147485528" r:id="rId221"/>
    <p:sldLayoutId id="2147485529" r:id="rId222"/>
    <p:sldLayoutId id="2147485530" r:id="rId223"/>
    <p:sldLayoutId id="2147485531" r:id="rId224"/>
    <p:sldLayoutId id="2147485532" r:id="rId225"/>
    <p:sldLayoutId id="2147485533" r:id="rId226"/>
    <p:sldLayoutId id="2147485534" r:id="rId227"/>
    <p:sldLayoutId id="2147485535" r:id="rId228"/>
    <p:sldLayoutId id="2147485536" r:id="rId229"/>
    <p:sldLayoutId id="2147485537" r:id="rId230"/>
    <p:sldLayoutId id="2147485538" r:id="rId231"/>
    <p:sldLayoutId id="2147485539" r:id="rId232"/>
    <p:sldLayoutId id="2147485540" r:id="rId233"/>
    <p:sldLayoutId id="2147485541" r:id="rId234"/>
    <p:sldLayoutId id="2147485542" r:id="rId235"/>
    <p:sldLayoutId id="2147485543" r:id="rId236"/>
    <p:sldLayoutId id="2147485544" r:id="rId237"/>
    <p:sldLayoutId id="2147485545" r:id="rId238"/>
    <p:sldLayoutId id="2147485546" r:id="rId239"/>
    <p:sldLayoutId id="2147485547" r:id="rId240"/>
    <p:sldLayoutId id="2147485548" r:id="rId241"/>
    <p:sldLayoutId id="2147485549" r:id="rId242"/>
    <p:sldLayoutId id="2147485550" r:id="rId243"/>
    <p:sldLayoutId id="2147485551" r:id="rId244"/>
    <p:sldLayoutId id="2147485552" r:id="rId245"/>
    <p:sldLayoutId id="2147485553" r:id="rId246"/>
    <p:sldLayoutId id="2147485554" r:id="rId247"/>
    <p:sldLayoutId id="2147485555" r:id="rId248"/>
    <p:sldLayoutId id="2147485556" r:id="rId249"/>
    <p:sldLayoutId id="2147485557" r:id="rId250"/>
    <p:sldLayoutId id="2147485558" r:id="rId251"/>
    <p:sldLayoutId id="2147485559" r:id="rId252"/>
    <p:sldLayoutId id="2147485560" r:id="rId253"/>
    <p:sldLayoutId id="2147485561" r:id="rId254"/>
    <p:sldLayoutId id="2147485562" r:id="rId255"/>
    <p:sldLayoutId id="2147485563" r:id="rId256"/>
    <p:sldLayoutId id="2147485564" r:id="rId257"/>
    <p:sldLayoutId id="2147485565" r:id="rId258"/>
    <p:sldLayoutId id="2147485566" r:id="rId259"/>
    <p:sldLayoutId id="2147485567" r:id="rId260"/>
    <p:sldLayoutId id="2147485568" r:id="rId261"/>
    <p:sldLayoutId id="2147485569" r:id="rId262"/>
    <p:sldLayoutId id="2147485570" r:id="rId263"/>
    <p:sldLayoutId id="2147485571" r:id="rId264"/>
    <p:sldLayoutId id="2147485572" r:id="rId265"/>
    <p:sldLayoutId id="2147485573" r:id="rId266"/>
    <p:sldLayoutId id="2147485574" r:id="rId267"/>
    <p:sldLayoutId id="2147485575" r:id="rId268"/>
    <p:sldLayoutId id="2147485576" r:id="rId269"/>
    <p:sldLayoutId id="2147485577" r:id="rId270"/>
    <p:sldLayoutId id="2147485578" r:id="rId271"/>
    <p:sldLayoutId id="2147485579" r:id="rId272"/>
    <p:sldLayoutId id="2147485580" r:id="rId273"/>
    <p:sldLayoutId id="2147485581" r:id="rId274"/>
    <p:sldLayoutId id="2147485582" r:id="rId275"/>
    <p:sldLayoutId id="2147485583" r:id="rId276"/>
    <p:sldLayoutId id="2147485584" r:id="rId277"/>
    <p:sldLayoutId id="2147485585" r:id="rId278"/>
    <p:sldLayoutId id="2147485586" r:id="rId279"/>
    <p:sldLayoutId id="2147485587" r:id="rId280"/>
    <p:sldLayoutId id="2147485588" r:id="rId281"/>
    <p:sldLayoutId id="2147485589" r:id="rId282"/>
    <p:sldLayoutId id="2147485590" r:id="rId283"/>
    <p:sldLayoutId id="2147485591" r:id="rId284"/>
    <p:sldLayoutId id="2147485592" r:id="rId285"/>
    <p:sldLayoutId id="2147485593" r:id="rId286"/>
    <p:sldLayoutId id="2147485594" r:id="rId287"/>
    <p:sldLayoutId id="2147485595" r:id="rId288"/>
    <p:sldLayoutId id="2147485596" r:id="rId289"/>
    <p:sldLayoutId id="2147485597" r:id="rId290"/>
    <p:sldLayoutId id="2147485598" r:id="rId291"/>
    <p:sldLayoutId id="2147485599" r:id="rId292"/>
    <p:sldLayoutId id="2147485600" r:id="rId293"/>
    <p:sldLayoutId id="2147485601" r:id="rId294"/>
    <p:sldLayoutId id="2147485602" r:id="rId295"/>
    <p:sldLayoutId id="2147485603" r:id="rId296"/>
    <p:sldLayoutId id="2147485604" r:id="rId297"/>
    <p:sldLayoutId id="2147485605" r:id="rId298"/>
    <p:sldLayoutId id="2147485606" r:id="rId299"/>
    <p:sldLayoutId id="2147485607" r:id="rId300"/>
    <p:sldLayoutId id="2147485608" r:id="rId301"/>
    <p:sldLayoutId id="2147485609" r:id="rId302"/>
    <p:sldLayoutId id="2147485610" r:id="rId303"/>
    <p:sldLayoutId id="2147485611" r:id="rId304"/>
    <p:sldLayoutId id="2147485612" r:id="rId305"/>
    <p:sldLayoutId id="2147485613" r:id="rId306"/>
    <p:sldLayoutId id="2147485614" r:id="rId307"/>
    <p:sldLayoutId id="2147485615" r:id="rId308"/>
    <p:sldLayoutId id="2147485616" r:id="rId309"/>
    <p:sldLayoutId id="2147485617" r:id="rId310"/>
    <p:sldLayoutId id="2147485618" r:id="rId311"/>
    <p:sldLayoutId id="2147485619" r:id="rId312"/>
    <p:sldLayoutId id="2147485620" r:id="rId313"/>
    <p:sldLayoutId id="2147485621" r:id="rId314"/>
    <p:sldLayoutId id="2147485622" r:id="rId315"/>
    <p:sldLayoutId id="2147485623" r:id="rId316"/>
    <p:sldLayoutId id="2147485624" r:id="rId317"/>
    <p:sldLayoutId id="2147485625" r:id="rId318"/>
    <p:sldLayoutId id="2147485626" r:id="rId319"/>
    <p:sldLayoutId id="2147485627" r:id="rId320"/>
    <p:sldLayoutId id="2147485628" r:id="rId321"/>
    <p:sldLayoutId id="2147485629" r:id="rId322"/>
    <p:sldLayoutId id="2147485630" r:id="rId323"/>
    <p:sldLayoutId id="2147485631" r:id="rId324"/>
    <p:sldLayoutId id="2147485632" r:id="rId325"/>
    <p:sldLayoutId id="2147485633" r:id="rId326"/>
    <p:sldLayoutId id="2147485634" r:id="rId327"/>
    <p:sldLayoutId id="2147485635" r:id="rId328"/>
    <p:sldLayoutId id="2147485636" r:id="rId329"/>
    <p:sldLayoutId id="2147485637" r:id="rId330"/>
    <p:sldLayoutId id="2147485638" r:id="rId331"/>
    <p:sldLayoutId id="2147485639" r:id="rId332"/>
    <p:sldLayoutId id="2147485640" r:id="rId333"/>
    <p:sldLayoutId id="2147485641" r:id="rId334"/>
    <p:sldLayoutId id="2147485642" r:id="rId335"/>
    <p:sldLayoutId id="2147485643" r:id="rId336"/>
    <p:sldLayoutId id="2147485644" r:id="rId337"/>
    <p:sldLayoutId id="2147485645" r:id="rId338"/>
    <p:sldLayoutId id="2147485646" r:id="rId339"/>
    <p:sldLayoutId id="2147485647" r:id="rId340"/>
    <p:sldLayoutId id="2147485648" r:id="rId341"/>
    <p:sldLayoutId id="2147485649" r:id="rId342"/>
    <p:sldLayoutId id="2147485650" r:id="rId343"/>
    <p:sldLayoutId id="2147485651" r:id="rId344"/>
    <p:sldLayoutId id="2147485652" r:id="rId345"/>
    <p:sldLayoutId id="2147485653" r:id="rId346"/>
    <p:sldLayoutId id="2147485654" r:id="rId347"/>
    <p:sldLayoutId id="2147485655" r:id="rId348"/>
    <p:sldLayoutId id="2147485656" r:id="rId349"/>
    <p:sldLayoutId id="2147485657" r:id="rId350"/>
    <p:sldLayoutId id="2147485658" r:id="rId351"/>
    <p:sldLayoutId id="2147485659" r:id="rId352"/>
    <p:sldLayoutId id="2147485660" r:id="rId353"/>
    <p:sldLayoutId id="2147485661" r:id="rId354"/>
    <p:sldLayoutId id="2147485662" r:id="rId355"/>
    <p:sldLayoutId id="2147485663" r:id="rId356"/>
    <p:sldLayoutId id="2147485664" r:id="rId357"/>
    <p:sldLayoutId id="2147485665" r:id="rId358"/>
    <p:sldLayoutId id="2147485666" r:id="rId359"/>
    <p:sldLayoutId id="2147485667" r:id="rId360"/>
    <p:sldLayoutId id="2147485668" r:id="rId361"/>
    <p:sldLayoutId id="2147485669" r:id="rId362"/>
    <p:sldLayoutId id="2147485670" r:id="rId363"/>
    <p:sldLayoutId id="2147485671" r:id="rId364"/>
    <p:sldLayoutId id="2147485672" r:id="rId365"/>
    <p:sldLayoutId id="2147485673" r:id="rId366"/>
    <p:sldLayoutId id="2147485674" r:id="rId367"/>
    <p:sldLayoutId id="2147485675" r:id="rId368"/>
    <p:sldLayoutId id="2147485676" r:id="rId369"/>
    <p:sldLayoutId id="2147485677" r:id="rId370"/>
    <p:sldLayoutId id="2147485678" r:id="rId371"/>
    <p:sldLayoutId id="2147485679" r:id="rId372"/>
    <p:sldLayoutId id="2147485680" r:id="rId373"/>
    <p:sldLayoutId id="2147485681" r:id="rId374"/>
    <p:sldLayoutId id="2147485682" r:id="rId375"/>
    <p:sldLayoutId id="2147485683" r:id="rId376"/>
    <p:sldLayoutId id="2147485684" r:id="rId377"/>
    <p:sldLayoutId id="2147485685" r:id="rId378"/>
    <p:sldLayoutId id="2147485686" r:id="rId379"/>
    <p:sldLayoutId id="2147485687" r:id="rId380"/>
    <p:sldLayoutId id="2147485688" r:id="rId381"/>
    <p:sldLayoutId id="2147485689" r:id="rId382"/>
    <p:sldLayoutId id="2147485690" r:id="rId383"/>
    <p:sldLayoutId id="2147485691" r:id="rId384"/>
    <p:sldLayoutId id="2147485692" r:id="rId385"/>
    <p:sldLayoutId id="2147485693" r:id="rId386"/>
    <p:sldLayoutId id="2147485694" r:id="rId387"/>
    <p:sldLayoutId id="2147485695" r:id="rId388"/>
    <p:sldLayoutId id="2147485696" r:id="rId389"/>
    <p:sldLayoutId id="2147485697" r:id="rId390"/>
    <p:sldLayoutId id="2147485698" r:id="rId391"/>
    <p:sldLayoutId id="2147485699" r:id="rId392"/>
    <p:sldLayoutId id="2147485700" r:id="rId393"/>
    <p:sldLayoutId id="2147485701" r:id="rId394"/>
    <p:sldLayoutId id="2147485702" r:id="rId395"/>
    <p:sldLayoutId id="2147485703" r:id="rId396"/>
    <p:sldLayoutId id="2147485704" r:id="rId397"/>
    <p:sldLayoutId id="2147485705" r:id="rId398"/>
    <p:sldLayoutId id="2147485706" r:id="rId399"/>
    <p:sldLayoutId id="2147485707" r:id="rId400"/>
    <p:sldLayoutId id="2147485708" r:id="rId401"/>
    <p:sldLayoutId id="2147485709" r:id="rId402"/>
    <p:sldLayoutId id="2147485710" r:id="rId403"/>
    <p:sldLayoutId id="2147485711" r:id="rId404"/>
    <p:sldLayoutId id="2147485712" r:id="rId405"/>
    <p:sldLayoutId id="2147485713" r:id="rId406"/>
    <p:sldLayoutId id="2147485714" r:id="rId407"/>
    <p:sldLayoutId id="2147485715" r:id="rId408"/>
    <p:sldLayoutId id="2147485716" r:id="rId409"/>
    <p:sldLayoutId id="2147485717" r:id="rId410"/>
    <p:sldLayoutId id="2147485718" r:id="rId411"/>
    <p:sldLayoutId id="2147485719" r:id="rId412"/>
    <p:sldLayoutId id="2147485720" r:id="rId413"/>
    <p:sldLayoutId id="2147485721" r:id="rId414"/>
    <p:sldLayoutId id="2147485722" r:id="rId415"/>
    <p:sldLayoutId id="2147485723" r:id="rId416"/>
    <p:sldLayoutId id="2147485724" r:id="rId417"/>
    <p:sldLayoutId id="2147485725" r:id="rId418"/>
    <p:sldLayoutId id="2147485726" r:id="rId419"/>
    <p:sldLayoutId id="2147485727" r:id="rId420"/>
    <p:sldLayoutId id="2147485728" r:id="rId421"/>
    <p:sldLayoutId id="2147485729" r:id="rId422"/>
    <p:sldLayoutId id="2147485730" r:id="rId423"/>
    <p:sldLayoutId id="2147485731" r:id="rId424"/>
    <p:sldLayoutId id="2147485732" r:id="rId425"/>
    <p:sldLayoutId id="2147485733" r:id="rId426"/>
    <p:sldLayoutId id="2147485734" r:id="rId427"/>
    <p:sldLayoutId id="2147485735" r:id="rId428"/>
    <p:sldLayoutId id="2147485736" r:id="rId429"/>
    <p:sldLayoutId id="2147485737" r:id="rId430"/>
    <p:sldLayoutId id="2147485738" r:id="rId431"/>
    <p:sldLayoutId id="2147485739" r:id="rId432"/>
    <p:sldLayoutId id="2147485740" r:id="rId433"/>
    <p:sldLayoutId id="2147485741" r:id="rId434"/>
    <p:sldLayoutId id="2147485742" r:id="rId435"/>
    <p:sldLayoutId id="2147485743" r:id="rId436"/>
    <p:sldLayoutId id="2147485744" r:id="rId437"/>
    <p:sldLayoutId id="2147485745" r:id="rId438"/>
    <p:sldLayoutId id="2147485746" r:id="rId439"/>
    <p:sldLayoutId id="2147485747" r:id="rId440"/>
    <p:sldLayoutId id="2147485748" r:id="rId441"/>
    <p:sldLayoutId id="2147485749" r:id="rId442"/>
    <p:sldLayoutId id="2147485750" r:id="rId443"/>
    <p:sldLayoutId id="2147485751" r:id="rId444"/>
    <p:sldLayoutId id="2147485752" r:id="rId445"/>
    <p:sldLayoutId id="2147485753" r:id="rId446"/>
    <p:sldLayoutId id="2147485754" r:id="rId447"/>
    <p:sldLayoutId id="2147485755" r:id="rId448"/>
    <p:sldLayoutId id="2147485756" r:id="rId449"/>
    <p:sldLayoutId id="2147485757" r:id="rId450"/>
    <p:sldLayoutId id="2147485758" r:id="rId451"/>
    <p:sldLayoutId id="2147485759" r:id="rId452"/>
    <p:sldLayoutId id="2147485760" r:id="rId453"/>
    <p:sldLayoutId id="2147485761" r:id="rId454"/>
    <p:sldLayoutId id="2147485762" r:id="rId455"/>
    <p:sldLayoutId id="2147485763" r:id="rId456"/>
    <p:sldLayoutId id="2147485764" r:id="rId457"/>
    <p:sldLayoutId id="2147485765" r:id="rId458"/>
    <p:sldLayoutId id="2147485766" r:id="rId459"/>
    <p:sldLayoutId id="2147485767" r:id="rId460"/>
    <p:sldLayoutId id="2147485768" r:id="rId461"/>
    <p:sldLayoutId id="2147485769" r:id="rId462"/>
    <p:sldLayoutId id="2147485770" r:id="rId463"/>
    <p:sldLayoutId id="2147485771" r:id="rId464"/>
    <p:sldLayoutId id="2147485772" r:id="rId465"/>
    <p:sldLayoutId id="2147485773" r:id="rId466"/>
    <p:sldLayoutId id="2147485774" r:id="rId467"/>
    <p:sldLayoutId id="2147485775" r:id="rId468"/>
    <p:sldLayoutId id="2147485776" r:id="rId469"/>
    <p:sldLayoutId id="2147485777" r:id="rId470"/>
    <p:sldLayoutId id="2147485778" r:id="rId471"/>
    <p:sldLayoutId id="2147485779" r:id="rId472"/>
    <p:sldLayoutId id="2147485780" r:id="rId473"/>
    <p:sldLayoutId id="2147485781" r:id="rId474"/>
    <p:sldLayoutId id="2147485782" r:id="rId475"/>
    <p:sldLayoutId id="2147485783" r:id="rId476"/>
    <p:sldLayoutId id="2147485784" r:id="rId477"/>
    <p:sldLayoutId id="2147485785" r:id="rId478"/>
    <p:sldLayoutId id="2147485786" r:id="rId479"/>
    <p:sldLayoutId id="2147485787" r:id="rId480"/>
    <p:sldLayoutId id="2147485788" r:id="rId481"/>
    <p:sldLayoutId id="2147485789" r:id="rId482"/>
    <p:sldLayoutId id="2147485790" r:id="rId483"/>
    <p:sldLayoutId id="2147485791" r:id="rId484"/>
    <p:sldLayoutId id="2147485792" r:id="rId485"/>
    <p:sldLayoutId id="2147485793" r:id="rId486"/>
    <p:sldLayoutId id="2147485794" r:id="rId487"/>
    <p:sldLayoutId id="2147485795" r:id="rId488"/>
    <p:sldLayoutId id="2147485796" r:id="rId489"/>
    <p:sldLayoutId id="2147485797" r:id="rId490"/>
    <p:sldLayoutId id="2147485798" r:id="rId491"/>
    <p:sldLayoutId id="2147485799" r:id="rId492"/>
    <p:sldLayoutId id="2147485800" r:id="rId493"/>
    <p:sldLayoutId id="2147485801" r:id="rId494"/>
    <p:sldLayoutId id="2147485802" r:id="rId495"/>
    <p:sldLayoutId id="2147485803" r:id="rId496"/>
    <p:sldLayoutId id="2147485804" r:id="rId497"/>
    <p:sldLayoutId id="2147485805" r:id="rId498"/>
    <p:sldLayoutId id="2147485806" r:id="rId499"/>
    <p:sldLayoutId id="2147485807" r:id="rId500"/>
    <p:sldLayoutId id="2147485808" r:id="rId501"/>
    <p:sldLayoutId id="2147485809" r:id="rId502"/>
    <p:sldLayoutId id="2147485810" r:id="rId503"/>
    <p:sldLayoutId id="2147485811" r:id="rId504"/>
    <p:sldLayoutId id="2147485812" r:id="rId505"/>
    <p:sldLayoutId id="2147485813" r:id="rId506"/>
    <p:sldLayoutId id="2147485814" r:id="rId507"/>
    <p:sldLayoutId id="2147485815" r:id="rId508"/>
    <p:sldLayoutId id="2147485816" r:id="rId509"/>
    <p:sldLayoutId id="2147485817" r:id="rId510"/>
    <p:sldLayoutId id="2147485818" r:id="rId511"/>
    <p:sldLayoutId id="2147485819" r:id="rId512"/>
    <p:sldLayoutId id="2147485820" r:id="rId513"/>
    <p:sldLayoutId id="2147485821" r:id="rId514"/>
    <p:sldLayoutId id="2147485822" r:id="rId515"/>
    <p:sldLayoutId id="2147485823" r:id="rId516"/>
    <p:sldLayoutId id="2147485824" r:id="rId517"/>
    <p:sldLayoutId id="2147485825" r:id="rId518"/>
    <p:sldLayoutId id="2147485826" r:id="rId519"/>
    <p:sldLayoutId id="2147485827" r:id="rId520"/>
    <p:sldLayoutId id="2147485828" r:id="rId521"/>
    <p:sldLayoutId id="2147485829" r:id="rId522"/>
    <p:sldLayoutId id="2147485830" r:id="rId523"/>
    <p:sldLayoutId id="2147485831" r:id="rId524"/>
    <p:sldLayoutId id="2147485832" r:id="rId525"/>
    <p:sldLayoutId id="2147485833" r:id="rId526"/>
    <p:sldLayoutId id="2147485834" r:id="rId527"/>
    <p:sldLayoutId id="2147485835" r:id="rId528"/>
    <p:sldLayoutId id="2147485836" r:id="rId529"/>
    <p:sldLayoutId id="2147485837" r:id="rId530"/>
    <p:sldLayoutId id="2147485838" r:id="rId531"/>
    <p:sldLayoutId id="2147485839" r:id="rId532"/>
    <p:sldLayoutId id="2147485840" r:id="rId533"/>
    <p:sldLayoutId id="2147485841" r:id="rId534"/>
    <p:sldLayoutId id="2147485842" r:id="rId535"/>
    <p:sldLayoutId id="2147485843" r:id="rId536"/>
    <p:sldLayoutId id="2147485844" r:id="rId537"/>
    <p:sldLayoutId id="2147485845" r:id="rId538"/>
    <p:sldLayoutId id="2147485846" r:id="rId539"/>
    <p:sldLayoutId id="2147485847" r:id="rId540"/>
    <p:sldLayoutId id="2147485848" r:id="rId541"/>
    <p:sldLayoutId id="2147485849" r:id="rId542"/>
    <p:sldLayoutId id="2147485850" r:id="rId543"/>
    <p:sldLayoutId id="2147485851" r:id="rId544"/>
    <p:sldLayoutId id="2147485852" r:id="rId545"/>
    <p:sldLayoutId id="2147485853" r:id="rId546"/>
    <p:sldLayoutId id="2147485854" r:id="rId547"/>
    <p:sldLayoutId id="2147485855" r:id="rId54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628650" y="365129"/>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1"/>
          <p:cNvSpPr txBox="1">
            <a:spLocks noGrp="1"/>
          </p:cNvSpPr>
          <p:nvPr>
            <p:ph type="dt" idx="10"/>
          </p:nvPr>
        </p:nvSpPr>
        <p:spPr>
          <a:xfrm>
            <a:off x="628650" y="6356443"/>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a:buClr>
                <a:srgbClr val="000000"/>
              </a:buClr>
              <a:buFont typeface="Arial"/>
              <a:buNone/>
            </a:pPr>
            <a:endParaRPr kern="0"/>
          </a:p>
        </p:txBody>
      </p:sp>
      <p:sp>
        <p:nvSpPr>
          <p:cNvPr id="9" name="Google Shape;9;p11"/>
          <p:cNvSpPr txBox="1">
            <a:spLocks noGrp="1"/>
          </p:cNvSpPr>
          <p:nvPr>
            <p:ph type="ftr" idx="11"/>
          </p:nvPr>
        </p:nvSpPr>
        <p:spPr>
          <a:xfrm>
            <a:off x="3028950" y="6356443"/>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a:buClr>
                <a:srgbClr val="000000"/>
              </a:buClr>
              <a:buFont typeface="Arial"/>
              <a:buNone/>
            </a:pPr>
            <a:endParaRPr kern="0"/>
          </a:p>
        </p:txBody>
      </p:sp>
      <p:sp>
        <p:nvSpPr>
          <p:cNvPr id="10" name="Google Shape;10;p11"/>
          <p:cNvSpPr txBox="1">
            <a:spLocks noGrp="1"/>
          </p:cNvSpPr>
          <p:nvPr>
            <p:ph type="sldNum" idx="12"/>
          </p:nvPr>
        </p:nvSpPr>
        <p:spPr>
          <a:xfrm>
            <a:off x="6457950" y="6356443"/>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a:buClr>
                <a:srgbClr val="000000"/>
              </a:buClr>
              <a:buFont typeface="Arial"/>
              <a:buNone/>
            </a:pPr>
            <a:fld id="{00000000-1234-1234-1234-123412341234}" type="slidenum">
              <a:rPr lang="en-US" kern="0"/>
              <a:pPr>
                <a:buClr>
                  <a:srgbClr val="000000"/>
                </a:buClr>
                <a:buFont typeface="Arial"/>
                <a:buNone/>
              </a:pPr>
              <a:t>‹#›</a:t>
            </a:fld>
            <a:endParaRPr kern="0"/>
          </a:p>
        </p:txBody>
      </p:sp>
    </p:spTree>
    <p:extLst>
      <p:ext uri="{BB962C8B-B14F-4D97-AF65-F5344CB8AC3E}">
        <p14:creationId xmlns:p14="http://schemas.microsoft.com/office/powerpoint/2010/main" val="53970565"/>
      </p:ext>
    </p:extLst>
  </p:cSld>
  <p:clrMap bg1="lt1" tx1="dk1" bg2="dk2" tx2="lt2" accent1="accent1" accent2="accent2" accent3="accent3" accent4="accent4" accent5="accent5" accent6="accent6" hlink="hlink" folHlink="folHlink"/>
  <p:sldLayoutIdLst>
    <p:sldLayoutId id="2147485857" r:id="rId1"/>
    <p:sldLayoutId id="2147485858" r:id="rId2"/>
    <p:sldLayoutId id="2147485859" r:id="rId3"/>
    <p:sldLayoutId id="2147485860" r:id="rId4"/>
    <p:sldLayoutId id="2147485861" r:id="rId5"/>
    <p:sldLayoutId id="2147485862" r:id="rId6"/>
    <p:sldLayoutId id="2147485863" r:id="rId7"/>
    <p:sldLayoutId id="2147485864" r:id="rId8"/>
    <p:sldLayoutId id="2147485865" r:id="rId9"/>
    <p:sldLayoutId id="2147485866" r:id="rId10"/>
    <p:sldLayoutId id="2147485867" r:id="rId11"/>
    <p:sldLayoutId id="2147485868" r:id="rId12"/>
    <p:sldLayoutId id="2147485869" r:id="rId13"/>
    <p:sldLayoutId id="2147485870" r:id="rId14"/>
    <p:sldLayoutId id="2147485871" r:id="rId15"/>
    <p:sldLayoutId id="2147485872" r:id="rId16"/>
    <p:sldLayoutId id="2147485873" r:id="rId17"/>
    <p:sldLayoutId id="2147485874" r:id="rId18"/>
    <p:sldLayoutId id="2147485875" r:id="rId19"/>
    <p:sldLayoutId id="2147485876" r:id="rId20"/>
    <p:sldLayoutId id="2147485877" r:id="rId21"/>
    <p:sldLayoutId id="2147485878" r:id="rId22"/>
    <p:sldLayoutId id="2147485879" r:id="rId23"/>
    <p:sldLayoutId id="2147485880" r:id="rId24"/>
    <p:sldLayoutId id="2147485881" r:id="rId25"/>
    <p:sldLayoutId id="2147485882" r:id="rId26"/>
    <p:sldLayoutId id="2147485883" r:id="rId27"/>
    <p:sldLayoutId id="2147485884" r:id="rId28"/>
    <p:sldLayoutId id="2147485885" r:id="rId29"/>
    <p:sldLayoutId id="2147485886" r:id="rId30"/>
    <p:sldLayoutId id="2147485887" r:id="rId31"/>
    <p:sldLayoutId id="2147485888" r:id="rId32"/>
    <p:sldLayoutId id="2147485889" r:id="rId33"/>
    <p:sldLayoutId id="2147485890" r:id="rId34"/>
    <p:sldLayoutId id="2147485891" r:id="rId35"/>
    <p:sldLayoutId id="2147485892" r:id="rId36"/>
    <p:sldLayoutId id="2147485893" r:id="rId37"/>
    <p:sldLayoutId id="2147485894" r:id="rId38"/>
    <p:sldLayoutId id="2147485895" r:id="rId39"/>
    <p:sldLayoutId id="2147485896" r:id="rId40"/>
    <p:sldLayoutId id="2147485897" r:id="rId41"/>
    <p:sldLayoutId id="2147485898" r:id="rId42"/>
    <p:sldLayoutId id="2147485899" r:id="rId43"/>
    <p:sldLayoutId id="2147485900" r:id="rId44"/>
    <p:sldLayoutId id="2147485901" r:id="rId45"/>
    <p:sldLayoutId id="2147485902" r:id="rId46"/>
    <p:sldLayoutId id="2147485903" r:id="rId47"/>
    <p:sldLayoutId id="2147485904" r:id="rId48"/>
    <p:sldLayoutId id="2147485905" r:id="rId49"/>
    <p:sldLayoutId id="2147485906" r:id="rId50"/>
    <p:sldLayoutId id="2147485907" r:id="rId51"/>
    <p:sldLayoutId id="2147485908" r:id="rId52"/>
    <p:sldLayoutId id="2147485909" r:id="rId53"/>
    <p:sldLayoutId id="2147485910" r:id="rId54"/>
    <p:sldLayoutId id="2147485911" r:id="rId55"/>
    <p:sldLayoutId id="2147485912" r:id="rId56"/>
    <p:sldLayoutId id="2147485913" r:id="rId57"/>
    <p:sldLayoutId id="2147485914" r:id="rId58"/>
    <p:sldLayoutId id="2147485915" r:id="rId59"/>
    <p:sldLayoutId id="2147485916" r:id="rId60"/>
    <p:sldLayoutId id="2147485917" r:id="rId61"/>
    <p:sldLayoutId id="2147485918" r:id="rId62"/>
    <p:sldLayoutId id="2147485919" r:id="rId63"/>
    <p:sldLayoutId id="2147485920" r:id="rId64"/>
    <p:sldLayoutId id="2147485921" r:id="rId65"/>
    <p:sldLayoutId id="2147485922" r:id="rId66"/>
    <p:sldLayoutId id="2147485923" r:id="rId67"/>
    <p:sldLayoutId id="2147485924" r:id="rId68"/>
    <p:sldLayoutId id="2147485925" r:id="rId69"/>
    <p:sldLayoutId id="2147485926" r:id="rId70"/>
    <p:sldLayoutId id="2147485927" r:id="rId71"/>
    <p:sldLayoutId id="2147485928" r:id="rId72"/>
    <p:sldLayoutId id="2147485929" r:id="rId73"/>
    <p:sldLayoutId id="2147485930" r:id="rId74"/>
    <p:sldLayoutId id="2147485931" r:id="rId75"/>
    <p:sldLayoutId id="2147485932" r:id="rId76"/>
    <p:sldLayoutId id="2147485933" r:id="rId77"/>
    <p:sldLayoutId id="2147485934" r:id="rId78"/>
    <p:sldLayoutId id="2147485935" r:id="rId79"/>
    <p:sldLayoutId id="2147485936" r:id="rId80"/>
    <p:sldLayoutId id="2147485937" r:id="rId81"/>
    <p:sldLayoutId id="2147485938" r:id="rId82"/>
    <p:sldLayoutId id="2147485939" r:id="rId83"/>
    <p:sldLayoutId id="2147485940" r:id="rId84"/>
    <p:sldLayoutId id="2147485941" r:id="rId85"/>
    <p:sldLayoutId id="2147485942" r:id="rId86"/>
    <p:sldLayoutId id="2147485943" r:id="rId87"/>
    <p:sldLayoutId id="2147485944" r:id="rId88"/>
    <p:sldLayoutId id="2147485945" r:id="rId89"/>
    <p:sldLayoutId id="2147485946" r:id="rId90"/>
    <p:sldLayoutId id="2147485947" r:id="rId91"/>
    <p:sldLayoutId id="2147485948" r:id="rId92"/>
    <p:sldLayoutId id="2147485949" r:id="rId93"/>
    <p:sldLayoutId id="2147485950" r:id="rId94"/>
    <p:sldLayoutId id="2147485951" r:id="rId95"/>
    <p:sldLayoutId id="2147485952" r:id="rId96"/>
    <p:sldLayoutId id="2147485953" r:id="rId97"/>
    <p:sldLayoutId id="2147485954" r:id="rId98"/>
    <p:sldLayoutId id="2147485955" r:id="rId99"/>
    <p:sldLayoutId id="2147485956" r:id="rId100"/>
    <p:sldLayoutId id="2147485957" r:id="rId101"/>
    <p:sldLayoutId id="2147485958" r:id="rId102"/>
    <p:sldLayoutId id="2147485959" r:id="rId103"/>
    <p:sldLayoutId id="2147485960" r:id="rId104"/>
    <p:sldLayoutId id="2147485961" r:id="rId105"/>
    <p:sldLayoutId id="2147485962" r:id="rId106"/>
    <p:sldLayoutId id="2147485963" r:id="rId107"/>
    <p:sldLayoutId id="2147485964" r:id="rId108"/>
    <p:sldLayoutId id="2147485965" r:id="rId109"/>
    <p:sldLayoutId id="2147485966" r:id="rId110"/>
    <p:sldLayoutId id="2147485967" r:id="rId111"/>
    <p:sldLayoutId id="2147485968" r:id="rId112"/>
    <p:sldLayoutId id="2147485969" r:id="rId113"/>
    <p:sldLayoutId id="2147485970" r:id="rId114"/>
    <p:sldLayoutId id="2147485971" r:id="rId115"/>
    <p:sldLayoutId id="2147485972" r:id="rId116"/>
    <p:sldLayoutId id="2147485973" r:id="rId117"/>
    <p:sldLayoutId id="2147485974" r:id="rId118"/>
    <p:sldLayoutId id="2147485975" r:id="rId119"/>
    <p:sldLayoutId id="2147485976" r:id="rId120"/>
    <p:sldLayoutId id="2147485977" r:id="rId121"/>
    <p:sldLayoutId id="2147485978" r:id="rId122"/>
    <p:sldLayoutId id="2147485979" r:id="rId123"/>
    <p:sldLayoutId id="2147485980" r:id="rId124"/>
    <p:sldLayoutId id="2147485981" r:id="rId125"/>
    <p:sldLayoutId id="2147485982" r:id="rId126"/>
    <p:sldLayoutId id="2147485983" r:id="rId127"/>
    <p:sldLayoutId id="2147485984" r:id="rId128"/>
    <p:sldLayoutId id="2147485985" r:id="rId129"/>
    <p:sldLayoutId id="2147485986" r:id="rId130"/>
    <p:sldLayoutId id="2147485987" r:id="rId131"/>
    <p:sldLayoutId id="2147485988" r:id="rId132"/>
    <p:sldLayoutId id="2147485989" r:id="rId133"/>
    <p:sldLayoutId id="2147485990" r:id="rId134"/>
    <p:sldLayoutId id="2147485991" r:id="rId135"/>
    <p:sldLayoutId id="2147485992" r:id="rId136"/>
    <p:sldLayoutId id="2147485993" r:id="rId137"/>
    <p:sldLayoutId id="2147485994" r:id="rId138"/>
    <p:sldLayoutId id="2147485995" r:id="rId139"/>
    <p:sldLayoutId id="2147485996" r:id="rId140"/>
    <p:sldLayoutId id="2147485997" r:id="rId141"/>
    <p:sldLayoutId id="2147485998" r:id="rId142"/>
    <p:sldLayoutId id="2147485999" r:id="rId143"/>
    <p:sldLayoutId id="2147486000" r:id="rId144"/>
    <p:sldLayoutId id="2147486001" r:id="rId145"/>
    <p:sldLayoutId id="2147486002" r:id="rId146"/>
    <p:sldLayoutId id="2147486003" r:id="rId147"/>
    <p:sldLayoutId id="2147486004" r:id="rId148"/>
    <p:sldLayoutId id="2147486005" r:id="rId149"/>
    <p:sldLayoutId id="2147486006" r:id="rId150"/>
    <p:sldLayoutId id="2147486007" r:id="rId151"/>
    <p:sldLayoutId id="2147486008" r:id="rId152"/>
    <p:sldLayoutId id="2147486009" r:id="rId153"/>
    <p:sldLayoutId id="2147486010" r:id="rId154"/>
    <p:sldLayoutId id="2147486011" r:id="rId155"/>
    <p:sldLayoutId id="2147486012" r:id="rId156"/>
    <p:sldLayoutId id="2147486013" r:id="rId157"/>
    <p:sldLayoutId id="2147486014" r:id="rId158"/>
    <p:sldLayoutId id="2147486015" r:id="rId159"/>
    <p:sldLayoutId id="2147486016" r:id="rId160"/>
    <p:sldLayoutId id="2147486017" r:id="rId161"/>
    <p:sldLayoutId id="2147486018" r:id="rId162"/>
    <p:sldLayoutId id="2147486019" r:id="rId163"/>
    <p:sldLayoutId id="2147486020" r:id="rId164"/>
    <p:sldLayoutId id="2147486021" r:id="rId165"/>
    <p:sldLayoutId id="2147486022" r:id="rId166"/>
    <p:sldLayoutId id="2147486023" r:id="rId167"/>
    <p:sldLayoutId id="2147486024" r:id="rId168"/>
    <p:sldLayoutId id="2147486025" r:id="rId169"/>
    <p:sldLayoutId id="2147486026" r:id="rId170"/>
    <p:sldLayoutId id="2147486027" r:id="rId171"/>
    <p:sldLayoutId id="2147486028" r:id="rId172"/>
    <p:sldLayoutId id="2147486029" r:id="rId173"/>
    <p:sldLayoutId id="2147486030" r:id="rId174"/>
    <p:sldLayoutId id="2147486031" r:id="rId175"/>
    <p:sldLayoutId id="2147486032" r:id="rId176"/>
    <p:sldLayoutId id="2147486033" r:id="rId177"/>
    <p:sldLayoutId id="2147486034" r:id="rId178"/>
    <p:sldLayoutId id="2147486035" r:id="rId179"/>
    <p:sldLayoutId id="2147486036" r:id="rId180"/>
    <p:sldLayoutId id="2147486037" r:id="rId181"/>
    <p:sldLayoutId id="2147486038" r:id="rId182"/>
    <p:sldLayoutId id="2147486039" r:id="rId183"/>
    <p:sldLayoutId id="2147486040" r:id="rId184"/>
    <p:sldLayoutId id="2147486041" r:id="rId185"/>
    <p:sldLayoutId id="2147486042" r:id="rId186"/>
    <p:sldLayoutId id="2147486043" r:id="rId187"/>
    <p:sldLayoutId id="2147486044" r:id="rId188"/>
    <p:sldLayoutId id="2147486045" r:id="rId189"/>
    <p:sldLayoutId id="2147486046" r:id="rId190"/>
    <p:sldLayoutId id="2147486047" r:id="rId191"/>
    <p:sldLayoutId id="2147486048" r:id="rId192"/>
    <p:sldLayoutId id="2147486049" r:id="rId193"/>
    <p:sldLayoutId id="2147486050" r:id="rId194"/>
    <p:sldLayoutId id="2147486051" r:id="rId195"/>
    <p:sldLayoutId id="2147486052" r:id="rId196"/>
    <p:sldLayoutId id="2147486053" r:id="rId197"/>
    <p:sldLayoutId id="2147486054" r:id="rId198"/>
    <p:sldLayoutId id="2147486055" r:id="rId199"/>
    <p:sldLayoutId id="2147486056" r:id="rId200"/>
    <p:sldLayoutId id="2147486057" r:id="rId201"/>
    <p:sldLayoutId id="2147486058" r:id="rId202"/>
    <p:sldLayoutId id="2147486059" r:id="rId203"/>
    <p:sldLayoutId id="2147486060" r:id="rId204"/>
    <p:sldLayoutId id="2147486061" r:id="rId205"/>
    <p:sldLayoutId id="2147486062" r:id="rId206"/>
    <p:sldLayoutId id="2147486063" r:id="rId207"/>
    <p:sldLayoutId id="2147486064" r:id="rId208"/>
    <p:sldLayoutId id="2147486065" r:id="rId209"/>
    <p:sldLayoutId id="2147486066" r:id="rId210"/>
    <p:sldLayoutId id="2147486067" r:id="rId211"/>
    <p:sldLayoutId id="2147486068" r:id="rId212"/>
    <p:sldLayoutId id="2147486069" r:id="rId213"/>
    <p:sldLayoutId id="2147486070" r:id="rId214"/>
    <p:sldLayoutId id="2147486071" r:id="rId215"/>
    <p:sldLayoutId id="2147486072" r:id="rId216"/>
    <p:sldLayoutId id="2147486073" r:id="rId217"/>
    <p:sldLayoutId id="2147486074" r:id="rId218"/>
    <p:sldLayoutId id="2147486075" r:id="rId219"/>
    <p:sldLayoutId id="2147486076" r:id="rId220"/>
    <p:sldLayoutId id="2147486077" r:id="rId221"/>
    <p:sldLayoutId id="2147486078" r:id="rId222"/>
    <p:sldLayoutId id="2147486079" r:id="rId223"/>
    <p:sldLayoutId id="2147486080" r:id="rId224"/>
    <p:sldLayoutId id="2147486081" r:id="rId225"/>
    <p:sldLayoutId id="2147486082" r:id="rId226"/>
    <p:sldLayoutId id="2147486083" r:id="rId227"/>
    <p:sldLayoutId id="2147486084" r:id="rId228"/>
    <p:sldLayoutId id="2147486085" r:id="rId229"/>
    <p:sldLayoutId id="2147486086" r:id="rId230"/>
    <p:sldLayoutId id="2147486087" r:id="rId231"/>
    <p:sldLayoutId id="2147486088" r:id="rId232"/>
    <p:sldLayoutId id="2147486089" r:id="rId233"/>
    <p:sldLayoutId id="2147486090" r:id="rId234"/>
    <p:sldLayoutId id="2147486091" r:id="rId235"/>
    <p:sldLayoutId id="2147486092" r:id="rId236"/>
    <p:sldLayoutId id="2147486093" r:id="rId237"/>
    <p:sldLayoutId id="2147486094" r:id="rId238"/>
    <p:sldLayoutId id="2147486095" r:id="rId239"/>
    <p:sldLayoutId id="2147486096" r:id="rId240"/>
    <p:sldLayoutId id="2147486097" r:id="rId241"/>
    <p:sldLayoutId id="2147486098" r:id="rId242"/>
    <p:sldLayoutId id="2147486099" r:id="rId243"/>
    <p:sldLayoutId id="2147486100" r:id="rId244"/>
    <p:sldLayoutId id="2147486101" r:id="rId245"/>
    <p:sldLayoutId id="2147486102" r:id="rId246"/>
    <p:sldLayoutId id="2147486103" r:id="rId247"/>
    <p:sldLayoutId id="2147486104" r:id="rId248"/>
    <p:sldLayoutId id="2147486105" r:id="rId249"/>
    <p:sldLayoutId id="2147486106" r:id="rId250"/>
    <p:sldLayoutId id="2147486107" r:id="rId251"/>
    <p:sldLayoutId id="2147486108" r:id="rId252"/>
    <p:sldLayoutId id="2147486109" r:id="rId253"/>
    <p:sldLayoutId id="2147486110" r:id="rId254"/>
    <p:sldLayoutId id="2147486111" r:id="rId255"/>
    <p:sldLayoutId id="2147486112" r:id="rId256"/>
    <p:sldLayoutId id="2147486113" r:id="rId257"/>
    <p:sldLayoutId id="2147486114" r:id="rId258"/>
    <p:sldLayoutId id="2147486115" r:id="rId259"/>
    <p:sldLayoutId id="2147486116" r:id="rId260"/>
    <p:sldLayoutId id="2147486117" r:id="rId261"/>
    <p:sldLayoutId id="2147486118" r:id="rId262"/>
    <p:sldLayoutId id="2147486119" r:id="rId263"/>
    <p:sldLayoutId id="2147486120" r:id="rId264"/>
    <p:sldLayoutId id="2147486121" r:id="rId265"/>
    <p:sldLayoutId id="2147486122" r:id="rId266"/>
    <p:sldLayoutId id="2147486123" r:id="rId267"/>
    <p:sldLayoutId id="2147486124" r:id="rId268"/>
    <p:sldLayoutId id="2147486125" r:id="rId269"/>
    <p:sldLayoutId id="2147486126" r:id="rId270"/>
    <p:sldLayoutId id="2147486127" r:id="rId271"/>
    <p:sldLayoutId id="2147486128" r:id="rId272"/>
    <p:sldLayoutId id="2147486129" r:id="rId273"/>
    <p:sldLayoutId id="2147486130" r:id="rId274"/>
    <p:sldLayoutId id="2147486131" r:id="rId275"/>
    <p:sldLayoutId id="2147486132" r:id="rId276"/>
    <p:sldLayoutId id="2147486133" r:id="rId277"/>
    <p:sldLayoutId id="2147486134" r:id="rId278"/>
    <p:sldLayoutId id="2147486135" r:id="rId279"/>
    <p:sldLayoutId id="2147486136" r:id="rId280"/>
    <p:sldLayoutId id="2147486137" r:id="rId281"/>
    <p:sldLayoutId id="2147486138" r:id="rId282"/>
    <p:sldLayoutId id="2147486139" r:id="rId283"/>
    <p:sldLayoutId id="2147486140" r:id="rId284"/>
    <p:sldLayoutId id="2147486141" r:id="rId285"/>
    <p:sldLayoutId id="2147486142" r:id="rId286"/>
    <p:sldLayoutId id="2147486143" r:id="rId287"/>
    <p:sldLayoutId id="2147486144" r:id="rId288"/>
    <p:sldLayoutId id="2147486145" r:id="rId289"/>
    <p:sldLayoutId id="2147486146" r:id="rId290"/>
    <p:sldLayoutId id="2147486147" r:id="rId291"/>
    <p:sldLayoutId id="2147486148" r:id="rId292"/>
    <p:sldLayoutId id="2147486149" r:id="rId293"/>
    <p:sldLayoutId id="2147486150" r:id="rId294"/>
    <p:sldLayoutId id="2147486151" r:id="rId295"/>
    <p:sldLayoutId id="2147486152" r:id="rId296"/>
    <p:sldLayoutId id="2147486153" r:id="rId297"/>
    <p:sldLayoutId id="2147486154" r:id="rId298"/>
    <p:sldLayoutId id="2147486155" r:id="rId299"/>
    <p:sldLayoutId id="2147486156" r:id="rId300"/>
    <p:sldLayoutId id="2147486157" r:id="rId301"/>
    <p:sldLayoutId id="2147486158" r:id="rId302"/>
    <p:sldLayoutId id="2147486159" r:id="rId303"/>
    <p:sldLayoutId id="2147486160" r:id="rId304"/>
    <p:sldLayoutId id="2147486161" r:id="rId305"/>
    <p:sldLayoutId id="2147486162" r:id="rId306"/>
    <p:sldLayoutId id="2147486163" r:id="rId307"/>
    <p:sldLayoutId id="2147486164" r:id="rId308"/>
    <p:sldLayoutId id="2147486165" r:id="rId309"/>
    <p:sldLayoutId id="2147486166" r:id="rId310"/>
    <p:sldLayoutId id="2147486167" r:id="rId311"/>
    <p:sldLayoutId id="2147486168" r:id="rId312"/>
    <p:sldLayoutId id="2147486169" r:id="rId313"/>
    <p:sldLayoutId id="2147486170" r:id="rId314"/>
    <p:sldLayoutId id="2147486171" r:id="rId315"/>
    <p:sldLayoutId id="2147486172" r:id="rId316"/>
    <p:sldLayoutId id="2147486173" r:id="rId317"/>
    <p:sldLayoutId id="2147486174" r:id="rId318"/>
    <p:sldLayoutId id="2147486175" r:id="rId319"/>
    <p:sldLayoutId id="2147486176" r:id="rId320"/>
    <p:sldLayoutId id="2147486177" r:id="rId321"/>
    <p:sldLayoutId id="2147486178" r:id="rId322"/>
    <p:sldLayoutId id="2147486179" r:id="rId323"/>
    <p:sldLayoutId id="2147486180" r:id="rId324"/>
    <p:sldLayoutId id="2147486181" r:id="rId325"/>
    <p:sldLayoutId id="2147486182" r:id="rId326"/>
    <p:sldLayoutId id="2147486183" r:id="rId327"/>
    <p:sldLayoutId id="2147486184" r:id="rId328"/>
    <p:sldLayoutId id="2147486185" r:id="rId329"/>
    <p:sldLayoutId id="2147486186" r:id="rId330"/>
    <p:sldLayoutId id="2147486187" r:id="rId331"/>
    <p:sldLayoutId id="2147486188" r:id="rId332"/>
    <p:sldLayoutId id="2147486189" r:id="rId333"/>
    <p:sldLayoutId id="2147486190" r:id="rId334"/>
    <p:sldLayoutId id="2147486191" r:id="rId335"/>
    <p:sldLayoutId id="2147486192" r:id="rId336"/>
    <p:sldLayoutId id="2147486193" r:id="rId337"/>
    <p:sldLayoutId id="2147486194" r:id="rId338"/>
    <p:sldLayoutId id="2147486195" r:id="rId339"/>
    <p:sldLayoutId id="2147486196" r:id="rId340"/>
    <p:sldLayoutId id="2147486197" r:id="rId341"/>
    <p:sldLayoutId id="2147486198" r:id="rId342"/>
    <p:sldLayoutId id="2147486199" r:id="rId343"/>
    <p:sldLayoutId id="2147486200" r:id="rId344"/>
    <p:sldLayoutId id="2147486201" r:id="rId345"/>
    <p:sldLayoutId id="2147486202" r:id="rId346"/>
    <p:sldLayoutId id="2147486203" r:id="rId347"/>
    <p:sldLayoutId id="2147486204" r:id="rId348"/>
    <p:sldLayoutId id="2147486205" r:id="rId349"/>
    <p:sldLayoutId id="2147486206" r:id="rId350"/>
    <p:sldLayoutId id="2147486207" r:id="rId351"/>
    <p:sldLayoutId id="2147486208" r:id="rId352"/>
    <p:sldLayoutId id="2147486209" r:id="rId353"/>
    <p:sldLayoutId id="2147486210" r:id="rId354"/>
    <p:sldLayoutId id="2147486211" r:id="rId355"/>
    <p:sldLayoutId id="2147486212" r:id="rId356"/>
    <p:sldLayoutId id="2147486213" r:id="rId357"/>
    <p:sldLayoutId id="2147486214" r:id="rId358"/>
    <p:sldLayoutId id="2147486215" r:id="rId359"/>
    <p:sldLayoutId id="2147486216" r:id="rId360"/>
    <p:sldLayoutId id="2147486217" r:id="rId361"/>
    <p:sldLayoutId id="2147486218" r:id="rId362"/>
    <p:sldLayoutId id="2147486219" r:id="rId363"/>
    <p:sldLayoutId id="2147486220" r:id="rId364"/>
    <p:sldLayoutId id="2147486221" r:id="rId365"/>
    <p:sldLayoutId id="2147486222" r:id="rId366"/>
    <p:sldLayoutId id="2147486223" r:id="rId367"/>
    <p:sldLayoutId id="2147486224" r:id="rId368"/>
    <p:sldLayoutId id="2147486225" r:id="rId369"/>
    <p:sldLayoutId id="2147486226" r:id="rId370"/>
    <p:sldLayoutId id="2147486227" r:id="rId371"/>
    <p:sldLayoutId id="2147486228" r:id="rId372"/>
    <p:sldLayoutId id="2147486229" r:id="rId373"/>
    <p:sldLayoutId id="2147486230" r:id="rId374"/>
    <p:sldLayoutId id="2147486231" r:id="rId375"/>
    <p:sldLayoutId id="2147486232" r:id="rId376"/>
    <p:sldLayoutId id="2147486233" r:id="rId377"/>
    <p:sldLayoutId id="2147486234" r:id="rId378"/>
    <p:sldLayoutId id="2147486235" r:id="rId379"/>
    <p:sldLayoutId id="2147486236" r:id="rId380"/>
    <p:sldLayoutId id="2147486237" r:id="rId381"/>
    <p:sldLayoutId id="2147486238" r:id="rId382"/>
    <p:sldLayoutId id="2147486239" r:id="rId383"/>
    <p:sldLayoutId id="2147486240" r:id="rId384"/>
    <p:sldLayoutId id="2147486241" r:id="rId385"/>
    <p:sldLayoutId id="2147486242" r:id="rId386"/>
    <p:sldLayoutId id="2147486243" r:id="rId387"/>
    <p:sldLayoutId id="2147486244" r:id="rId388"/>
    <p:sldLayoutId id="2147486245" r:id="rId389"/>
    <p:sldLayoutId id="2147486246" r:id="rId390"/>
    <p:sldLayoutId id="2147486247" r:id="rId391"/>
    <p:sldLayoutId id="2147486248" r:id="rId392"/>
    <p:sldLayoutId id="2147486249" r:id="rId393"/>
    <p:sldLayoutId id="2147486250" r:id="rId394"/>
    <p:sldLayoutId id="2147486251" r:id="rId395"/>
    <p:sldLayoutId id="2147486252" r:id="rId396"/>
    <p:sldLayoutId id="2147486253" r:id="rId397"/>
    <p:sldLayoutId id="2147486254" r:id="rId398"/>
    <p:sldLayoutId id="2147486255" r:id="rId399"/>
    <p:sldLayoutId id="2147486256" r:id="rId400"/>
    <p:sldLayoutId id="2147486257" r:id="rId401"/>
    <p:sldLayoutId id="2147486258" r:id="rId402"/>
    <p:sldLayoutId id="2147486259" r:id="rId403"/>
    <p:sldLayoutId id="2147486260" r:id="rId404"/>
    <p:sldLayoutId id="2147486261" r:id="rId405"/>
    <p:sldLayoutId id="2147486262" r:id="rId406"/>
    <p:sldLayoutId id="2147486263" r:id="rId407"/>
    <p:sldLayoutId id="2147486264" r:id="rId408"/>
    <p:sldLayoutId id="2147486265" r:id="rId409"/>
    <p:sldLayoutId id="2147486266" r:id="rId410"/>
    <p:sldLayoutId id="2147486267" r:id="rId411"/>
    <p:sldLayoutId id="2147486268" r:id="rId412"/>
    <p:sldLayoutId id="2147486269" r:id="rId413"/>
    <p:sldLayoutId id="2147486270" r:id="rId414"/>
    <p:sldLayoutId id="2147486271" r:id="rId415"/>
    <p:sldLayoutId id="2147486272" r:id="rId416"/>
    <p:sldLayoutId id="2147486273" r:id="rId417"/>
    <p:sldLayoutId id="2147486274" r:id="rId418"/>
    <p:sldLayoutId id="2147486275" r:id="rId419"/>
    <p:sldLayoutId id="2147486276" r:id="rId420"/>
    <p:sldLayoutId id="2147486277" r:id="rId421"/>
    <p:sldLayoutId id="2147486278" r:id="rId422"/>
    <p:sldLayoutId id="2147486279" r:id="rId423"/>
    <p:sldLayoutId id="2147486280" r:id="rId424"/>
    <p:sldLayoutId id="2147486281" r:id="rId425"/>
    <p:sldLayoutId id="2147486282" r:id="rId426"/>
    <p:sldLayoutId id="2147486283" r:id="rId427"/>
    <p:sldLayoutId id="2147486284" r:id="rId428"/>
    <p:sldLayoutId id="2147486285" r:id="rId429"/>
    <p:sldLayoutId id="2147486286" r:id="rId430"/>
    <p:sldLayoutId id="2147486287" r:id="rId431"/>
    <p:sldLayoutId id="2147486288" r:id="rId432"/>
    <p:sldLayoutId id="2147486289" r:id="rId433"/>
    <p:sldLayoutId id="2147486290" r:id="rId434"/>
    <p:sldLayoutId id="2147486291" r:id="rId435"/>
    <p:sldLayoutId id="2147486292" r:id="rId436"/>
    <p:sldLayoutId id="2147486293" r:id="rId437"/>
    <p:sldLayoutId id="2147486294" r:id="rId438"/>
    <p:sldLayoutId id="2147486295" r:id="rId439"/>
    <p:sldLayoutId id="2147486296" r:id="rId440"/>
    <p:sldLayoutId id="2147486297" r:id="rId441"/>
    <p:sldLayoutId id="2147486298" r:id="rId442"/>
    <p:sldLayoutId id="2147486299" r:id="rId443"/>
    <p:sldLayoutId id="2147486300" r:id="rId444"/>
    <p:sldLayoutId id="2147486301" r:id="rId445"/>
    <p:sldLayoutId id="2147486302" r:id="rId446"/>
    <p:sldLayoutId id="2147486303" r:id="rId447"/>
    <p:sldLayoutId id="2147486304" r:id="rId448"/>
    <p:sldLayoutId id="2147486305" r:id="rId449"/>
    <p:sldLayoutId id="2147486306" r:id="rId450"/>
    <p:sldLayoutId id="2147486307" r:id="rId451"/>
    <p:sldLayoutId id="2147486308" r:id="rId452"/>
    <p:sldLayoutId id="2147486309" r:id="rId453"/>
    <p:sldLayoutId id="2147486310" r:id="rId454"/>
    <p:sldLayoutId id="2147486311" r:id="rId455"/>
    <p:sldLayoutId id="2147486312" r:id="rId456"/>
    <p:sldLayoutId id="2147486313" r:id="rId457"/>
    <p:sldLayoutId id="2147486314" r:id="rId458"/>
    <p:sldLayoutId id="2147486315" r:id="rId459"/>
    <p:sldLayoutId id="2147486316" r:id="rId460"/>
    <p:sldLayoutId id="2147486317" r:id="rId461"/>
    <p:sldLayoutId id="2147486318" r:id="rId462"/>
    <p:sldLayoutId id="2147486319" r:id="rId463"/>
    <p:sldLayoutId id="2147486320" r:id="rId464"/>
    <p:sldLayoutId id="2147486321" r:id="rId465"/>
    <p:sldLayoutId id="2147486322" r:id="rId466"/>
    <p:sldLayoutId id="2147486323" r:id="rId467"/>
    <p:sldLayoutId id="2147486324" r:id="rId468"/>
    <p:sldLayoutId id="2147486325" r:id="rId469"/>
    <p:sldLayoutId id="2147486326" r:id="rId470"/>
    <p:sldLayoutId id="2147486327" r:id="rId471"/>
    <p:sldLayoutId id="2147486328" r:id="rId472"/>
    <p:sldLayoutId id="2147486329" r:id="rId473"/>
    <p:sldLayoutId id="2147486330" r:id="rId474"/>
    <p:sldLayoutId id="2147486331" r:id="rId475"/>
    <p:sldLayoutId id="2147486332" r:id="rId476"/>
    <p:sldLayoutId id="2147486333" r:id="rId477"/>
    <p:sldLayoutId id="2147486334" r:id="rId478"/>
    <p:sldLayoutId id="2147486335" r:id="rId479"/>
    <p:sldLayoutId id="2147486336" r:id="rId480"/>
    <p:sldLayoutId id="2147486337" r:id="rId481"/>
    <p:sldLayoutId id="2147486338" r:id="rId482"/>
    <p:sldLayoutId id="2147486339" r:id="rId483"/>
    <p:sldLayoutId id="2147486340" r:id="rId484"/>
    <p:sldLayoutId id="2147486341" r:id="rId485"/>
    <p:sldLayoutId id="2147486342" r:id="rId486"/>
    <p:sldLayoutId id="2147486343" r:id="rId487"/>
    <p:sldLayoutId id="2147486344" r:id="rId488"/>
    <p:sldLayoutId id="2147486345" r:id="rId489"/>
    <p:sldLayoutId id="2147486346" r:id="rId490"/>
    <p:sldLayoutId id="2147486347" r:id="rId491"/>
    <p:sldLayoutId id="2147486348" r:id="rId492"/>
    <p:sldLayoutId id="2147486349" r:id="rId493"/>
    <p:sldLayoutId id="2147486350" r:id="rId494"/>
    <p:sldLayoutId id="2147486351" r:id="rId495"/>
    <p:sldLayoutId id="2147486352" r:id="rId496"/>
    <p:sldLayoutId id="2147486353" r:id="rId497"/>
    <p:sldLayoutId id="2147486354" r:id="rId498"/>
    <p:sldLayoutId id="2147486355" r:id="rId499"/>
    <p:sldLayoutId id="2147486356" r:id="rId500"/>
    <p:sldLayoutId id="2147486357" r:id="rId501"/>
    <p:sldLayoutId id="2147486358" r:id="rId502"/>
    <p:sldLayoutId id="2147486359" r:id="rId503"/>
    <p:sldLayoutId id="2147486360" r:id="rId504"/>
    <p:sldLayoutId id="2147486361" r:id="rId505"/>
    <p:sldLayoutId id="2147486362" r:id="rId506"/>
    <p:sldLayoutId id="2147486363" r:id="rId507"/>
    <p:sldLayoutId id="2147486364" r:id="rId508"/>
    <p:sldLayoutId id="2147486365" r:id="rId509"/>
    <p:sldLayoutId id="2147486366" r:id="rId510"/>
    <p:sldLayoutId id="2147486367" r:id="rId511"/>
    <p:sldLayoutId id="2147486368" r:id="rId512"/>
    <p:sldLayoutId id="2147486369" r:id="rId513"/>
    <p:sldLayoutId id="2147486370" r:id="rId514"/>
    <p:sldLayoutId id="2147486371" r:id="rId515"/>
    <p:sldLayoutId id="2147486372" r:id="rId516"/>
    <p:sldLayoutId id="2147486373" r:id="rId517"/>
    <p:sldLayoutId id="2147486374" r:id="rId518"/>
    <p:sldLayoutId id="2147486375" r:id="rId519"/>
    <p:sldLayoutId id="2147486376" r:id="rId520"/>
    <p:sldLayoutId id="2147486377" r:id="rId521"/>
    <p:sldLayoutId id="2147486378" r:id="rId522"/>
    <p:sldLayoutId id="2147486379" r:id="rId523"/>
    <p:sldLayoutId id="2147486380" r:id="rId524"/>
    <p:sldLayoutId id="2147486381" r:id="rId525"/>
    <p:sldLayoutId id="2147486382" r:id="rId526"/>
    <p:sldLayoutId id="2147486383" r:id="rId527"/>
    <p:sldLayoutId id="2147486384" r:id="rId528"/>
    <p:sldLayoutId id="2147486385" r:id="rId529"/>
    <p:sldLayoutId id="2147486386" r:id="rId530"/>
    <p:sldLayoutId id="2147486387" r:id="rId531"/>
    <p:sldLayoutId id="2147486388" r:id="rId532"/>
    <p:sldLayoutId id="2147486389" r:id="rId533"/>
    <p:sldLayoutId id="2147486390" r:id="rId534"/>
    <p:sldLayoutId id="2147486391" r:id="rId535"/>
    <p:sldLayoutId id="2147486392" r:id="rId536"/>
    <p:sldLayoutId id="2147486393" r:id="rId537"/>
    <p:sldLayoutId id="2147486394" r:id="rId538"/>
    <p:sldLayoutId id="2147486395" r:id="rId539"/>
    <p:sldLayoutId id="2147486396" r:id="rId540"/>
    <p:sldLayoutId id="2147486397" r:id="rId541"/>
    <p:sldLayoutId id="2147486398" r:id="rId542"/>
    <p:sldLayoutId id="2147486399" r:id="rId543"/>
    <p:sldLayoutId id="2147486400" r:id="rId544"/>
    <p:sldLayoutId id="2147486401" r:id="rId545"/>
    <p:sldLayoutId id="2147486402" r:id="rId546"/>
    <p:sldLayoutId id="2147486403" r:id="rId547"/>
    <p:sldLayoutId id="2147486404" r:id="rId54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628650" y="365129"/>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1"/>
          <p:cNvSpPr txBox="1">
            <a:spLocks noGrp="1"/>
          </p:cNvSpPr>
          <p:nvPr>
            <p:ph type="dt" idx="10"/>
          </p:nvPr>
        </p:nvSpPr>
        <p:spPr>
          <a:xfrm>
            <a:off x="628650" y="6356415"/>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a:buClr>
                <a:srgbClr val="000000"/>
              </a:buClr>
              <a:buFont typeface="Arial"/>
              <a:buNone/>
            </a:pPr>
            <a:endParaRPr kern="0"/>
          </a:p>
        </p:txBody>
      </p:sp>
      <p:sp>
        <p:nvSpPr>
          <p:cNvPr id="9" name="Google Shape;9;p11"/>
          <p:cNvSpPr txBox="1">
            <a:spLocks noGrp="1"/>
          </p:cNvSpPr>
          <p:nvPr>
            <p:ph type="ftr" idx="11"/>
          </p:nvPr>
        </p:nvSpPr>
        <p:spPr>
          <a:xfrm>
            <a:off x="3028950" y="6356415"/>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a:buClr>
                <a:srgbClr val="000000"/>
              </a:buClr>
              <a:buFont typeface="Arial"/>
              <a:buNone/>
            </a:pPr>
            <a:endParaRPr kern="0"/>
          </a:p>
        </p:txBody>
      </p:sp>
      <p:sp>
        <p:nvSpPr>
          <p:cNvPr id="10" name="Google Shape;10;p11"/>
          <p:cNvSpPr txBox="1">
            <a:spLocks noGrp="1"/>
          </p:cNvSpPr>
          <p:nvPr>
            <p:ph type="sldNum" idx="12"/>
          </p:nvPr>
        </p:nvSpPr>
        <p:spPr>
          <a:xfrm>
            <a:off x="6457950" y="6356415"/>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a:buClr>
                <a:srgbClr val="000000"/>
              </a:buClr>
              <a:buFont typeface="Arial"/>
              <a:buNone/>
            </a:pPr>
            <a:fld id="{00000000-1234-1234-1234-123412341234}" type="slidenum">
              <a:rPr lang="en-US" kern="0"/>
              <a:pPr>
                <a:buClr>
                  <a:srgbClr val="000000"/>
                </a:buClr>
                <a:buFont typeface="Arial"/>
                <a:buNone/>
              </a:pPr>
              <a:t>‹#›</a:t>
            </a:fld>
            <a:endParaRPr kern="0"/>
          </a:p>
        </p:txBody>
      </p:sp>
    </p:spTree>
    <p:extLst>
      <p:ext uri="{BB962C8B-B14F-4D97-AF65-F5344CB8AC3E}">
        <p14:creationId xmlns:p14="http://schemas.microsoft.com/office/powerpoint/2010/main" val="2995091138"/>
      </p:ext>
    </p:extLst>
  </p:cSld>
  <p:clrMap bg1="lt1" tx1="dk1" bg2="dk2" tx2="lt2" accent1="accent1" accent2="accent2" accent3="accent3" accent4="accent4" accent5="accent5" accent6="accent6" hlink="hlink" folHlink="folHlink"/>
  <p:sldLayoutIdLst>
    <p:sldLayoutId id="2147486406" r:id="rId1"/>
    <p:sldLayoutId id="2147486407" r:id="rId2"/>
    <p:sldLayoutId id="2147486408" r:id="rId3"/>
    <p:sldLayoutId id="2147486409" r:id="rId4"/>
    <p:sldLayoutId id="2147486410" r:id="rId5"/>
    <p:sldLayoutId id="2147486411" r:id="rId6"/>
    <p:sldLayoutId id="2147486412" r:id="rId7"/>
    <p:sldLayoutId id="2147486413" r:id="rId8"/>
    <p:sldLayoutId id="2147486414" r:id="rId9"/>
    <p:sldLayoutId id="2147486415" r:id="rId10"/>
    <p:sldLayoutId id="2147486416" r:id="rId11"/>
    <p:sldLayoutId id="2147486417" r:id="rId12"/>
    <p:sldLayoutId id="2147486418" r:id="rId13"/>
    <p:sldLayoutId id="2147486419" r:id="rId14"/>
    <p:sldLayoutId id="2147486420" r:id="rId15"/>
    <p:sldLayoutId id="2147486421" r:id="rId16"/>
    <p:sldLayoutId id="2147486422" r:id="rId17"/>
    <p:sldLayoutId id="2147486423" r:id="rId18"/>
    <p:sldLayoutId id="2147486424" r:id="rId19"/>
    <p:sldLayoutId id="2147486425" r:id="rId20"/>
    <p:sldLayoutId id="2147486426" r:id="rId21"/>
    <p:sldLayoutId id="2147486427" r:id="rId22"/>
    <p:sldLayoutId id="2147486428" r:id="rId23"/>
    <p:sldLayoutId id="2147486429" r:id="rId24"/>
    <p:sldLayoutId id="2147486430" r:id="rId25"/>
    <p:sldLayoutId id="2147486431" r:id="rId26"/>
    <p:sldLayoutId id="2147486432" r:id="rId27"/>
    <p:sldLayoutId id="2147486433" r:id="rId28"/>
    <p:sldLayoutId id="2147486434" r:id="rId29"/>
    <p:sldLayoutId id="2147486435" r:id="rId30"/>
    <p:sldLayoutId id="2147486436" r:id="rId31"/>
    <p:sldLayoutId id="2147486437" r:id="rId32"/>
    <p:sldLayoutId id="2147486438" r:id="rId33"/>
    <p:sldLayoutId id="2147486439" r:id="rId34"/>
    <p:sldLayoutId id="2147486440" r:id="rId35"/>
    <p:sldLayoutId id="2147486441" r:id="rId36"/>
    <p:sldLayoutId id="2147486442" r:id="rId37"/>
    <p:sldLayoutId id="2147486443" r:id="rId38"/>
    <p:sldLayoutId id="2147486444" r:id="rId39"/>
    <p:sldLayoutId id="2147486445" r:id="rId40"/>
    <p:sldLayoutId id="2147486446" r:id="rId41"/>
    <p:sldLayoutId id="2147486447" r:id="rId42"/>
    <p:sldLayoutId id="2147486448" r:id="rId43"/>
    <p:sldLayoutId id="2147486449" r:id="rId44"/>
    <p:sldLayoutId id="2147486450" r:id="rId45"/>
    <p:sldLayoutId id="2147486451" r:id="rId46"/>
    <p:sldLayoutId id="2147486452" r:id="rId47"/>
    <p:sldLayoutId id="2147486453" r:id="rId48"/>
    <p:sldLayoutId id="2147486454" r:id="rId49"/>
    <p:sldLayoutId id="2147486455" r:id="rId50"/>
    <p:sldLayoutId id="2147486456" r:id="rId51"/>
    <p:sldLayoutId id="2147486457" r:id="rId52"/>
    <p:sldLayoutId id="2147486458" r:id="rId53"/>
    <p:sldLayoutId id="2147486459" r:id="rId54"/>
    <p:sldLayoutId id="2147486460" r:id="rId55"/>
    <p:sldLayoutId id="2147486461" r:id="rId56"/>
    <p:sldLayoutId id="2147486462" r:id="rId57"/>
    <p:sldLayoutId id="2147486463" r:id="rId58"/>
    <p:sldLayoutId id="2147486464" r:id="rId59"/>
    <p:sldLayoutId id="2147486465" r:id="rId60"/>
    <p:sldLayoutId id="2147486466" r:id="rId61"/>
    <p:sldLayoutId id="2147486467" r:id="rId62"/>
    <p:sldLayoutId id="2147486468" r:id="rId63"/>
    <p:sldLayoutId id="2147486469" r:id="rId64"/>
    <p:sldLayoutId id="2147486470" r:id="rId65"/>
    <p:sldLayoutId id="2147486471" r:id="rId66"/>
    <p:sldLayoutId id="2147486472" r:id="rId67"/>
    <p:sldLayoutId id="2147486473" r:id="rId68"/>
    <p:sldLayoutId id="2147486474" r:id="rId69"/>
    <p:sldLayoutId id="2147486475" r:id="rId70"/>
    <p:sldLayoutId id="2147486476" r:id="rId71"/>
    <p:sldLayoutId id="2147486477" r:id="rId72"/>
    <p:sldLayoutId id="2147486478" r:id="rId73"/>
    <p:sldLayoutId id="2147486479" r:id="rId74"/>
    <p:sldLayoutId id="2147486480" r:id="rId75"/>
    <p:sldLayoutId id="2147486481" r:id="rId76"/>
    <p:sldLayoutId id="2147486482" r:id="rId77"/>
    <p:sldLayoutId id="2147486483" r:id="rId78"/>
    <p:sldLayoutId id="2147486484" r:id="rId79"/>
    <p:sldLayoutId id="2147486485" r:id="rId80"/>
    <p:sldLayoutId id="2147486486" r:id="rId81"/>
    <p:sldLayoutId id="2147486487" r:id="rId82"/>
    <p:sldLayoutId id="2147486488" r:id="rId83"/>
    <p:sldLayoutId id="2147486489" r:id="rId84"/>
    <p:sldLayoutId id="2147486490" r:id="rId85"/>
    <p:sldLayoutId id="2147486491" r:id="rId86"/>
    <p:sldLayoutId id="2147486492" r:id="rId87"/>
    <p:sldLayoutId id="2147486493" r:id="rId88"/>
    <p:sldLayoutId id="2147486494" r:id="rId89"/>
    <p:sldLayoutId id="2147486495" r:id="rId90"/>
    <p:sldLayoutId id="2147486496" r:id="rId91"/>
    <p:sldLayoutId id="2147486497" r:id="rId92"/>
    <p:sldLayoutId id="2147486498" r:id="rId93"/>
    <p:sldLayoutId id="2147486499" r:id="rId94"/>
    <p:sldLayoutId id="2147486500" r:id="rId95"/>
    <p:sldLayoutId id="2147486501" r:id="rId96"/>
    <p:sldLayoutId id="2147486502" r:id="rId97"/>
    <p:sldLayoutId id="2147486503" r:id="rId98"/>
    <p:sldLayoutId id="2147486504" r:id="rId99"/>
    <p:sldLayoutId id="2147486505" r:id="rId100"/>
    <p:sldLayoutId id="2147486506" r:id="rId101"/>
    <p:sldLayoutId id="2147486507" r:id="rId102"/>
    <p:sldLayoutId id="2147486508" r:id="rId103"/>
    <p:sldLayoutId id="2147486509" r:id="rId104"/>
    <p:sldLayoutId id="2147486510" r:id="rId105"/>
    <p:sldLayoutId id="2147486511" r:id="rId106"/>
    <p:sldLayoutId id="2147486512" r:id="rId107"/>
    <p:sldLayoutId id="2147486513" r:id="rId108"/>
    <p:sldLayoutId id="2147486514" r:id="rId109"/>
    <p:sldLayoutId id="2147486515" r:id="rId110"/>
    <p:sldLayoutId id="2147486516" r:id="rId111"/>
    <p:sldLayoutId id="2147486517" r:id="rId112"/>
    <p:sldLayoutId id="2147486518" r:id="rId113"/>
    <p:sldLayoutId id="2147486519" r:id="rId114"/>
    <p:sldLayoutId id="2147486520" r:id="rId115"/>
    <p:sldLayoutId id="2147486521" r:id="rId116"/>
    <p:sldLayoutId id="2147486522" r:id="rId117"/>
    <p:sldLayoutId id="2147486523" r:id="rId118"/>
    <p:sldLayoutId id="2147486524" r:id="rId119"/>
    <p:sldLayoutId id="2147486525" r:id="rId120"/>
    <p:sldLayoutId id="2147486526" r:id="rId121"/>
    <p:sldLayoutId id="2147486527" r:id="rId122"/>
    <p:sldLayoutId id="2147486528" r:id="rId123"/>
    <p:sldLayoutId id="2147486529" r:id="rId124"/>
    <p:sldLayoutId id="2147486530" r:id="rId125"/>
    <p:sldLayoutId id="2147486531" r:id="rId126"/>
    <p:sldLayoutId id="2147486532" r:id="rId127"/>
    <p:sldLayoutId id="2147486533" r:id="rId128"/>
    <p:sldLayoutId id="2147486534" r:id="rId129"/>
    <p:sldLayoutId id="2147486535" r:id="rId130"/>
    <p:sldLayoutId id="2147486536" r:id="rId131"/>
    <p:sldLayoutId id="2147486537" r:id="rId132"/>
    <p:sldLayoutId id="2147486538" r:id="rId133"/>
    <p:sldLayoutId id="2147486539" r:id="rId134"/>
    <p:sldLayoutId id="2147486540" r:id="rId135"/>
    <p:sldLayoutId id="2147486541" r:id="rId136"/>
    <p:sldLayoutId id="2147486542" r:id="rId137"/>
    <p:sldLayoutId id="2147486543" r:id="rId138"/>
    <p:sldLayoutId id="2147486544" r:id="rId139"/>
    <p:sldLayoutId id="2147486545" r:id="rId140"/>
    <p:sldLayoutId id="2147486546" r:id="rId141"/>
    <p:sldLayoutId id="2147486547" r:id="rId142"/>
    <p:sldLayoutId id="2147486548" r:id="rId143"/>
    <p:sldLayoutId id="2147486549" r:id="rId144"/>
    <p:sldLayoutId id="2147486550" r:id="rId145"/>
    <p:sldLayoutId id="2147486551" r:id="rId146"/>
    <p:sldLayoutId id="2147486552" r:id="rId147"/>
    <p:sldLayoutId id="2147486553" r:id="rId148"/>
    <p:sldLayoutId id="2147486554" r:id="rId149"/>
    <p:sldLayoutId id="2147486555" r:id="rId150"/>
    <p:sldLayoutId id="2147486556" r:id="rId151"/>
    <p:sldLayoutId id="2147486557" r:id="rId152"/>
    <p:sldLayoutId id="2147486558" r:id="rId153"/>
    <p:sldLayoutId id="2147486559" r:id="rId154"/>
    <p:sldLayoutId id="2147486560" r:id="rId155"/>
    <p:sldLayoutId id="2147486561" r:id="rId156"/>
    <p:sldLayoutId id="2147486562" r:id="rId157"/>
    <p:sldLayoutId id="2147486563" r:id="rId158"/>
    <p:sldLayoutId id="2147486564" r:id="rId159"/>
    <p:sldLayoutId id="2147486565" r:id="rId160"/>
    <p:sldLayoutId id="2147486566" r:id="rId161"/>
    <p:sldLayoutId id="2147486567" r:id="rId162"/>
    <p:sldLayoutId id="2147486568" r:id="rId163"/>
    <p:sldLayoutId id="2147486569" r:id="rId164"/>
    <p:sldLayoutId id="2147486570" r:id="rId165"/>
    <p:sldLayoutId id="2147486571" r:id="rId166"/>
    <p:sldLayoutId id="2147486572" r:id="rId167"/>
    <p:sldLayoutId id="2147486573" r:id="rId168"/>
    <p:sldLayoutId id="2147486574" r:id="rId169"/>
    <p:sldLayoutId id="2147486575" r:id="rId170"/>
    <p:sldLayoutId id="2147486576" r:id="rId171"/>
    <p:sldLayoutId id="2147486577" r:id="rId172"/>
    <p:sldLayoutId id="2147486578" r:id="rId173"/>
    <p:sldLayoutId id="2147486579" r:id="rId174"/>
    <p:sldLayoutId id="2147486580" r:id="rId175"/>
    <p:sldLayoutId id="2147486581" r:id="rId176"/>
    <p:sldLayoutId id="2147486582" r:id="rId177"/>
    <p:sldLayoutId id="2147486583" r:id="rId178"/>
    <p:sldLayoutId id="2147486584" r:id="rId179"/>
    <p:sldLayoutId id="2147486585" r:id="rId180"/>
    <p:sldLayoutId id="2147486586" r:id="rId181"/>
    <p:sldLayoutId id="2147486587" r:id="rId182"/>
    <p:sldLayoutId id="2147486588" r:id="rId183"/>
    <p:sldLayoutId id="2147486589" r:id="rId184"/>
    <p:sldLayoutId id="2147486590" r:id="rId185"/>
    <p:sldLayoutId id="2147486591" r:id="rId186"/>
    <p:sldLayoutId id="2147486592" r:id="rId187"/>
    <p:sldLayoutId id="2147486593" r:id="rId188"/>
    <p:sldLayoutId id="2147486594" r:id="rId189"/>
    <p:sldLayoutId id="2147486595" r:id="rId190"/>
    <p:sldLayoutId id="2147486596" r:id="rId191"/>
    <p:sldLayoutId id="2147486597" r:id="rId192"/>
    <p:sldLayoutId id="2147486598" r:id="rId193"/>
    <p:sldLayoutId id="2147486599" r:id="rId194"/>
    <p:sldLayoutId id="2147486600" r:id="rId195"/>
    <p:sldLayoutId id="2147486601" r:id="rId196"/>
    <p:sldLayoutId id="2147486602" r:id="rId197"/>
    <p:sldLayoutId id="2147486603" r:id="rId198"/>
    <p:sldLayoutId id="2147486604" r:id="rId199"/>
    <p:sldLayoutId id="2147486605" r:id="rId200"/>
    <p:sldLayoutId id="2147486606" r:id="rId201"/>
    <p:sldLayoutId id="2147486607" r:id="rId202"/>
    <p:sldLayoutId id="2147486608" r:id="rId203"/>
    <p:sldLayoutId id="2147486609" r:id="rId204"/>
    <p:sldLayoutId id="2147486610" r:id="rId205"/>
    <p:sldLayoutId id="2147486611" r:id="rId206"/>
    <p:sldLayoutId id="2147486612" r:id="rId207"/>
    <p:sldLayoutId id="2147486613" r:id="rId208"/>
    <p:sldLayoutId id="2147486614" r:id="rId209"/>
    <p:sldLayoutId id="2147486615" r:id="rId210"/>
    <p:sldLayoutId id="2147486616" r:id="rId211"/>
    <p:sldLayoutId id="2147486617" r:id="rId212"/>
    <p:sldLayoutId id="2147486618" r:id="rId213"/>
    <p:sldLayoutId id="2147486619" r:id="rId214"/>
    <p:sldLayoutId id="2147486620" r:id="rId215"/>
    <p:sldLayoutId id="2147486621" r:id="rId216"/>
    <p:sldLayoutId id="2147486622" r:id="rId217"/>
    <p:sldLayoutId id="2147486623" r:id="rId218"/>
    <p:sldLayoutId id="2147486624" r:id="rId219"/>
    <p:sldLayoutId id="2147486625" r:id="rId220"/>
    <p:sldLayoutId id="2147486626" r:id="rId221"/>
    <p:sldLayoutId id="2147486627" r:id="rId222"/>
    <p:sldLayoutId id="2147486628" r:id="rId223"/>
    <p:sldLayoutId id="2147486629" r:id="rId224"/>
    <p:sldLayoutId id="2147486630" r:id="rId225"/>
    <p:sldLayoutId id="2147486631" r:id="rId226"/>
    <p:sldLayoutId id="2147486632" r:id="rId227"/>
    <p:sldLayoutId id="2147486633" r:id="rId228"/>
    <p:sldLayoutId id="2147486634" r:id="rId229"/>
    <p:sldLayoutId id="2147486635" r:id="rId230"/>
    <p:sldLayoutId id="2147486636" r:id="rId231"/>
    <p:sldLayoutId id="2147486637" r:id="rId232"/>
    <p:sldLayoutId id="2147486638" r:id="rId233"/>
    <p:sldLayoutId id="2147486639" r:id="rId234"/>
    <p:sldLayoutId id="2147486640" r:id="rId235"/>
    <p:sldLayoutId id="2147486641" r:id="rId236"/>
    <p:sldLayoutId id="2147486642" r:id="rId237"/>
    <p:sldLayoutId id="2147486643" r:id="rId238"/>
    <p:sldLayoutId id="2147486644" r:id="rId239"/>
    <p:sldLayoutId id="2147486645" r:id="rId240"/>
    <p:sldLayoutId id="2147486646" r:id="rId241"/>
    <p:sldLayoutId id="2147486647" r:id="rId242"/>
    <p:sldLayoutId id="2147486648" r:id="rId243"/>
    <p:sldLayoutId id="2147486649" r:id="rId244"/>
    <p:sldLayoutId id="2147486650" r:id="rId245"/>
    <p:sldLayoutId id="2147486651" r:id="rId246"/>
    <p:sldLayoutId id="2147486652" r:id="rId247"/>
    <p:sldLayoutId id="2147486653" r:id="rId248"/>
    <p:sldLayoutId id="2147486654" r:id="rId249"/>
    <p:sldLayoutId id="2147486655" r:id="rId250"/>
    <p:sldLayoutId id="2147486656" r:id="rId251"/>
    <p:sldLayoutId id="2147486657" r:id="rId252"/>
    <p:sldLayoutId id="2147486658" r:id="rId253"/>
    <p:sldLayoutId id="2147486659" r:id="rId254"/>
    <p:sldLayoutId id="2147486660" r:id="rId255"/>
    <p:sldLayoutId id="2147486661" r:id="rId256"/>
    <p:sldLayoutId id="2147486662" r:id="rId257"/>
    <p:sldLayoutId id="2147486663" r:id="rId258"/>
    <p:sldLayoutId id="2147486664" r:id="rId259"/>
    <p:sldLayoutId id="2147486665" r:id="rId260"/>
    <p:sldLayoutId id="2147486666" r:id="rId261"/>
    <p:sldLayoutId id="2147486667" r:id="rId262"/>
    <p:sldLayoutId id="2147486668" r:id="rId263"/>
    <p:sldLayoutId id="2147486669" r:id="rId264"/>
    <p:sldLayoutId id="2147486670" r:id="rId265"/>
    <p:sldLayoutId id="2147486671" r:id="rId266"/>
    <p:sldLayoutId id="2147486672" r:id="rId267"/>
    <p:sldLayoutId id="2147486673" r:id="rId268"/>
    <p:sldLayoutId id="2147486674" r:id="rId269"/>
    <p:sldLayoutId id="2147486675" r:id="rId270"/>
    <p:sldLayoutId id="2147486676" r:id="rId271"/>
    <p:sldLayoutId id="2147486677" r:id="rId272"/>
    <p:sldLayoutId id="2147486678" r:id="rId273"/>
    <p:sldLayoutId id="2147486679" r:id="rId274"/>
    <p:sldLayoutId id="2147486680" r:id="rId275"/>
    <p:sldLayoutId id="2147486681" r:id="rId276"/>
    <p:sldLayoutId id="2147486682" r:id="rId277"/>
    <p:sldLayoutId id="2147486683" r:id="rId278"/>
    <p:sldLayoutId id="2147486684" r:id="rId279"/>
    <p:sldLayoutId id="2147486685" r:id="rId280"/>
    <p:sldLayoutId id="2147486686" r:id="rId281"/>
    <p:sldLayoutId id="2147486687" r:id="rId282"/>
    <p:sldLayoutId id="2147486688" r:id="rId283"/>
    <p:sldLayoutId id="2147486689" r:id="rId284"/>
    <p:sldLayoutId id="2147486690" r:id="rId285"/>
    <p:sldLayoutId id="2147486691" r:id="rId286"/>
    <p:sldLayoutId id="2147486692" r:id="rId287"/>
    <p:sldLayoutId id="2147486693" r:id="rId288"/>
    <p:sldLayoutId id="2147486694" r:id="rId289"/>
    <p:sldLayoutId id="2147486695" r:id="rId290"/>
    <p:sldLayoutId id="2147486696" r:id="rId291"/>
    <p:sldLayoutId id="2147486697" r:id="rId292"/>
    <p:sldLayoutId id="2147486698" r:id="rId293"/>
    <p:sldLayoutId id="2147486699" r:id="rId294"/>
    <p:sldLayoutId id="2147486700" r:id="rId295"/>
    <p:sldLayoutId id="2147486701" r:id="rId296"/>
    <p:sldLayoutId id="2147486702" r:id="rId297"/>
    <p:sldLayoutId id="2147486703" r:id="rId298"/>
    <p:sldLayoutId id="2147486704" r:id="rId299"/>
    <p:sldLayoutId id="2147486705" r:id="rId300"/>
    <p:sldLayoutId id="2147486706" r:id="rId301"/>
    <p:sldLayoutId id="2147486707" r:id="rId302"/>
    <p:sldLayoutId id="2147486708" r:id="rId303"/>
    <p:sldLayoutId id="2147486709" r:id="rId304"/>
    <p:sldLayoutId id="2147486710" r:id="rId305"/>
    <p:sldLayoutId id="2147486711" r:id="rId306"/>
    <p:sldLayoutId id="2147486712" r:id="rId307"/>
    <p:sldLayoutId id="2147486713" r:id="rId308"/>
    <p:sldLayoutId id="2147486714" r:id="rId309"/>
    <p:sldLayoutId id="2147486715" r:id="rId310"/>
    <p:sldLayoutId id="2147486716" r:id="rId311"/>
    <p:sldLayoutId id="2147486717" r:id="rId312"/>
    <p:sldLayoutId id="2147486718" r:id="rId313"/>
    <p:sldLayoutId id="2147486719" r:id="rId314"/>
    <p:sldLayoutId id="2147486720" r:id="rId315"/>
    <p:sldLayoutId id="2147486721" r:id="rId316"/>
    <p:sldLayoutId id="2147486722" r:id="rId317"/>
    <p:sldLayoutId id="2147486723" r:id="rId318"/>
    <p:sldLayoutId id="2147486724" r:id="rId319"/>
    <p:sldLayoutId id="2147486725" r:id="rId320"/>
    <p:sldLayoutId id="2147486726" r:id="rId321"/>
    <p:sldLayoutId id="2147486727" r:id="rId322"/>
    <p:sldLayoutId id="2147486728" r:id="rId323"/>
    <p:sldLayoutId id="2147486729" r:id="rId324"/>
    <p:sldLayoutId id="2147486730" r:id="rId325"/>
    <p:sldLayoutId id="2147486731" r:id="rId326"/>
    <p:sldLayoutId id="2147486732" r:id="rId327"/>
    <p:sldLayoutId id="2147486733" r:id="rId328"/>
    <p:sldLayoutId id="2147486734" r:id="rId329"/>
    <p:sldLayoutId id="2147486735" r:id="rId330"/>
    <p:sldLayoutId id="2147486736" r:id="rId331"/>
    <p:sldLayoutId id="2147486737" r:id="rId332"/>
    <p:sldLayoutId id="2147486738" r:id="rId333"/>
    <p:sldLayoutId id="2147486739" r:id="rId334"/>
    <p:sldLayoutId id="2147486740" r:id="rId335"/>
    <p:sldLayoutId id="2147486741" r:id="rId336"/>
    <p:sldLayoutId id="2147486742" r:id="rId337"/>
    <p:sldLayoutId id="2147486743" r:id="rId338"/>
    <p:sldLayoutId id="2147486744" r:id="rId339"/>
    <p:sldLayoutId id="2147486745" r:id="rId340"/>
    <p:sldLayoutId id="2147486746" r:id="rId341"/>
    <p:sldLayoutId id="2147486747" r:id="rId342"/>
    <p:sldLayoutId id="2147486748" r:id="rId343"/>
    <p:sldLayoutId id="2147486749" r:id="rId344"/>
    <p:sldLayoutId id="2147486750" r:id="rId345"/>
    <p:sldLayoutId id="2147486751" r:id="rId346"/>
    <p:sldLayoutId id="2147486752" r:id="rId347"/>
    <p:sldLayoutId id="2147486753" r:id="rId348"/>
    <p:sldLayoutId id="2147486754" r:id="rId349"/>
    <p:sldLayoutId id="2147486755" r:id="rId350"/>
    <p:sldLayoutId id="2147486756" r:id="rId351"/>
    <p:sldLayoutId id="2147486757" r:id="rId352"/>
    <p:sldLayoutId id="2147486758" r:id="rId353"/>
    <p:sldLayoutId id="2147486759" r:id="rId354"/>
    <p:sldLayoutId id="2147486760" r:id="rId355"/>
    <p:sldLayoutId id="2147486761" r:id="rId356"/>
    <p:sldLayoutId id="2147486762" r:id="rId357"/>
    <p:sldLayoutId id="2147486763" r:id="rId358"/>
    <p:sldLayoutId id="2147486764" r:id="rId359"/>
    <p:sldLayoutId id="2147486765" r:id="rId360"/>
    <p:sldLayoutId id="2147486766" r:id="rId361"/>
    <p:sldLayoutId id="2147486767" r:id="rId362"/>
    <p:sldLayoutId id="2147486768" r:id="rId363"/>
    <p:sldLayoutId id="2147486769" r:id="rId364"/>
    <p:sldLayoutId id="2147486770" r:id="rId365"/>
    <p:sldLayoutId id="2147486771" r:id="rId366"/>
    <p:sldLayoutId id="2147486772" r:id="rId367"/>
    <p:sldLayoutId id="2147486773" r:id="rId368"/>
    <p:sldLayoutId id="2147486774" r:id="rId369"/>
    <p:sldLayoutId id="2147486775" r:id="rId370"/>
    <p:sldLayoutId id="2147486776" r:id="rId371"/>
    <p:sldLayoutId id="2147486777" r:id="rId372"/>
    <p:sldLayoutId id="2147486778" r:id="rId373"/>
    <p:sldLayoutId id="2147486779" r:id="rId374"/>
    <p:sldLayoutId id="2147486780" r:id="rId375"/>
    <p:sldLayoutId id="2147486781" r:id="rId376"/>
    <p:sldLayoutId id="2147486782" r:id="rId377"/>
    <p:sldLayoutId id="2147486783" r:id="rId378"/>
    <p:sldLayoutId id="2147486784" r:id="rId379"/>
    <p:sldLayoutId id="2147486785" r:id="rId380"/>
    <p:sldLayoutId id="2147486786" r:id="rId381"/>
    <p:sldLayoutId id="2147486787" r:id="rId382"/>
    <p:sldLayoutId id="2147486788" r:id="rId383"/>
    <p:sldLayoutId id="2147486789" r:id="rId384"/>
    <p:sldLayoutId id="2147486790" r:id="rId385"/>
    <p:sldLayoutId id="2147486791" r:id="rId386"/>
    <p:sldLayoutId id="2147486792" r:id="rId387"/>
    <p:sldLayoutId id="2147486793" r:id="rId388"/>
    <p:sldLayoutId id="2147486794" r:id="rId389"/>
    <p:sldLayoutId id="2147486795" r:id="rId390"/>
    <p:sldLayoutId id="2147486796" r:id="rId391"/>
    <p:sldLayoutId id="2147486797" r:id="rId392"/>
    <p:sldLayoutId id="2147486798" r:id="rId393"/>
    <p:sldLayoutId id="2147486799" r:id="rId394"/>
    <p:sldLayoutId id="2147486800" r:id="rId395"/>
    <p:sldLayoutId id="2147486801" r:id="rId396"/>
    <p:sldLayoutId id="2147486802" r:id="rId397"/>
    <p:sldLayoutId id="2147486803" r:id="rId398"/>
    <p:sldLayoutId id="2147486804" r:id="rId399"/>
    <p:sldLayoutId id="2147486805" r:id="rId400"/>
    <p:sldLayoutId id="2147486806" r:id="rId401"/>
    <p:sldLayoutId id="2147486807" r:id="rId402"/>
    <p:sldLayoutId id="2147486808" r:id="rId403"/>
    <p:sldLayoutId id="2147486809" r:id="rId404"/>
    <p:sldLayoutId id="2147486810" r:id="rId405"/>
    <p:sldLayoutId id="2147486811" r:id="rId406"/>
    <p:sldLayoutId id="2147486812" r:id="rId407"/>
    <p:sldLayoutId id="2147486813" r:id="rId408"/>
    <p:sldLayoutId id="2147486814" r:id="rId409"/>
    <p:sldLayoutId id="2147486815" r:id="rId410"/>
    <p:sldLayoutId id="2147486816" r:id="rId411"/>
    <p:sldLayoutId id="2147486817" r:id="rId412"/>
    <p:sldLayoutId id="2147486818" r:id="rId413"/>
    <p:sldLayoutId id="2147486819" r:id="rId414"/>
    <p:sldLayoutId id="2147486820" r:id="rId415"/>
    <p:sldLayoutId id="2147486821" r:id="rId416"/>
    <p:sldLayoutId id="2147486822" r:id="rId417"/>
    <p:sldLayoutId id="2147486823" r:id="rId418"/>
    <p:sldLayoutId id="2147486824" r:id="rId419"/>
    <p:sldLayoutId id="2147486825" r:id="rId420"/>
    <p:sldLayoutId id="2147486826" r:id="rId421"/>
    <p:sldLayoutId id="2147486827" r:id="rId422"/>
    <p:sldLayoutId id="2147486828" r:id="rId423"/>
    <p:sldLayoutId id="2147486829" r:id="rId424"/>
    <p:sldLayoutId id="2147486830" r:id="rId425"/>
    <p:sldLayoutId id="2147486831" r:id="rId426"/>
    <p:sldLayoutId id="2147486832" r:id="rId427"/>
    <p:sldLayoutId id="2147486833" r:id="rId428"/>
    <p:sldLayoutId id="2147486834" r:id="rId429"/>
    <p:sldLayoutId id="2147486835" r:id="rId430"/>
    <p:sldLayoutId id="2147486836" r:id="rId431"/>
    <p:sldLayoutId id="2147486837" r:id="rId432"/>
    <p:sldLayoutId id="2147486838" r:id="rId433"/>
    <p:sldLayoutId id="2147486839" r:id="rId434"/>
    <p:sldLayoutId id="2147486840" r:id="rId435"/>
    <p:sldLayoutId id="2147486841" r:id="rId436"/>
    <p:sldLayoutId id="2147486842" r:id="rId437"/>
    <p:sldLayoutId id="2147486843" r:id="rId438"/>
    <p:sldLayoutId id="2147486844" r:id="rId439"/>
    <p:sldLayoutId id="2147486845" r:id="rId440"/>
    <p:sldLayoutId id="2147486846" r:id="rId441"/>
    <p:sldLayoutId id="2147486847" r:id="rId442"/>
    <p:sldLayoutId id="2147486848" r:id="rId443"/>
    <p:sldLayoutId id="2147486849" r:id="rId444"/>
    <p:sldLayoutId id="2147486850" r:id="rId445"/>
    <p:sldLayoutId id="2147486851" r:id="rId446"/>
    <p:sldLayoutId id="2147486852" r:id="rId447"/>
    <p:sldLayoutId id="2147486853" r:id="rId448"/>
    <p:sldLayoutId id="2147486854" r:id="rId449"/>
    <p:sldLayoutId id="2147486855" r:id="rId450"/>
    <p:sldLayoutId id="2147486856" r:id="rId451"/>
    <p:sldLayoutId id="2147486857" r:id="rId452"/>
    <p:sldLayoutId id="2147486858" r:id="rId453"/>
    <p:sldLayoutId id="2147486859" r:id="rId454"/>
    <p:sldLayoutId id="2147486860" r:id="rId455"/>
    <p:sldLayoutId id="2147486861" r:id="rId456"/>
    <p:sldLayoutId id="2147486862" r:id="rId457"/>
    <p:sldLayoutId id="2147486863" r:id="rId458"/>
    <p:sldLayoutId id="2147486864" r:id="rId459"/>
    <p:sldLayoutId id="2147486865" r:id="rId460"/>
    <p:sldLayoutId id="2147486866" r:id="rId461"/>
    <p:sldLayoutId id="2147486867" r:id="rId462"/>
    <p:sldLayoutId id="2147486868" r:id="rId463"/>
    <p:sldLayoutId id="2147486869" r:id="rId464"/>
    <p:sldLayoutId id="2147486870" r:id="rId465"/>
    <p:sldLayoutId id="2147486871" r:id="rId466"/>
    <p:sldLayoutId id="2147486872" r:id="rId467"/>
    <p:sldLayoutId id="2147486873" r:id="rId468"/>
    <p:sldLayoutId id="2147486874" r:id="rId469"/>
    <p:sldLayoutId id="2147486875" r:id="rId470"/>
    <p:sldLayoutId id="2147486876" r:id="rId471"/>
    <p:sldLayoutId id="2147486877" r:id="rId472"/>
    <p:sldLayoutId id="2147486878" r:id="rId473"/>
    <p:sldLayoutId id="2147486879" r:id="rId474"/>
    <p:sldLayoutId id="2147486880" r:id="rId475"/>
    <p:sldLayoutId id="2147486881" r:id="rId476"/>
    <p:sldLayoutId id="2147486882" r:id="rId477"/>
    <p:sldLayoutId id="2147486883" r:id="rId478"/>
    <p:sldLayoutId id="2147486884" r:id="rId479"/>
    <p:sldLayoutId id="2147486885" r:id="rId480"/>
    <p:sldLayoutId id="2147486886" r:id="rId481"/>
    <p:sldLayoutId id="2147486887" r:id="rId482"/>
    <p:sldLayoutId id="2147486888" r:id="rId483"/>
    <p:sldLayoutId id="2147486889" r:id="rId484"/>
    <p:sldLayoutId id="2147486890" r:id="rId485"/>
    <p:sldLayoutId id="2147486891" r:id="rId486"/>
    <p:sldLayoutId id="2147486892" r:id="rId487"/>
    <p:sldLayoutId id="2147486893" r:id="rId488"/>
    <p:sldLayoutId id="2147486894" r:id="rId489"/>
    <p:sldLayoutId id="2147486895" r:id="rId490"/>
    <p:sldLayoutId id="2147486896" r:id="rId491"/>
    <p:sldLayoutId id="2147486897" r:id="rId492"/>
    <p:sldLayoutId id="2147486898" r:id="rId493"/>
    <p:sldLayoutId id="2147486899" r:id="rId494"/>
    <p:sldLayoutId id="2147486900" r:id="rId495"/>
    <p:sldLayoutId id="2147486901" r:id="rId496"/>
    <p:sldLayoutId id="2147486902" r:id="rId497"/>
    <p:sldLayoutId id="2147486903" r:id="rId498"/>
    <p:sldLayoutId id="2147486904" r:id="rId499"/>
    <p:sldLayoutId id="2147486905" r:id="rId500"/>
    <p:sldLayoutId id="2147486906" r:id="rId501"/>
    <p:sldLayoutId id="2147486907" r:id="rId502"/>
    <p:sldLayoutId id="2147486908" r:id="rId503"/>
    <p:sldLayoutId id="2147486909" r:id="rId504"/>
    <p:sldLayoutId id="2147486910" r:id="rId505"/>
    <p:sldLayoutId id="2147486911" r:id="rId506"/>
    <p:sldLayoutId id="2147486912" r:id="rId507"/>
    <p:sldLayoutId id="2147486913" r:id="rId508"/>
    <p:sldLayoutId id="2147486914" r:id="rId509"/>
    <p:sldLayoutId id="2147486915" r:id="rId510"/>
    <p:sldLayoutId id="2147486916" r:id="rId511"/>
    <p:sldLayoutId id="2147486917" r:id="rId512"/>
    <p:sldLayoutId id="2147486918" r:id="rId513"/>
    <p:sldLayoutId id="2147486919" r:id="rId514"/>
    <p:sldLayoutId id="2147486920" r:id="rId515"/>
    <p:sldLayoutId id="2147486921" r:id="rId516"/>
    <p:sldLayoutId id="2147486922" r:id="rId517"/>
    <p:sldLayoutId id="2147486923" r:id="rId518"/>
    <p:sldLayoutId id="2147486924" r:id="rId519"/>
    <p:sldLayoutId id="2147486925" r:id="rId520"/>
    <p:sldLayoutId id="2147486926" r:id="rId521"/>
    <p:sldLayoutId id="2147486927" r:id="rId522"/>
    <p:sldLayoutId id="2147486928" r:id="rId523"/>
    <p:sldLayoutId id="2147486929" r:id="rId524"/>
    <p:sldLayoutId id="2147486930" r:id="rId525"/>
    <p:sldLayoutId id="2147486931" r:id="rId526"/>
    <p:sldLayoutId id="2147486932" r:id="rId527"/>
    <p:sldLayoutId id="2147486933" r:id="rId528"/>
    <p:sldLayoutId id="2147486934" r:id="rId529"/>
    <p:sldLayoutId id="2147486935" r:id="rId530"/>
    <p:sldLayoutId id="2147486936" r:id="rId531"/>
    <p:sldLayoutId id="2147486937" r:id="rId532"/>
    <p:sldLayoutId id="2147486938" r:id="rId533"/>
    <p:sldLayoutId id="2147486939" r:id="rId534"/>
    <p:sldLayoutId id="2147486940" r:id="rId535"/>
    <p:sldLayoutId id="2147486941" r:id="rId536"/>
    <p:sldLayoutId id="2147486942" r:id="rId537"/>
    <p:sldLayoutId id="2147486943" r:id="rId538"/>
    <p:sldLayoutId id="2147486944" r:id="rId539"/>
    <p:sldLayoutId id="2147486945" r:id="rId540"/>
    <p:sldLayoutId id="2147486946" r:id="rId541"/>
    <p:sldLayoutId id="2147486947" r:id="rId542"/>
    <p:sldLayoutId id="2147486948" r:id="rId543"/>
    <p:sldLayoutId id="2147486949" r:id="rId544"/>
    <p:sldLayoutId id="2147486950" r:id="rId545"/>
    <p:sldLayoutId id="2147486951" r:id="rId546"/>
    <p:sldLayoutId id="2147486952" r:id="rId547"/>
    <p:sldLayoutId id="2147486953" r:id="rId54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628650" y="365129"/>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1"/>
          <p:cNvSpPr txBox="1">
            <a:spLocks noGrp="1"/>
          </p:cNvSpPr>
          <p:nvPr>
            <p:ph type="dt" idx="10"/>
          </p:nvPr>
        </p:nvSpPr>
        <p:spPr>
          <a:xfrm>
            <a:off x="628650" y="635640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a:buClr>
                <a:srgbClr val="000000"/>
              </a:buClr>
              <a:buFont typeface="Arial"/>
              <a:buNone/>
            </a:pPr>
            <a:endParaRPr kern="0"/>
          </a:p>
        </p:txBody>
      </p:sp>
      <p:sp>
        <p:nvSpPr>
          <p:cNvPr id="9" name="Google Shape;9;p11"/>
          <p:cNvSpPr txBox="1">
            <a:spLocks noGrp="1"/>
          </p:cNvSpPr>
          <p:nvPr>
            <p:ph type="ftr" idx="11"/>
          </p:nvPr>
        </p:nvSpPr>
        <p:spPr>
          <a:xfrm>
            <a:off x="3028950" y="635640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a:buClr>
                <a:srgbClr val="000000"/>
              </a:buClr>
              <a:buFont typeface="Arial"/>
              <a:buNone/>
            </a:pPr>
            <a:endParaRPr kern="0"/>
          </a:p>
        </p:txBody>
      </p:sp>
      <p:sp>
        <p:nvSpPr>
          <p:cNvPr id="10" name="Google Shape;10;p11"/>
          <p:cNvSpPr txBox="1">
            <a:spLocks noGrp="1"/>
          </p:cNvSpPr>
          <p:nvPr>
            <p:ph type="sldNum" idx="12"/>
          </p:nvPr>
        </p:nvSpPr>
        <p:spPr>
          <a:xfrm>
            <a:off x="6457950" y="635640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a:buClr>
                <a:srgbClr val="000000"/>
              </a:buClr>
              <a:buFont typeface="Arial"/>
              <a:buNone/>
            </a:pPr>
            <a:fld id="{00000000-1234-1234-1234-123412341234}" type="slidenum">
              <a:rPr lang="en-US" kern="0"/>
              <a:pPr>
                <a:buClr>
                  <a:srgbClr val="000000"/>
                </a:buClr>
                <a:buFont typeface="Arial"/>
                <a:buNone/>
              </a:pPr>
              <a:t>‹#›</a:t>
            </a:fld>
            <a:endParaRPr kern="0"/>
          </a:p>
        </p:txBody>
      </p:sp>
    </p:spTree>
    <p:extLst>
      <p:ext uri="{BB962C8B-B14F-4D97-AF65-F5344CB8AC3E}">
        <p14:creationId xmlns:p14="http://schemas.microsoft.com/office/powerpoint/2010/main" val="3346620186"/>
      </p:ext>
    </p:extLst>
  </p:cSld>
  <p:clrMap bg1="lt1" tx1="dk1" bg2="dk2" tx2="lt2" accent1="accent1" accent2="accent2" accent3="accent3" accent4="accent4" accent5="accent5" accent6="accent6" hlink="hlink" folHlink="folHlink"/>
  <p:sldLayoutIdLst>
    <p:sldLayoutId id="2147486955" r:id="rId1"/>
    <p:sldLayoutId id="2147486956" r:id="rId2"/>
    <p:sldLayoutId id="2147486957" r:id="rId3"/>
    <p:sldLayoutId id="2147486958" r:id="rId4"/>
    <p:sldLayoutId id="2147486959" r:id="rId5"/>
    <p:sldLayoutId id="2147486960" r:id="rId6"/>
    <p:sldLayoutId id="2147486961" r:id="rId7"/>
    <p:sldLayoutId id="2147486962" r:id="rId8"/>
    <p:sldLayoutId id="2147486963" r:id="rId9"/>
    <p:sldLayoutId id="2147486964" r:id="rId10"/>
    <p:sldLayoutId id="2147486965" r:id="rId11"/>
    <p:sldLayoutId id="2147486966" r:id="rId12"/>
    <p:sldLayoutId id="2147486967" r:id="rId13"/>
    <p:sldLayoutId id="2147486968" r:id="rId14"/>
    <p:sldLayoutId id="2147486969" r:id="rId15"/>
    <p:sldLayoutId id="2147486970" r:id="rId16"/>
    <p:sldLayoutId id="2147486971" r:id="rId17"/>
    <p:sldLayoutId id="2147486972" r:id="rId18"/>
    <p:sldLayoutId id="2147486973" r:id="rId19"/>
    <p:sldLayoutId id="2147486974" r:id="rId20"/>
    <p:sldLayoutId id="2147486975" r:id="rId21"/>
    <p:sldLayoutId id="2147486976" r:id="rId22"/>
    <p:sldLayoutId id="2147486977" r:id="rId23"/>
    <p:sldLayoutId id="2147486978" r:id="rId24"/>
    <p:sldLayoutId id="2147486979" r:id="rId25"/>
    <p:sldLayoutId id="2147486980" r:id="rId26"/>
    <p:sldLayoutId id="2147486981" r:id="rId27"/>
    <p:sldLayoutId id="2147486982" r:id="rId28"/>
    <p:sldLayoutId id="2147486983" r:id="rId29"/>
    <p:sldLayoutId id="2147486984" r:id="rId30"/>
    <p:sldLayoutId id="2147486985" r:id="rId31"/>
    <p:sldLayoutId id="2147486986" r:id="rId32"/>
    <p:sldLayoutId id="2147486987" r:id="rId33"/>
    <p:sldLayoutId id="2147486988" r:id="rId34"/>
    <p:sldLayoutId id="2147486989" r:id="rId35"/>
    <p:sldLayoutId id="2147486990" r:id="rId36"/>
    <p:sldLayoutId id="2147486991" r:id="rId37"/>
    <p:sldLayoutId id="2147486992" r:id="rId38"/>
    <p:sldLayoutId id="2147486993" r:id="rId39"/>
    <p:sldLayoutId id="2147486994" r:id="rId40"/>
    <p:sldLayoutId id="2147486995" r:id="rId41"/>
    <p:sldLayoutId id="2147486996" r:id="rId42"/>
    <p:sldLayoutId id="2147486997" r:id="rId43"/>
    <p:sldLayoutId id="2147486998" r:id="rId44"/>
    <p:sldLayoutId id="2147486999" r:id="rId45"/>
    <p:sldLayoutId id="2147487000" r:id="rId46"/>
    <p:sldLayoutId id="2147487001" r:id="rId47"/>
    <p:sldLayoutId id="2147487002" r:id="rId48"/>
    <p:sldLayoutId id="2147487003" r:id="rId49"/>
    <p:sldLayoutId id="2147487004" r:id="rId50"/>
    <p:sldLayoutId id="2147487005" r:id="rId51"/>
    <p:sldLayoutId id="2147487006" r:id="rId52"/>
    <p:sldLayoutId id="2147487007" r:id="rId53"/>
    <p:sldLayoutId id="2147487008" r:id="rId54"/>
    <p:sldLayoutId id="2147487009" r:id="rId55"/>
    <p:sldLayoutId id="2147487010" r:id="rId56"/>
    <p:sldLayoutId id="2147487011" r:id="rId57"/>
    <p:sldLayoutId id="2147487012" r:id="rId58"/>
    <p:sldLayoutId id="2147487013" r:id="rId59"/>
    <p:sldLayoutId id="2147487014" r:id="rId60"/>
    <p:sldLayoutId id="2147487015" r:id="rId61"/>
    <p:sldLayoutId id="2147487016" r:id="rId62"/>
    <p:sldLayoutId id="2147487017" r:id="rId63"/>
    <p:sldLayoutId id="2147487018" r:id="rId64"/>
    <p:sldLayoutId id="2147487019" r:id="rId65"/>
    <p:sldLayoutId id="2147487020" r:id="rId66"/>
    <p:sldLayoutId id="2147487021" r:id="rId67"/>
    <p:sldLayoutId id="2147487022" r:id="rId68"/>
    <p:sldLayoutId id="2147487023" r:id="rId69"/>
    <p:sldLayoutId id="2147487024" r:id="rId70"/>
    <p:sldLayoutId id="2147487025" r:id="rId71"/>
    <p:sldLayoutId id="2147487026" r:id="rId72"/>
    <p:sldLayoutId id="2147487027" r:id="rId73"/>
    <p:sldLayoutId id="2147487028" r:id="rId74"/>
    <p:sldLayoutId id="2147487029" r:id="rId75"/>
    <p:sldLayoutId id="2147487030" r:id="rId76"/>
    <p:sldLayoutId id="2147487031" r:id="rId77"/>
    <p:sldLayoutId id="2147487032" r:id="rId78"/>
    <p:sldLayoutId id="2147487033" r:id="rId79"/>
    <p:sldLayoutId id="2147487034" r:id="rId80"/>
    <p:sldLayoutId id="2147487035" r:id="rId81"/>
    <p:sldLayoutId id="2147487036" r:id="rId82"/>
    <p:sldLayoutId id="2147487037" r:id="rId83"/>
    <p:sldLayoutId id="2147487038" r:id="rId84"/>
    <p:sldLayoutId id="2147487039" r:id="rId85"/>
    <p:sldLayoutId id="2147487040" r:id="rId86"/>
    <p:sldLayoutId id="2147487041" r:id="rId87"/>
    <p:sldLayoutId id="2147487042" r:id="rId88"/>
    <p:sldLayoutId id="2147487043" r:id="rId89"/>
    <p:sldLayoutId id="2147487044" r:id="rId90"/>
    <p:sldLayoutId id="2147487045" r:id="rId91"/>
    <p:sldLayoutId id="2147487046" r:id="rId92"/>
    <p:sldLayoutId id="2147487047" r:id="rId93"/>
    <p:sldLayoutId id="2147487048" r:id="rId94"/>
    <p:sldLayoutId id="2147487049" r:id="rId95"/>
    <p:sldLayoutId id="2147487050" r:id="rId96"/>
    <p:sldLayoutId id="2147487051" r:id="rId97"/>
    <p:sldLayoutId id="2147487052" r:id="rId98"/>
    <p:sldLayoutId id="2147487053" r:id="rId99"/>
    <p:sldLayoutId id="2147487054" r:id="rId100"/>
    <p:sldLayoutId id="2147487055" r:id="rId101"/>
    <p:sldLayoutId id="2147487056" r:id="rId102"/>
    <p:sldLayoutId id="2147487057" r:id="rId103"/>
    <p:sldLayoutId id="2147487058" r:id="rId104"/>
    <p:sldLayoutId id="2147487059" r:id="rId105"/>
    <p:sldLayoutId id="2147487060" r:id="rId106"/>
    <p:sldLayoutId id="2147487061" r:id="rId107"/>
    <p:sldLayoutId id="2147487062" r:id="rId108"/>
    <p:sldLayoutId id="2147487063" r:id="rId109"/>
    <p:sldLayoutId id="2147487064" r:id="rId110"/>
    <p:sldLayoutId id="2147487065" r:id="rId111"/>
    <p:sldLayoutId id="2147487066" r:id="rId112"/>
    <p:sldLayoutId id="2147487067" r:id="rId113"/>
    <p:sldLayoutId id="2147487068" r:id="rId114"/>
    <p:sldLayoutId id="2147487069" r:id="rId115"/>
    <p:sldLayoutId id="2147487070" r:id="rId116"/>
    <p:sldLayoutId id="2147487071" r:id="rId117"/>
    <p:sldLayoutId id="2147487072" r:id="rId118"/>
    <p:sldLayoutId id="2147487073" r:id="rId119"/>
    <p:sldLayoutId id="2147487074" r:id="rId120"/>
    <p:sldLayoutId id="2147487075" r:id="rId121"/>
    <p:sldLayoutId id="2147487076" r:id="rId122"/>
    <p:sldLayoutId id="2147487077" r:id="rId123"/>
    <p:sldLayoutId id="2147487078" r:id="rId124"/>
    <p:sldLayoutId id="2147487079" r:id="rId125"/>
    <p:sldLayoutId id="2147487080" r:id="rId126"/>
    <p:sldLayoutId id="2147487081" r:id="rId127"/>
    <p:sldLayoutId id="2147487082" r:id="rId128"/>
    <p:sldLayoutId id="2147487083" r:id="rId129"/>
    <p:sldLayoutId id="2147487084" r:id="rId130"/>
    <p:sldLayoutId id="2147487085" r:id="rId131"/>
    <p:sldLayoutId id="2147487086" r:id="rId132"/>
    <p:sldLayoutId id="2147487087" r:id="rId133"/>
    <p:sldLayoutId id="2147487088" r:id="rId134"/>
    <p:sldLayoutId id="2147487089" r:id="rId135"/>
    <p:sldLayoutId id="2147487090" r:id="rId136"/>
    <p:sldLayoutId id="2147487091" r:id="rId137"/>
    <p:sldLayoutId id="2147487092" r:id="rId138"/>
    <p:sldLayoutId id="2147487093" r:id="rId139"/>
    <p:sldLayoutId id="2147487094" r:id="rId140"/>
    <p:sldLayoutId id="2147487095" r:id="rId141"/>
    <p:sldLayoutId id="2147487096" r:id="rId142"/>
    <p:sldLayoutId id="2147487097" r:id="rId143"/>
    <p:sldLayoutId id="2147487098" r:id="rId144"/>
    <p:sldLayoutId id="2147487099" r:id="rId145"/>
    <p:sldLayoutId id="2147487100" r:id="rId146"/>
    <p:sldLayoutId id="2147487101" r:id="rId147"/>
    <p:sldLayoutId id="2147487102" r:id="rId148"/>
    <p:sldLayoutId id="2147487103" r:id="rId149"/>
    <p:sldLayoutId id="2147487104" r:id="rId150"/>
    <p:sldLayoutId id="2147487105" r:id="rId151"/>
    <p:sldLayoutId id="2147487106" r:id="rId152"/>
    <p:sldLayoutId id="2147487107" r:id="rId153"/>
    <p:sldLayoutId id="2147487108" r:id="rId154"/>
    <p:sldLayoutId id="2147487109" r:id="rId155"/>
    <p:sldLayoutId id="2147487110" r:id="rId156"/>
    <p:sldLayoutId id="2147487111" r:id="rId157"/>
    <p:sldLayoutId id="2147487112" r:id="rId158"/>
    <p:sldLayoutId id="2147487113" r:id="rId159"/>
    <p:sldLayoutId id="2147487114" r:id="rId160"/>
    <p:sldLayoutId id="2147487115" r:id="rId161"/>
    <p:sldLayoutId id="2147487116" r:id="rId162"/>
    <p:sldLayoutId id="2147487117" r:id="rId163"/>
    <p:sldLayoutId id="2147487118" r:id="rId164"/>
    <p:sldLayoutId id="2147487119" r:id="rId165"/>
    <p:sldLayoutId id="2147487120" r:id="rId166"/>
    <p:sldLayoutId id="2147487121" r:id="rId167"/>
    <p:sldLayoutId id="2147487122" r:id="rId168"/>
    <p:sldLayoutId id="2147487123" r:id="rId169"/>
    <p:sldLayoutId id="2147487124" r:id="rId170"/>
    <p:sldLayoutId id="2147487125" r:id="rId171"/>
    <p:sldLayoutId id="2147487126" r:id="rId172"/>
    <p:sldLayoutId id="2147487127" r:id="rId173"/>
    <p:sldLayoutId id="2147487128" r:id="rId174"/>
    <p:sldLayoutId id="2147487129" r:id="rId175"/>
    <p:sldLayoutId id="2147487130" r:id="rId176"/>
    <p:sldLayoutId id="2147487131" r:id="rId177"/>
    <p:sldLayoutId id="2147487132" r:id="rId178"/>
    <p:sldLayoutId id="2147487133" r:id="rId179"/>
    <p:sldLayoutId id="2147487134" r:id="rId180"/>
    <p:sldLayoutId id="2147487135" r:id="rId181"/>
    <p:sldLayoutId id="2147487136" r:id="rId182"/>
    <p:sldLayoutId id="2147487137" r:id="rId183"/>
    <p:sldLayoutId id="2147487138" r:id="rId184"/>
    <p:sldLayoutId id="2147487139" r:id="rId185"/>
    <p:sldLayoutId id="2147487140" r:id="rId186"/>
    <p:sldLayoutId id="2147487141" r:id="rId187"/>
    <p:sldLayoutId id="2147487142" r:id="rId188"/>
    <p:sldLayoutId id="2147487143" r:id="rId189"/>
    <p:sldLayoutId id="2147487144" r:id="rId190"/>
    <p:sldLayoutId id="2147487145" r:id="rId191"/>
    <p:sldLayoutId id="2147487146" r:id="rId192"/>
    <p:sldLayoutId id="2147487147" r:id="rId193"/>
    <p:sldLayoutId id="2147487148" r:id="rId194"/>
    <p:sldLayoutId id="2147487149" r:id="rId195"/>
    <p:sldLayoutId id="2147487150" r:id="rId196"/>
    <p:sldLayoutId id="2147487151" r:id="rId197"/>
    <p:sldLayoutId id="2147487152" r:id="rId198"/>
    <p:sldLayoutId id="2147487153" r:id="rId199"/>
    <p:sldLayoutId id="2147487154" r:id="rId200"/>
    <p:sldLayoutId id="2147487155" r:id="rId201"/>
    <p:sldLayoutId id="2147487156" r:id="rId202"/>
    <p:sldLayoutId id="2147487157" r:id="rId203"/>
    <p:sldLayoutId id="2147487158" r:id="rId204"/>
    <p:sldLayoutId id="2147487159" r:id="rId205"/>
    <p:sldLayoutId id="2147487160" r:id="rId206"/>
    <p:sldLayoutId id="2147487161" r:id="rId207"/>
    <p:sldLayoutId id="2147487162" r:id="rId208"/>
    <p:sldLayoutId id="2147487163" r:id="rId209"/>
    <p:sldLayoutId id="2147487164" r:id="rId210"/>
    <p:sldLayoutId id="2147487165" r:id="rId211"/>
    <p:sldLayoutId id="2147487166" r:id="rId212"/>
    <p:sldLayoutId id="2147487167" r:id="rId213"/>
    <p:sldLayoutId id="2147487168" r:id="rId214"/>
    <p:sldLayoutId id="2147487169" r:id="rId215"/>
    <p:sldLayoutId id="2147487170" r:id="rId216"/>
    <p:sldLayoutId id="2147487171" r:id="rId217"/>
    <p:sldLayoutId id="2147487172" r:id="rId218"/>
    <p:sldLayoutId id="2147487173" r:id="rId219"/>
    <p:sldLayoutId id="2147487174" r:id="rId220"/>
    <p:sldLayoutId id="2147487175" r:id="rId221"/>
    <p:sldLayoutId id="2147487176" r:id="rId222"/>
    <p:sldLayoutId id="2147487177" r:id="rId223"/>
    <p:sldLayoutId id="2147487178" r:id="rId224"/>
    <p:sldLayoutId id="2147487179" r:id="rId225"/>
    <p:sldLayoutId id="2147487180" r:id="rId226"/>
    <p:sldLayoutId id="2147487181" r:id="rId227"/>
    <p:sldLayoutId id="2147487182" r:id="rId228"/>
    <p:sldLayoutId id="2147487183" r:id="rId229"/>
    <p:sldLayoutId id="2147487184" r:id="rId230"/>
    <p:sldLayoutId id="2147487185" r:id="rId231"/>
    <p:sldLayoutId id="2147487186" r:id="rId232"/>
    <p:sldLayoutId id="2147487187" r:id="rId233"/>
    <p:sldLayoutId id="2147487188" r:id="rId234"/>
    <p:sldLayoutId id="2147487189" r:id="rId235"/>
    <p:sldLayoutId id="2147487190" r:id="rId236"/>
    <p:sldLayoutId id="2147487191" r:id="rId237"/>
    <p:sldLayoutId id="2147487192" r:id="rId238"/>
    <p:sldLayoutId id="2147487193" r:id="rId239"/>
    <p:sldLayoutId id="2147487194" r:id="rId240"/>
    <p:sldLayoutId id="2147487195" r:id="rId241"/>
    <p:sldLayoutId id="2147487196" r:id="rId242"/>
    <p:sldLayoutId id="2147487197" r:id="rId243"/>
    <p:sldLayoutId id="2147487198" r:id="rId244"/>
    <p:sldLayoutId id="2147487199" r:id="rId245"/>
    <p:sldLayoutId id="2147487200" r:id="rId246"/>
    <p:sldLayoutId id="2147487201" r:id="rId247"/>
    <p:sldLayoutId id="2147487202" r:id="rId248"/>
    <p:sldLayoutId id="2147487203" r:id="rId249"/>
    <p:sldLayoutId id="2147487204" r:id="rId250"/>
    <p:sldLayoutId id="2147487205" r:id="rId251"/>
    <p:sldLayoutId id="2147487206" r:id="rId252"/>
    <p:sldLayoutId id="2147487207" r:id="rId253"/>
    <p:sldLayoutId id="2147487208" r:id="rId254"/>
    <p:sldLayoutId id="2147487209" r:id="rId255"/>
    <p:sldLayoutId id="2147487210" r:id="rId256"/>
    <p:sldLayoutId id="2147487211" r:id="rId257"/>
    <p:sldLayoutId id="2147487212" r:id="rId258"/>
    <p:sldLayoutId id="2147487213" r:id="rId259"/>
    <p:sldLayoutId id="2147487214" r:id="rId260"/>
    <p:sldLayoutId id="2147487215" r:id="rId261"/>
    <p:sldLayoutId id="2147487216" r:id="rId262"/>
    <p:sldLayoutId id="2147487217" r:id="rId263"/>
    <p:sldLayoutId id="2147487218" r:id="rId264"/>
    <p:sldLayoutId id="2147487219" r:id="rId265"/>
    <p:sldLayoutId id="2147487220" r:id="rId266"/>
    <p:sldLayoutId id="2147487221" r:id="rId267"/>
    <p:sldLayoutId id="2147487222" r:id="rId268"/>
    <p:sldLayoutId id="2147487223" r:id="rId269"/>
    <p:sldLayoutId id="2147487224" r:id="rId270"/>
    <p:sldLayoutId id="2147487225" r:id="rId271"/>
    <p:sldLayoutId id="2147487226" r:id="rId272"/>
    <p:sldLayoutId id="2147487227" r:id="rId273"/>
    <p:sldLayoutId id="2147487228" r:id="rId274"/>
    <p:sldLayoutId id="2147487229" r:id="rId275"/>
    <p:sldLayoutId id="2147487230" r:id="rId276"/>
    <p:sldLayoutId id="2147487231" r:id="rId277"/>
    <p:sldLayoutId id="2147487232" r:id="rId278"/>
    <p:sldLayoutId id="2147487233" r:id="rId279"/>
    <p:sldLayoutId id="2147487234" r:id="rId280"/>
    <p:sldLayoutId id="2147487235" r:id="rId281"/>
    <p:sldLayoutId id="2147487236" r:id="rId282"/>
    <p:sldLayoutId id="2147487237" r:id="rId283"/>
    <p:sldLayoutId id="2147487238" r:id="rId284"/>
    <p:sldLayoutId id="2147487239" r:id="rId285"/>
    <p:sldLayoutId id="2147487240" r:id="rId286"/>
    <p:sldLayoutId id="2147487241" r:id="rId287"/>
    <p:sldLayoutId id="2147487242" r:id="rId288"/>
    <p:sldLayoutId id="2147487243" r:id="rId289"/>
    <p:sldLayoutId id="2147487244" r:id="rId290"/>
    <p:sldLayoutId id="2147487245" r:id="rId291"/>
    <p:sldLayoutId id="2147487246" r:id="rId292"/>
    <p:sldLayoutId id="2147487247" r:id="rId293"/>
    <p:sldLayoutId id="2147487248" r:id="rId294"/>
    <p:sldLayoutId id="2147487249" r:id="rId295"/>
    <p:sldLayoutId id="2147487250" r:id="rId296"/>
    <p:sldLayoutId id="2147487251" r:id="rId297"/>
    <p:sldLayoutId id="2147487252" r:id="rId298"/>
    <p:sldLayoutId id="2147487253" r:id="rId299"/>
    <p:sldLayoutId id="2147487254" r:id="rId300"/>
    <p:sldLayoutId id="2147487255" r:id="rId301"/>
    <p:sldLayoutId id="2147487256" r:id="rId302"/>
    <p:sldLayoutId id="2147487257" r:id="rId303"/>
    <p:sldLayoutId id="2147487258" r:id="rId304"/>
    <p:sldLayoutId id="2147487259" r:id="rId305"/>
    <p:sldLayoutId id="2147487260" r:id="rId306"/>
    <p:sldLayoutId id="2147487261" r:id="rId307"/>
    <p:sldLayoutId id="2147487262" r:id="rId308"/>
    <p:sldLayoutId id="2147487263" r:id="rId309"/>
    <p:sldLayoutId id="2147487264" r:id="rId310"/>
    <p:sldLayoutId id="2147487265" r:id="rId311"/>
    <p:sldLayoutId id="2147487266" r:id="rId312"/>
    <p:sldLayoutId id="2147487267" r:id="rId313"/>
    <p:sldLayoutId id="2147487268" r:id="rId314"/>
    <p:sldLayoutId id="2147487269" r:id="rId315"/>
    <p:sldLayoutId id="2147487270" r:id="rId316"/>
    <p:sldLayoutId id="2147487271" r:id="rId317"/>
    <p:sldLayoutId id="2147487272" r:id="rId318"/>
    <p:sldLayoutId id="2147487273" r:id="rId319"/>
    <p:sldLayoutId id="2147487274" r:id="rId320"/>
    <p:sldLayoutId id="2147487275" r:id="rId321"/>
    <p:sldLayoutId id="2147487276" r:id="rId322"/>
    <p:sldLayoutId id="2147487277" r:id="rId323"/>
    <p:sldLayoutId id="2147487278" r:id="rId324"/>
    <p:sldLayoutId id="2147487279" r:id="rId325"/>
    <p:sldLayoutId id="2147487280" r:id="rId326"/>
    <p:sldLayoutId id="2147487281" r:id="rId327"/>
    <p:sldLayoutId id="2147487282" r:id="rId328"/>
    <p:sldLayoutId id="2147487283" r:id="rId329"/>
    <p:sldLayoutId id="2147487284" r:id="rId330"/>
    <p:sldLayoutId id="2147487285" r:id="rId331"/>
    <p:sldLayoutId id="2147487286" r:id="rId332"/>
    <p:sldLayoutId id="2147487287" r:id="rId333"/>
    <p:sldLayoutId id="2147487288" r:id="rId334"/>
    <p:sldLayoutId id="2147487289" r:id="rId335"/>
    <p:sldLayoutId id="2147487290" r:id="rId336"/>
    <p:sldLayoutId id="2147487291" r:id="rId337"/>
    <p:sldLayoutId id="2147487292" r:id="rId338"/>
    <p:sldLayoutId id="2147487293" r:id="rId339"/>
    <p:sldLayoutId id="2147487294" r:id="rId340"/>
    <p:sldLayoutId id="2147487295" r:id="rId341"/>
    <p:sldLayoutId id="2147487296" r:id="rId342"/>
    <p:sldLayoutId id="2147487297" r:id="rId343"/>
    <p:sldLayoutId id="2147487298" r:id="rId344"/>
    <p:sldLayoutId id="2147487299" r:id="rId345"/>
    <p:sldLayoutId id="2147487300" r:id="rId346"/>
    <p:sldLayoutId id="2147487301" r:id="rId347"/>
    <p:sldLayoutId id="2147487302" r:id="rId348"/>
    <p:sldLayoutId id="2147487303" r:id="rId349"/>
    <p:sldLayoutId id="2147487304" r:id="rId350"/>
    <p:sldLayoutId id="2147487305" r:id="rId351"/>
    <p:sldLayoutId id="2147487306" r:id="rId352"/>
    <p:sldLayoutId id="2147487307" r:id="rId353"/>
    <p:sldLayoutId id="2147487308" r:id="rId354"/>
    <p:sldLayoutId id="2147487309" r:id="rId355"/>
    <p:sldLayoutId id="2147487310" r:id="rId356"/>
    <p:sldLayoutId id="2147487311" r:id="rId357"/>
    <p:sldLayoutId id="2147487312" r:id="rId358"/>
    <p:sldLayoutId id="2147487313" r:id="rId359"/>
    <p:sldLayoutId id="2147487314" r:id="rId360"/>
    <p:sldLayoutId id="2147487315" r:id="rId361"/>
    <p:sldLayoutId id="2147487316" r:id="rId362"/>
    <p:sldLayoutId id="2147487317" r:id="rId363"/>
    <p:sldLayoutId id="2147487318" r:id="rId364"/>
    <p:sldLayoutId id="2147487319" r:id="rId365"/>
    <p:sldLayoutId id="2147487320" r:id="rId366"/>
    <p:sldLayoutId id="2147487321" r:id="rId367"/>
    <p:sldLayoutId id="2147487322" r:id="rId368"/>
    <p:sldLayoutId id="2147487323" r:id="rId369"/>
    <p:sldLayoutId id="2147487324" r:id="rId370"/>
    <p:sldLayoutId id="2147487325" r:id="rId371"/>
    <p:sldLayoutId id="2147487326" r:id="rId372"/>
    <p:sldLayoutId id="2147487327" r:id="rId373"/>
    <p:sldLayoutId id="2147487328" r:id="rId374"/>
    <p:sldLayoutId id="2147487329" r:id="rId375"/>
    <p:sldLayoutId id="2147487330" r:id="rId376"/>
    <p:sldLayoutId id="2147487331" r:id="rId377"/>
    <p:sldLayoutId id="2147487332" r:id="rId378"/>
    <p:sldLayoutId id="2147487333" r:id="rId379"/>
    <p:sldLayoutId id="2147487334" r:id="rId380"/>
    <p:sldLayoutId id="2147487335" r:id="rId381"/>
    <p:sldLayoutId id="2147487336" r:id="rId382"/>
    <p:sldLayoutId id="2147487337" r:id="rId383"/>
    <p:sldLayoutId id="2147487338" r:id="rId384"/>
    <p:sldLayoutId id="2147487339" r:id="rId385"/>
    <p:sldLayoutId id="2147487340" r:id="rId386"/>
    <p:sldLayoutId id="2147487341" r:id="rId387"/>
    <p:sldLayoutId id="2147487342" r:id="rId388"/>
    <p:sldLayoutId id="2147487343" r:id="rId389"/>
    <p:sldLayoutId id="2147487344" r:id="rId390"/>
    <p:sldLayoutId id="2147487345" r:id="rId391"/>
    <p:sldLayoutId id="2147487346" r:id="rId392"/>
    <p:sldLayoutId id="2147487347" r:id="rId393"/>
    <p:sldLayoutId id="2147487348" r:id="rId394"/>
    <p:sldLayoutId id="2147487349" r:id="rId395"/>
    <p:sldLayoutId id="2147487350" r:id="rId396"/>
    <p:sldLayoutId id="2147487351" r:id="rId397"/>
    <p:sldLayoutId id="2147487352" r:id="rId398"/>
    <p:sldLayoutId id="2147487353" r:id="rId399"/>
    <p:sldLayoutId id="2147487354" r:id="rId400"/>
    <p:sldLayoutId id="2147487355" r:id="rId401"/>
    <p:sldLayoutId id="2147487356" r:id="rId402"/>
    <p:sldLayoutId id="2147487357" r:id="rId403"/>
    <p:sldLayoutId id="2147487358" r:id="rId404"/>
    <p:sldLayoutId id="2147487359" r:id="rId405"/>
    <p:sldLayoutId id="2147487360" r:id="rId406"/>
    <p:sldLayoutId id="2147487361" r:id="rId407"/>
    <p:sldLayoutId id="2147487362" r:id="rId408"/>
    <p:sldLayoutId id="2147487363" r:id="rId409"/>
    <p:sldLayoutId id="2147487364" r:id="rId410"/>
    <p:sldLayoutId id="2147487365" r:id="rId411"/>
    <p:sldLayoutId id="2147487366" r:id="rId412"/>
    <p:sldLayoutId id="2147487367" r:id="rId413"/>
    <p:sldLayoutId id="2147487368" r:id="rId414"/>
    <p:sldLayoutId id="2147487369" r:id="rId415"/>
    <p:sldLayoutId id="2147487370" r:id="rId416"/>
    <p:sldLayoutId id="2147487371" r:id="rId417"/>
    <p:sldLayoutId id="2147487372" r:id="rId418"/>
    <p:sldLayoutId id="2147487373" r:id="rId419"/>
    <p:sldLayoutId id="2147487374" r:id="rId420"/>
    <p:sldLayoutId id="2147487375" r:id="rId421"/>
    <p:sldLayoutId id="2147487376" r:id="rId422"/>
    <p:sldLayoutId id="2147487377" r:id="rId423"/>
    <p:sldLayoutId id="2147487378" r:id="rId424"/>
    <p:sldLayoutId id="2147487379" r:id="rId425"/>
    <p:sldLayoutId id="2147487380" r:id="rId426"/>
    <p:sldLayoutId id="2147487381" r:id="rId427"/>
    <p:sldLayoutId id="2147487382" r:id="rId428"/>
    <p:sldLayoutId id="2147487383" r:id="rId429"/>
    <p:sldLayoutId id="2147487384" r:id="rId430"/>
    <p:sldLayoutId id="2147487385" r:id="rId431"/>
    <p:sldLayoutId id="2147487386" r:id="rId432"/>
    <p:sldLayoutId id="2147487387" r:id="rId433"/>
    <p:sldLayoutId id="2147487388" r:id="rId434"/>
    <p:sldLayoutId id="2147487389" r:id="rId435"/>
    <p:sldLayoutId id="2147487390" r:id="rId436"/>
    <p:sldLayoutId id="2147487391" r:id="rId437"/>
    <p:sldLayoutId id="2147487392" r:id="rId438"/>
    <p:sldLayoutId id="2147487393" r:id="rId439"/>
    <p:sldLayoutId id="2147487394" r:id="rId440"/>
    <p:sldLayoutId id="2147487395" r:id="rId441"/>
    <p:sldLayoutId id="2147487396" r:id="rId442"/>
    <p:sldLayoutId id="2147487397" r:id="rId443"/>
    <p:sldLayoutId id="2147487398" r:id="rId444"/>
    <p:sldLayoutId id="2147487399" r:id="rId445"/>
    <p:sldLayoutId id="2147487400" r:id="rId446"/>
    <p:sldLayoutId id="2147487401" r:id="rId447"/>
    <p:sldLayoutId id="2147487402" r:id="rId448"/>
    <p:sldLayoutId id="2147487403" r:id="rId449"/>
    <p:sldLayoutId id="2147487404" r:id="rId450"/>
    <p:sldLayoutId id="2147487405" r:id="rId451"/>
    <p:sldLayoutId id="2147487406" r:id="rId452"/>
    <p:sldLayoutId id="2147487407" r:id="rId453"/>
    <p:sldLayoutId id="2147487408" r:id="rId454"/>
    <p:sldLayoutId id="2147487409" r:id="rId455"/>
    <p:sldLayoutId id="2147487410" r:id="rId456"/>
    <p:sldLayoutId id="2147487411" r:id="rId457"/>
    <p:sldLayoutId id="2147487412" r:id="rId458"/>
    <p:sldLayoutId id="2147487413" r:id="rId459"/>
    <p:sldLayoutId id="2147487414" r:id="rId460"/>
    <p:sldLayoutId id="2147487415" r:id="rId461"/>
    <p:sldLayoutId id="2147487416" r:id="rId462"/>
    <p:sldLayoutId id="2147487417" r:id="rId463"/>
    <p:sldLayoutId id="2147487418" r:id="rId464"/>
    <p:sldLayoutId id="2147487419" r:id="rId465"/>
    <p:sldLayoutId id="2147487420" r:id="rId466"/>
    <p:sldLayoutId id="2147487421" r:id="rId467"/>
    <p:sldLayoutId id="2147487422" r:id="rId468"/>
    <p:sldLayoutId id="2147487423" r:id="rId469"/>
    <p:sldLayoutId id="2147487424" r:id="rId470"/>
    <p:sldLayoutId id="2147487425" r:id="rId471"/>
    <p:sldLayoutId id="2147487426" r:id="rId472"/>
    <p:sldLayoutId id="2147487427" r:id="rId473"/>
    <p:sldLayoutId id="2147487428" r:id="rId474"/>
    <p:sldLayoutId id="2147487429" r:id="rId475"/>
    <p:sldLayoutId id="2147487430" r:id="rId476"/>
    <p:sldLayoutId id="2147487431" r:id="rId477"/>
    <p:sldLayoutId id="2147487432" r:id="rId478"/>
    <p:sldLayoutId id="2147487433" r:id="rId479"/>
    <p:sldLayoutId id="2147487434" r:id="rId480"/>
    <p:sldLayoutId id="2147487435" r:id="rId481"/>
    <p:sldLayoutId id="2147487436" r:id="rId482"/>
    <p:sldLayoutId id="2147487437" r:id="rId483"/>
    <p:sldLayoutId id="2147487438" r:id="rId484"/>
    <p:sldLayoutId id="2147487439" r:id="rId485"/>
    <p:sldLayoutId id="2147487440" r:id="rId486"/>
    <p:sldLayoutId id="2147487441" r:id="rId487"/>
    <p:sldLayoutId id="2147487442" r:id="rId488"/>
    <p:sldLayoutId id="2147487443" r:id="rId489"/>
    <p:sldLayoutId id="2147487444" r:id="rId490"/>
    <p:sldLayoutId id="2147487445" r:id="rId491"/>
    <p:sldLayoutId id="2147487446" r:id="rId492"/>
    <p:sldLayoutId id="2147487447" r:id="rId493"/>
    <p:sldLayoutId id="2147487448" r:id="rId494"/>
    <p:sldLayoutId id="2147487449" r:id="rId495"/>
    <p:sldLayoutId id="2147487450" r:id="rId496"/>
    <p:sldLayoutId id="2147487451" r:id="rId497"/>
    <p:sldLayoutId id="2147487452" r:id="rId498"/>
    <p:sldLayoutId id="2147487453" r:id="rId499"/>
    <p:sldLayoutId id="2147487454" r:id="rId500"/>
    <p:sldLayoutId id="2147487455" r:id="rId501"/>
    <p:sldLayoutId id="2147487456" r:id="rId502"/>
    <p:sldLayoutId id="2147487457" r:id="rId503"/>
    <p:sldLayoutId id="2147487458" r:id="rId504"/>
    <p:sldLayoutId id="2147487459" r:id="rId505"/>
    <p:sldLayoutId id="2147487460" r:id="rId506"/>
    <p:sldLayoutId id="2147487461" r:id="rId507"/>
    <p:sldLayoutId id="2147487462" r:id="rId508"/>
    <p:sldLayoutId id="2147487463" r:id="rId509"/>
    <p:sldLayoutId id="2147487464" r:id="rId510"/>
    <p:sldLayoutId id="2147487465" r:id="rId511"/>
    <p:sldLayoutId id="2147487466" r:id="rId512"/>
    <p:sldLayoutId id="2147487467" r:id="rId513"/>
    <p:sldLayoutId id="2147487468" r:id="rId514"/>
    <p:sldLayoutId id="2147487469" r:id="rId515"/>
    <p:sldLayoutId id="2147487470" r:id="rId516"/>
    <p:sldLayoutId id="2147487471" r:id="rId517"/>
    <p:sldLayoutId id="2147487472" r:id="rId518"/>
    <p:sldLayoutId id="2147487473" r:id="rId519"/>
    <p:sldLayoutId id="2147487474" r:id="rId520"/>
    <p:sldLayoutId id="2147487475" r:id="rId521"/>
    <p:sldLayoutId id="2147487476" r:id="rId522"/>
    <p:sldLayoutId id="2147487477" r:id="rId523"/>
    <p:sldLayoutId id="2147487478" r:id="rId524"/>
    <p:sldLayoutId id="2147487479" r:id="rId525"/>
    <p:sldLayoutId id="2147487480" r:id="rId526"/>
    <p:sldLayoutId id="2147487481" r:id="rId527"/>
    <p:sldLayoutId id="2147487482" r:id="rId528"/>
    <p:sldLayoutId id="2147487483" r:id="rId529"/>
    <p:sldLayoutId id="2147487484" r:id="rId530"/>
    <p:sldLayoutId id="2147487485" r:id="rId531"/>
    <p:sldLayoutId id="2147487486" r:id="rId532"/>
    <p:sldLayoutId id="2147487487" r:id="rId533"/>
    <p:sldLayoutId id="2147487488" r:id="rId534"/>
    <p:sldLayoutId id="2147487489" r:id="rId535"/>
    <p:sldLayoutId id="2147487490" r:id="rId536"/>
    <p:sldLayoutId id="2147487491" r:id="rId537"/>
    <p:sldLayoutId id="2147487492" r:id="rId538"/>
    <p:sldLayoutId id="2147487493" r:id="rId539"/>
    <p:sldLayoutId id="2147487494" r:id="rId540"/>
    <p:sldLayoutId id="2147487495" r:id="rId541"/>
    <p:sldLayoutId id="2147487496" r:id="rId542"/>
    <p:sldLayoutId id="2147487497" r:id="rId543"/>
    <p:sldLayoutId id="2147487498" r:id="rId544"/>
    <p:sldLayoutId id="2147487499" r:id="rId545"/>
    <p:sldLayoutId id="2147487500" r:id="rId546"/>
    <p:sldLayoutId id="2147487501" r:id="rId547"/>
    <p:sldLayoutId id="2147487502" r:id="rId54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628650" y="365129"/>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1"/>
          <p:cNvSpPr txBox="1">
            <a:spLocks noGrp="1"/>
          </p:cNvSpPr>
          <p:nvPr>
            <p:ph type="dt" idx="10"/>
          </p:nvPr>
        </p:nvSpPr>
        <p:spPr>
          <a:xfrm>
            <a:off x="628650" y="6356385"/>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a:buClr>
                <a:srgbClr val="000000"/>
              </a:buClr>
              <a:buFont typeface="Arial"/>
              <a:buNone/>
            </a:pPr>
            <a:endParaRPr kern="0"/>
          </a:p>
        </p:txBody>
      </p:sp>
      <p:sp>
        <p:nvSpPr>
          <p:cNvPr id="9" name="Google Shape;9;p11"/>
          <p:cNvSpPr txBox="1">
            <a:spLocks noGrp="1"/>
          </p:cNvSpPr>
          <p:nvPr>
            <p:ph type="ftr" idx="11"/>
          </p:nvPr>
        </p:nvSpPr>
        <p:spPr>
          <a:xfrm>
            <a:off x="3028950" y="6356385"/>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a:buClr>
                <a:srgbClr val="000000"/>
              </a:buClr>
              <a:buFont typeface="Arial"/>
              <a:buNone/>
            </a:pPr>
            <a:endParaRPr kern="0"/>
          </a:p>
        </p:txBody>
      </p:sp>
      <p:sp>
        <p:nvSpPr>
          <p:cNvPr id="10" name="Google Shape;10;p11"/>
          <p:cNvSpPr txBox="1">
            <a:spLocks noGrp="1"/>
          </p:cNvSpPr>
          <p:nvPr>
            <p:ph type="sldNum" idx="12"/>
          </p:nvPr>
        </p:nvSpPr>
        <p:spPr>
          <a:xfrm>
            <a:off x="6457950" y="6356385"/>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a:buClr>
                <a:srgbClr val="000000"/>
              </a:buClr>
              <a:buFont typeface="Arial"/>
              <a:buNone/>
            </a:pPr>
            <a:fld id="{00000000-1234-1234-1234-123412341234}" type="slidenum">
              <a:rPr lang="en-US" kern="0"/>
              <a:pPr>
                <a:buClr>
                  <a:srgbClr val="000000"/>
                </a:buClr>
                <a:buFont typeface="Arial"/>
                <a:buNone/>
              </a:pPr>
              <a:t>‹#›</a:t>
            </a:fld>
            <a:endParaRPr kern="0"/>
          </a:p>
        </p:txBody>
      </p:sp>
    </p:spTree>
    <p:extLst>
      <p:ext uri="{BB962C8B-B14F-4D97-AF65-F5344CB8AC3E}">
        <p14:creationId xmlns:p14="http://schemas.microsoft.com/office/powerpoint/2010/main" val="3169363274"/>
      </p:ext>
    </p:extLst>
  </p:cSld>
  <p:clrMap bg1="lt1" tx1="dk1" bg2="dk2" tx2="lt2" accent1="accent1" accent2="accent2" accent3="accent3" accent4="accent4" accent5="accent5" accent6="accent6" hlink="hlink" folHlink="folHlink"/>
  <p:sldLayoutIdLst>
    <p:sldLayoutId id="2147487504" r:id="rId1"/>
    <p:sldLayoutId id="2147487505" r:id="rId2"/>
    <p:sldLayoutId id="2147487506" r:id="rId3"/>
    <p:sldLayoutId id="2147487507" r:id="rId4"/>
    <p:sldLayoutId id="2147487508" r:id="rId5"/>
    <p:sldLayoutId id="2147487509" r:id="rId6"/>
    <p:sldLayoutId id="2147487510" r:id="rId7"/>
    <p:sldLayoutId id="2147487511" r:id="rId8"/>
    <p:sldLayoutId id="2147487512" r:id="rId9"/>
    <p:sldLayoutId id="2147487513" r:id="rId10"/>
    <p:sldLayoutId id="2147487514" r:id="rId11"/>
    <p:sldLayoutId id="2147487515" r:id="rId12"/>
    <p:sldLayoutId id="2147487516" r:id="rId13"/>
    <p:sldLayoutId id="2147487517" r:id="rId14"/>
    <p:sldLayoutId id="2147487518" r:id="rId15"/>
    <p:sldLayoutId id="2147487519" r:id="rId16"/>
    <p:sldLayoutId id="2147487520" r:id="rId17"/>
    <p:sldLayoutId id="2147487521" r:id="rId18"/>
    <p:sldLayoutId id="2147487522" r:id="rId19"/>
    <p:sldLayoutId id="2147487523" r:id="rId20"/>
    <p:sldLayoutId id="2147487524" r:id="rId21"/>
    <p:sldLayoutId id="2147487525" r:id="rId22"/>
    <p:sldLayoutId id="2147487526" r:id="rId23"/>
    <p:sldLayoutId id="2147487527" r:id="rId24"/>
    <p:sldLayoutId id="2147487528" r:id="rId25"/>
    <p:sldLayoutId id="2147487529" r:id="rId26"/>
    <p:sldLayoutId id="2147487530" r:id="rId27"/>
    <p:sldLayoutId id="2147487531" r:id="rId28"/>
    <p:sldLayoutId id="2147487532" r:id="rId29"/>
    <p:sldLayoutId id="2147487533" r:id="rId30"/>
    <p:sldLayoutId id="2147487534" r:id="rId31"/>
    <p:sldLayoutId id="2147487535" r:id="rId32"/>
    <p:sldLayoutId id="2147487536" r:id="rId33"/>
    <p:sldLayoutId id="2147487537" r:id="rId34"/>
    <p:sldLayoutId id="2147487538" r:id="rId35"/>
    <p:sldLayoutId id="2147487539" r:id="rId36"/>
    <p:sldLayoutId id="2147487540" r:id="rId37"/>
    <p:sldLayoutId id="2147487541" r:id="rId38"/>
    <p:sldLayoutId id="2147487542" r:id="rId39"/>
    <p:sldLayoutId id="2147487543" r:id="rId40"/>
    <p:sldLayoutId id="2147487544" r:id="rId41"/>
    <p:sldLayoutId id="2147487545" r:id="rId42"/>
    <p:sldLayoutId id="2147487546" r:id="rId43"/>
    <p:sldLayoutId id="2147487547" r:id="rId44"/>
    <p:sldLayoutId id="2147487548" r:id="rId45"/>
    <p:sldLayoutId id="2147487549" r:id="rId46"/>
    <p:sldLayoutId id="2147487550" r:id="rId47"/>
    <p:sldLayoutId id="2147487551" r:id="rId48"/>
    <p:sldLayoutId id="2147487552" r:id="rId49"/>
    <p:sldLayoutId id="2147487553" r:id="rId50"/>
    <p:sldLayoutId id="2147487554" r:id="rId51"/>
    <p:sldLayoutId id="2147487555" r:id="rId52"/>
    <p:sldLayoutId id="2147487556" r:id="rId53"/>
    <p:sldLayoutId id="2147487557" r:id="rId54"/>
    <p:sldLayoutId id="2147487558" r:id="rId55"/>
    <p:sldLayoutId id="2147487559" r:id="rId56"/>
    <p:sldLayoutId id="2147487560" r:id="rId57"/>
    <p:sldLayoutId id="2147487561" r:id="rId58"/>
    <p:sldLayoutId id="2147487562" r:id="rId59"/>
    <p:sldLayoutId id="2147487563" r:id="rId60"/>
    <p:sldLayoutId id="2147487564" r:id="rId61"/>
    <p:sldLayoutId id="2147487565" r:id="rId62"/>
    <p:sldLayoutId id="2147487566" r:id="rId63"/>
    <p:sldLayoutId id="2147487567" r:id="rId64"/>
    <p:sldLayoutId id="2147487568" r:id="rId65"/>
    <p:sldLayoutId id="2147487569" r:id="rId66"/>
    <p:sldLayoutId id="2147487570" r:id="rId67"/>
    <p:sldLayoutId id="2147487571" r:id="rId68"/>
    <p:sldLayoutId id="2147487572" r:id="rId69"/>
    <p:sldLayoutId id="2147487573" r:id="rId70"/>
    <p:sldLayoutId id="2147487574" r:id="rId71"/>
    <p:sldLayoutId id="2147487575" r:id="rId72"/>
    <p:sldLayoutId id="2147487576" r:id="rId73"/>
    <p:sldLayoutId id="2147487577" r:id="rId74"/>
    <p:sldLayoutId id="2147487578" r:id="rId75"/>
    <p:sldLayoutId id="2147487579" r:id="rId76"/>
    <p:sldLayoutId id="2147487580" r:id="rId77"/>
    <p:sldLayoutId id="2147487581" r:id="rId78"/>
    <p:sldLayoutId id="2147487582" r:id="rId79"/>
    <p:sldLayoutId id="2147487583" r:id="rId80"/>
    <p:sldLayoutId id="2147487584" r:id="rId81"/>
    <p:sldLayoutId id="2147487585" r:id="rId82"/>
    <p:sldLayoutId id="2147487586" r:id="rId83"/>
    <p:sldLayoutId id="2147487587" r:id="rId84"/>
    <p:sldLayoutId id="2147487588" r:id="rId85"/>
    <p:sldLayoutId id="2147487589" r:id="rId86"/>
    <p:sldLayoutId id="2147487590" r:id="rId87"/>
    <p:sldLayoutId id="2147487591" r:id="rId88"/>
    <p:sldLayoutId id="2147487592" r:id="rId89"/>
    <p:sldLayoutId id="2147487593" r:id="rId90"/>
    <p:sldLayoutId id="2147487594" r:id="rId91"/>
    <p:sldLayoutId id="2147487595" r:id="rId92"/>
    <p:sldLayoutId id="2147487596" r:id="rId93"/>
    <p:sldLayoutId id="2147487597" r:id="rId94"/>
    <p:sldLayoutId id="2147487598" r:id="rId95"/>
    <p:sldLayoutId id="2147487599" r:id="rId96"/>
    <p:sldLayoutId id="2147487600" r:id="rId97"/>
    <p:sldLayoutId id="2147487601" r:id="rId98"/>
    <p:sldLayoutId id="2147487602" r:id="rId99"/>
    <p:sldLayoutId id="2147487603" r:id="rId100"/>
    <p:sldLayoutId id="2147487604" r:id="rId101"/>
    <p:sldLayoutId id="2147487605" r:id="rId102"/>
    <p:sldLayoutId id="2147487606" r:id="rId103"/>
    <p:sldLayoutId id="2147487607" r:id="rId104"/>
    <p:sldLayoutId id="2147487608" r:id="rId105"/>
    <p:sldLayoutId id="2147487609" r:id="rId106"/>
    <p:sldLayoutId id="2147487610" r:id="rId107"/>
    <p:sldLayoutId id="2147487611" r:id="rId108"/>
    <p:sldLayoutId id="2147487612" r:id="rId109"/>
    <p:sldLayoutId id="2147487613" r:id="rId110"/>
    <p:sldLayoutId id="2147487614" r:id="rId111"/>
    <p:sldLayoutId id="2147487615" r:id="rId112"/>
    <p:sldLayoutId id="2147487616" r:id="rId113"/>
    <p:sldLayoutId id="2147487617" r:id="rId114"/>
    <p:sldLayoutId id="2147487618" r:id="rId115"/>
    <p:sldLayoutId id="2147487619" r:id="rId116"/>
    <p:sldLayoutId id="2147487620" r:id="rId117"/>
    <p:sldLayoutId id="2147487621" r:id="rId118"/>
    <p:sldLayoutId id="2147487622" r:id="rId119"/>
    <p:sldLayoutId id="2147487623" r:id="rId120"/>
    <p:sldLayoutId id="2147487624" r:id="rId121"/>
    <p:sldLayoutId id="2147487625" r:id="rId122"/>
    <p:sldLayoutId id="2147487626" r:id="rId123"/>
    <p:sldLayoutId id="2147487627" r:id="rId124"/>
    <p:sldLayoutId id="2147487628" r:id="rId125"/>
    <p:sldLayoutId id="2147487629" r:id="rId126"/>
    <p:sldLayoutId id="2147487630" r:id="rId127"/>
    <p:sldLayoutId id="2147487631" r:id="rId128"/>
    <p:sldLayoutId id="2147487632" r:id="rId129"/>
    <p:sldLayoutId id="2147487633" r:id="rId130"/>
    <p:sldLayoutId id="2147487634" r:id="rId131"/>
    <p:sldLayoutId id="2147487635" r:id="rId132"/>
    <p:sldLayoutId id="2147487636" r:id="rId133"/>
    <p:sldLayoutId id="2147487637" r:id="rId134"/>
    <p:sldLayoutId id="2147487638" r:id="rId135"/>
    <p:sldLayoutId id="2147487639" r:id="rId136"/>
    <p:sldLayoutId id="2147487640" r:id="rId137"/>
    <p:sldLayoutId id="2147487641" r:id="rId138"/>
    <p:sldLayoutId id="2147487642" r:id="rId139"/>
    <p:sldLayoutId id="2147487643" r:id="rId140"/>
    <p:sldLayoutId id="2147487644" r:id="rId141"/>
    <p:sldLayoutId id="2147487645" r:id="rId142"/>
    <p:sldLayoutId id="2147487646" r:id="rId143"/>
    <p:sldLayoutId id="2147487647" r:id="rId144"/>
    <p:sldLayoutId id="2147487648" r:id="rId145"/>
    <p:sldLayoutId id="2147487649" r:id="rId146"/>
    <p:sldLayoutId id="2147487650" r:id="rId147"/>
    <p:sldLayoutId id="2147487651" r:id="rId148"/>
    <p:sldLayoutId id="2147487652" r:id="rId149"/>
    <p:sldLayoutId id="2147487653" r:id="rId150"/>
    <p:sldLayoutId id="2147487654" r:id="rId151"/>
    <p:sldLayoutId id="2147487655" r:id="rId152"/>
    <p:sldLayoutId id="2147487656" r:id="rId153"/>
    <p:sldLayoutId id="2147487657" r:id="rId154"/>
    <p:sldLayoutId id="2147487658" r:id="rId155"/>
    <p:sldLayoutId id="2147487659" r:id="rId156"/>
    <p:sldLayoutId id="2147487660" r:id="rId157"/>
    <p:sldLayoutId id="2147487661" r:id="rId158"/>
    <p:sldLayoutId id="2147487662" r:id="rId159"/>
    <p:sldLayoutId id="2147487663" r:id="rId160"/>
    <p:sldLayoutId id="2147487664" r:id="rId161"/>
    <p:sldLayoutId id="2147487665" r:id="rId162"/>
    <p:sldLayoutId id="2147487666" r:id="rId163"/>
    <p:sldLayoutId id="2147487667" r:id="rId164"/>
    <p:sldLayoutId id="2147487668" r:id="rId165"/>
    <p:sldLayoutId id="2147487669" r:id="rId166"/>
    <p:sldLayoutId id="2147487670" r:id="rId167"/>
    <p:sldLayoutId id="2147487671" r:id="rId168"/>
    <p:sldLayoutId id="2147487672" r:id="rId169"/>
    <p:sldLayoutId id="2147487673" r:id="rId170"/>
    <p:sldLayoutId id="2147487674" r:id="rId171"/>
    <p:sldLayoutId id="2147487675" r:id="rId172"/>
    <p:sldLayoutId id="2147487676" r:id="rId173"/>
    <p:sldLayoutId id="2147487677" r:id="rId174"/>
    <p:sldLayoutId id="2147487678" r:id="rId175"/>
    <p:sldLayoutId id="2147487679" r:id="rId176"/>
    <p:sldLayoutId id="2147487680" r:id="rId177"/>
    <p:sldLayoutId id="2147487681" r:id="rId178"/>
    <p:sldLayoutId id="2147487682" r:id="rId179"/>
    <p:sldLayoutId id="2147487683" r:id="rId180"/>
    <p:sldLayoutId id="2147487684" r:id="rId181"/>
    <p:sldLayoutId id="2147487685" r:id="rId182"/>
    <p:sldLayoutId id="2147487686" r:id="rId183"/>
    <p:sldLayoutId id="2147487687" r:id="rId184"/>
    <p:sldLayoutId id="2147487688" r:id="rId185"/>
    <p:sldLayoutId id="2147487689" r:id="rId186"/>
    <p:sldLayoutId id="2147487690" r:id="rId187"/>
    <p:sldLayoutId id="2147487691" r:id="rId188"/>
    <p:sldLayoutId id="2147487692" r:id="rId189"/>
    <p:sldLayoutId id="2147487693" r:id="rId190"/>
    <p:sldLayoutId id="2147487694" r:id="rId191"/>
    <p:sldLayoutId id="2147487695" r:id="rId192"/>
    <p:sldLayoutId id="2147487696" r:id="rId193"/>
    <p:sldLayoutId id="2147487697" r:id="rId194"/>
    <p:sldLayoutId id="2147487698" r:id="rId195"/>
    <p:sldLayoutId id="2147487699" r:id="rId196"/>
    <p:sldLayoutId id="2147487700" r:id="rId197"/>
    <p:sldLayoutId id="2147487701" r:id="rId198"/>
    <p:sldLayoutId id="2147487702" r:id="rId199"/>
    <p:sldLayoutId id="2147487703" r:id="rId200"/>
    <p:sldLayoutId id="2147487704" r:id="rId201"/>
    <p:sldLayoutId id="2147487705" r:id="rId202"/>
    <p:sldLayoutId id="2147487706" r:id="rId203"/>
    <p:sldLayoutId id="2147487707" r:id="rId204"/>
    <p:sldLayoutId id="2147487708" r:id="rId205"/>
    <p:sldLayoutId id="2147487709" r:id="rId206"/>
    <p:sldLayoutId id="2147487710" r:id="rId207"/>
    <p:sldLayoutId id="2147487711" r:id="rId208"/>
    <p:sldLayoutId id="2147487712" r:id="rId209"/>
    <p:sldLayoutId id="2147487713" r:id="rId210"/>
    <p:sldLayoutId id="2147487714" r:id="rId211"/>
    <p:sldLayoutId id="2147487715" r:id="rId212"/>
    <p:sldLayoutId id="2147487716" r:id="rId213"/>
    <p:sldLayoutId id="2147487717" r:id="rId214"/>
    <p:sldLayoutId id="2147487718" r:id="rId215"/>
    <p:sldLayoutId id="2147487719" r:id="rId216"/>
    <p:sldLayoutId id="2147487720" r:id="rId217"/>
    <p:sldLayoutId id="2147487721" r:id="rId218"/>
    <p:sldLayoutId id="2147487722" r:id="rId219"/>
    <p:sldLayoutId id="2147487723" r:id="rId220"/>
    <p:sldLayoutId id="2147487724" r:id="rId221"/>
    <p:sldLayoutId id="2147487725" r:id="rId222"/>
    <p:sldLayoutId id="2147487726" r:id="rId223"/>
    <p:sldLayoutId id="2147487727" r:id="rId224"/>
    <p:sldLayoutId id="2147487728" r:id="rId225"/>
    <p:sldLayoutId id="2147487729" r:id="rId226"/>
    <p:sldLayoutId id="2147487730" r:id="rId227"/>
    <p:sldLayoutId id="2147487731" r:id="rId228"/>
    <p:sldLayoutId id="2147487732" r:id="rId229"/>
    <p:sldLayoutId id="2147487733" r:id="rId230"/>
    <p:sldLayoutId id="2147487734" r:id="rId231"/>
    <p:sldLayoutId id="2147487735" r:id="rId232"/>
    <p:sldLayoutId id="2147487736" r:id="rId233"/>
    <p:sldLayoutId id="2147487737" r:id="rId234"/>
    <p:sldLayoutId id="2147487738" r:id="rId235"/>
    <p:sldLayoutId id="2147487739" r:id="rId236"/>
    <p:sldLayoutId id="2147487740" r:id="rId237"/>
    <p:sldLayoutId id="2147487741" r:id="rId238"/>
    <p:sldLayoutId id="2147487742" r:id="rId239"/>
    <p:sldLayoutId id="2147487743" r:id="rId240"/>
    <p:sldLayoutId id="2147487744" r:id="rId241"/>
    <p:sldLayoutId id="2147487745" r:id="rId242"/>
    <p:sldLayoutId id="2147487746" r:id="rId243"/>
    <p:sldLayoutId id="2147487747" r:id="rId244"/>
    <p:sldLayoutId id="2147487748" r:id="rId245"/>
    <p:sldLayoutId id="2147487749" r:id="rId246"/>
    <p:sldLayoutId id="2147487750" r:id="rId247"/>
    <p:sldLayoutId id="2147487751" r:id="rId248"/>
    <p:sldLayoutId id="2147487752" r:id="rId249"/>
    <p:sldLayoutId id="2147487753" r:id="rId250"/>
    <p:sldLayoutId id="2147487754" r:id="rId251"/>
    <p:sldLayoutId id="2147487755" r:id="rId252"/>
    <p:sldLayoutId id="2147487756" r:id="rId253"/>
    <p:sldLayoutId id="2147487757" r:id="rId254"/>
    <p:sldLayoutId id="2147487758" r:id="rId255"/>
    <p:sldLayoutId id="2147487759" r:id="rId256"/>
    <p:sldLayoutId id="2147487760" r:id="rId257"/>
    <p:sldLayoutId id="2147487761" r:id="rId258"/>
    <p:sldLayoutId id="2147487762" r:id="rId259"/>
    <p:sldLayoutId id="2147487763" r:id="rId260"/>
    <p:sldLayoutId id="2147487764" r:id="rId261"/>
    <p:sldLayoutId id="2147487765" r:id="rId262"/>
    <p:sldLayoutId id="2147487766" r:id="rId263"/>
    <p:sldLayoutId id="2147487767" r:id="rId264"/>
    <p:sldLayoutId id="2147487768" r:id="rId265"/>
    <p:sldLayoutId id="2147487769" r:id="rId266"/>
    <p:sldLayoutId id="2147487770" r:id="rId267"/>
    <p:sldLayoutId id="2147487771" r:id="rId268"/>
    <p:sldLayoutId id="2147487772" r:id="rId269"/>
    <p:sldLayoutId id="2147487773" r:id="rId270"/>
    <p:sldLayoutId id="2147487774" r:id="rId271"/>
    <p:sldLayoutId id="2147487775" r:id="rId272"/>
    <p:sldLayoutId id="2147487776" r:id="rId273"/>
    <p:sldLayoutId id="2147487777" r:id="rId274"/>
    <p:sldLayoutId id="2147487778" r:id="rId275"/>
    <p:sldLayoutId id="2147487779" r:id="rId276"/>
    <p:sldLayoutId id="2147487780" r:id="rId277"/>
    <p:sldLayoutId id="2147487781" r:id="rId278"/>
    <p:sldLayoutId id="2147487782" r:id="rId279"/>
    <p:sldLayoutId id="2147487783" r:id="rId280"/>
    <p:sldLayoutId id="2147487784" r:id="rId281"/>
    <p:sldLayoutId id="2147487785" r:id="rId282"/>
    <p:sldLayoutId id="2147487786" r:id="rId283"/>
    <p:sldLayoutId id="2147487787" r:id="rId284"/>
    <p:sldLayoutId id="2147487788" r:id="rId285"/>
    <p:sldLayoutId id="2147487789" r:id="rId286"/>
    <p:sldLayoutId id="2147487790" r:id="rId287"/>
    <p:sldLayoutId id="2147487791" r:id="rId288"/>
    <p:sldLayoutId id="2147487792" r:id="rId289"/>
    <p:sldLayoutId id="2147487793" r:id="rId290"/>
    <p:sldLayoutId id="2147487794" r:id="rId291"/>
    <p:sldLayoutId id="2147487795" r:id="rId292"/>
    <p:sldLayoutId id="2147487796" r:id="rId293"/>
    <p:sldLayoutId id="2147487797" r:id="rId294"/>
    <p:sldLayoutId id="2147487798" r:id="rId295"/>
    <p:sldLayoutId id="2147487799" r:id="rId296"/>
    <p:sldLayoutId id="2147487800" r:id="rId297"/>
    <p:sldLayoutId id="2147487801" r:id="rId298"/>
    <p:sldLayoutId id="2147487802" r:id="rId299"/>
    <p:sldLayoutId id="2147487803" r:id="rId300"/>
    <p:sldLayoutId id="2147487804" r:id="rId301"/>
    <p:sldLayoutId id="2147487805" r:id="rId302"/>
    <p:sldLayoutId id="2147487806" r:id="rId303"/>
    <p:sldLayoutId id="2147487807" r:id="rId304"/>
    <p:sldLayoutId id="2147487808" r:id="rId305"/>
    <p:sldLayoutId id="2147487809" r:id="rId306"/>
    <p:sldLayoutId id="2147487810" r:id="rId307"/>
    <p:sldLayoutId id="2147487811" r:id="rId308"/>
    <p:sldLayoutId id="2147487812" r:id="rId309"/>
    <p:sldLayoutId id="2147487813" r:id="rId310"/>
    <p:sldLayoutId id="2147487814" r:id="rId311"/>
    <p:sldLayoutId id="2147487815" r:id="rId312"/>
    <p:sldLayoutId id="2147487816" r:id="rId313"/>
    <p:sldLayoutId id="2147487817" r:id="rId314"/>
    <p:sldLayoutId id="2147487818" r:id="rId315"/>
    <p:sldLayoutId id="2147487819" r:id="rId316"/>
    <p:sldLayoutId id="2147487820" r:id="rId317"/>
    <p:sldLayoutId id="2147487821" r:id="rId318"/>
    <p:sldLayoutId id="2147487822" r:id="rId319"/>
    <p:sldLayoutId id="2147487823" r:id="rId320"/>
    <p:sldLayoutId id="2147487824" r:id="rId321"/>
    <p:sldLayoutId id="2147487825" r:id="rId322"/>
    <p:sldLayoutId id="2147487826" r:id="rId323"/>
    <p:sldLayoutId id="2147487827" r:id="rId324"/>
    <p:sldLayoutId id="2147487828" r:id="rId325"/>
    <p:sldLayoutId id="2147487829" r:id="rId326"/>
    <p:sldLayoutId id="2147487830" r:id="rId327"/>
    <p:sldLayoutId id="2147487831" r:id="rId328"/>
    <p:sldLayoutId id="2147487832" r:id="rId329"/>
    <p:sldLayoutId id="2147487833" r:id="rId330"/>
    <p:sldLayoutId id="2147487834" r:id="rId331"/>
    <p:sldLayoutId id="2147487835" r:id="rId332"/>
    <p:sldLayoutId id="2147487836" r:id="rId333"/>
    <p:sldLayoutId id="2147487837" r:id="rId334"/>
    <p:sldLayoutId id="2147487838" r:id="rId335"/>
    <p:sldLayoutId id="2147487839" r:id="rId336"/>
    <p:sldLayoutId id="2147487840" r:id="rId337"/>
    <p:sldLayoutId id="2147487841" r:id="rId338"/>
    <p:sldLayoutId id="2147487842" r:id="rId339"/>
    <p:sldLayoutId id="2147487843" r:id="rId340"/>
    <p:sldLayoutId id="2147487844" r:id="rId341"/>
    <p:sldLayoutId id="2147487845" r:id="rId342"/>
    <p:sldLayoutId id="2147487846" r:id="rId343"/>
    <p:sldLayoutId id="2147487847" r:id="rId344"/>
    <p:sldLayoutId id="2147487848" r:id="rId345"/>
    <p:sldLayoutId id="2147487849" r:id="rId346"/>
    <p:sldLayoutId id="2147487850" r:id="rId347"/>
    <p:sldLayoutId id="2147487851" r:id="rId348"/>
    <p:sldLayoutId id="2147487852" r:id="rId349"/>
    <p:sldLayoutId id="2147487853" r:id="rId350"/>
    <p:sldLayoutId id="2147487854" r:id="rId351"/>
    <p:sldLayoutId id="2147487855" r:id="rId352"/>
    <p:sldLayoutId id="2147487856" r:id="rId353"/>
    <p:sldLayoutId id="2147487857" r:id="rId354"/>
    <p:sldLayoutId id="2147487858" r:id="rId355"/>
    <p:sldLayoutId id="2147487859" r:id="rId356"/>
    <p:sldLayoutId id="2147487860" r:id="rId357"/>
    <p:sldLayoutId id="2147487861" r:id="rId358"/>
    <p:sldLayoutId id="2147487862" r:id="rId359"/>
    <p:sldLayoutId id="2147487863" r:id="rId360"/>
    <p:sldLayoutId id="2147487864" r:id="rId361"/>
    <p:sldLayoutId id="2147487865" r:id="rId362"/>
    <p:sldLayoutId id="2147487866" r:id="rId363"/>
    <p:sldLayoutId id="2147487867" r:id="rId364"/>
    <p:sldLayoutId id="2147487868" r:id="rId365"/>
    <p:sldLayoutId id="2147487869" r:id="rId366"/>
    <p:sldLayoutId id="2147487870" r:id="rId367"/>
    <p:sldLayoutId id="2147487871" r:id="rId368"/>
    <p:sldLayoutId id="2147487872" r:id="rId369"/>
    <p:sldLayoutId id="2147487873" r:id="rId370"/>
    <p:sldLayoutId id="2147487874" r:id="rId371"/>
    <p:sldLayoutId id="2147487875" r:id="rId372"/>
    <p:sldLayoutId id="2147487876" r:id="rId373"/>
    <p:sldLayoutId id="2147487877" r:id="rId374"/>
    <p:sldLayoutId id="2147487878" r:id="rId375"/>
    <p:sldLayoutId id="2147487879" r:id="rId376"/>
    <p:sldLayoutId id="2147487880" r:id="rId377"/>
    <p:sldLayoutId id="2147487881" r:id="rId378"/>
    <p:sldLayoutId id="2147487882" r:id="rId379"/>
    <p:sldLayoutId id="2147487883" r:id="rId380"/>
    <p:sldLayoutId id="2147487884" r:id="rId381"/>
    <p:sldLayoutId id="2147487885" r:id="rId382"/>
    <p:sldLayoutId id="2147487886" r:id="rId383"/>
    <p:sldLayoutId id="2147487887" r:id="rId384"/>
    <p:sldLayoutId id="2147487888" r:id="rId385"/>
    <p:sldLayoutId id="2147487889" r:id="rId386"/>
    <p:sldLayoutId id="2147487890" r:id="rId387"/>
    <p:sldLayoutId id="2147487891" r:id="rId388"/>
    <p:sldLayoutId id="2147487892" r:id="rId389"/>
    <p:sldLayoutId id="2147487893" r:id="rId390"/>
    <p:sldLayoutId id="2147487894" r:id="rId391"/>
    <p:sldLayoutId id="2147487895" r:id="rId392"/>
    <p:sldLayoutId id="2147487896" r:id="rId393"/>
    <p:sldLayoutId id="2147487897" r:id="rId394"/>
    <p:sldLayoutId id="2147487898" r:id="rId395"/>
    <p:sldLayoutId id="2147487899" r:id="rId396"/>
    <p:sldLayoutId id="2147487900" r:id="rId397"/>
    <p:sldLayoutId id="2147487901" r:id="rId398"/>
    <p:sldLayoutId id="2147487902" r:id="rId399"/>
    <p:sldLayoutId id="2147487903" r:id="rId400"/>
    <p:sldLayoutId id="2147487904" r:id="rId401"/>
    <p:sldLayoutId id="2147487905" r:id="rId402"/>
    <p:sldLayoutId id="2147487906" r:id="rId403"/>
    <p:sldLayoutId id="2147487907" r:id="rId404"/>
    <p:sldLayoutId id="2147487908" r:id="rId405"/>
    <p:sldLayoutId id="2147487909" r:id="rId406"/>
    <p:sldLayoutId id="2147487910" r:id="rId407"/>
    <p:sldLayoutId id="2147487911" r:id="rId408"/>
    <p:sldLayoutId id="2147487912" r:id="rId409"/>
    <p:sldLayoutId id="2147487913" r:id="rId410"/>
    <p:sldLayoutId id="2147487914" r:id="rId411"/>
    <p:sldLayoutId id="2147487915" r:id="rId412"/>
    <p:sldLayoutId id="2147487916" r:id="rId413"/>
    <p:sldLayoutId id="2147487917" r:id="rId414"/>
    <p:sldLayoutId id="2147487918" r:id="rId415"/>
    <p:sldLayoutId id="2147487919" r:id="rId416"/>
    <p:sldLayoutId id="2147487920" r:id="rId417"/>
    <p:sldLayoutId id="2147487921" r:id="rId418"/>
    <p:sldLayoutId id="2147487922" r:id="rId419"/>
    <p:sldLayoutId id="2147487923" r:id="rId420"/>
    <p:sldLayoutId id="2147487924" r:id="rId421"/>
    <p:sldLayoutId id="2147487925" r:id="rId422"/>
    <p:sldLayoutId id="2147487926" r:id="rId423"/>
    <p:sldLayoutId id="2147487927" r:id="rId424"/>
    <p:sldLayoutId id="2147487928" r:id="rId425"/>
    <p:sldLayoutId id="2147487929" r:id="rId426"/>
    <p:sldLayoutId id="2147487930" r:id="rId427"/>
    <p:sldLayoutId id="2147487931" r:id="rId428"/>
    <p:sldLayoutId id="2147487932" r:id="rId429"/>
    <p:sldLayoutId id="2147487933" r:id="rId430"/>
    <p:sldLayoutId id="2147487934" r:id="rId431"/>
    <p:sldLayoutId id="2147487935" r:id="rId432"/>
    <p:sldLayoutId id="2147487936" r:id="rId433"/>
    <p:sldLayoutId id="2147487937" r:id="rId434"/>
    <p:sldLayoutId id="2147487938" r:id="rId435"/>
    <p:sldLayoutId id="2147487939" r:id="rId436"/>
    <p:sldLayoutId id="2147487940" r:id="rId437"/>
    <p:sldLayoutId id="2147487941" r:id="rId438"/>
    <p:sldLayoutId id="2147487942" r:id="rId439"/>
    <p:sldLayoutId id="2147487943" r:id="rId440"/>
    <p:sldLayoutId id="2147487944" r:id="rId441"/>
    <p:sldLayoutId id="2147487945" r:id="rId442"/>
    <p:sldLayoutId id="2147487946" r:id="rId443"/>
    <p:sldLayoutId id="2147487947" r:id="rId444"/>
    <p:sldLayoutId id="2147487948" r:id="rId445"/>
    <p:sldLayoutId id="2147487949" r:id="rId446"/>
    <p:sldLayoutId id="2147487950" r:id="rId447"/>
    <p:sldLayoutId id="2147487951" r:id="rId448"/>
    <p:sldLayoutId id="2147487952" r:id="rId449"/>
    <p:sldLayoutId id="2147487953" r:id="rId450"/>
    <p:sldLayoutId id="2147487954" r:id="rId451"/>
    <p:sldLayoutId id="2147487955" r:id="rId452"/>
    <p:sldLayoutId id="2147487956" r:id="rId453"/>
    <p:sldLayoutId id="2147487957" r:id="rId454"/>
    <p:sldLayoutId id="2147487958" r:id="rId455"/>
    <p:sldLayoutId id="2147487959" r:id="rId456"/>
    <p:sldLayoutId id="2147487960" r:id="rId457"/>
    <p:sldLayoutId id="2147487961" r:id="rId458"/>
    <p:sldLayoutId id="2147487962" r:id="rId459"/>
    <p:sldLayoutId id="2147487963" r:id="rId460"/>
    <p:sldLayoutId id="2147487964" r:id="rId461"/>
    <p:sldLayoutId id="2147487965" r:id="rId462"/>
    <p:sldLayoutId id="2147487966" r:id="rId463"/>
    <p:sldLayoutId id="2147487967" r:id="rId464"/>
    <p:sldLayoutId id="2147487968" r:id="rId465"/>
    <p:sldLayoutId id="2147487969" r:id="rId466"/>
    <p:sldLayoutId id="2147487970" r:id="rId467"/>
    <p:sldLayoutId id="2147487971" r:id="rId468"/>
    <p:sldLayoutId id="2147487972" r:id="rId469"/>
    <p:sldLayoutId id="2147487973" r:id="rId470"/>
    <p:sldLayoutId id="2147487974" r:id="rId471"/>
    <p:sldLayoutId id="2147487975" r:id="rId472"/>
    <p:sldLayoutId id="2147487976" r:id="rId473"/>
    <p:sldLayoutId id="2147487977" r:id="rId474"/>
    <p:sldLayoutId id="2147487978" r:id="rId475"/>
    <p:sldLayoutId id="2147487979" r:id="rId476"/>
    <p:sldLayoutId id="2147487980" r:id="rId477"/>
    <p:sldLayoutId id="2147487981" r:id="rId478"/>
    <p:sldLayoutId id="2147487982" r:id="rId479"/>
    <p:sldLayoutId id="2147487983" r:id="rId480"/>
    <p:sldLayoutId id="2147487984" r:id="rId481"/>
    <p:sldLayoutId id="2147487985" r:id="rId482"/>
    <p:sldLayoutId id="2147487986" r:id="rId483"/>
    <p:sldLayoutId id="2147487987" r:id="rId484"/>
    <p:sldLayoutId id="2147487988" r:id="rId485"/>
    <p:sldLayoutId id="2147487989" r:id="rId486"/>
    <p:sldLayoutId id="2147487990" r:id="rId487"/>
    <p:sldLayoutId id="2147487991" r:id="rId488"/>
    <p:sldLayoutId id="2147487992" r:id="rId489"/>
    <p:sldLayoutId id="2147487993" r:id="rId490"/>
    <p:sldLayoutId id="2147487994" r:id="rId491"/>
    <p:sldLayoutId id="2147487995" r:id="rId492"/>
    <p:sldLayoutId id="2147487996" r:id="rId493"/>
    <p:sldLayoutId id="2147487997" r:id="rId494"/>
    <p:sldLayoutId id="2147487998" r:id="rId495"/>
    <p:sldLayoutId id="2147487999" r:id="rId496"/>
    <p:sldLayoutId id="2147488000" r:id="rId497"/>
    <p:sldLayoutId id="2147488001" r:id="rId498"/>
    <p:sldLayoutId id="2147488002" r:id="rId499"/>
    <p:sldLayoutId id="2147488003" r:id="rId500"/>
    <p:sldLayoutId id="2147488004" r:id="rId501"/>
    <p:sldLayoutId id="2147488005" r:id="rId502"/>
    <p:sldLayoutId id="2147488006" r:id="rId503"/>
    <p:sldLayoutId id="2147488007" r:id="rId504"/>
    <p:sldLayoutId id="2147488008" r:id="rId505"/>
    <p:sldLayoutId id="2147488009" r:id="rId506"/>
    <p:sldLayoutId id="2147488010" r:id="rId507"/>
    <p:sldLayoutId id="2147488011" r:id="rId508"/>
    <p:sldLayoutId id="2147488012" r:id="rId509"/>
    <p:sldLayoutId id="2147488013" r:id="rId510"/>
    <p:sldLayoutId id="2147488014" r:id="rId511"/>
    <p:sldLayoutId id="2147488015" r:id="rId512"/>
    <p:sldLayoutId id="2147488016" r:id="rId513"/>
    <p:sldLayoutId id="2147488017" r:id="rId514"/>
    <p:sldLayoutId id="2147488018" r:id="rId515"/>
    <p:sldLayoutId id="2147488019" r:id="rId516"/>
    <p:sldLayoutId id="2147488020" r:id="rId517"/>
    <p:sldLayoutId id="2147488021" r:id="rId518"/>
    <p:sldLayoutId id="2147488022" r:id="rId519"/>
    <p:sldLayoutId id="2147488023" r:id="rId520"/>
    <p:sldLayoutId id="2147488024" r:id="rId521"/>
    <p:sldLayoutId id="2147488025" r:id="rId522"/>
    <p:sldLayoutId id="2147488026" r:id="rId523"/>
    <p:sldLayoutId id="2147488027" r:id="rId524"/>
    <p:sldLayoutId id="2147488028" r:id="rId525"/>
    <p:sldLayoutId id="2147488029" r:id="rId526"/>
    <p:sldLayoutId id="2147488030" r:id="rId527"/>
    <p:sldLayoutId id="2147488031" r:id="rId528"/>
    <p:sldLayoutId id="2147488032" r:id="rId529"/>
    <p:sldLayoutId id="2147488033" r:id="rId530"/>
    <p:sldLayoutId id="2147488034" r:id="rId531"/>
    <p:sldLayoutId id="2147488035" r:id="rId532"/>
    <p:sldLayoutId id="2147488036" r:id="rId533"/>
    <p:sldLayoutId id="2147488037" r:id="rId534"/>
    <p:sldLayoutId id="2147488038" r:id="rId535"/>
    <p:sldLayoutId id="2147488039" r:id="rId536"/>
    <p:sldLayoutId id="2147488040" r:id="rId537"/>
    <p:sldLayoutId id="2147488041" r:id="rId538"/>
    <p:sldLayoutId id="2147488042" r:id="rId539"/>
    <p:sldLayoutId id="2147488043" r:id="rId540"/>
    <p:sldLayoutId id="2147488044" r:id="rId541"/>
    <p:sldLayoutId id="2147488045" r:id="rId542"/>
    <p:sldLayoutId id="2147488046" r:id="rId543"/>
    <p:sldLayoutId id="2147488047" r:id="rId544"/>
    <p:sldLayoutId id="2147488048" r:id="rId545"/>
    <p:sldLayoutId id="2147488049" r:id="rId546"/>
    <p:sldLayoutId id="2147488050" r:id="rId547"/>
    <p:sldLayoutId id="2147488051" r:id="rId54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628650" y="365129"/>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1"/>
          <p:cNvSpPr txBox="1">
            <a:spLocks noGrp="1"/>
          </p:cNvSpPr>
          <p:nvPr>
            <p:ph type="dt" idx="10"/>
          </p:nvPr>
        </p:nvSpPr>
        <p:spPr>
          <a:xfrm>
            <a:off x="628650" y="6356367"/>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a:buClr>
                <a:srgbClr val="000000"/>
              </a:buClr>
              <a:buFont typeface="Arial"/>
              <a:buNone/>
            </a:pPr>
            <a:endParaRPr kern="0"/>
          </a:p>
        </p:txBody>
      </p:sp>
      <p:sp>
        <p:nvSpPr>
          <p:cNvPr id="9" name="Google Shape;9;p11"/>
          <p:cNvSpPr txBox="1">
            <a:spLocks noGrp="1"/>
          </p:cNvSpPr>
          <p:nvPr>
            <p:ph type="ftr" idx="11"/>
          </p:nvPr>
        </p:nvSpPr>
        <p:spPr>
          <a:xfrm>
            <a:off x="3028950" y="6356367"/>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a:buClr>
                <a:srgbClr val="000000"/>
              </a:buClr>
              <a:buFont typeface="Arial"/>
              <a:buNone/>
            </a:pPr>
            <a:endParaRPr kern="0"/>
          </a:p>
        </p:txBody>
      </p:sp>
      <p:sp>
        <p:nvSpPr>
          <p:cNvPr id="10" name="Google Shape;10;p11"/>
          <p:cNvSpPr txBox="1">
            <a:spLocks noGrp="1"/>
          </p:cNvSpPr>
          <p:nvPr>
            <p:ph type="sldNum" idx="12"/>
          </p:nvPr>
        </p:nvSpPr>
        <p:spPr>
          <a:xfrm>
            <a:off x="6457950" y="6356367"/>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a:buClr>
                <a:srgbClr val="000000"/>
              </a:buClr>
              <a:buFont typeface="Arial"/>
              <a:buNone/>
            </a:pPr>
            <a:fld id="{00000000-1234-1234-1234-123412341234}" type="slidenum">
              <a:rPr lang="en-US" kern="0"/>
              <a:pPr>
                <a:buClr>
                  <a:srgbClr val="000000"/>
                </a:buClr>
                <a:buFont typeface="Arial"/>
                <a:buNone/>
              </a:pPr>
              <a:t>‹#›</a:t>
            </a:fld>
            <a:endParaRPr kern="0"/>
          </a:p>
        </p:txBody>
      </p:sp>
    </p:spTree>
    <p:extLst>
      <p:ext uri="{BB962C8B-B14F-4D97-AF65-F5344CB8AC3E}">
        <p14:creationId xmlns:p14="http://schemas.microsoft.com/office/powerpoint/2010/main" val="1608388623"/>
      </p:ext>
    </p:extLst>
  </p:cSld>
  <p:clrMap bg1="lt1" tx1="dk1" bg2="dk2" tx2="lt2" accent1="accent1" accent2="accent2" accent3="accent3" accent4="accent4" accent5="accent5" accent6="accent6" hlink="hlink" folHlink="folHlink"/>
  <p:sldLayoutIdLst>
    <p:sldLayoutId id="2147488053" r:id="rId1"/>
    <p:sldLayoutId id="2147488054" r:id="rId2"/>
    <p:sldLayoutId id="2147488055" r:id="rId3"/>
    <p:sldLayoutId id="2147488056" r:id="rId4"/>
    <p:sldLayoutId id="2147488057" r:id="rId5"/>
    <p:sldLayoutId id="2147488058" r:id="rId6"/>
    <p:sldLayoutId id="2147488060" r:id="rId7"/>
    <p:sldLayoutId id="2147488061" r:id="rId8"/>
    <p:sldLayoutId id="2147488062" r:id="rId9"/>
    <p:sldLayoutId id="2147488063" r:id="rId10"/>
    <p:sldLayoutId id="2147488064" r:id="rId11"/>
    <p:sldLayoutId id="2147488065" r:id="rId12"/>
    <p:sldLayoutId id="2147488066" r:id="rId13"/>
    <p:sldLayoutId id="2147488067" r:id="rId14"/>
    <p:sldLayoutId id="2147488068" r:id="rId15"/>
    <p:sldLayoutId id="2147488069" r:id="rId16"/>
    <p:sldLayoutId id="2147488070" r:id="rId17"/>
    <p:sldLayoutId id="2147488071" r:id="rId18"/>
    <p:sldLayoutId id="2147488072" r:id="rId19"/>
    <p:sldLayoutId id="2147488073" r:id="rId20"/>
    <p:sldLayoutId id="2147488074" r:id="rId21"/>
    <p:sldLayoutId id="2147488075" r:id="rId22"/>
    <p:sldLayoutId id="2147488076" r:id="rId23"/>
    <p:sldLayoutId id="2147488077" r:id="rId24"/>
    <p:sldLayoutId id="2147488078" r:id="rId25"/>
    <p:sldLayoutId id="2147488079" r:id="rId26"/>
    <p:sldLayoutId id="2147488080" r:id="rId27"/>
    <p:sldLayoutId id="2147488081" r:id="rId28"/>
    <p:sldLayoutId id="2147488082" r:id="rId29"/>
    <p:sldLayoutId id="2147488083" r:id="rId30"/>
    <p:sldLayoutId id="2147488084" r:id="rId31"/>
    <p:sldLayoutId id="2147488085" r:id="rId32"/>
    <p:sldLayoutId id="2147488086" r:id="rId33"/>
    <p:sldLayoutId id="2147488087" r:id="rId34"/>
    <p:sldLayoutId id="2147488088" r:id="rId35"/>
    <p:sldLayoutId id="2147488089" r:id="rId36"/>
    <p:sldLayoutId id="2147488090" r:id="rId37"/>
    <p:sldLayoutId id="2147488091" r:id="rId38"/>
    <p:sldLayoutId id="2147488092" r:id="rId39"/>
    <p:sldLayoutId id="2147488093" r:id="rId40"/>
    <p:sldLayoutId id="2147488094" r:id="rId41"/>
    <p:sldLayoutId id="2147488095" r:id="rId42"/>
    <p:sldLayoutId id="2147488096" r:id="rId43"/>
    <p:sldLayoutId id="2147488097" r:id="rId44"/>
    <p:sldLayoutId id="2147488098" r:id="rId45"/>
    <p:sldLayoutId id="2147488099" r:id="rId46"/>
    <p:sldLayoutId id="2147488100" r:id="rId47"/>
    <p:sldLayoutId id="2147488101" r:id="rId48"/>
    <p:sldLayoutId id="2147488102" r:id="rId49"/>
    <p:sldLayoutId id="2147488103" r:id="rId50"/>
    <p:sldLayoutId id="2147488104" r:id="rId51"/>
    <p:sldLayoutId id="2147488105" r:id="rId52"/>
    <p:sldLayoutId id="2147488106" r:id="rId53"/>
    <p:sldLayoutId id="2147488107" r:id="rId54"/>
    <p:sldLayoutId id="2147488108" r:id="rId55"/>
    <p:sldLayoutId id="2147488109" r:id="rId56"/>
    <p:sldLayoutId id="2147488110" r:id="rId57"/>
    <p:sldLayoutId id="2147488111" r:id="rId58"/>
    <p:sldLayoutId id="2147488112" r:id="rId59"/>
    <p:sldLayoutId id="2147488113" r:id="rId60"/>
    <p:sldLayoutId id="2147488114" r:id="rId61"/>
    <p:sldLayoutId id="2147488115" r:id="rId62"/>
    <p:sldLayoutId id="2147488116" r:id="rId63"/>
    <p:sldLayoutId id="2147488117" r:id="rId64"/>
    <p:sldLayoutId id="2147488118" r:id="rId65"/>
    <p:sldLayoutId id="2147488119" r:id="rId66"/>
    <p:sldLayoutId id="2147488120" r:id="rId67"/>
    <p:sldLayoutId id="2147488121" r:id="rId68"/>
    <p:sldLayoutId id="2147488122" r:id="rId69"/>
    <p:sldLayoutId id="2147488123" r:id="rId70"/>
    <p:sldLayoutId id="2147488124" r:id="rId71"/>
    <p:sldLayoutId id="2147488125" r:id="rId72"/>
    <p:sldLayoutId id="2147488126" r:id="rId73"/>
    <p:sldLayoutId id="2147488127" r:id="rId74"/>
    <p:sldLayoutId id="2147488128" r:id="rId75"/>
    <p:sldLayoutId id="2147488129" r:id="rId76"/>
    <p:sldLayoutId id="2147488130" r:id="rId77"/>
    <p:sldLayoutId id="2147488131" r:id="rId78"/>
    <p:sldLayoutId id="2147488132" r:id="rId79"/>
    <p:sldLayoutId id="2147488133" r:id="rId80"/>
    <p:sldLayoutId id="2147488134" r:id="rId81"/>
    <p:sldLayoutId id="2147488135" r:id="rId82"/>
    <p:sldLayoutId id="2147488136" r:id="rId83"/>
    <p:sldLayoutId id="2147488137" r:id="rId84"/>
    <p:sldLayoutId id="2147488138" r:id="rId85"/>
    <p:sldLayoutId id="2147488139" r:id="rId86"/>
    <p:sldLayoutId id="2147488140" r:id="rId87"/>
    <p:sldLayoutId id="2147488141" r:id="rId88"/>
    <p:sldLayoutId id="2147488142" r:id="rId89"/>
    <p:sldLayoutId id="2147488143" r:id="rId90"/>
    <p:sldLayoutId id="2147488144" r:id="rId91"/>
    <p:sldLayoutId id="2147488145" r:id="rId92"/>
    <p:sldLayoutId id="2147488146" r:id="rId93"/>
    <p:sldLayoutId id="2147488147" r:id="rId94"/>
    <p:sldLayoutId id="2147488148" r:id="rId95"/>
    <p:sldLayoutId id="2147488149" r:id="rId96"/>
    <p:sldLayoutId id="2147488150" r:id="rId97"/>
    <p:sldLayoutId id="2147488151" r:id="rId98"/>
    <p:sldLayoutId id="2147488152" r:id="rId99"/>
    <p:sldLayoutId id="2147488153" r:id="rId100"/>
    <p:sldLayoutId id="2147488154" r:id="rId101"/>
    <p:sldLayoutId id="2147488155" r:id="rId102"/>
    <p:sldLayoutId id="2147488156" r:id="rId103"/>
    <p:sldLayoutId id="2147488157" r:id="rId104"/>
    <p:sldLayoutId id="2147488158" r:id="rId105"/>
    <p:sldLayoutId id="2147488159" r:id="rId106"/>
    <p:sldLayoutId id="2147488160" r:id="rId107"/>
    <p:sldLayoutId id="2147488161" r:id="rId108"/>
    <p:sldLayoutId id="2147488162" r:id="rId109"/>
    <p:sldLayoutId id="2147488163" r:id="rId110"/>
    <p:sldLayoutId id="2147488164" r:id="rId111"/>
    <p:sldLayoutId id="2147488165" r:id="rId112"/>
    <p:sldLayoutId id="2147488166" r:id="rId113"/>
    <p:sldLayoutId id="2147488167" r:id="rId114"/>
    <p:sldLayoutId id="2147488168" r:id="rId115"/>
    <p:sldLayoutId id="2147488169" r:id="rId116"/>
    <p:sldLayoutId id="2147488170" r:id="rId117"/>
    <p:sldLayoutId id="2147488171" r:id="rId118"/>
    <p:sldLayoutId id="2147488172" r:id="rId119"/>
    <p:sldLayoutId id="2147488173" r:id="rId120"/>
    <p:sldLayoutId id="2147488174" r:id="rId121"/>
    <p:sldLayoutId id="2147488175" r:id="rId122"/>
    <p:sldLayoutId id="2147488176" r:id="rId123"/>
    <p:sldLayoutId id="2147488177" r:id="rId124"/>
    <p:sldLayoutId id="2147488178" r:id="rId125"/>
    <p:sldLayoutId id="2147488179" r:id="rId126"/>
    <p:sldLayoutId id="2147488180" r:id="rId127"/>
    <p:sldLayoutId id="2147488181" r:id="rId128"/>
    <p:sldLayoutId id="2147488182" r:id="rId129"/>
    <p:sldLayoutId id="2147488183" r:id="rId130"/>
    <p:sldLayoutId id="2147488184" r:id="rId131"/>
    <p:sldLayoutId id="2147488185" r:id="rId132"/>
    <p:sldLayoutId id="2147488186" r:id="rId133"/>
    <p:sldLayoutId id="2147488187" r:id="rId134"/>
    <p:sldLayoutId id="2147488188" r:id="rId135"/>
    <p:sldLayoutId id="2147488189" r:id="rId136"/>
    <p:sldLayoutId id="2147488190" r:id="rId137"/>
    <p:sldLayoutId id="2147488191" r:id="rId138"/>
    <p:sldLayoutId id="2147488192" r:id="rId139"/>
    <p:sldLayoutId id="2147488193" r:id="rId140"/>
    <p:sldLayoutId id="2147488194" r:id="rId141"/>
    <p:sldLayoutId id="2147488195" r:id="rId142"/>
    <p:sldLayoutId id="2147488196" r:id="rId143"/>
    <p:sldLayoutId id="2147488197" r:id="rId144"/>
    <p:sldLayoutId id="2147488198" r:id="rId145"/>
    <p:sldLayoutId id="2147488199" r:id="rId146"/>
    <p:sldLayoutId id="2147488200" r:id="rId147"/>
    <p:sldLayoutId id="2147488201" r:id="rId148"/>
    <p:sldLayoutId id="2147488202" r:id="rId149"/>
    <p:sldLayoutId id="2147488203" r:id="rId150"/>
    <p:sldLayoutId id="2147488204" r:id="rId151"/>
    <p:sldLayoutId id="2147488205" r:id="rId152"/>
    <p:sldLayoutId id="2147488206" r:id="rId153"/>
    <p:sldLayoutId id="2147488207" r:id="rId154"/>
    <p:sldLayoutId id="2147488208" r:id="rId155"/>
    <p:sldLayoutId id="2147488209" r:id="rId156"/>
    <p:sldLayoutId id="2147488210" r:id="rId157"/>
    <p:sldLayoutId id="2147488211" r:id="rId158"/>
    <p:sldLayoutId id="2147488212" r:id="rId159"/>
    <p:sldLayoutId id="2147488213" r:id="rId160"/>
    <p:sldLayoutId id="2147488214" r:id="rId161"/>
    <p:sldLayoutId id="2147488215" r:id="rId162"/>
    <p:sldLayoutId id="2147488216" r:id="rId163"/>
    <p:sldLayoutId id="2147488217" r:id="rId164"/>
    <p:sldLayoutId id="2147488218" r:id="rId165"/>
    <p:sldLayoutId id="2147488219" r:id="rId166"/>
    <p:sldLayoutId id="2147488220" r:id="rId167"/>
    <p:sldLayoutId id="2147488221" r:id="rId168"/>
    <p:sldLayoutId id="2147488222" r:id="rId169"/>
    <p:sldLayoutId id="2147488223" r:id="rId170"/>
    <p:sldLayoutId id="2147488224" r:id="rId171"/>
    <p:sldLayoutId id="2147488225" r:id="rId172"/>
    <p:sldLayoutId id="2147488226" r:id="rId173"/>
    <p:sldLayoutId id="2147488227" r:id="rId174"/>
    <p:sldLayoutId id="2147488228" r:id="rId175"/>
    <p:sldLayoutId id="2147488229" r:id="rId176"/>
    <p:sldLayoutId id="2147488230" r:id="rId177"/>
    <p:sldLayoutId id="2147488231" r:id="rId178"/>
    <p:sldLayoutId id="2147488232" r:id="rId179"/>
    <p:sldLayoutId id="2147488233" r:id="rId180"/>
    <p:sldLayoutId id="2147488234" r:id="rId181"/>
    <p:sldLayoutId id="2147488235" r:id="rId182"/>
    <p:sldLayoutId id="2147488236" r:id="rId183"/>
    <p:sldLayoutId id="2147488237" r:id="rId184"/>
    <p:sldLayoutId id="2147488238" r:id="rId185"/>
    <p:sldLayoutId id="2147488239" r:id="rId186"/>
    <p:sldLayoutId id="2147488240" r:id="rId187"/>
    <p:sldLayoutId id="2147488241" r:id="rId188"/>
    <p:sldLayoutId id="2147488242" r:id="rId189"/>
    <p:sldLayoutId id="2147488243" r:id="rId190"/>
    <p:sldLayoutId id="2147488244" r:id="rId191"/>
    <p:sldLayoutId id="2147488245" r:id="rId192"/>
    <p:sldLayoutId id="2147488246" r:id="rId193"/>
    <p:sldLayoutId id="2147488247" r:id="rId194"/>
    <p:sldLayoutId id="2147488248" r:id="rId195"/>
    <p:sldLayoutId id="2147488249" r:id="rId196"/>
    <p:sldLayoutId id="2147488250" r:id="rId197"/>
    <p:sldLayoutId id="2147488251" r:id="rId198"/>
    <p:sldLayoutId id="2147488252" r:id="rId199"/>
    <p:sldLayoutId id="2147488253" r:id="rId200"/>
    <p:sldLayoutId id="2147488254" r:id="rId201"/>
    <p:sldLayoutId id="2147488255" r:id="rId202"/>
    <p:sldLayoutId id="2147488256" r:id="rId203"/>
    <p:sldLayoutId id="2147488257" r:id="rId204"/>
    <p:sldLayoutId id="2147488258" r:id="rId205"/>
    <p:sldLayoutId id="2147488259" r:id="rId206"/>
    <p:sldLayoutId id="2147488260" r:id="rId207"/>
    <p:sldLayoutId id="2147488261" r:id="rId208"/>
    <p:sldLayoutId id="2147488262" r:id="rId209"/>
    <p:sldLayoutId id="2147488263" r:id="rId210"/>
    <p:sldLayoutId id="2147488264" r:id="rId211"/>
    <p:sldLayoutId id="2147488265" r:id="rId212"/>
    <p:sldLayoutId id="2147488266" r:id="rId213"/>
    <p:sldLayoutId id="2147488267" r:id="rId214"/>
    <p:sldLayoutId id="2147488268" r:id="rId215"/>
    <p:sldLayoutId id="2147488269" r:id="rId216"/>
    <p:sldLayoutId id="2147488270" r:id="rId217"/>
    <p:sldLayoutId id="2147488271" r:id="rId218"/>
    <p:sldLayoutId id="2147488272" r:id="rId219"/>
    <p:sldLayoutId id="2147488273" r:id="rId220"/>
    <p:sldLayoutId id="2147488274" r:id="rId221"/>
    <p:sldLayoutId id="2147488275" r:id="rId222"/>
    <p:sldLayoutId id="2147488276" r:id="rId223"/>
    <p:sldLayoutId id="2147488277" r:id="rId224"/>
    <p:sldLayoutId id="2147488278" r:id="rId225"/>
    <p:sldLayoutId id="2147488279" r:id="rId226"/>
    <p:sldLayoutId id="2147488280" r:id="rId227"/>
    <p:sldLayoutId id="2147488281" r:id="rId228"/>
    <p:sldLayoutId id="2147488282" r:id="rId229"/>
    <p:sldLayoutId id="2147488283" r:id="rId230"/>
    <p:sldLayoutId id="2147488284" r:id="rId231"/>
    <p:sldLayoutId id="2147488285" r:id="rId232"/>
    <p:sldLayoutId id="2147488286" r:id="rId233"/>
    <p:sldLayoutId id="2147488287" r:id="rId234"/>
    <p:sldLayoutId id="2147488288" r:id="rId235"/>
    <p:sldLayoutId id="2147488289" r:id="rId236"/>
    <p:sldLayoutId id="2147488290" r:id="rId237"/>
    <p:sldLayoutId id="2147488291" r:id="rId238"/>
    <p:sldLayoutId id="2147488292" r:id="rId239"/>
    <p:sldLayoutId id="2147488293" r:id="rId240"/>
    <p:sldLayoutId id="2147488294" r:id="rId241"/>
    <p:sldLayoutId id="2147488295" r:id="rId242"/>
    <p:sldLayoutId id="2147488296" r:id="rId243"/>
    <p:sldLayoutId id="2147488297" r:id="rId244"/>
    <p:sldLayoutId id="2147488298" r:id="rId245"/>
    <p:sldLayoutId id="2147488299" r:id="rId246"/>
    <p:sldLayoutId id="2147488300" r:id="rId247"/>
    <p:sldLayoutId id="2147488301" r:id="rId248"/>
    <p:sldLayoutId id="2147488302" r:id="rId249"/>
    <p:sldLayoutId id="2147488303" r:id="rId250"/>
    <p:sldLayoutId id="2147488304" r:id="rId251"/>
    <p:sldLayoutId id="2147488305" r:id="rId252"/>
    <p:sldLayoutId id="2147488306" r:id="rId253"/>
    <p:sldLayoutId id="2147488307" r:id="rId254"/>
    <p:sldLayoutId id="2147488308" r:id="rId255"/>
    <p:sldLayoutId id="2147488309" r:id="rId256"/>
    <p:sldLayoutId id="2147488310" r:id="rId257"/>
    <p:sldLayoutId id="2147488311" r:id="rId258"/>
    <p:sldLayoutId id="2147488312" r:id="rId259"/>
    <p:sldLayoutId id="2147488313" r:id="rId260"/>
    <p:sldLayoutId id="2147488314" r:id="rId261"/>
    <p:sldLayoutId id="2147488315" r:id="rId262"/>
    <p:sldLayoutId id="2147488316" r:id="rId263"/>
    <p:sldLayoutId id="2147488317" r:id="rId264"/>
    <p:sldLayoutId id="2147488318" r:id="rId265"/>
    <p:sldLayoutId id="2147488319" r:id="rId266"/>
    <p:sldLayoutId id="2147488320" r:id="rId267"/>
    <p:sldLayoutId id="2147488321" r:id="rId268"/>
    <p:sldLayoutId id="2147488322" r:id="rId269"/>
    <p:sldLayoutId id="2147488323" r:id="rId270"/>
    <p:sldLayoutId id="2147488324" r:id="rId271"/>
    <p:sldLayoutId id="2147488325" r:id="rId272"/>
    <p:sldLayoutId id="2147488326" r:id="rId273"/>
    <p:sldLayoutId id="2147488327" r:id="rId274"/>
    <p:sldLayoutId id="2147488328" r:id="rId275"/>
    <p:sldLayoutId id="2147488329" r:id="rId276"/>
    <p:sldLayoutId id="2147488330" r:id="rId277"/>
    <p:sldLayoutId id="2147488331" r:id="rId278"/>
    <p:sldLayoutId id="2147488332" r:id="rId279"/>
    <p:sldLayoutId id="2147488333" r:id="rId280"/>
    <p:sldLayoutId id="2147488334" r:id="rId281"/>
    <p:sldLayoutId id="2147488335" r:id="rId282"/>
    <p:sldLayoutId id="2147488336" r:id="rId283"/>
    <p:sldLayoutId id="2147488337" r:id="rId284"/>
    <p:sldLayoutId id="2147488338" r:id="rId285"/>
    <p:sldLayoutId id="2147488339" r:id="rId286"/>
    <p:sldLayoutId id="2147488340" r:id="rId287"/>
    <p:sldLayoutId id="2147488341" r:id="rId288"/>
    <p:sldLayoutId id="2147488342" r:id="rId289"/>
    <p:sldLayoutId id="2147488343" r:id="rId290"/>
    <p:sldLayoutId id="2147488344" r:id="rId291"/>
    <p:sldLayoutId id="2147488345" r:id="rId292"/>
    <p:sldLayoutId id="2147488346" r:id="rId293"/>
    <p:sldLayoutId id="2147488347" r:id="rId294"/>
    <p:sldLayoutId id="2147488348" r:id="rId295"/>
    <p:sldLayoutId id="2147488349" r:id="rId296"/>
    <p:sldLayoutId id="2147488350" r:id="rId297"/>
    <p:sldLayoutId id="2147488351" r:id="rId298"/>
    <p:sldLayoutId id="2147488352" r:id="rId299"/>
    <p:sldLayoutId id="2147488353" r:id="rId300"/>
    <p:sldLayoutId id="2147488354" r:id="rId301"/>
    <p:sldLayoutId id="2147488355" r:id="rId302"/>
    <p:sldLayoutId id="2147488356" r:id="rId303"/>
    <p:sldLayoutId id="2147488357" r:id="rId304"/>
    <p:sldLayoutId id="2147488358" r:id="rId305"/>
    <p:sldLayoutId id="2147488359" r:id="rId306"/>
    <p:sldLayoutId id="2147488360" r:id="rId307"/>
    <p:sldLayoutId id="2147488361" r:id="rId308"/>
    <p:sldLayoutId id="2147488362" r:id="rId309"/>
    <p:sldLayoutId id="2147488363" r:id="rId310"/>
    <p:sldLayoutId id="2147488364" r:id="rId311"/>
    <p:sldLayoutId id="2147488365" r:id="rId312"/>
    <p:sldLayoutId id="2147488366" r:id="rId313"/>
    <p:sldLayoutId id="2147488367" r:id="rId314"/>
    <p:sldLayoutId id="2147488368" r:id="rId315"/>
    <p:sldLayoutId id="2147488369" r:id="rId316"/>
    <p:sldLayoutId id="2147488370" r:id="rId317"/>
    <p:sldLayoutId id="2147488371" r:id="rId318"/>
    <p:sldLayoutId id="2147488372" r:id="rId319"/>
    <p:sldLayoutId id="2147488373" r:id="rId320"/>
    <p:sldLayoutId id="2147488374" r:id="rId321"/>
    <p:sldLayoutId id="2147488375" r:id="rId322"/>
    <p:sldLayoutId id="2147488376" r:id="rId323"/>
    <p:sldLayoutId id="2147488377" r:id="rId324"/>
    <p:sldLayoutId id="2147488378" r:id="rId325"/>
    <p:sldLayoutId id="2147488379" r:id="rId326"/>
    <p:sldLayoutId id="2147488380" r:id="rId327"/>
    <p:sldLayoutId id="2147488381" r:id="rId328"/>
    <p:sldLayoutId id="2147488382" r:id="rId329"/>
    <p:sldLayoutId id="2147488383" r:id="rId330"/>
    <p:sldLayoutId id="2147488384" r:id="rId331"/>
    <p:sldLayoutId id="2147488385" r:id="rId332"/>
    <p:sldLayoutId id="2147488386" r:id="rId333"/>
    <p:sldLayoutId id="2147488387" r:id="rId334"/>
    <p:sldLayoutId id="2147488388" r:id="rId335"/>
    <p:sldLayoutId id="2147488389" r:id="rId336"/>
    <p:sldLayoutId id="2147488390" r:id="rId337"/>
    <p:sldLayoutId id="2147488391" r:id="rId338"/>
    <p:sldLayoutId id="2147488392" r:id="rId339"/>
    <p:sldLayoutId id="2147488393" r:id="rId340"/>
    <p:sldLayoutId id="2147488394" r:id="rId341"/>
    <p:sldLayoutId id="2147488395" r:id="rId342"/>
    <p:sldLayoutId id="2147488396" r:id="rId343"/>
    <p:sldLayoutId id="2147488397" r:id="rId344"/>
    <p:sldLayoutId id="2147488398" r:id="rId345"/>
    <p:sldLayoutId id="2147488399" r:id="rId346"/>
    <p:sldLayoutId id="2147488400" r:id="rId347"/>
    <p:sldLayoutId id="2147488401" r:id="rId348"/>
    <p:sldLayoutId id="2147488402" r:id="rId349"/>
    <p:sldLayoutId id="2147488403" r:id="rId350"/>
    <p:sldLayoutId id="2147488404" r:id="rId351"/>
    <p:sldLayoutId id="2147488405" r:id="rId352"/>
    <p:sldLayoutId id="2147488406" r:id="rId353"/>
    <p:sldLayoutId id="2147488407" r:id="rId354"/>
    <p:sldLayoutId id="2147488408" r:id="rId355"/>
    <p:sldLayoutId id="2147488409" r:id="rId356"/>
    <p:sldLayoutId id="2147488410" r:id="rId357"/>
    <p:sldLayoutId id="2147488411" r:id="rId358"/>
    <p:sldLayoutId id="2147488412" r:id="rId359"/>
    <p:sldLayoutId id="2147488413" r:id="rId360"/>
    <p:sldLayoutId id="2147488414" r:id="rId361"/>
    <p:sldLayoutId id="2147488415" r:id="rId362"/>
    <p:sldLayoutId id="2147488416" r:id="rId363"/>
    <p:sldLayoutId id="2147488417" r:id="rId364"/>
    <p:sldLayoutId id="2147488418" r:id="rId365"/>
    <p:sldLayoutId id="2147488419" r:id="rId366"/>
    <p:sldLayoutId id="2147488420" r:id="rId367"/>
    <p:sldLayoutId id="2147488421" r:id="rId368"/>
    <p:sldLayoutId id="2147488422" r:id="rId369"/>
    <p:sldLayoutId id="2147488423" r:id="rId370"/>
    <p:sldLayoutId id="2147488424" r:id="rId371"/>
    <p:sldLayoutId id="2147488425" r:id="rId372"/>
    <p:sldLayoutId id="2147488426" r:id="rId373"/>
    <p:sldLayoutId id="2147488427" r:id="rId374"/>
    <p:sldLayoutId id="2147488428" r:id="rId375"/>
    <p:sldLayoutId id="2147488429" r:id="rId376"/>
    <p:sldLayoutId id="2147488430" r:id="rId377"/>
    <p:sldLayoutId id="2147488431" r:id="rId378"/>
    <p:sldLayoutId id="2147488432" r:id="rId379"/>
    <p:sldLayoutId id="2147488433" r:id="rId380"/>
    <p:sldLayoutId id="2147488434" r:id="rId381"/>
    <p:sldLayoutId id="2147488435" r:id="rId382"/>
    <p:sldLayoutId id="2147488436" r:id="rId383"/>
    <p:sldLayoutId id="2147488437" r:id="rId384"/>
    <p:sldLayoutId id="2147488438" r:id="rId385"/>
    <p:sldLayoutId id="2147488439" r:id="rId386"/>
    <p:sldLayoutId id="2147488440" r:id="rId387"/>
    <p:sldLayoutId id="2147488441" r:id="rId388"/>
    <p:sldLayoutId id="2147488442" r:id="rId389"/>
    <p:sldLayoutId id="2147488443" r:id="rId390"/>
    <p:sldLayoutId id="2147488444" r:id="rId391"/>
    <p:sldLayoutId id="2147488445" r:id="rId392"/>
    <p:sldLayoutId id="2147488446" r:id="rId393"/>
    <p:sldLayoutId id="2147488447" r:id="rId394"/>
    <p:sldLayoutId id="2147488448" r:id="rId395"/>
    <p:sldLayoutId id="2147488449" r:id="rId396"/>
    <p:sldLayoutId id="2147488450" r:id="rId397"/>
    <p:sldLayoutId id="2147488451" r:id="rId398"/>
    <p:sldLayoutId id="2147488452" r:id="rId399"/>
    <p:sldLayoutId id="2147488453" r:id="rId400"/>
    <p:sldLayoutId id="2147488454" r:id="rId401"/>
    <p:sldLayoutId id="2147488455" r:id="rId402"/>
    <p:sldLayoutId id="2147488456" r:id="rId403"/>
    <p:sldLayoutId id="2147488457" r:id="rId404"/>
    <p:sldLayoutId id="2147488458" r:id="rId405"/>
    <p:sldLayoutId id="2147488459" r:id="rId406"/>
    <p:sldLayoutId id="2147488460" r:id="rId407"/>
    <p:sldLayoutId id="2147488461" r:id="rId408"/>
    <p:sldLayoutId id="2147488462" r:id="rId409"/>
    <p:sldLayoutId id="2147488463" r:id="rId410"/>
    <p:sldLayoutId id="2147488464" r:id="rId411"/>
    <p:sldLayoutId id="2147488465" r:id="rId412"/>
    <p:sldLayoutId id="2147488466" r:id="rId413"/>
    <p:sldLayoutId id="2147488467" r:id="rId414"/>
    <p:sldLayoutId id="2147488468" r:id="rId415"/>
    <p:sldLayoutId id="2147488469" r:id="rId416"/>
    <p:sldLayoutId id="2147488470" r:id="rId417"/>
    <p:sldLayoutId id="2147488471" r:id="rId418"/>
    <p:sldLayoutId id="2147488472" r:id="rId419"/>
    <p:sldLayoutId id="2147488473" r:id="rId420"/>
    <p:sldLayoutId id="2147488474" r:id="rId421"/>
    <p:sldLayoutId id="2147488475" r:id="rId422"/>
    <p:sldLayoutId id="2147488476" r:id="rId423"/>
    <p:sldLayoutId id="2147488477" r:id="rId424"/>
    <p:sldLayoutId id="2147488478" r:id="rId425"/>
    <p:sldLayoutId id="2147488479" r:id="rId426"/>
    <p:sldLayoutId id="2147488480" r:id="rId427"/>
    <p:sldLayoutId id="2147488481" r:id="rId428"/>
    <p:sldLayoutId id="2147488482" r:id="rId429"/>
    <p:sldLayoutId id="2147488483" r:id="rId430"/>
    <p:sldLayoutId id="2147488484" r:id="rId431"/>
    <p:sldLayoutId id="2147488485" r:id="rId432"/>
    <p:sldLayoutId id="2147488486" r:id="rId433"/>
    <p:sldLayoutId id="2147488487" r:id="rId434"/>
    <p:sldLayoutId id="2147488488" r:id="rId435"/>
    <p:sldLayoutId id="2147488489" r:id="rId436"/>
    <p:sldLayoutId id="2147488490" r:id="rId437"/>
    <p:sldLayoutId id="2147488491" r:id="rId438"/>
    <p:sldLayoutId id="2147488492" r:id="rId439"/>
    <p:sldLayoutId id="2147488493" r:id="rId440"/>
    <p:sldLayoutId id="2147488494" r:id="rId441"/>
    <p:sldLayoutId id="2147488495" r:id="rId442"/>
    <p:sldLayoutId id="2147488496" r:id="rId443"/>
    <p:sldLayoutId id="2147488497" r:id="rId444"/>
    <p:sldLayoutId id="2147488498" r:id="rId445"/>
    <p:sldLayoutId id="2147488499" r:id="rId446"/>
    <p:sldLayoutId id="2147488500" r:id="rId447"/>
    <p:sldLayoutId id="2147488501" r:id="rId448"/>
    <p:sldLayoutId id="2147488502" r:id="rId449"/>
    <p:sldLayoutId id="2147488503" r:id="rId450"/>
    <p:sldLayoutId id="2147488504" r:id="rId451"/>
    <p:sldLayoutId id="2147488505" r:id="rId452"/>
    <p:sldLayoutId id="2147488506" r:id="rId453"/>
    <p:sldLayoutId id="2147488507" r:id="rId454"/>
    <p:sldLayoutId id="2147488508" r:id="rId455"/>
    <p:sldLayoutId id="2147488509" r:id="rId456"/>
    <p:sldLayoutId id="2147488510" r:id="rId457"/>
    <p:sldLayoutId id="2147488511" r:id="rId458"/>
    <p:sldLayoutId id="2147488512" r:id="rId459"/>
    <p:sldLayoutId id="2147488513" r:id="rId460"/>
    <p:sldLayoutId id="2147488514" r:id="rId461"/>
    <p:sldLayoutId id="2147488515" r:id="rId462"/>
    <p:sldLayoutId id="2147488516" r:id="rId463"/>
    <p:sldLayoutId id="2147488517" r:id="rId464"/>
    <p:sldLayoutId id="2147488518" r:id="rId465"/>
    <p:sldLayoutId id="2147488519" r:id="rId466"/>
    <p:sldLayoutId id="2147488520" r:id="rId467"/>
    <p:sldLayoutId id="2147488521" r:id="rId468"/>
    <p:sldLayoutId id="2147488522" r:id="rId469"/>
    <p:sldLayoutId id="2147488523" r:id="rId470"/>
    <p:sldLayoutId id="2147488524" r:id="rId471"/>
    <p:sldLayoutId id="2147488525" r:id="rId472"/>
    <p:sldLayoutId id="2147488526" r:id="rId473"/>
    <p:sldLayoutId id="2147488527" r:id="rId474"/>
    <p:sldLayoutId id="2147488528" r:id="rId475"/>
    <p:sldLayoutId id="2147488529" r:id="rId476"/>
    <p:sldLayoutId id="2147488530" r:id="rId477"/>
    <p:sldLayoutId id="2147488531" r:id="rId478"/>
    <p:sldLayoutId id="2147488532" r:id="rId479"/>
    <p:sldLayoutId id="2147488533" r:id="rId480"/>
    <p:sldLayoutId id="2147488534" r:id="rId481"/>
    <p:sldLayoutId id="2147488535" r:id="rId482"/>
    <p:sldLayoutId id="2147488536" r:id="rId483"/>
    <p:sldLayoutId id="2147488537" r:id="rId484"/>
    <p:sldLayoutId id="2147488538" r:id="rId485"/>
    <p:sldLayoutId id="2147488539" r:id="rId486"/>
    <p:sldLayoutId id="2147488540" r:id="rId487"/>
    <p:sldLayoutId id="2147488541" r:id="rId488"/>
    <p:sldLayoutId id="2147488542" r:id="rId489"/>
    <p:sldLayoutId id="2147488543" r:id="rId490"/>
    <p:sldLayoutId id="2147488544" r:id="rId491"/>
    <p:sldLayoutId id="2147488545" r:id="rId492"/>
    <p:sldLayoutId id="2147488546" r:id="rId493"/>
    <p:sldLayoutId id="2147488547" r:id="rId494"/>
    <p:sldLayoutId id="2147488548" r:id="rId495"/>
    <p:sldLayoutId id="2147488549" r:id="rId496"/>
    <p:sldLayoutId id="2147488550" r:id="rId497"/>
    <p:sldLayoutId id="2147488551" r:id="rId498"/>
    <p:sldLayoutId id="2147488552" r:id="rId499"/>
    <p:sldLayoutId id="2147488553" r:id="rId500"/>
    <p:sldLayoutId id="2147488554" r:id="rId501"/>
    <p:sldLayoutId id="2147488555" r:id="rId502"/>
    <p:sldLayoutId id="2147488556" r:id="rId503"/>
    <p:sldLayoutId id="2147488557" r:id="rId504"/>
    <p:sldLayoutId id="2147488558" r:id="rId505"/>
    <p:sldLayoutId id="2147488559" r:id="rId506"/>
    <p:sldLayoutId id="2147488560" r:id="rId507"/>
    <p:sldLayoutId id="2147488561" r:id="rId508"/>
    <p:sldLayoutId id="2147488562" r:id="rId509"/>
    <p:sldLayoutId id="2147488563" r:id="rId510"/>
    <p:sldLayoutId id="2147488564" r:id="rId511"/>
    <p:sldLayoutId id="2147488565" r:id="rId512"/>
    <p:sldLayoutId id="2147488566" r:id="rId513"/>
    <p:sldLayoutId id="2147488567" r:id="rId514"/>
    <p:sldLayoutId id="2147488568" r:id="rId515"/>
    <p:sldLayoutId id="2147488569" r:id="rId516"/>
    <p:sldLayoutId id="2147488570" r:id="rId517"/>
    <p:sldLayoutId id="2147488571" r:id="rId518"/>
    <p:sldLayoutId id="2147488572" r:id="rId519"/>
    <p:sldLayoutId id="2147488573" r:id="rId520"/>
    <p:sldLayoutId id="2147488574" r:id="rId521"/>
    <p:sldLayoutId id="2147488575" r:id="rId522"/>
    <p:sldLayoutId id="2147488576" r:id="rId523"/>
    <p:sldLayoutId id="2147488577" r:id="rId524"/>
    <p:sldLayoutId id="2147488578" r:id="rId525"/>
    <p:sldLayoutId id="2147488579" r:id="rId526"/>
    <p:sldLayoutId id="2147488580" r:id="rId527"/>
    <p:sldLayoutId id="2147488581" r:id="rId528"/>
    <p:sldLayoutId id="2147488582" r:id="rId529"/>
    <p:sldLayoutId id="2147488583" r:id="rId530"/>
    <p:sldLayoutId id="2147488584" r:id="rId531"/>
    <p:sldLayoutId id="2147488585" r:id="rId532"/>
    <p:sldLayoutId id="2147488586" r:id="rId533"/>
    <p:sldLayoutId id="2147488587" r:id="rId534"/>
    <p:sldLayoutId id="2147488588" r:id="rId535"/>
    <p:sldLayoutId id="2147488589" r:id="rId536"/>
    <p:sldLayoutId id="2147488590" r:id="rId537"/>
    <p:sldLayoutId id="2147488591" r:id="rId538"/>
    <p:sldLayoutId id="2147488592" r:id="rId539"/>
    <p:sldLayoutId id="2147488593" r:id="rId540"/>
    <p:sldLayoutId id="2147488594" r:id="rId541"/>
    <p:sldLayoutId id="2147488595" r:id="rId542"/>
    <p:sldLayoutId id="2147488596" r:id="rId543"/>
    <p:sldLayoutId id="2147488597" r:id="rId544"/>
    <p:sldLayoutId id="2147488598" r:id="rId545"/>
    <p:sldLayoutId id="2147488599" r:id="rId546"/>
    <p:sldLayoutId id="2147488600" r:id="rId54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098.xml"/><Relationship Id="rId5" Type="http://schemas.openxmlformats.org/officeDocument/2006/relationships/image" Target="../media/image13.jpeg"/><Relationship Id="rId4" Type="http://schemas.openxmlformats.org/officeDocument/2006/relationships/image" Target="../media/image12.wmf"/></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9.png"/><Relationship Id="rId1" Type="http://schemas.openxmlformats.org/officeDocument/2006/relationships/slideLayout" Target="../slideLayouts/slideLayout274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0.emf"/><Relationship Id="rId1" Type="http://schemas.openxmlformats.org/officeDocument/2006/relationships/slideLayout" Target="../slideLayouts/slideLayout2742.xml"/><Relationship Id="rId6" Type="http://schemas.openxmlformats.org/officeDocument/2006/relationships/image" Target="../media/image32.jpeg"/><Relationship Id="rId5" Type="http://schemas.openxmlformats.org/officeDocument/2006/relationships/image" Target="../media/image13.jpeg"/><Relationship Id="rId4" Type="http://schemas.openxmlformats.org/officeDocument/2006/relationships/image" Target="../media/image31.jpeg"/></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290.xml"/></Relationships>
</file>

<file path=ppt/slides/_rels/slide13.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15.png"/><Relationship Id="rId7" Type="http://schemas.openxmlformats.org/officeDocument/2006/relationships/image" Target="../media/image35.png"/><Relationship Id="rId2" Type="http://schemas.openxmlformats.org/officeDocument/2006/relationships/image" Target="../media/image14.png"/><Relationship Id="rId1" Type="http://schemas.openxmlformats.org/officeDocument/2006/relationships/slideLayout" Target="../slideLayouts/slideLayout3290.xml"/><Relationship Id="rId6" Type="http://schemas.openxmlformats.org/officeDocument/2006/relationships/image" Target="../media/image29.png"/><Relationship Id="rId5" Type="http://schemas.openxmlformats.org/officeDocument/2006/relationships/image" Target="../media/image34.png"/><Relationship Id="rId4" Type="http://schemas.openxmlformats.org/officeDocument/2006/relationships/image" Target="../media/image33.png"/><Relationship Id="rId9" Type="http://schemas.openxmlformats.org/officeDocument/2006/relationships/image" Target="../media/image13.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29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290.xml"/></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3838.xml"/><Relationship Id="rId4" Type="http://schemas.openxmlformats.org/officeDocument/2006/relationships/image" Target="../media/image13.jpeg"/></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838.xml"/></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13.jpeg"/><Relationship Id="rId2" Type="http://schemas.openxmlformats.org/officeDocument/2006/relationships/image" Target="../media/image39.png"/><Relationship Id="rId1" Type="http://schemas.openxmlformats.org/officeDocument/2006/relationships/slideLayout" Target="../slideLayouts/slideLayout3838.xml"/><Relationship Id="rId6" Type="http://schemas.openxmlformats.org/officeDocument/2006/relationships/image" Target="../media/image34.png"/><Relationship Id="rId5" Type="http://schemas.openxmlformats.org/officeDocument/2006/relationships/image" Target="../media/image41.jpeg"/><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3838.xml"/><Relationship Id="rId7" Type="http://schemas.openxmlformats.org/officeDocument/2006/relationships/image" Target="../media/image13.jpeg"/><Relationship Id="rId12" Type="http://schemas.microsoft.com/office/2007/relationships/hdphoto" Target="../media/hdphoto1.wdp"/><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17.png"/><Relationship Id="rId11" Type="http://schemas.openxmlformats.org/officeDocument/2006/relationships/image" Target="../media/image19.png"/><Relationship Id="rId5" Type="http://schemas.openxmlformats.org/officeDocument/2006/relationships/image" Target="../media/image14.png"/><Relationship Id="rId10" Type="http://schemas.openxmlformats.org/officeDocument/2006/relationships/image" Target="../media/image28.png"/><Relationship Id="rId4" Type="http://schemas.openxmlformats.org/officeDocument/2006/relationships/notesSlide" Target="../notesSlides/notesSlide4.xml"/><Relationship Id="rId9" Type="http://schemas.openxmlformats.org/officeDocument/2006/relationships/image" Target="../media/image16.png"/></Relationships>
</file>

<file path=ppt/slides/_rels/slide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1646.xml"/><Relationship Id="rId7" Type="http://schemas.openxmlformats.org/officeDocument/2006/relationships/image" Target="../media/image15.png"/><Relationship Id="rId12" Type="http://schemas.microsoft.com/office/2007/relationships/hdphoto" Target="../media/hdphoto1.wdp"/><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jpeg"/><Relationship Id="rId10" Type="http://schemas.openxmlformats.org/officeDocument/2006/relationships/image" Target="../media/image18.png"/><Relationship Id="rId4" Type="http://schemas.openxmlformats.org/officeDocument/2006/relationships/notesSlide" Target="../notesSlides/notesSlide1.xml"/><Relationship Id="rId9" Type="http://schemas.openxmlformats.org/officeDocument/2006/relationships/image" Target="../media/image1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83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83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83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838.xml"/></Relationships>
</file>

<file path=ppt/slides/_rels/slide2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3838.xml"/><Relationship Id="rId7" Type="http://schemas.openxmlformats.org/officeDocument/2006/relationships/image" Target="../media/image14.png"/><Relationship Id="rId12" Type="http://schemas.microsoft.com/office/2007/relationships/hdphoto" Target="../media/hdphoto1.wdp"/><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13.jpeg"/><Relationship Id="rId11" Type="http://schemas.openxmlformats.org/officeDocument/2006/relationships/image" Target="../media/image19.png"/><Relationship Id="rId5" Type="http://schemas.openxmlformats.org/officeDocument/2006/relationships/image" Target="../media/image17.png"/><Relationship Id="rId10" Type="http://schemas.openxmlformats.org/officeDocument/2006/relationships/image" Target="../media/image28.png"/><Relationship Id="rId4" Type="http://schemas.openxmlformats.org/officeDocument/2006/relationships/notesSlide" Target="../notesSlides/notesSlide5.xml"/><Relationship Id="rId9" Type="http://schemas.openxmlformats.org/officeDocument/2006/relationships/image" Target="../media/image16.png"/></Relationships>
</file>

<file path=ppt/slides/_rels/slide2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3838.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838.xml"/><Relationship Id="rId6" Type="http://schemas.openxmlformats.org/officeDocument/2006/relationships/image" Target="../media/image13.jpeg"/><Relationship Id="rId5" Type="http://schemas.openxmlformats.org/officeDocument/2006/relationships/image" Target="../media/image29.png"/><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13.jpeg"/><Relationship Id="rId2" Type="http://schemas.openxmlformats.org/officeDocument/2006/relationships/slideLayout" Target="../slideLayouts/slideLayout3838.xml"/><Relationship Id="rId1" Type="http://schemas.openxmlformats.org/officeDocument/2006/relationships/vmlDrawing" Target="../drawings/vmlDrawing1.vml"/><Relationship Id="rId6" Type="http://schemas.openxmlformats.org/officeDocument/2006/relationships/image" Target="../media/image34.png"/><Relationship Id="rId5" Type="http://schemas.openxmlformats.org/officeDocument/2006/relationships/image" Target="../media/image47.png"/><Relationship Id="rId4" Type="http://schemas.openxmlformats.org/officeDocument/2006/relationships/oleObject" Target="../embeddings/oleObject1.bin"/></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13.jpeg"/><Relationship Id="rId2" Type="http://schemas.openxmlformats.org/officeDocument/2006/relationships/slideLayout" Target="../slideLayouts/slideLayout3838.xml"/><Relationship Id="rId1" Type="http://schemas.openxmlformats.org/officeDocument/2006/relationships/vmlDrawing" Target="../drawings/vmlDrawing2.vml"/><Relationship Id="rId6" Type="http://schemas.openxmlformats.org/officeDocument/2006/relationships/image" Target="../media/image48.png"/><Relationship Id="rId5" Type="http://schemas.openxmlformats.org/officeDocument/2006/relationships/oleObject" Target="../embeddings/oleObject2.bin"/><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3.jpeg"/><Relationship Id="rId2" Type="http://schemas.openxmlformats.org/officeDocument/2006/relationships/image" Target="../media/image23.jpeg"/><Relationship Id="rId1" Type="http://schemas.openxmlformats.org/officeDocument/2006/relationships/slideLayout" Target="../slideLayouts/slideLayout3838.xml"/><Relationship Id="rId6" Type="http://schemas.openxmlformats.org/officeDocument/2006/relationships/image" Target="../media/image29.png"/><Relationship Id="rId5" Type="http://schemas.openxmlformats.org/officeDocument/2006/relationships/image" Target="../media/image34.png"/><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838.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7.jpeg"/><Relationship Id="rId2" Type="http://schemas.openxmlformats.org/officeDocument/2006/relationships/image" Target="../media/image23.jpeg"/><Relationship Id="rId1" Type="http://schemas.openxmlformats.org/officeDocument/2006/relationships/slideLayout" Target="../slideLayouts/slideLayout555.xml"/><Relationship Id="rId6" Type="http://schemas.openxmlformats.org/officeDocument/2006/relationships/image" Target="../media/image26.jpeg"/><Relationship Id="rId5" Type="http://schemas.openxmlformats.org/officeDocument/2006/relationships/image" Target="../media/image13.jpeg"/><Relationship Id="rId4" Type="http://schemas.openxmlformats.org/officeDocument/2006/relationships/image" Target="../media/image25.jpeg"/></Relationships>
</file>

<file path=ppt/slides/_rels/slide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2194.xml"/><Relationship Id="rId7" Type="http://schemas.openxmlformats.org/officeDocument/2006/relationships/image" Target="../media/image13.jpeg"/><Relationship Id="rId12" Type="http://schemas.microsoft.com/office/2007/relationships/hdphoto" Target="../media/hdphoto1.wdp"/><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17.png"/><Relationship Id="rId11" Type="http://schemas.openxmlformats.org/officeDocument/2006/relationships/image" Target="../media/image19.png"/><Relationship Id="rId5" Type="http://schemas.openxmlformats.org/officeDocument/2006/relationships/image" Target="../media/image14.png"/><Relationship Id="rId10" Type="http://schemas.openxmlformats.org/officeDocument/2006/relationships/image" Target="../media/image28.png"/><Relationship Id="rId4" Type="http://schemas.openxmlformats.org/officeDocument/2006/relationships/notesSlide" Target="../notesSlides/notesSlide3.xml"/><Relationship Id="rId9"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467545" y="339640"/>
            <a:ext cx="7268928" cy="1199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200" b="1">
                <a:solidFill>
                  <a:srgbClr val="0000FF"/>
                </a:solidFill>
                <a:latin typeface=".VnCentury Schoolbook" panose="020B7200000000000000" pitchFamily="34" charset="0"/>
                <a:cs typeface="Arial" panose="020B0604020202020204" pitchFamily="34" charset="0"/>
              </a:defRPr>
            </a:lvl1pPr>
            <a:lvl2pPr marL="742950" indent="-285750" eaLnBrk="0" hangingPunct="0">
              <a:defRPr sz="2200" b="1">
                <a:solidFill>
                  <a:srgbClr val="0000FF"/>
                </a:solidFill>
                <a:latin typeface=".VnCentury Schoolbook" panose="020B7200000000000000" pitchFamily="34" charset="0"/>
                <a:cs typeface="Arial" panose="020B0604020202020204" pitchFamily="34" charset="0"/>
              </a:defRPr>
            </a:lvl2pPr>
            <a:lvl3pPr marL="1143000" indent="-228600" eaLnBrk="0" hangingPunct="0">
              <a:defRPr sz="2200" b="1">
                <a:solidFill>
                  <a:srgbClr val="0000FF"/>
                </a:solidFill>
                <a:latin typeface=".VnCentury Schoolbook" panose="020B7200000000000000" pitchFamily="34" charset="0"/>
                <a:cs typeface="Arial" panose="020B0604020202020204" pitchFamily="34" charset="0"/>
              </a:defRPr>
            </a:lvl3pPr>
            <a:lvl4pPr marL="1600200" indent="-228600" eaLnBrk="0" hangingPunct="0">
              <a:defRPr sz="2200" b="1">
                <a:solidFill>
                  <a:srgbClr val="0000FF"/>
                </a:solidFill>
                <a:latin typeface=".VnCentury Schoolbook" panose="020B7200000000000000" pitchFamily="34" charset="0"/>
                <a:cs typeface="Arial" panose="020B0604020202020204" pitchFamily="34" charset="0"/>
              </a:defRPr>
            </a:lvl4pPr>
            <a:lvl5pPr marL="2057400" indent="-228600" eaLnBrk="0" hangingPunct="0">
              <a:defRPr sz="2200" b="1">
                <a:solidFill>
                  <a:srgbClr val="0000FF"/>
                </a:solidFill>
                <a:latin typeface=".VnCentury Schoolbook" panose="020B7200000000000000" pitchFamily="34" charset="0"/>
                <a:cs typeface="Arial" panose="020B0604020202020204" pitchFamily="34" charset="0"/>
              </a:defRPr>
            </a:lvl5pPr>
            <a:lvl6pPr marL="25146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6pPr>
            <a:lvl7pPr marL="29718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7pPr>
            <a:lvl8pPr marL="34290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8pPr>
            <a:lvl9pPr marL="38862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9pPr>
          </a:lstStyle>
          <a:p>
            <a:pPr algn="ctr" eaLnBrk="1" fontAlgn="base" hangingPunct="1">
              <a:spcBef>
                <a:spcPct val="0"/>
              </a:spcBef>
              <a:spcAft>
                <a:spcPct val="0"/>
              </a:spcAft>
            </a:pPr>
            <a:r>
              <a:rPr lang="en-US" altLang="vi-VN" sz="2398" b="0" dirty="0">
                <a:latin typeface="Times New Roman" panose="02020603050405020304" pitchFamily="18" charset="0"/>
                <a:ea typeface="宋体" panose="02010600030101010101" pitchFamily="2" charset="-122"/>
                <a:cs typeface="Times New Roman" panose="02020603050405020304" pitchFamily="18" charset="0"/>
              </a:rPr>
              <a:t>TRƯỜNG TRUNG HỌC CƠ SỞ </a:t>
            </a:r>
            <a:r>
              <a:rPr lang="en-US" altLang="vi-VN" sz="2398" b="0" dirty="0" smtClean="0">
                <a:latin typeface="Times New Roman" panose="02020603050405020304" pitchFamily="18" charset="0"/>
                <a:ea typeface="宋体" panose="02010600030101010101" pitchFamily="2" charset="-122"/>
                <a:cs typeface="Times New Roman" panose="02020603050405020304" pitchFamily="18" charset="0"/>
              </a:rPr>
              <a:t>YÊN BÀI B</a:t>
            </a:r>
            <a:endParaRPr lang="en-US" altLang="vi-VN" sz="2398" b="0" dirty="0">
              <a:latin typeface="Times New Roman" panose="02020603050405020304" pitchFamily="18" charset="0"/>
              <a:ea typeface="宋体" panose="02010600030101010101" pitchFamily="2" charset="-122"/>
              <a:cs typeface="Times New Roman" panose="02020603050405020304" pitchFamily="18" charset="0"/>
            </a:endParaRPr>
          </a:p>
          <a:p>
            <a:pPr algn="ctr" eaLnBrk="1" fontAlgn="base" hangingPunct="1">
              <a:spcBef>
                <a:spcPct val="0"/>
              </a:spcBef>
              <a:spcAft>
                <a:spcPct val="0"/>
              </a:spcAft>
            </a:pPr>
            <a:r>
              <a:rPr lang="en-US" altLang="vi-VN" sz="2398" dirty="0">
                <a:latin typeface="Times New Roman" panose="02020603050405020304" pitchFamily="18" charset="0"/>
                <a:ea typeface="宋体" panose="02010600030101010101" pitchFamily="2" charset="-122"/>
                <a:cs typeface="Times New Roman" panose="02020603050405020304" pitchFamily="18" charset="0"/>
              </a:rPr>
              <a:t>TỔ KHOA HỌC XÃ HỘI</a:t>
            </a:r>
          </a:p>
          <a:p>
            <a:pPr algn="ctr" eaLnBrk="1" fontAlgn="base" hangingPunct="1">
              <a:spcBef>
                <a:spcPct val="0"/>
              </a:spcBef>
              <a:spcAft>
                <a:spcPct val="0"/>
              </a:spcAft>
            </a:pPr>
            <a:endParaRPr lang="en-US" altLang="vi-VN" sz="2398" dirty="0">
              <a:latin typeface="Times New Roman" panose="02020603050405020304" pitchFamily="18" charset="0"/>
              <a:ea typeface="宋体" panose="02010600030101010101" pitchFamily="2" charset="-122"/>
              <a:cs typeface="Times New Roman" panose="02020603050405020304" pitchFamily="18" charset="0"/>
            </a:endParaRPr>
          </a:p>
        </p:txBody>
      </p:sp>
      <p:grpSp>
        <p:nvGrpSpPr>
          <p:cNvPr id="4" name="Group 2"/>
          <p:cNvGrpSpPr>
            <a:grpSpLocks noChangeAspect="1"/>
          </p:cNvGrpSpPr>
          <p:nvPr/>
        </p:nvGrpSpPr>
        <p:grpSpPr bwMode="auto">
          <a:xfrm>
            <a:off x="2766519" y="4534474"/>
            <a:ext cx="3431180" cy="2733971"/>
            <a:chOff x="0" y="0"/>
            <a:chExt cx="5460" cy="3810"/>
          </a:xfrm>
        </p:grpSpPr>
        <p:sp>
          <p:nvSpPr>
            <p:cNvPr id="5" name="AutoShape 3"/>
            <p:cNvSpPr>
              <a:spLocks noChangeAspect="1" noChangeArrowheads="1"/>
            </p:cNvSpPr>
            <p:nvPr/>
          </p:nvSpPr>
          <p:spPr bwMode="auto">
            <a:xfrm>
              <a:off x="0" y="0"/>
              <a:ext cx="5460" cy="3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Font typeface="Wingdings 3" panose="05040102010807070707" pitchFamily="18" charset="2"/>
                <a:buNone/>
              </a:pPr>
              <a:endParaRPr lang="en-US" altLang="en-US" sz="1798">
                <a:solidFill>
                  <a:prstClr val="black"/>
                </a:solidFill>
                <a:latin typeface="Arial" panose="020B0604020202020204" pitchFamily="34" charset="0"/>
                <a:ea typeface="宋体" panose="02010600030101010101" pitchFamily="2" charset="-122"/>
                <a:cs typeface="Arial" panose="020B0604020202020204" pitchFamily="34" charset="0"/>
              </a:endParaRPr>
            </a:p>
          </p:txBody>
        </p:sp>
        <p:sp>
          <p:nvSpPr>
            <p:cNvPr id="6" name="Freeform 4"/>
            <p:cNvSpPr>
              <a:spLocks/>
            </p:cNvSpPr>
            <p:nvPr/>
          </p:nvSpPr>
          <p:spPr bwMode="auto">
            <a:xfrm>
              <a:off x="1120" y="906"/>
              <a:ext cx="3220" cy="1998"/>
            </a:xfrm>
            <a:custGeom>
              <a:avLst/>
              <a:gdLst>
                <a:gd name="T0" fmla="*/ 648 w 3220"/>
                <a:gd name="T1" fmla="*/ 48 h 1998"/>
                <a:gd name="T2" fmla="*/ 807 w 3220"/>
                <a:gd name="T3" fmla="*/ 100 h 1998"/>
                <a:gd name="T4" fmla="*/ 952 w 3220"/>
                <a:gd name="T5" fmla="*/ 104 h 1998"/>
                <a:gd name="T6" fmla="*/ 1091 w 3220"/>
                <a:gd name="T7" fmla="*/ 88 h 1998"/>
                <a:gd name="T8" fmla="*/ 1219 w 3220"/>
                <a:gd name="T9" fmla="*/ 68 h 1998"/>
                <a:gd name="T10" fmla="*/ 1339 w 3220"/>
                <a:gd name="T11" fmla="*/ 64 h 1998"/>
                <a:gd name="T12" fmla="*/ 1452 w 3220"/>
                <a:gd name="T13" fmla="*/ 96 h 1998"/>
                <a:gd name="T14" fmla="*/ 1560 w 3220"/>
                <a:gd name="T15" fmla="*/ 187 h 1998"/>
                <a:gd name="T16" fmla="*/ 1665 w 3220"/>
                <a:gd name="T17" fmla="*/ 195 h 1998"/>
                <a:gd name="T18" fmla="*/ 1759 w 3220"/>
                <a:gd name="T19" fmla="*/ 100 h 1998"/>
                <a:gd name="T20" fmla="*/ 1842 w 3220"/>
                <a:gd name="T21" fmla="*/ 44 h 1998"/>
                <a:gd name="T22" fmla="*/ 1918 w 3220"/>
                <a:gd name="T23" fmla="*/ 20 h 1998"/>
                <a:gd name="T24" fmla="*/ 1984 w 3220"/>
                <a:gd name="T25" fmla="*/ 16 h 1998"/>
                <a:gd name="T26" fmla="*/ 2049 w 3220"/>
                <a:gd name="T27" fmla="*/ 32 h 1998"/>
                <a:gd name="T28" fmla="*/ 2114 w 3220"/>
                <a:gd name="T29" fmla="*/ 52 h 1998"/>
                <a:gd name="T30" fmla="*/ 2188 w 3220"/>
                <a:gd name="T31" fmla="*/ 72 h 1998"/>
                <a:gd name="T32" fmla="*/ 2271 w 3220"/>
                <a:gd name="T33" fmla="*/ 92 h 1998"/>
                <a:gd name="T34" fmla="*/ 2365 w 3220"/>
                <a:gd name="T35" fmla="*/ 96 h 1998"/>
                <a:gd name="T36" fmla="*/ 2475 w 3220"/>
                <a:gd name="T37" fmla="*/ 88 h 1998"/>
                <a:gd name="T38" fmla="*/ 2600 w 3220"/>
                <a:gd name="T39" fmla="*/ 56 h 1998"/>
                <a:gd name="T40" fmla="*/ 2680 w 3220"/>
                <a:gd name="T41" fmla="*/ 68 h 1998"/>
                <a:gd name="T42" fmla="*/ 2714 w 3220"/>
                <a:gd name="T43" fmla="*/ 159 h 1998"/>
                <a:gd name="T44" fmla="*/ 2762 w 3220"/>
                <a:gd name="T45" fmla="*/ 251 h 1998"/>
                <a:gd name="T46" fmla="*/ 2811 w 3220"/>
                <a:gd name="T47" fmla="*/ 315 h 1998"/>
                <a:gd name="T48" fmla="*/ 3220 w 3220"/>
                <a:gd name="T49" fmla="*/ 1903 h 1998"/>
                <a:gd name="T50" fmla="*/ 1819 w 3220"/>
                <a:gd name="T51" fmla="*/ 1907 h 1998"/>
                <a:gd name="T52" fmla="*/ 1842 w 3220"/>
                <a:gd name="T53" fmla="*/ 1934 h 1998"/>
                <a:gd name="T54" fmla="*/ 1862 w 3220"/>
                <a:gd name="T55" fmla="*/ 1966 h 1998"/>
                <a:gd name="T56" fmla="*/ 1850 w 3220"/>
                <a:gd name="T57" fmla="*/ 1994 h 1998"/>
                <a:gd name="T58" fmla="*/ 1776 w 3220"/>
                <a:gd name="T59" fmla="*/ 1998 h 1998"/>
                <a:gd name="T60" fmla="*/ 1643 w 3220"/>
                <a:gd name="T61" fmla="*/ 1998 h 1998"/>
                <a:gd name="T62" fmla="*/ 1501 w 3220"/>
                <a:gd name="T63" fmla="*/ 1998 h 1998"/>
                <a:gd name="T64" fmla="*/ 1404 w 3220"/>
                <a:gd name="T65" fmla="*/ 1998 h 1998"/>
                <a:gd name="T66" fmla="*/ 1356 w 3220"/>
                <a:gd name="T67" fmla="*/ 1994 h 1998"/>
                <a:gd name="T68" fmla="*/ 1336 w 3220"/>
                <a:gd name="T69" fmla="*/ 1966 h 1998"/>
                <a:gd name="T70" fmla="*/ 1353 w 3220"/>
                <a:gd name="T71" fmla="*/ 1934 h 1998"/>
                <a:gd name="T72" fmla="*/ 1376 w 3220"/>
                <a:gd name="T73" fmla="*/ 1907 h 1998"/>
                <a:gd name="T74" fmla="*/ 0 w 3220"/>
                <a:gd name="T75" fmla="*/ 1903 h 1998"/>
                <a:gd name="T76" fmla="*/ 375 w 3220"/>
                <a:gd name="T77" fmla="*/ 299 h 1998"/>
                <a:gd name="T78" fmla="*/ 421 w 3220"/>
                <a:gd name="T79" fmla="*/ 255 h 1998"/>
                <a:gd name="T80" fmla="*/ 463 w 3220"/>
                <a:gd name="T81" fmla="*/ 191 h 1998"/>
                <a:gd name="T82" fmla="*/ 495 w 3220"/>
                <a:gd name="T83" fmla="*/ 116 h 1998"/>
                <a:gd name="T84" fmla="*/ 549 w 3220"/>
                <a:gd name="T85" fmla="*/ 84 h 199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220"/>
                <a:gd name="T130" fmla="*/ 0 h 1998"/>
                <a:gd name="T131" fmla="*/ 3220 w 3220"/>
                <a:gd name="T132" fmla="*/ 1998 h 199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220" h="1998">
                  <a:moveTo>
                    <a:pt x="563" y="0"/>
                  </a:moveTo>
                  <a:lnTo>
                    <a:pt x="648" y="48"/>
                  </a:lnTo>
                  <a:lnTo>
                    <a:pt x="728" y="80"/>
                  </a:lnTo>
                  <a:lnTo>
                    <a:pt x="807" y="100"/>
                  </a:lnTo>
                  <a:lnTo>
                    <a:pt x="881" y="108"/>
                  </a:lnTo>
                  <a:lnTo>
                    <a:pt x="952" y="104"/>
                  </a:lnTo>
                  <a:lnTo>
                    <a:pt x="1023" y="100"/>
                  </a:lnTo>
                  <a:lnTo>
                    <a:pt x="1091" y="88"/>
                  </a:lnTo>
                  <a:lnTo>
                    <a:pt x="1157" y="76"/>
                  </a:lnTo>
                  <a:lnTo>
                    <a:pt x="1219" y="68"/>
                  </a:lnTo>
                  <a:lnTo>
                    <a:pt x="1279" y="64"/>
                  </a:lnTo>
                  <a:lnTo>
                    <a:pt x="1339" y="64"/>
                  </a:lnTo>
                  <a:lnTo>
                    <a:pt x="1395" y="76"/>
                  </a:lnTo>
                  <a:lnTo>
                    <a:pt x="1452" y="96"/>
                  </a:lnTo>
                  <a:lnTo>
                    <a:pt x="1506" y="131"/>
                  </a:lnTo>
                  <a:lnTo>
                    <a:pt x="1560" y="187"/>
                  </a:lnTo>
                  <a:lnTo>
                    <a:pt x="1611" y="259"/>
                  </a:lnTo>
                  <a:lnTo>
                    <a:pt x="1665" y="195"/>
                  </a:lnTo>
                  <a:lnTo>
                    <a:pt x="1714" y="139"/>
                  </a:lnTo>
                  <a:lnTo>
                    <a:pt x="1759" y="100"/>
                  </a:lnTo>
                  <a:lnTo>
                    <a:pt x="1802" y="64"/>
                  </a:lnTo>
                  <a:lnTo>
                    <a:pt x="1842" y="44"/>
                  </a:lnTo>
                  <a:lnTo>
                    <a:pt x="1881" y="28"/>
                  </a:lnTo>
                  <a:lnTo>
                    <a:pt x="1918" y="20"/>
                  </a:lnTo>
                  <a:lnTo>
                    <a:pt x="1952" y="16"/>
                  </a:lnTo>
                  <a:lnTo>
                    <a:pt x="1984" y="16"/>
                  </a:lnTo>
                  <a:lnTo>
                    <a:pt x="2015" y="24"/>
                  </a:lnTo>
                  <a:lnTo>
                    <a:pt x="2049" y="32"/>
                  </a:lnTo>
                  <a:lnTo>
                    <a:pt x="2080" y="40"/>
                  </a:lnTo>
                  <a:lnTo>
                    <a:pt x="2114" y="52"/>
                  </a:lnTo>
                  <a:lnTo>
                    <a:pt x="2151" y="64"/>
                  </a:lnTo>
                  <a:lnTo>
                    <a:pt x="2188" y="72"/>
                  </a:lnTo>
                  <a:lnTo>
                    <a:pt x="2228" y="84"/>
                  </a:lnTo>
                  <a:lnTo>
                    <a:pt x="2271" y="92"/>
                  </a:lnTo>
                  <a:lnTo>
                    <a:pt x="2316" y="96"/>
                  </a:lnTo>
                  <a:lnTo>
                    <a:pt x="2365" y="96"/>
                  </a:lnTo>
                  <a:lnTo>
                    <a:pt x="2419" y="96"/>
                  </a:lnTo>
                  <a:lnTo>
                    <a:pt x="2475" y="88"/>
                  </a:lnTo>
                  <a:lnTo>
                    <a:pt x="2535" y="76"/>
                  </a:lnTo>
                  <a:lnTo>
                    <a:pt x="2600" y="56"/>
                  </a:lnTo>
                  <a:lnTo>
                    <a:pt x="2671" y="32"/>
                  </a:lnTo>
                  <a:lnTo>
                    <a:pt x="2680" y="68"/>
                  </a:lnTo>
                  <a:lnTo>
                    <a:pt x="2697" y="112"/>
                  </a:lnTo>
                  <a:lnTo>
                    <a:pt x="2714" y="159"/>
                  </a:lnTo>
                  <a:lnTo>
                    <a:pt x="2737" y="207"/>
                  </a:lnTo>
                  <a:lnTo>
                    <a:pt x="2762" y="251"/>
                  </a:lnTo>
                  <a:lnTo>
                    <a:pt x="2788" y="291"/>
                  </a:lnTo>
                  <a:lnTo>
                    <a:pt x="2811" y="315"/>
                  </a:lnTo>
                  <a:lnTo>
                    <a:pt x="2836" y="326"/>
                  </a:lnTo>
                  <a:lnTo>
                    <a:pt x="3220" y="1903"/>
                  </a:lnTo>
                  <a:lnTo>
                    <a:pt x="1813" y="1903"/>
                  </a:lnTo>
                  <a:lnTo>
                    <a:pt x="1819" y="1907"/>
                  </a:lnTo>
                  <a:lnTo>
                    <a:pt x="1827" y="1918"/>
                  </a:lnTo>
                  <a:lnTo>
                    <a:pt x="1842" y="1934"/>
                  </a:lnTo>
                  <a:lnTo>
                    <a:pt x="1853" y="1950"/>
                  </a:lnTo>
                  <a:lnTo>
                    <a:pt x="1862" y="1966"/>
                  </a:lnTo>
                  <a:lnTo>
                    <a:pt x="1862" y="1982"/>
                  </a:lnTo>
                  <a:lnTo>
                    <a:pt x="1850" y="1994"/>
                  </a:lnTo>
                  <a:lnTo>
                    <a:pt x="1822" y="1998"/>
                  </a:lnTo>
                  <a:lnTo>
                    <a:pt x="1776" y="1998"/>
                  </a:lnTo>
                  <a:lnTo>
                    <a:pt x="1714" y="1998"/>
                  </a:lnTo>
                  <a:lnTo>
                    <a:pt x="1643" y="1998"/>
                  </a:lnTo>
                  <a:lnTo>
                    <a:pt x="1569" y="1998"/>
                  </a:lnTo>
                  <a:lnTo>
                    <a:pt x="1501" y="1998"/>
                  </a:lnTo>
                  <a:lnTo>
                    <a:pt x="1444" y="1998"/>
                  </a:lnTo>
                  <a:lnTo>
                    <a:pt x="1404" y="1998"/>
                  </a:lnTo>
                  <a:lnTo>
                    <a:pt x="1390" y="1998"/>
                  </a:lnTo>
                  <a:lnTo>
                    <a:pt x="1356" y="1994"/>
                  </a:lnTo>
                  <a:lnTo>
                    <a:pt x="1339" y="1982"/>
                  </a:lnTo>
                  <a:lnTo>
                    <a:pt x="1336" y="1966"/>
                  </a:lnTo>
                  <a:lnTo>
                    <a:pt x="1341" y="1950"/>
                  </a:lnTo>
                  <a:lnTo>
                    <a:pt x="1353" y="1934"/>
                  </a:lnTo>
                  <a:lnTo>
                    <a:pt x="1367" y="1918"/>
                  </a:lnTo>
                  <a:lnTo>
                    <a:pt x="1376" y="1907"/>
                  </a:lnTo>
                  <a:lnTo>
                    <a:pt x="1381" y="1903"/>
                  </a:lnTo>
                  <a:lnTo>
                    <a:pt x="0" y="1903"/>
                  </a:lnTo>
                  <a:lnTo>
                    <a:pt x="355" y="307"/>
                  </a:lnTo>
                  <a:lnTo>
                    <a:pt x="375" y="299"/>
                  </a:lnTo>
                  <a:lnTo>
                    <a:pt x="398" y="283"/>
                  </a:lnTo>
                  <a:lnTo>
                    <a:pt x="421" y="255"/>
                  </a:lnTo>
                  <a:lnTo>
                    <a:pt x="443" y="227"/>
                  </a:lnTo>
                  <a:lnTo>
                    <a:pt x="463" y="191"/>
                  </a:lnTo>
                  <a:lnTo>
                    <a:pt x="480" y="155"/>
                  </a:lnTo>
                  <a:lnTo>
                    <a:pt x="495" y="116"/>
                  </a:lnTo>
                  <a:lnTo>
                    <a:pt x="506" y="80"/>
                  </a:lnTo>
                  <a:lnTo>
                    <a:pt x="549" y="84"/>
                  </a:lnTo>
                  <a:lnTo>
                    <a:pt x="56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7" name="Freeform 5"/>
            <p:cNvSpPr>
              <a:spLocks/>
            </p:cNvSpPr>
            <p:nvPr/>
          </p:nvSpPr>
          <p:spPr bwMode="auto">
            <a:xfrm>
              <a:off x="1190" y="1121"/>
              <a:ext cx="401" cy="1512"/>
            </a:xfrm>
            <a:custGeom>
              <a:avLst/>
              <a:gdLst>
                <a:gd name="T0" fmla="*/ 315 w 401"/>
                <a:gd name="T1" fmla="*/ 111 h 1512"/>
                <a:gd name="T2" fmla="*/ 0 w 401"/>
                <a:gd name="T3" fmla="*/ 1512 h 1512"/>
                <a:gd name="T4" fmla="*/ 20 w 401"/>
                <a:gd name="T5" fmla="*/ 1496 h 1512"/>
                <a:gd name="T6" fmla="*/ 43 w 401"/>
                <a:gd name="T7" fmla="*/ 1473 h 1512"/>
                <a:gd name="T8" fmla="*/ 65 w 401"/>
                <a:gd name="T9" fmla="*/ 1441 h 1512"/>
                <a:gd name="T10" fmla="*/ 91 w 401"/>
                <a:gd name="T11" fmla="*/ 1409 h 1512"/>
                <a:gd name="T12" fmla="*/ 114 w 401"/>
                <a:gd name="T13" fmla="*/ 1373 h 1512"/>
                <a:gd name="T14" fmla="*/ 136 w 401"/>
                <a:gd name="T15" fmla="*/ 1341 h 1512"/>
                <a:gd name="T16" fmla="*/ 156 w 401"/>
                <a:gd name="T17" fmla="*/ 1305 h 1512"/>
                <a:gd name="T18" fmla="*/ 170 w 401"/>
                <a:gd name="T19" fmla="*/ 1274 h 1512"/>
                <a:gd name="T20" fmla="*/ 401 w 401"/>
                <a:gd name="T21" fmla="*/ 0 h 1512"/>
                <a:gd name="T22" fmla="*/ 395 w 401"/>
                <a:gd name="T23" fmla="*/ 12 h 1512"/>
                <a:gd name="T24" fmla="*/ 386 w 401"/>
                <a:gd name="T25" fmla="*/ 28 h 1512"/>
                <a:gd name="T26" fmla="*/ 375 w 401"/>
                <a:gd name="T27" fmla="*/ 44 h 1512"/>
                <a:gd name="T28" fmla="*/ 367 w 401"/>
                <a:gd name="T29" fmla="*/ 60 h 1512"/>
                <a:gd name="T30" fmla="*/ 352 w 401"/>
                <a:gd name="T31" fmla="*/ 76 h 1512"/>
                <a:gd name="T32" fmla="*/ 341 w 401"/>
                <a:gd name="T33" fmla="*/ 87 h 1512"/>
                <a:gd name="T34" fmla="*/ 330 w 401"/>
                <a:gd name="T35" fmla="*/ 99 h 1512"/>
                <a:gd name="T36" fmla="*/ 315 w 401"/>
                <a:gd name="T37" fmla="*/ 111 h 15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01"/>
                <a:gd name="T58" fmla="*/ 0 h 1512"/>
                <a:gd name="T59" fmla="*/ 401 w 401"/>
                <a:gd name="T60" fmla="*/ 1512 h 15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01" h="1512">
                  <a:moveTo>
                    <a:pt x="315" y="111"/>
                  </a:moveTo>
                  <a:lnTo>
                    <a:pt x="0" y="1512"/>
                  </a:lnTo>
                  <a:lnTo>
                    <a:pt x="20" y="1496"/>
                  </a:lnTo>
                  <a:lnTo>
                    <a:pt x="43" y="1473"/>
                  </a:lnTo>
                  <a:lnTo>
                    <a:pt x="65" y="1441"/>
                  </a:lnTo>
                  <a:lnTo>
                    <a:pt x="91" y="1409"/>
                  </a:lnTo>
                  <a:lnTo>
                    <a:pt x="114" y="1373"/>
                  </a:lnTo>
                  <a:lnTo>
                    <a:pt x="136" y="1341"/>
                  </a:lnTo>
                  <a:lnTo>
                    <a:pt x="156" y="1305"/>
                  </a:lnTo>
                  <a:lnTo>
                    <a:pt x="170" y="1274"/>
                  </a:lnTo>
                  <a:lnTo>
                    <a:pt x="401" y="0"/>
                  </a:lnTo>
                  <a:lnTo>
                    <a:pt x="395" y="12"/>
                  </a:lnTo>
                  <a:lnTo>
                    <a:pt x="386" y="28"/>
                  </a:lnTo>
                  <a:lnTo>
                    <a:pt x="375" y="44"/>
                  </a:lnTo>
                  <a:lnTo>
                    <a:pt x="367" y="60"/>
                  </a:lnTo>
                  <a:lnTo>
                    <a:pt x="352" y="76"/>
                  </a:lnTo>
                  <a:lnTo>
                    <a:pt x="341" y="87"/>
                  </a:lnTo>
                  <a:lnTo>
                    <a:pt x="330" y="99"/>
                  </a:lnTo>
                  <a:lnTo>
                    <a:pt x="315" y="111"/>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8" name="Freeform 6"/>
            <p:cNvSpPr>
              <a:spLocks/>
            </p:cNvSpPr>
            <p:nvPr/>
          </p:nvSpPr>
          <p:spPr bwMode="auto">
            <a:xfrm>
              <a:off x="1176" y="2527"/>
              <a:ext cx="1481" cy="199"/>
            </a:xfrm>
            <a:custGeom>
              <a:avLst/>
              <a:gdLst>
                <a:gd name="T0" fmla="*/ 11 w 1481"/>
                <a:gd name="T1" fmla="*/ 147 h 199"/>
                <a:gd name="T2" fmla="*/ 43 w 1481"/>
                <a:gd name="T3" fmla="*/ 115 h 199"/>
                <a:gd name="T4" fmla="*/ 77 w 1481"/>
                <a:gd name="T5" fmla="*/ 75 h 199"/>
                <a:gd name="T6" fmla="*/ 108 w 1481"/>
                <a:gd name="T7" fmla="*/ 40 h 199"/>
                <a:gd name="T8" fmla="*/ 273 w 1481"/>
                <a:gd name="T9" fmla="*/ 75 h 199"/>
                <a:gd name="T10" fmla="*/ 529 w 1481"/>
                <a:gd name="T11" fmla="*/ 123 h 199"/>
                <a:gd name="T12" fmla="*/ 728 w 1481"/>
                <a:gd name="T13" fmla="*/ 115 h 199"/>
                <a:gd name="T14" fmla="*/ 881 w 1481"/>
                <a:gd name="T15" fmla="*/ 79 h 199"/>
                <a:gd name="T16" fmla="*/ 1009 w 1481"/>
                <a:gd name="T17" fmla="*/ 36 h 199"/>
                <a:gd name="T18" fmla="*/ 1125 w 1481"/>
                <a:gd name="T19" fmla="*/ 4 h 199"/>
                <a:gd name="T20" fmla="*/ 1250 w 1481"/>
                <a:gd name="T21" fmla="*/ 8 h 199"/>
                <a:gd name="T22" fmla="*/ 1395 w 1481"/>
                <a:gd name="T23" fmla="*/ 67 h 199"/>
                <a:gd name="T24" fmla="*/ 1469 w 1481"/>
                <a:gd name="T25" fmla="*/ 131 h 199"/>
                <a:gd name="T26" fmla="*/ 1441 w 1481"/>
                <a:gd name="T27" fmla="*/ 151 h 199"/>
                <a:gd name="T28" fmla="*/ 1415 w 1481"/>
                <a:gd name="T29" fmla="*/ 175 h 199"/>
                <a:gd name="T30" fmla="*/ 1393 w 1481"/>
                <a:gd name="T31" fmla="*/ 191 h 199"/>
                <a:gd name="T32" fmla="*/ 1367 w 1481"/>
                <a:gd name="T33" fmla="*/ 175 h 199"/>
                <a:gd name="T34" fmla="*/ 1319 w 1481"/>
                <a:gd name="T35" fmla="*/ 139 h 199"/>
                <a:gd name="T36" fmla="*/ 1265 w 1481"/>
                <a:gd name="T37" fmla="*/ 115 h 199"/>
                <a:gd name="T38" fmla="*/ 1208 w 1481"/>
                <a:gd name="T39" fmla="*/ 103 h 199"/>
                <a:gd name="T40" fmla="*/ 1145 w 1481"/>
                <a:gd name="T41" fmla="*/ 99 h 199"/>
                <a:gd name="T42" fmla="*/ 1080 w 1481"/>
                <a:gd name="T43" fmla="*/ 103 h 199"/>
                <a:gd name="T44" fmla="*/ 1017 w 1481"/>
                <a:gd name="T45" fmla="*/ 123 h 199"/>
                <a:gd name="T46" fmla="*/ 955 w 1481"/>
                <a:gd name="T47" fmla="*/ 147 h 199"/>
                <a:gd name="T48" fmla="*/ 890 w 1481"/>
                <a:gd name="T49" fmla="*/ 163 h 199"/>
                <a:gd name="T50" fmla="*/ 782 w 1481"/>
                <a:gd name="T51" fmla="*/ 163 h 199"/>
                <a:gd name="T52" fmla="*/ 645 w 1481"/>
                <a:gd name="T53" fmla="*/ 163 h 199"/>
                <a:gd name="T54" fmla="*/ 495 w 1481"/>
                <a:gd name="T55" fmla="*/ 163 h 199"/>
                <a:gd name="T56" fmla="*/ 341 w 1481"/>
                <a:gd name="T57" fmla="*/ 159 h 199"/>
                <a:gd name="T58" fmla="*/ 202 w 1481"/>
                <a:gd name="T59" fmla="*/ 159 h 199"/>
                <a:gd name="T60" fmla="*/ 88 w 1481"/>
                <a:gd name="T61" fmla="*/ 159 h 199"/>
                <a:gd name="T62" fmla="*/ 17 w 1481"/>
                <a:gd name="T63" fmla="*/ 159 h 19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481"/>
                <a:gd name="T97" fmla="*/ 0 h 199"/>
                <a:gd name="T98" fmla="*/ 1481 w 1481"/>
                <a:gd name="T99" fmla="*/ 199 h 19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481" h="199">
                  <a:moveTo>
                    <a:pt x="0" y="159"/>
                  </a:moveTo>
                  <a:lnTo>
                    <a:pt x="11" y="147"/>
                  </a:lnTo>
                  <a:lnTo>
                    <a:pt x="26" y="135"/>
                  </a:lnTo>
                  <a:lnTo>
                    <a:pt x="43" y="115"/>
                  </a:lnTo>
                  <a:lnTo>
                    <a:pt x="60" y="95"/>
                  </a:lnTo>
                  <a:lnTo>
                    <a:pt x="77" y="75"/>
                  </a:lnTo>
                  <a:lnTo>
                    <a:pt x="94" y="55"/>
                  </a:lnTo>
                  <a:lnTo>
                    <a:pt x="108" y="40"/>
                  </a:lnTo>
                  <a:lnTo>
                    <a:pt x="117" y="28"/>
                  </a:lnTo>
                  <a:lnTo>
                    <a:pt x="273" y="75"/>
                  </a:lnTo>
                  <a:lnTo>
                    <a:pt x="409" y="107"/>
                  </a:lnTo>
                  <a:lnTo>
                    <a:pt x="529" y="123"/>
                  </a:lnTo>
                  <a:lnTo>
                    <a:pt x="634" y="123"/>
                  </a:lnTo>
                  <a:lnTo>
                    <a:pt x="728" y="115"/>
                  </a:lnTo>
                  <a:lnTo>
                    <a:pt x="810" y="99"/>
                  </a:lnTo>
                  <a:lnTo>
                    <a:pt x="881" y="79"/>
                  </a:lnTo>
                  <a:lnTo>
                    <a:pt x="949" y="55"/>
                  </a:lnTo>
                  <a:lnTo>
                    <a:pt x="1009" y="36"/>
                  </a:lnTo>
                  <a:lnTo>
                    <a:pt x="1069" y="16"/>
                  </a:lnTo>
                  <a:lnTo>
                    <a:pt x="1125" y="4"/>
                  </a:lnTo>
                  <a:lnTo>
                    <a:pt x="1185" y="0"/>
                  </a:lnTo>
                  <a:lnTo>
                    <a:pt x="1250" y="8"/>
                  </a:lnTo>
                  <a:lnTo>
                    <a:pt x="1319" y="28"/>
                  </a:lnTo>
                  <a:lnTo>
                    <a:pt x="1395" y="67"/>
                  </a:lnTo>
                  <a:lnTo>
                    <a:pt x="1481" y="123"/>
                  </a:lnTo>
                  <a:lnTo>
                    <a:pt x="1469" y="131"/>
                  </a:lnTo>
                  <a:lnTo>
                    <a:pt x="1455" y="143"/>
                  </a:lnTo>
                  <a:lnTo>
                    <a:pt x="1441" y="151"/>
                  </a:lnTo>
                  <a:lnTo>
                    <a:pt x="1427" y="163"/>
                  </a:lnTo>
                  <a:lnTo>
                    <a:pt x="1415" y="175"/>
                  </a:lnTo>
                  <a:lnTo>
                    <a:pt x="1404" y="183"/>
                  </a:lnTo>
                  <a:lnTo>
                    <a:pt x="1393" y="191"/>
                  </a:lnTo>
                  <a:lnTo>
                    <a:pt x="1387" y="199"/>
                  </a:lnTo>
                  <a:lnTo>
                    <a:pt x="1367" y="175"/>
                  </a:lnTo>
                  <a:lnTo>
                    <a:pt x="1344" y="155"/>
                  </a:lnTo>
                  <a:lnTo>
                    <a:pt x="1319" y="139"/>
                  </a:lnTo>
                  <a:lnTo>
                    <a:pt x="1293" y="127"/>
                  </a:lnTo>
                  <a:lnTo>
                    <a:pt x="1265" y="115"/>
                  </a:lnTo>
                  <a:lnTo>
                    <a:pt x="1236" y="107"/>
                  </a:lnTo>
                  <a:lnTo>
                    <a:pt x="1208" y="103"/>
                  </a:lnTo>
                  <a:lnTo>
                    <a:pt x="1177" y="99"/>
                  </a:lnTo>
                  <a:lnTo>
                    <a:pt x="1145" y="99"/>
                  </a:lnTo>
                  <a:lnTo>
                    <a:pt x="1114" y="99"/>
                  </a:lnTo>
                  <a:lnTo>
                    <a:pt x="1080" y="103"/>
                  </a:lnTo>
                  <a:lnTo>
                    <a:pt x="1049" y="111"/>
                  </a:lnTo>
                  <a:lnTo>
                    <a:pt x="1017" y="123"/>
                  </a:lnTo>
                  <a:lnTo>
                    <a:pt x="986" y="131"/>
                  </a:lnTo>
                  <a:lnTo>
                    <a:pt x="955" y="147"/>
                  </a:lnTo>
                  <a:lnTo>
                    <a:pt x="926" y="163"/>
                  </a:lnTo>
                  <a:lnTo>
                    <a:pt x="890" y="163"/>
                  </a:lnTo>
                  <a:lnTo>
                    <a:pt x="838" y="163"/>
                  </a:lnTo>
                  <a:lnTo>
                    <a:pt x="782" y="163"/>
                  </a:lnTo>
                  <a:lnTo>
                    <a:pt x="716" y="163"/>
                  </a:lnTo>
                  <a:lnTo>
                    <a:pt x="645" y="163"/>
                  </a:lnTo>
                  <a:lnTo>
                    <a:pt x="571" y="163"/>
                  </a:lnTo>
                  <a:lnTo>
                    <a:pt x="495" y="163"/>
                  </a:lnTo>
                  <a:lnTo>
                    <a:pt x="418" y="159"/>
                  </a:lnTo>
                  <a:lnTo>
                    <a:pt x="341" y="159"/>
                  </a:lnTo>
                  <a:lnTo>
                    <a:pt x="267" y="159"/>
                  </a:lnTo>
                  <a:lnTo>
                    <a:pt x="202" y="159"/>
                  </a:lnTo>
                  <a:lnTo>
                    <a:pt x="139" y="159"/>
                  </a:lnTo>
                  <a:lnTo>
                    <a:pt x="88" y="159"/>
                  </a:lnTo>
                  <a:lnTo>
                    <a:pt x="45" y="159"/>
                  </a:lnTo>
                  <a:lnTo>
                    <a:pt x="17" y="159"/>
                  </a:lnTo>
                  <a:lnTo>
                    <a:pt x="0" y="159"/>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9" name="Freeform 7"/>
            <p:cNvSpPr>
              <a:spLocks/>
            </p:cNvSpPr>
            <p:nvPr/>
          </p:nvSpPr>
          <p:spPr bwMode="auto">
            <a:xfrm>
              <a:off x="2739" y="2416"/>
              <a:ext cx="1475" cy="307"/>
            </a:xfrm>
            <a:custGeom>
              <a:avLst/>
              <a:gdLst>
                <a:gd name="T0" fmla="*/ 0 w 1475"/>
                <a:gd name="T1" fmla="*/ 227 h 307"/>
                <a:gd name="T2" fmla="*/ 96 w 1475"/>
                <a:gd name="T3" fmla="*/ 140 h 307"/>
                <a:gd name="T4" fmla="*/ 190 w 1475"/>
                <a:gd name="T5" fmla="*/ 76 h 307"/>
                <a:gd name="T6" fmla="*/ 284 w 1475"/>
                <a:gd name="T7" fmla="*/ 32 h 307"/>
                <a:gd name="T8" fmla="*/ 375 w 1475"/>
                <a:gd name="T9" fmla="*/ 8 h 307"/>
                <a:gd name="T10" fmla="*/ 466 w 1475"/>
                <a:gd name="T11" fmla="*/ 0 h 307"/>
                <a:gd name="T12" fmla="*/ 554 w 1475"/>
                <a:gd name="T13" fmla="*/ 4 h 307"/>
                <a:gd name="T14" fmla="*/ 642 w 1475"/>
                <a:gd name="T15" fmla="*/ 16 h 307"/>
                <a:gd name="T16" fmla="*/ 727 w 1475"/>
                <a:gd name="T17" fmla="*/ 36 h 307"/>
                <a:gd name="T18" fmla="*/ 809 w 1475"/>
                <a:gd name="T19" fmla="*/ 60 h 307"/>
                <a:gd name="T20" fmla="*/ 889 w 1475"/>
                <a:gd name="T21" fmla="*/ 84 h 307"/>
                <a:gd name="T22" fmla="*/ 969 w 1475"/>
                <a:gd name="T23" fmla="*/ 108 h 307"/>
                <a:gd name="T24" fmla="*/ 1043 w 1475"/>
                <a:gd name="T25" fmla="*/ 128 h 307"/>
                <a:gd name="T26" fmla="*/ 1116 w 1475"/>
                <a:gd name="T27" fmla="*/ 140 h 307"/>
                <a:gd name="T28" fmla="*/ 1185 w 1475"/>
                <a:gd name="T29" fmla="*/ 140 h 307"/>
                <a:gd name="T30" fmla="*/ 1253 w 1475"/>
                <a:gd name="T31" fmla="*/ 124 h 307"/>
                <a:gd name="T32" fmla="*/ 1315 w 1475"/>
                <a:gd name="T33" fmla="*/ 96 h 307"/>
                <a:gd name="T34" fmla="*/ 1330 w 1475"/>
                <a:gd name="T35" fmla="*/ 112 h 307"/>
                <a:gd name="T36" fmla="*/ 1344 w 1475"/>
                <a:gd name="T37" fmla="*/ 132 h 307"/>
                <a:gd name="T38" fmla="*/ 1361 w 1475"/>
                <a:gd name="T39" fmla="*/ 155 h 307"/>
                <a:gd name="T40" fmla="*/ 1384 w 1475"/>
                <a:gd name="T41" fmla="*/ 183 h 307"/>
                <a:gd name="T42" fmla="*/ 1403 w 1475"/>
                <a:gd name="T43" fmla="*/ 211 h 307"/>
                <a:gd name="T44" fmla="*/ 1426 w 1475"/>
                <a:gd name="T45" fmla="*/ 235 h 307"/>
                <a:gd name="T46" fmla="*/ 1449 w 1475"/>
                <a:gd name="T47" fmla="*/ 259 h 307"/>
                <a:gd name="T48" fmla="*/ 1475 w 1475"/>
                <a:gd name="T49" fmla="*/ 275 h 307"/>
                <a:gd name="T50" fmla="*/ 702 w 1475"/>
                <a:gd name="T51" fmla="*/ 275 h 307"/>
                <a:gd name="T52" fmla="*/ 684 w 1475"/>
                <a:gd name="T53" fmla="*/ 255 h 307"/>
                <a:gd name="T54" fmla="*/ 662 w 1475"/>
                <a:gd name="T55" fmla="*/ 235 h 307"/>
                <a:gd name="T56" fmla="*/ 630 w 1475"/>
                <a:gd name="T57" fmla="*/ 215 h 307"/>
                <a:gd name="T58" fmla="*/ 599 w 1475"/>
                <a:gd name="T59" fmla="*/ 203 h 307"/>
                <a:gd name="T60" fmla="*/ 559 w 1475"/>
                <a:gd name="T61" fmla="*/ 187 h 307"/>
                <a:gd name="T62" fmla="*/ 520 w 1475"/>
                <a:gd name="T63" fmla="*/ 179 h 307"/>
                <a:gd name="T64" fmla="*/ 474 w 1475"/>
                <a:gd name="T65" fmla="*/ 175 h 307"/>
                <a:gd name="T66" fmla="*/ 432 w 1475"/>
                <a:gd name="T67" fmla="*/ 171 h 307"/>
                <a:gd name="T68" fmla="*/ 383 w 1475"/>
                <a:gd name="T69" fmla="*/ 171 h 307"/>
                <a:gd name="T70" fmla="*/ 338 w 1475"/>
                <a:gd name="T71" fmla="*/ 179 h 307"/>
                <a:gd name="T72" fmla="*/ 292 w 1475"/>
                <a:gd name="T73" fmla="*/ 187 h 307"/>
                <a:gd name="T74" fmla="*/ 250 w 1475"/>
                <a:gd name="T75" fmla="*/ 199 h 307"/>
                <a:gd name="T76" fmla="*/ 207 w 1475"/>
                <a:gd name="T77" fmla="*/ 219 h 307"/>
                <a:gd name="T78" fmla="*/ 167 w 1475"/>
                <a:gd name="T79" fmla="*/ 243 h 307"/>
                <a:gd name="T80" fmla="*/ 133 w 1475"/>
                <a:gd name="T81" fmla="*/ 271 h 307"/>
                <a:gd name="T82" fmla="*/ 102 w 1475"/>
                <a:gd name="T83" fmla="*/ 307 h 307"/>
                <a:gd name="T84" fmla="*/ 93 w 1475"/>
                <a:gd name="T85" fmla="*/ 295 h 307"/>
                <a:gd name="T86" fmla="*/ 82 w 1475"/>
                <a:gd name="T87" fmla="*/ 283 h 307"/>
                <a:gd name="T88" fmla="*/ 71 w 1475"/>
                <a:gd name="T89" fmla="*/ 275 h 307"/>
                <a:gd name="T90" fmla="*/ 59 w 1475"/>
                <a:gd name="T91" fmla="*/ 263 h 307"/>
                <a:gd name="T92" fmla="*/ 45 w 1475"/>
                <a:gd name="T93" fmla="*/ 251 h 307"/>
                <a:gd name="T94" fmla="*/ 34 w 1475"/>
                <a:gd name="T95" fmla="*/ 243 h 307"/>
                <a:gd name="T96" fmla="*/ 17 w 1475"/>
                <a:gd name="T97" fmla="*/ 235 h 307"/>
                <a:gd name="T98" fmla="*/ 0 w 1475"/>
                <a:gd name="T99" fmla="*/ 227 h 30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475"/>
                <a:gd name="T151" fmla="*/ 0 h 307"/>
                <a:gd name="T152" fmla="*/ 1475 w 1475"/>
                <a:gd name="T153" fmla="*/ 307 h 307"/>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475" h="307">
                  <a:moveTo>
                    <a:pt x="0" y="227"/>
                  </a:moveTo>
                  <a:lnTo>
                    <a:pt x="96" y="140"/>
                  </a:lnTo>
                  <a:lnTo>
                    <a:pt x="190" y="76"/>
                  </a:lnTo>
                  <a:lnTo>
                    <a:pt x="284" y="32"/>
                  </a:lnTo>
                  <a:lnTo>
                    <a:pt x="375" y="8"/>
                  </a:lnTo>
                  <a:lnTo>
                    <a:pt x="466" y="0"/>
                  </a:lnTo>
                  <a:lnTo>
                    <a:pt x="554" y="4"/>
                  </a:lnTo>
                  <a:lnTo>
                    <a:pt x="642" y="16"/>
                  </a:lnTo>
                  <a:lnTo>
                    <a:pt x="727" y="36"/>
                  </a:lnTo>
                  <a:lnTo>
                    <a:pt x="809" y="60"/>
                  </a:lnTo>
                  <a:lnTo>
                    <a:pt x="889" y="84"/>
                  </a:lnTo>
                  <a:lnTo>
                    <a:pt x="969" y="108"/>
                  </a:lnTo>
                  <a:lnTo>
                    <a:pt x="1043" y="128"/>
                  </a:lnTo>
                  <a:lnTo>
                    <a:pt x="1116" y="140"/>
                  </a:lnTo>
                  <a:lnTo>
                    <a:pt x="1185" y="140"/>
                  </a:lnTo>
                  <a:lnTo>
                    <a:pt x="1253" y="124"/>
                  </a:lnTo>
                  <a:lnTo>
                    <a:pt x="1315" y="96"/>
                  </a:lnTo>
                  <a:lnTo>
                    <a:pt x="1330" y="112"/>
                  </a:lnTo>
                  <a:lnTo>
                    <a:pt x="1344" y="132"/>
                  </a:lnTo>
                  <a:lnTo>
                    <a:pt x="1361" y="155"/>
                  </a:lnTo>
                  <a:lnTo>
                    <a:pt x="1384" y="183"/>
                  </a:lnTo>
                  <a:lnTo>
                    <a:pt x="1403" y="211"/>
                  </a:lnTo>
                  <a:lnTo>
                    <a:pt x="1426" y="235"/>
                  </a:lnTo>
                  <a:lnTo>
                    <a:pt x="1449" y="259"/>
                  </a:lnTo>
                  <a:lnTo>
                    <a:pt x="1475" y="275"/>
                  </a:lnTo>
                  <a:lnTo>
                    <a:pt x="702" y="275"/>
                  </a:lnTo>
                  <a:lnTo>
                    <a:pt x="684" y="255"/>
                  </a:lnTo>
                  <a:lnTo>
                    <a:pt x="662" y="235"/>
                  </a:lnTo>
                  <a:lnTo>
                    <a:pt x="630" y="215"/>
                  </a:lnTo>
                  <a:lnTo>
                    <a:pt x="599" y="203"/>
                  </a:lnTo>
                  <a:lnTo>
                    <a:pt x="559" y="187"/>
                  </a:lnTo>
                  <a:lnTo>
                    <a:pt x="520" y="179"/>
                  </a:lnTo>
                  <a:lnTo>
                    <a:pt x="474" y="175"/>
                  </a:lnTo>
                  <a:lnTo>
                    <a:pt x="432" y="171"/>
                  </a:lnTo>
                  <a:lnTo>
                    <a:pt x="383" y="171"/>
                  </a:lnTo>
                  <a:lnTo>
                    <a:pt x="338" y="179"/>
                  </a:lnTo>
                  <a:lnTo>
                    <a:pt x="292" y="187"/>
                  </a:lnTo>
                  <a:lnTo>
                    <a:pt x="250" y="199"/>
                  </a:lnTo>
                  <a:lnTo>
                    <a:pt x="207" y="219"/>
                  </a:lnTo>
                  <a:lnTo>
                    <a:pt x="167" y="243"/>
                  </a:lnTo>
                  <a:lnTo>
                    <a:pt x="133" y="271"/>
                  </a:lnTo>
                  <a:lnTo>
                    <a:pt x="102" y="307"/>
                  </a:lnTo>
                  <a:lnTo>
                    <a:pt x="93" y="295"/>
                  </a:lnTo>
                  <a:lnTo>
                    <a:pt x="82" y="283"/>
                  </a:lnTo>
                  <a:lnTo>
                    <a:pt x="71" y="275"/>
                  </a:lnTo>
                  <a:lnTo>
                    <a:pt x="59" y="263"/>
                  </a:lnTo>
                  <a:lnTo>
                    <a:pt x="45" y="251"/>
                  </a:lnTo>
                  <a:lnTo>
                    <a:pt x="34" y="243"/>
                  </a:lnTo>
                  <a:lnTo>
                    <a:pt x="17" y="235"/>
                  </a:lnTo>
                  <a:lnTo>
                    <a:pt x="0" y="227"/>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0" name="Freeform 8"/>
            <p:cNvSpPr>
              <a:spLocks/>
            </p:cNvSpPr>
            <p:nvPr/>
          </p:nvSpPr>
          <p:spPr bwMode="auto">
            <a:xfrm>
              <a:off x="2730" y="2305"/>
              <a:ext cx="1324" cy="334"/>
            </a:xfrm>
            <a:custGeom>
              <a:avLst/>
              <a:gdLst>
                <a:gd name="T0" fmla="*/ 0 w 1324"/>
                <a:gd name="T1" fmla="*/ 235 h 334"/>
                <a:gd name="T2" fmla="*/ 74 w 1324"/>
                <a:gd name="T3" fmla="*/ 143 h 334"/>
                <a:gd name="T4" fmla="*/ 156 w 1324"/>
                <a:gd name="T5" fmla="*/ 76 h 334"/>
                <a:gd name="T6" fmla="*/ 241 w 1324"/>
                <a:gd name="T7" fmla="*/ 32 h 334"/>
                <a:gd name="T8" fmla="*/ 329 w 1324"/>
                <a:gd name="T9" fmla="*/ 8 h 334"/>
                <a:gd name="T10" fmla="*/ 423 w 1324"/>
                <a:gd name="T11" fmla="*/ 0 h 334"/>
                <a:gd name="T12" fmla="*/ 517 w 1324"/>
                <a:gd name="T13" fmla="*/ 4 h 334"/>
                <a:gd name="T14" fmla="*/ 611 w 1324"/>
                <a:gd name="T15" fmla="*/ 20 h 334"/>
                <a:gd name="T16" fmla="*/ 705 w 1324"/>
                <a:gd name="T17" fmla="*/ 40 h 334"/>
                <a:gd name="T18" fmla="*/ 796 w 1324"/>
                <a:gd name="T19" fmla="*/ 68 h 334"/>
                <a:gd name="T20" fmla="*/ 884 w 1324"/>
                <a:gd name="T21" fmla="*/ 99 h 334"/>
                <a:gd name="T22" fmla="*/ 969 w 1324"/>
                <a:gd name="T23" fmla="*/ 127 h 334"/>
                <a:gd name="T24" fmla="*/ 1048 w 1324"/>
                <a:gd name="T25" fmla="*/ 151 h 334"/>
                <a:gd name="T26" fmla="*/ 1122 w 1324"/>
                <a:gd name="T27" fmla="*/ 167 h 334"/>
                <a:gd name="T28" fmla="*/ 1191 w 1324"/>
                <a:gd name="T29" fmla="*/ 175 h 334"/>
                <a:gd name="T30" fmla="*/ 1250 w 1324"/>
                <a:gd name="T31" fmla="*/ 167 h 334"/>
                <a:gd name="T32" fmla="*/ 1299 w 1324"/>
                <a:gd name="T33" fmla="*/ 147 h 334"/>
                <a:gd name="T34" fmla="*/ 1324 w 1324"/>
                <a:gd name="T35" fmla="*/ 199 h 334"/>
                <a:gd name="T36" fmla="*/ 1264 w 1324"/>
                <a:gd name="T37" fmla="*/ 227 h 334"/>
                <a:gd name="T38" fmla="*/ 1202 w 1324"/>
                <a:gd name="T39" fmla="*/ 235 h 334"/>
                <a:gd name="T40" fmla="*/ 1134 w 1324"/>
                <a:gd name="T41" fmla="*/ 231 h 334"/>
                <a:gd name="T42" fmla="*/ 1063 w 1324"/>
                <a:gd name="T43" fmla="*/ 219 h 334"/>
                <a:gd name="T44" fmla="*/ 989 w 1324"/>
                <a:gd name="T45" fmla="*/ 199 h 334"/>
                <a:gd name="T46" fmla="*/ 912 w 1324"/>
                <a:gd name="T47" fmla="*/ 171 h 334"/>
                <a:gd name="T48" fmla="*/ 832 w 1324"/>
                <a:gd name="T49" fmla="*/ 147 h 334"/>
                <a:gd name="T50" fmla="*/ 747 w 1324"/>
                <a:gd name="T51" fmla="*/ 119 h 334"/>
                <a:gd name="T52" fmla="*/ 662 w 1324"/>
                <a:gd name="T53" fmla="*/ 99 h 334"/>
                <a:gd name="T54" fmla="*/ 574 w 1324"/>
                <a:gd name="T55" fmla="*/ 87 h 334"/>
                <a:gd name="T56" fmla="*/ 483 w 1324"/>
                <a:gd name="T57" fmla="*/ 83 h 334"/>
                <a:gd name="T58" fmla="*/ 389 w 1324"/>
                <a:gd name="T59" fmla="*/ 95 h 334"/>
                <a:gd name="T60" fmla="*/ 295 w 1324"/>
                <a:gd name="T61" fmla="*/ 123 h 334"/>
                <a:gd name="T62" fmla="*/ 199 w 1324"/>
                <a:gd name="T63" fmla="*/ 171 h 334"/>
                <a:gd name="T64" fmla="*/ 99 w 1324"/>
                <a:gd name="T65" fmla="*/ 239 h 334"/>
                <a:gd name="T66" fmla="*/ 0 w 1324"/>
                <a:gd name="T67" fmla="*/ 334 h 334"/>
                <a:gd name="T68" fmla="*/ 3 w 1324"/>
                <a:gd name="T69" fmla="*/ 314 h 334"/>
                <a:gd name="T70" fmla="*/ 3 w 1324"/>
                <a:gd name="T71" fmla="*/ 290 h 334"/>
                <a:gd name="T72" fmla="*/ 3 w 1324"/>
                <a:gd name="T73" fmla="*/ 263 h 334"/>
                <a:gd name="T74" fmla="*/ 0 w 1324"/>
                <a:gd name="T75" fmla="*/ 235 h 33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324"/>
                <a:gd name="T115" fmla="*/ 0 h 334"/>
                <a:gd name="T116" fmla="*/ 1324 w 1324"/>
                <a:gd name="T117" fmla="*/ 334 h 33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324" h="334">
                  <a:moveTo>
                    <a:pt x="0" y="235"/>
                  </a:moveTo>
                  <a:lnTo>
                    <a:pt x="74" y="143"/>
                  </a:lnTo>
                  <a:lnTo>
                    <a:pt x="156" y="76"/>
                  </a:lnTo>
                  <a:lnTo>
                    <a:pt x="241" y="32"/>
                  </a:lnTo>
                  <a:lnTo>
                    <a:pt x="329" y="8"/>
                  </a:lnTo>
                  <a:lnTo>
                    <a:pt x="423" y="0"/>
                  </a:lnTo>
                  <a:lnTo>
                    <a:pt x="517" y="4"/>
                  </a:lnTo>
                  <a:lnTo>
                    <a:pt x="611" y="20"/>
                  </a:lnTo>
                  <a:lnTo>
                    <a:pt x="705" y="40"/>
                  </a:lnTo>
                  <a:lnTo>
                    <a:pt x="796" y="68"/>
                  </a:lnTo>
                  <a:lnTo>
                    <a:pt x="884" y="99"/>
                  </a:lnTo>
                  <a:lnTo>
                    <a:pt x="969" y="127"/>
                  </a:lnTo>
                  <a:lnTo>
                    <a:pt x="1048" y="151"/>
                  </a:lnTo>
                  <a:lnTo>
                    <a:pt x="1122" y="167"/>
                  </a:lnTo>
                  <a:lnTo>
                    <a:pt x="1191" y="175"/>
                  </a:lnTo>
                  <a:lnTo>
                    <a:pt x="1250" y="167"/>
                  </a:lnTo>
                  <a:lnTo>
                    <a:pt x="1299" y="147"/>
                  </a:lnTo>
                  <a:lnTo>
                    <a:pt x="1324" y="199"/>
                  </a:lnTo>
                  <a:lnTo>
                    <a:pt x="1264" y="227"/>
                  </a:lnTo>
                  <a:lnTo>
                    <a:pt x="1202" y="235"/>
                  </a:lnTo>
                  <a:lnTo>
                    <a:pt x="1134" y="231"/>
                  </a:lnTo>
                  <a:lnTo>
                    <a:pt x="1063" y="219"/>
                  </a:lnTo>
                  <a:lnTo>
                    <a:pt x="989" y="199"/>
                  </a:lnTo>
                  <a:lnTo>
                    <a:pt x="912" y="171"/>
                  </a:lnTo>
                  <a:lnTo>
                    <a:pt x="832" y="147"/>
                  </a:lnTo>
                  <a:lnTo>
                    <a:pt x="747" y="119"/>
                  </a:lnTo>
                  <a:lnTo>
                    <a:pt x="662" y="99"/>
                  </a:lnTo>
                  <a:lnTo>
                    <a:pt x="574" y="87"/>
                  </a:lnTo>
                  <a:lnTo>
                    <a:pt x="483" y="83"/>
                  </a:lnTo>
                  <a:lnTo>
                    <a:pt x="389" y="95"/>
                  </a:lnTo>
                  <a:lnTo>
                    <a:pt x="295" y="123"/>
                  </a:lnTo>
                  <a:lnTo>
                    <a:pt x="199" y="171"/>
                  </a:lnTo>
                  <a:lnTo>
                    <a:pt x="99" y="239"/>
                  </a:lnTo>
                  <a:lnTo>
                    <a:pt x="0" y="334"/>
                  </a:lnTo>
                  <a:lnTo>
                    <a:pt x="3" y="314"/>
                  </a:lnTo>
                  <a:lnTo>
                    <a:pt x="3" y="290"/>
                  </a:lnTo>
                  <a:lnTo>
                    <a:pt x="3" y="263"/>
                  </a:lnTo>
                  <a:lnTo>
                    <a:pt x="0" y="235"/>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1" name="Freeform 9"/>
            <p:cNvSpPr>
              <a:spLocks/>
            </p:cNvSpPr>
            <p:nvPr/>
          </p:nvSpPr>
          <p:spPr bwMode="auto">
            <a:xfrm>
              <a:off x="2922" y="2627"/>
              <a:ext cx="466" cy="68"/>
            </a:xfrm>
            <a:custGeom>
              <a:avLst/>
              <a:gdLst>
                <a:gd name="T0" fmla="*/ 466 w 466"/>
                <a:gd name="T1" fmla="*/ 68 h 68"/>
                <a:gd name="T2" fmla="*/ 0 w 466"/>
                <a:gd name="T3" fmla="*/ 68 h 68"/>
                <a:gd name="T4" fmla="*/ 23 w 466"/>
                <a:gd name="T5" fmla="*/ 52 h 68"/>
                <a:gd name="T6" fmla="*/ 49 w 466"/>
                <a:gd name="T7" fmla="*/ 36 h 68"/>
                <a:gd name="T8" fmla="*/ 77 w 466"/>
                <a:gd name="T9" fmla="*/ 24 h 68"/>
                <a:gd name="T10" fmla="*/ 108 w 466"/>
                <a:gd name="T11" fmla="*/ 16 h 68"/>
                <a:gd name="T12" fmla="*/ 140 w 466"/>
                <a:gd name="T13" fmla="*/ 8 h 68"/>
                <a:gd name="T14" fmla="*/ 171 w 466"/>
                <a:gd name="T15" fmla="*/ 4 h 68"/>
                <a:gd name="T16" fmla="*/ 205 w 466"/>
                <a:gd name="T17" fmla="*/ 0 h 68"/>
                <a:gd name="T18" fmla="*/ 239 w 466"/>
                <a:gd name="T19" fmla="*/ 0 h 68"/>
                <a:gd name="T20" fmla="*/ 273 w 466"/>
                <a:gd name="T21" fmla="*/ 4 h 68"/>
                <a:gd name="T22" fmla="*/ 304 w 466"/>
                <a:gd name="T23" fmla="*/ 8 h 68"/>
                <a:gd name="T24" fmla="*/ 336 w 466"/>
                <a:gd name="T25" fmla="*/ 12 h 68"/>
                <a:gd name="T26" fmla="*/ 367 w 466"/>
                <a:gd name="T27" fmla="*/ 20 h 68"/>
                <a:gd name="T28" fmla="*/ 395 w 466"/>
                <a:gd name="T29" fmla="*/ 28 h 68"/>
                <a:gd name="T30" fmla="*/ 421 w 466"/>
                <a:gd name="T31" fmla="*/ 40 h 68"/>
                <a:gd name="T32" fmla="*/ 446 w 466"/>
                <a:gd name="T33" fmla="*/ 52 h 68"/>
                <a:gd name="T34" fmla="*/ 466 w 466"/>
                <a:gd name="T35" fmla="*/ 68 h 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66"/>
                <a:gd name="T55" fmla="*/ 0 h 68"/>
                <a:gd name="T56" fmla="*/ 466 w 466"/>
                <a:gd name="T57" fmla="*/ 68 h 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66" h="68">
                  <a:moveTo>
                    <a:pt x="466" y="68"/>
                  </a:moveTo>
                  <a:lnTo>
                    <a:pt x="0" y="68"/>
                  </a:lnTo>
                  <a:lnTo>
                    <a:pt x="23" y="52"/>
                  </a:lnTo>
                  <a:lnTo>
                    <a:pt x="49" y="36"/>
                  </a:lnTo>
                  <a:lnTo>
                    <a:pt x="77" y="24"/>
                  </a:lnTo>
                  <a:lnTo>
                    <a:pt x="108" y="16"/>
                  </a:lnTo>
                  <a:lnTo>
                    <a:pt x="140" y="8"/>
                  </a:lnTo>
                  <a:lnTo>
                    <a:pt x="171" y="4"/>
                  </a:lnTo>
                  <a:lnTo>
                    <a:pt x="205" y="0"/>
                  </a:lnTo>
                  <a:lnTo>
                    <a:pt x="239" y="0"/>
                  </a:lnTo>
                  <a:lnTo>
                    <a:pt x="273" y="4"/>
                  </a:lnTo>
                  <a:lnTo>
                    <a:pt x="304" y="8"/>
                  </a:lnTo>
                  <a:lnTo>
                    <a:pt x="336" y="12"/>
                  </a:lnTo>
                  <a:lnTo>
                    <a:pt x="367" y="20"/>
                  </a:lnTo>
                  <a:lnTo>
                    <a:pt x="395" y="28"/>
                  </a:lnTo>
                  <a:lnTo>
                    <a:pt x="421" y="40"/>
                  </a:lnTo>
                  <a:lnTo>
                    <a:pt x="446" y="52"/>
                  </a:lnTo>
                  <a:lnTo>
                    <a:pt x="466" y="68"/>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2" name="Freeform 10"/>
            <p:cNvSpPr>
              <a:spLocks/>
            </p:cNvSpPr>
            <p:nvPr/>
          </p:nvSpPr>
          <p:spPr bwMode="auto">
            <a:xfrm>
              <a:off x="2225" y="2656"/>
              <a:ext cx="253" cy="28"/>
            </a:xfrm>
            <a:custGeom>
              <a:avLst/>
              <a:gdLst>
                <a:gd name="T0" fmla="*/ 0 w 253"/>
                <a:gd name="T1" fmla="*/ 24 h 28"/>
                <a:gd name="T2" fmla="*/ 31 w 253"/>
                <a:gd name="T3" fmla="*/ 12 h 28"/>
                <a:gd name="T4" fmla="*/ 65 w 253"/>
                <a:gd name="T5" fmla="*/ 8 h 28"/>
                <a:gd name="T6" fmla="*/ 102 w 253"/>
                <a:gd name="T7" fmla="*/ 4 h 28"/>
                <a:gd name="T8" fmla="*/ 139 w 253"/>
                <a:gd name="T9" fmla="*/ 0 h 28"/>
                <a:gd name="T10" fmla="*/ 173 w 253"/>
                <a:gd name="T11" fmla="*/ 4 h 28"/>
                <a:gd name="T12" fmla="*/ 205 w 253"/>
                <a:gd name="T13" fmla="*/ 8 h 28"/>
                <a:gd name="T14" fmla="*/ 230 w 253"/>
                <a:gd name="T15" fmla="*/ 16 h 28"/>
                <a:gd name="T16" fmla="*/ 253 w 253"/>
                <a:gd name="T17" fmla="*/ 28 h 28"/>
                <a:gd name="T18" fmla="*/ 0 w 253"/>
                <a:gd name="T19" fmla="*/ 24 h 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3"/>
                <a:gd name="T31" fmla="*/ 0 h 28"/>
                <a:gd name="T32" fmla="*/ 253 w 253"/>
                <a:gd name="T33" fmla="*/ 28 h 2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3" h="28">
                  <a:moveTo>
                    <a:pt x="0" y="24"/>
                  </a:moveTo>
                  <a:lnTo>
                    <a:pt x="31" y="12"/>
                  </a:lnTo>
                  <a:lnTo>
                    <a:pt x="65" y="8"/>
                  </a:lnTo>
                  <a:lnTo>
                    <a:pt x="102" y="4"/>
                  </a:lnTo>
                  <a:lnTo>
                    <a:pt x="139" y="0"/>
                  </a:lnTo>
                  <a:lnTo>
                    <a:pt x="173" y="4"/>
                  </a:lnTo>
                  <a:lnTo>
                    <a:pt x="205" y="8"/>
                  </a:lnTo>
                  <a:lnTo>
                    <a:pt x="230" y="16"/>
                  </a:lnTo>
                  <a:lnTo>
                    <a:pt x="253" y="28"/>
                  </a:lnTo>
                  <a:lnTo>
                    <a:pt x="0" y="24"/>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3" name="Freeform 11"/>
            <p:cNvSpPr>
              <a:spLocks/>
            </p:cNvSpPr>
            <p:nvPr/>
          </p:nvSpPr>
          <p:spPr bwMode="auto">
            <a:xfrm>
              <a:off x="3829" y="1087"/>
              <a:ext cx="469" cy="1664"/>
            </a:xfrm>
            <a:custGeom>
              <a:avLst/>
              <a:gdLst>
                <a:gd name="T0" fmla="*/ 0 w 469"/>
                <a:gd name="T1" fmla="*/ 0 h 1664"/>
                <a:gd name="T2" fmla="*/ 242 w 469"/>
                <a:gd name="T3" fmla="*/ 1377 h 1664"/>
                <a:gd name="T4" fmla="*/ 253 w 469"/>
                <a:gd name="T5" fmla="*/ 1397 h 1664"/>
                <a:gd name="T6" fmla="*/ 273 w 469"/>
                <a:gd name="T7" fmla="*/ 1429 h 1664"/>
                <a:gd name="T8" fmla="*/ 299 w 469"/>
                <a:gd name="T9" fmla="*/ 1469 h 1664"/>
                <a:gd name="T10" fmla="*/ 327 w 469"/>
                <a:gd name="T11" fmla="*/ 1509 h 1664"/>
                <a:gd name="T12" fmla="*/ 358 w 469"/>
                <a:gd name="T13" fmla="*/ 1552 h 1664"/>
                <a:gd name="T14" fmla="*/ 395 w 469"/>
                <a:gd name="T15" fmla="*/ 1596 h 1664"/>
                <a:gd name="T16" fmla="*/ 432 w 469"/>
                <a:gd name="T17" fmla="*/ 1632 h 1664"/>
                <a:gd name="T18" fmla="*/ 469 w 469"/>
                <a:gd name="T19" fmla="*/ 1664 h 1664"/>
                <a:gd name="T20" fmla="*/ 111 w 469"/>
                <a:gd name="T21" fmla="*/ 191 h 1664"/>
                <a:gd name="T22" fmla="*/ 100 w 469"/>
                <a:gd name="T23" fmla="*/ 175 h 1664"/>
                <a:gd name="T24" fmla="*/ 85 w 469"/>
                <a:gd name="T25" fmla="*/ 151 h 1664"/>
                <a:gd name="T26" fmla="*/ 68 w 469"/>
                <a:gd name="T27" fmla="*/ 128 h 1664"/>
                <a:gd name="T28" fmla="*/ 51 w 469"/>
                <a:gd name="T29" fmla="*/ 100 h 1664"/>
                <a:gd name="T30" fmla="*/ 37 w 469"/>
                <a:gd name="T31" fmla="*/ 72 h 1664"/>
                <a:gd name="T32" fmla="*/ 23 w 469"/>
                <a:gd name="T33" fmla="*/ 48 h 1664"/>
                <a:gd name="T34" fmla="*/ 9 w 469"/>
                <a:gd name="T35" fmla="*/ 20 h 1664"/>
                <a:gd name="T36" fmla="*/ 0 w 469"/>
                <a:gd name="T37" fmla="*/ 0 h 166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69"/>
                <a:gd name="T58" fmla="*/ 0 h 1664"/>
                <a:gd name="T59" fmla="*/ 469 w 469"/>
                <a:gd name="T60" fmla="*/ 1664 h 166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69" h="1664">
                  <a:moveTo>
                    <a:pt x="0" y="0"/>
                  </a:moveTo>
                  <a:lnTo>
                    <a:pt x="242" y="1377"/>
                  </a:lnTo>
                  <a:lnTo>
                    <a:pt x="253" y="1397"/>
                  </a:lnTo>
                  <a:lnTo>
                    <a:pt x="273" y="1429"/>
                  </a:lnTo>
                  <a:lnTo>
                    <a:pt x="299" y="1469"/>
                  </a:lnTo>
                  <a:lnTo>
                    <a:pt x="327" y="1509"/>
                  </a:lnTo>
                  <a:lnTo>
                    <a:pt x="358" y="1552"/>
                  </a:lnTo>
                  <a:lnTo>
                    <a:pt x="395" y="1596"/>
                  </a:lnTo>
                  <a:lnTo>
                    <a:pt x="432" y="1632"/>
                  </a:lnTo>
                  <a:lnTo>
                    <a:pt x="469" y="1664"/>
                  </a:lnTo>
                  <a:lnTo>
                    <a:pt x="111" y="191"/>
                  </a:lnTo>
                  <a:lnTo>
                    <a:pt x="100" y="175"/>
                  </a:lnTo>
                  <a:lnTo>
                    <a:pt x="85" y="151"/>
                  </a:lnTo>
                  <a:lnTo>
                    <a:pt x="68" y="128"/>
                  </a:lnTo>
                  <a:lnTo>
                    <a:pt x="51" y="100"/>
                  </a:lnTo>
                  <a:lnTo>
                    <a:pt x="37" y="72"/>
                  </a:lnTo>
                  <a:lnTo>
                    <a:pt x="23" y="48"/>
                  </a:lnTo>
                  <a:lnTo>
                    <a:pt x="9" y="20"/>
                  </a:lnTo>
                  <a:lnTo>
                    <a:pt x="0" y="0"/>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4" name="Freeform 12"/>
            <p:cNvSpPr>
              <a:spLocks/>
            </p:cNvSpPr>
            <p:nvPr/>
          </p:nvSpPr>
          <p:spPr bwMode="auto">
            <a:xfrm>
              <a:off x="1400" y="987"/>
              <a:ext cx="974" cy="1472"/>
            </a:xfrm>
            <a:custGeom>
              <a:avLst/>
              <a:gdLst>
                <a:gd name="T0" fmla="*/ 244 w 974"/>
                <a:gd name="T1" fmla="*/ 0 h 1472"/>
                <a:gd name="T2" fmla="*/ 273 w 974"/>
                <a:gd name="T3" fmla="*/ 7 h 1472"/>
                <a:gd name="T4" fmla="*/ 68 w 974"/>
                <a:gd name="T5" fmla="*/ 1162 h 1472"/>
                <a:gd name="T6" fmla="*/ 91 w 974"/>
                <a:gd name="T7" fmla="*/ 1225 h 1472"/>
                <a:gd name="T8" fmla="*/ 122 w 974"/>
                <a:gd name="T9" fmla="*/ 1277 h 1472"/>
                <a:gd name="T10" fmla="*/ 156 w 974"/>
                <a:gd name="T11" fmla="*/ 1321 h 1472"/>
                <a:gd name="T12" fmla="*/ 199 w 974"/>
                <a:gd name="T13" fmla="*/ 1349 h 1472"/>
                <a:gd name="T14" fmla="*/ 244 w 974"/>
                <a:gd name="T15" fmla="*/ 1369 h 1472"/>
                <a:gd name="T16" fmla="*/ 292 w 974"/>
                <a:gd name="T17" fmla="*/ 1381 h 1472"/>
                <a:gd name="T18" fmla="*/ 344 w 974"/>
                <a:gd name="T19" fmla="*/ 1389 h 1472"/>
                <a:gd name="T20" fmla="*/ 398 w 974"/>
                <a:gd name="T21" fmla="*/ 1385 h 1472"/>
                <a:gd name="T22" fmla="*/ 452 w 974"/>
                <a:gd name="T23" fmla="*/ 1377 h 1472"/>
                <a:gd name="T24" fmla="*/ 508 w 974"/>
                <a:gd name="T25" fmla="*/ 1369 h 1472"/>
                <a:gd name="T26" fmla="*/ 562 w 974"/>
                <a:gd name="T27" fmla="*/ 1353 h 1472"/>
                <a:gd name="T28" fmla="*/ 616 w 974"/>
                <a:gd name="T29" fmla="*/ 1337 h 1472"/>
                <a:gd name="T30" fmla="*/ 670 w 974"/>
                <a:gd name="T31" fmla="*/ 1321 h 1472"/>
                <a:gd name="T32" fmla="*/ 719 w 974"/>
                <a:gd name="T33" fmla="*/ 1305 h 1472"/>
                <a:gd name="T34" fmla="*/ 767 w 974"/>
                <a:gd name="T35" fmla="*/ 1289 h 1472"/>
                <a:gd name="T36" fmla="*/ 810 w 974"/>
                <a:gd name="T37" fmla="*/ 1277 h 1472"/>
                <a:gd name="T38" fmla="*/ 830 w 974"/>
                <a:gd name="T39" fmla="*/ 1281 h 1472"/>
                <a:gd name="T40" fmla="*/ 849 w 974"/>
                <a:gd name="T41" fmla="*/ 1285 h 1472"/>
                <a:gd name="T42" fmla="*/ 869 w 974"/>
                <a:gd name="T43" fmla="*/ 1285 h 1472"/>
                <a:gd name="T44" fmla="*/ 889 w 974"/>
                <a:gd name="T45" fmla="*/ 1289 h 1472"/>
                <a:gd name="T46" fmla="*/ 906 w 974"/>
                <a:gd name="T47" fmla="*/ 1297 h 1472"/>
                <a:gd name="T48" fmla="*/ 926 w 974"/>
                <a:gd name="T49" fmla="*/ 1301 h 1472"/>
                <a:gd name="T50" fmla="*/ 949 w 974"/>
                <a:gd name="T51" fmla="*/ 1309 h 1472"/>
                <a:gd name="T52" fmla="*/ 974 w 974"/>
                <a:gd name="T53" fmla="*/ 1317 h 1472"/>
                <a:gd name="T54" fmla="*/ 898 w 974"/>
                <a:gd name="T55" fmla="*/ 1317 h 1472"/>
                <a:gd name="T56" fmla="*/ 824 w 974"/>
                <a:gd name="T57" fmla="*/ 1325 h 1472"/>
                <a:gd name="T58" fmla="*/ 758 w 974"/>
                <a:gd name="T59" fmla="*/ 1337 h 1472"/>
                <a:gd name="T60" fmla="*/ 699 w 974"/>
                <a:gd name="T61" fmla="*/ 1353 h 1472"/>
                <a:gd name="T62" fmla="*/ 642 w 974"/>
                <a:gd name="T63" fmla="*/ 1373 h 1472"/>
                <a:gd name="T64" fmla="*/ 588 w 974"/>
                <a:gd name="T65" fmla="*/ 1393 h 1472"/>
                <a:gd name="T66" fmla="*/ 534 w 974"/>
                <a:gd name="T67" fmla="*/ 1412 h 1472"/>
                <a:gd name="T68" fmla="*/ 483 w 974"/>
                <a:gd name="T69" fmla="*/ 1432 h 1472"/>
                <a:gd name="T70" fmla="*/ 432 w 974"/>
                <a:gd name="T71" fmla="*/ 1448 h 1472"/>
                <a:gd name="T72" fmla="*/ 381 w 974"/>
                <a:gd name="T73" fmla="*/ 1464 h 1472"/>
                <a:gd name="T74" fmla="*/ 327 w 974"/>
                <a:gd name="T75" fmla="*/ 1472 h 1472"/>
                <a:gd name="T76" fmla="*/ 270 w 974"/>
                <a:gd name="T77" fmla="*/ 1472 h 1472"/>
                <a:gd name="T78" fmla="*/ 210 w 974"/>
                <a:gd name="T79" fmla="*/ 1468 h 1472"/>
                <a:gd name="T80" fmla="*/ 145 w 974"/>
                <a:gd name="T81" fmla="*/ 1452 h 1472"/>
                <a:gd name="T82" fmla="*/ 76 w 974"/>
                <a:gd name="T83" fmla="*/ 1424 h 1472"/>
                <a:gd name="T84" fmla="*/ 0 w 974"/>
                <a:gd name="T85" fmla="*/ 1389 h 1472"/>
                <a:gd name="T86" fmla="*/ 244 w 974"/>
                <a:gd name="T87" fmla="*/ 0 h 147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974"/>
                <a:gd name="T133" fmla="*/ 0 h 1472"/>
                <a:gd name="T134" fmla="*/ 974 w 974"/>
                <a:gd name="T135" fmla="*/ 1472 h 147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974" h="1472">
                  <a:moveTo>
                    <a:pt x="244" y="0"/>
                  </a:moveTo>
                  <a:lnTo>
                    <a:pt x="273" y="7"/>
                  </a:lnTo>
                  <a:lnTo>
                    <a:pt x="68" y="1162"/>
                  </a:lnTo>
                  <a:lnTo>
                    <a:pt x="91" y="1225"/>
                  </a:lnTo>
                  <a:lnTo>
                    <a:pt x="122" y="1277"/>
                  </a:lnTo>
                  <a:lnTo>
                    <a:pt x="156" y="1321"/>
                  </a:lnTo>
                  <a:lnTo>
                    <a:pt x="199" y="1349"/>
                  </a:lnTo>
                  <a:lnTo>
                    <a:pt x="244" y="1369"/>
                  </a:lnTo>
                  <a:lnTo>
                    <a:pt x="292" y="1381"/>
                  </a:lnTo>
                  <a:lnTo>
                    <a:pt x="344" y="1389"/>
                  </a:lnTo>
                  <a:lnTo>
                    <a:pt x="398" y="1385"/>
                  </a:lnTo>
                  <a:lnTo>
                    <a:pt x="452" y="1377"/>
                  </a:lnTo>
                  <a:lnTo>
                    <a:pt x="508" y="1369"/>
                  </a:lnTo>
                  <a:lnTo>
                    <a:pt x="562" y="1353"/>
                  </a:lnTo>
                  <a:lnTo>
                    <a:pt x="616" y="1337"/>
                  </a:lnTo>
                  <a:lnTo>
                    <a:pt x="670" y="1321"/>
                  </a:lnTo>
                  <a:lnTo>
                    <a:pt x="719" y="1305"/>
                  </a:lnTo>
                  <a:lnTo>
                    <a:pt x="767" y="1289"/>
                  </a:lnTo>
                  <a:lnTo>
                    <a:pt x="810" y="1277"/>
                  </a:lnTo>
                  <a:lnTo>
                    <a:pt x="830" y="1281"/>
                  </a:lnTo>
                  <a:lnTo>
                    <a:pt x="849" y="1285"/>
                  </a:lnTo>
                  <a:lnTo>
                    <a:pt x="869" y="1285"/>
                  </a:lnTo>
                  <a:lnTo>
                    <a:pt x="889" y="1289"/>
                  </a:lnTo>
                  <a:lnTo>
                    <a:pt x="906" y="1297"/>
                  </a:lnTo>
                  <a:lnTo>
                    <a:pt x="926" y="1301"/>
                  </a:lnTo>
                  <a:lnTo>
                    <a:pt x="949" y="1309"/>
                  </a:lnTo>
                  <a:lnTo>
                    <a:pt x="974" y="1317"/>
                  </a:lnTo>
                  <a:lnTo>
                    <a:pt x="898" y="1317"/>
                  </a:lnTo>
                  <a:lnTo>
                    <a:pt x="824" y="1325"/>
                  </a:lnTo>
                  <a:lnTo>
                    <a:pt x="758" y="1337"/>
                  </a:lnTo>
                  <a:lnTo>
                    <a:pt x="699" y="1353"/>
                  </a:lnTo>
                  <a:lnTo>
                    <a:pt x="642" y="1373"/>
                  </a:lnTo>
                  <a:lnTo>
                    <a:pt x="588" y="1393"/>
                  </a:lnTo>
                  <a:lnTo>
                    <a:pt x="534" y="1412"/>
                  </a:lnTo>
                  <a:lnTo>
                    <a:pt x="483" y="1432"/>
                  </a:lnTo>
                  <a:lnTo>
                    <a:pt x="432" y="1448"/>
                  </a:lnTo>
                  <a:lnTo>
                    <a:pt x="381" y="1464"/>
                  </a:lnTo>
                  <a:lnTo>
                    <a:pt x="327" y="1472"/>
                  </a:lnTo>
                  <a:lnTo>
                    <a:pt x="270" y="1472"/>
                  </a:lnTo>
                  <a:lnTo>
                    <a:pt x="210" y="1468"/>
                  </a:lnTo>
                  <a:lnTo>
                    <a:pt x="145" y="1452"/>
                  </a:lnTo>
                  <a:lnTo>
                    <a:pt x="76" y="1424"/>
                  </a:lnTo>
                  <a:lnTo>
                    <a:pt x="0" y="1389"/>
                  </a:lnTo>
                  <a:lnTo>
                    <a:pt x="24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5" name="Freeform 13"/>
            <p:cNvSpPr>
              <a:spLocks/>
            </p:cNvSpPr>
            <p:nvPr/>
          </p:nvSpPr>
          <p:spPr bwMode="auto">
            <a:xfrm>
              <a:off x="1498" y="1413"/>
              <a:ext cx="682" cy="928"/>
            </a:xfrm>
            <a:custGeom>
              <a:avLst/>
              <a:gdLst>
                <a:gd name="T0" fmla="*/ 131 w 682"/>
                <a:gd name="T1" fmla="*/ 0 h 928"/>
                <a:gd name="T2" fmla="*/ 122 w 682"/>
                <a:gd name="T3" fmla="*/ 56 h 928"/>
                <a:gd name="T4" fmla="*/ 105 w 682"/>
                <a:gd name="T5" fmla="*/ 152 h 928"/>
                <a:gd name="T6" fmla="*/ 83 w 682"/>
                <a:gd name="T7" fmla="*/ 271 h 928"/>
                <a:gd name="T8" fmla="*/ 60 w 682"/>
                <a:gd name="T9" fmla="*/ 402 h 928"/>
                <a:gd name="T10" fmla="*/ 37 w 682"/>
                <a:gd name="T11" fmla="*/ 526 h 928"/>
                <a:gd name="T12" fmla="*/ 17 w 682"/>
                <a:gd name="T13" fmla="*/ 633 h 928"/>
                <a:gd name="T14" fmla="*/ 6 w 682"/>
                <a:gd name="T15" fmla="*/ 709 h 928"/>
                <a:gd name="T16" fmla="*/ 0 w 682"/>
                <a:gd name="T17" fmla="*/ 737 h 928"/>
                <a:gd name="T18" fmla="*/ 23 w 682"/>
                <a:gd name="T19" fmla="*/ 796 h 928"/>
                <a:gd name="T20" fmla="*/ 54 w 682"/>
                <a:gd name="T21" fmla="*/ 844 h 928"/>
                <a:gd name="T22" fmla="*/ 91 w 682"/>
                <a:gd name="T23" fmla="*/ 880 h 928"/>
                <a:gd name="T24" fmla="*/ 134 w 682"/>
                <a:gd name="T25" fmla="*/ 904 h 928"/>
                <a:gd name="T26" fmla="*/ 182 w 682"/>
                <a:gd name="T27" fmla="*/ 920 h 928"/>
                <a:gd name="T28" fmla="*/ 233 w 682"/>
                <a:gd name="T29" fmla="*/ 928 h 928"/>
                <a:gd name="T30" fmla="*/ 287 w 682"/>
                <a:gd name="T31" fmla="*/ 928 h 928"/>
                <a:gd name="T32" fmla="*/ 341 w 682"/>
                <a:gd name="T33" fmla="*/ 924 h 928"/>
                <a:gd name="T34" fmla="*/ 398 w 682"/>
                <a:gd name="T35" fmla="*/ 916 h 928"/>
                <a:gd name="T36" fmla="*/ 452 w 682"/>
                <a:gd name="T37" fmla="*/ 904 h 928"/>
                <a:gd name="T38" fmla="*/ 503 w 682"/>
                <a:gd name="T39" fmla="*/ 892 h 928"/>
                <a:gd name="T40" fmla="*/ 549 w 682"/>
                <a:gd name="T41" fmla="*/ 876 h 928"/>
                <a:gd name="T42" fmla="*/ 594 w 682"/>
                <a:gd name="T43" fmla="*/ 864 h 928"/>
                <a:gd name="T44" fmla="*/ 631 w 682"/>
                <a:gd name="T45" fmla="*/ 856 h 928"/>
                <a:gd name="T46" fmla="*/ 659 w 682"/>
                <a:gd name="T47" fmla="*/ 848 h 928"/>
                <a:gd name="T48" fmla="*/ 682 w 682"/>
                <a:gd name="T49" fmla="*/ 844 h 928"/>
                <a:gd name="T50" fmla="*/ 617 w 682"/>
                <a:gd name="T51" fmla="*/ 832 h 928"/>
                <a:gd name="T52" fmla="*/ 554 w 682"/>
                <a:gd name="T53" fmla="*/ 816 h 928"/>
                <a:gd name="T54" fmla="*/ 495 w 682"/>
                <a:gd name="T55" fmla="*/ 796 h 928"/>
                <a:gd name="T56" fmla="*/ 438 w 682"/>
                <a:gd name="T57" fmla="*/ 769 h 928"/>
                <a:gd name="T58" fmla="*/ 387 w 682"/>
                <a:gd name="T59" fmla="*/ 741 h 928"/>
                <a:gd name="T60" fmla="*/ 338 w 682"/>
                <a:gd name="T61" fmla="*/ 705 h 928"/>
                <a:gd name="T62" fmla="*/ 296 w 682"/>
                <a:gd name="T63" fmla="*/ 665 h 928"/>
                <a:gd name="T64" fmla="*/ 259 w 682"/>
                <a:gd name="T65" fmla="*/ 617 h 928"/>
                <a:gd name="T66" fmla="*/ 222 w 682"/>
                <a:gd name="T67" fmla="*/ 566 h 928"/>
                <a:gd name="T68" fmla="*/ 193 w 682"/>
                <a:gd name="T69" fmla="*/ 506 h 928"/>
                <a:gd name="T70" fmla="*/ 171 w 682"/>
                <a:gd name="T71" fmla="*/ 442 h 928"/>
                <a:gd name="T72" fmla="*/ 151 w 682"/>
                <a:gd name="T73" fmla="*/ 367 h 928"/>
                <a:gd name="T74" fmla="*/ 137 w 682"/>
                <a:gd name="T75" fmla="*/ 287 h 928"/>
                <a:gd name="T76" fmla="*/ 128 w 682"/>
                <a:gd name="T77" fmla="*/ 199 h 928"/>
                <a:gd name="T78" fmla="*/ 128 w 682"/>
                <a:gd name="T79" fmla="*/ 104 h 928"/>
                <a:gd name="T80" fmla="*/ 131 w 682"/>
                <a:gd name="T81" fmla="*/ 0 h 92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82"/>
                <a:gd name="T124" fmla="*/ 0 h 928"/>
                <a:gd name="T125" fmla="*/ 682 w 682"/>
                <a:gd name="T126" fmla="*/ 928 h 92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82" h="928">
                  <a:moveTo>
                    <a:pt x="131" y="0"/>
                  </a:moveTo>
                  <a:lnTo>
                    <a:pt x="122" y="56"/>
                  </a:lnTo>
                  <a:lnTo>
                    <a:pt x="105" y="152"/>
                  </a:lnTo>
                  <a:lnTo>
                    <a:pt x="83" y="271"/>
                  </a:lnTo>
                  <a:lnTo>
                    <a:pt x="60" y="402"/>
                  </a:lnTo>
                  <a:lnTo>
                    <a:pt x="37" y="526"/>
                  </a:lnTo>
                  <a:lnTo>
                    <a:pt x="17" y="633"/>
                  </a:lnTo>
                  <a:lnTo>
                    <a:pt x="6" y="709"/>
                  </a:lnTo>
                  <a:lnTo>
                    <a:pt x="0" y="737"/>
                  </a:lnTo>
                  <a:lnTo>
                    <a:pt x="23" y="796"/>
                  </a:lnTo>
                  <a:lnTo>
                    <a:pt x="54" y="844"/>
                  </a:lnTo>
                  <a:lnTo>
                    <a:pt x="91" y="880"/>
                  </a:lnTo>
                  <a:lnTo>
                    <a:pt x="134" y="904"/>
                  </a:lnTo>
                  <a:lnTo>
                    <a:pt x="182" y="920"/>
                  </a:lnTo>
                  <a:lnTo>
                    <a:pt x="233" y="928"/>
                  </a:lnTo>
                  <a:lnTo>
                    <a:pt x="287" y="928"/>
                  </a:lnTo>
                  <a:lnTo>
                    <a:pt x="341" y="924"/>
                  </a:lnTo>
                  <a:lnTo>
                    <a:pt x="398" y="916"/>
                  </a:lnTo>
                  <a:lnTo>
                    <a:pt x="452" y="904"/>
                  </a:lnTo>
                  <a:lnTo>
                    <a:pt x="503" y="892"/>
                  </a:lnTo>
                  <a:lnTo>
                    <a:pt x="549" y="876"/>
                  </a:lnTo>
                  <a:lnTo>
                    <a:pt x="594" y="864"/>
                  </a:lnTo>
                  <a:lnTo>
                    <a:pt x="631" y="856"/>
                  </a:lnTo>
                  <a:lnTo>
                    <a:pt x="659" y="848"/>
                  </a:lnTo>
                  <a:lnTo>
                    <a:pt x="682" y="844"/>
                  </a:lnTo>
                  <a:lnTo>
                    <a:pt x="617" y="832"/>
                  </a:lnTo>
                  <a:lnTo>
                    <a:pt x="554" y="816"/>
                  </a:lnTo>
                  <a:lnTo>
                    <a:pt x="495" y="796"/>
                  </a:lnTo>
                  <a:lnTo>
                    <a:pt x="438" y="769"/>
                  </a:lnTo>
                  <a:lnTo>
                    <a:pt x="387" y="741"/>
                  </a:lnTo>
                  <a:lnTo>
                    <a:pt x="338" y="705"/>
                  </a:lnTo>
                  <a:lnTo>
                    <a:pt x="296" y="665"/>
                  </a:lnTo>
                  <a:lnTo>
                    <a:pt x="259" y="617"/>
                  </a:lnTo>
                  <a:lnTo>
                    <a:pt x="222" y="566"/>
                  </a:lnTo>
                  <a:lnTo>
                    <a:pt x="193" y="506"/>
                  </a:lnTo>
                  <a:lnTo>
                    <a:pt x="171" y="442"/>
                  </a:lnTo>
                  <a:lnTo>
                    <a:pt x="151" y="367"/>
                  </a:lnTo>
                  <a:lnTo>
                    <a:pt x="137" y="287"/>
                  </a:lnTo>
                  <a:lnTo>
                    <a:pt x="128" y="199"/>
                  </a:lnTo>
                  <a:lnTo>
                    <a:pt x="128" y="104"/>
                  </a:lnTo>
                  <a:lnTo>
                    <a:pt x="13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6" name="Freeform 14"/>
            <p:cNvSpPr>
              <a:spLocks/>
            </p:cNvSpPr>
            <p:nvPr/>
          </p:nvSpPr>
          <p:spPr bwMode="auto">
            <a:xfrm>
              <a:off x="1652" y="957"/>
              <a:ext cx="1058" cy="1532"/>
            </a:xfrm>
            <a:custGeom>
              <a:avLst/>
              <a:gdLst>
                <a:gd name="T0" fmla="*/ 268 w 1058"/>
                <a:gd name="T1" fmla="*/ 923 h 1532"/>
                <a:gd name="T2" fmla="*/ 140 w 1058"/>
                <a:gd name="T3" fmla="*/ 871 h 1532"/>
                <a:gd name="T4" fmla="*/ 60 w 1058"/>
                <a:gd name="T5" fmla="*/ 780 h 1532"/>
                <a:gd name="T6" fmla="*/ 18 w 1058"/>
                <a:gd name="T7" fmla="*/ 656 h 1532"/>
                <a:gd name="T8" fmla="*/ 0 w 1058"/>
                <a:gd name="T9" fmla="*/ 517 h 1532"/>
                <a:gd name="T10" fmla="*/ 6 w 1058"/>
                <a:gd name="T11" fmla="*/ 370 h 1532"/>
                <a:gd name="T12" fmla="*/ 23 w 1058"/>
                <a:gd name="T13" fmla="*/ 231 h 1532"/>
                <a:gd name="T14" fmla="*/ 43 w 1058"/>
                <a:gd name="T15" fmla="*/ 103 h 1532"/>
                <a:gd name="T16" fmla="*/ 57 w 1058"/>
                <a:gd name="T17" fmla="*/ 0 h 1532"/>
                <a:gd name="T18" fmla="*/ 89 w 1058"/>
                <a:gd name="T19" fmla="*/ 20 h 1532"/>
                <a:gd name="T20" fmla="*/ 117 w 1058"/>
                <a:gd name="T21" fmla="*/ 36 h 1532"/>
                <a:gd name="T22" fmla="*/ 148 w 1058"/>
                <a:gd name="T23" fmla="*/ 52 h 1532"/>
                <a:gd name="T24" fmla="*/ 180 w 1058"/>
                <a:gd name="T25" fmla="*/ 59 h 1532"/>
                <a:gd name="T26" fmla="*/ 211 w 1058"/>
                <a:gd name="T27" fmla="*/ 71 h 1532"/>
                <a:gd name="T28" fmla="*/ 245 w 1058"/>
                <a:gd name="T29" fmla="*/ 79 h 1532"/>
                <a:gd name="T30" fmla="*/ 276 w 1058"/>
                <a:gd name="T31" fmla="*/ 83 h 1532"/>
                <a:gd name="T32" fmla="*/ 307 w 1058"/>
                <a:gd name="T33" fmla="*/ 87 h 1532"/>
                <a:gd name="T34" fmla="*/ 361 w 1058"/>
                <a:gd name="T35" fmla="*/ 87 h 1532"/>
                <a:gd name="T36" fmla="*/ 415 w 1058"/>
                <a:gd name="T37" fmla="*/ 87 h 1532"/>
                <a:gd name="T38" fmla="*/ 469 w 1058"/>
                <a:gd name="T39" fmla="*/ 83 h 1532"/>
                <a:gd name="T40" fmla="*/ 521 w 1058"/>
                <a:gd name="T41" fmla="*/ 75 h 1532"/>
                <a:gd name="T42" fmla="*/ 575 w 1058"/>
                <a:gd name="T43" fmla="*/ 67 h 1532"/>
                <a:gd name="T44" fmla="*/ 626 w 1058"/>
                <a:gd name="T45" fmla="*/ 59 h 1532"/>
                <a:gd name="T46" fmla="*/ 677 w 1058"/>
                <a:gd name="T47" fmla="*/ 55 h 1532"/>
                <a:gd name="T48" fmla="*/ 725 w 1058"/>
                <a:gd name="T49" fmla="*/ 52 h 1532"/>
                <a:gd name="T50" fmla="*/ 773 w 1058"/>
                <a:gd name="T51" fmla="*/ 52 h 1532"/>
                <a:gd name="T52" fmla="*/ 819 w 1058"/>
                <a:gd name="T53" fmla="*/ 59 h 1532"/>
                <a:gd name="T54" fmla="*/ 864 w 1058"/>
                <a:gd name="T55" fmla="*/ 67 h 1532"/>
                <a:gd name="T56" fmla="*/ 907 w 1058"/>
                <a:gd name="T57" fmla="*/ 83 h 1532"/>
                <a:gd name="T58" fmla="*/ 950 w 1058"/>
                <a:gd name="T59" fmla="*/ 111 h 1532"/>
                <a:gd name="T60" fmla="*/ 987 w 1058"/>
                <a:gd name="T61" fmla="*/ 143 h 1532"/>
                <a:gd name="T62" fmla="*/ 1024 w 1058"/>
                <a:gd name="T63" fmla="*/ 187 h 1532"/>
                <a:gd name="T64" fmla="*/ 1058 w 1058"/>
                <a:gd name="T65" fmla="*/ 239 h 1532"/>
                <a:gd name="T66" fmla="*/ 1058 w 1058"/>
                <a:gd name="T67" fmla="*/ 1532 h 1532"/>
                <a:gd name="T68" fmla="*/ 1001 w 1058"/>
                <a:gd name="T69" fmla="*/ 1472 h 1532"/>
                <a:gd name="T70" fmla="*/ 944 w 1058"/>
                <a:gd name="T71" fmla="*/ 1425 h 1532"/>
                <a:gd name="T72" fmla="*/ 887 w 1058"/>
                <a:gd name="T73" fmla="*/ 1389 h 1532"/>
                <a:gd name="T74" fmla="*/ 830 w 1058"/>
                <a:gd name="T75" fmla="*/ 1365 h 1532"/>
                <a:gd name="T76" fmla="*/ 776 w 1058"/>
                <a:gd name="T77" fmla="*/ 1345 h 1532"/>
                <a:gd name="T78" fmla="*/ 725 w 1058"/>
                <a:gd name="T79" fmla="*/ 1333 h 1532"/>
                <a:gd name="T80" fmla="*/ 674 w 1058"/>
                <a:gd name="T81" fmla="*/ 1321 h 1532"/>
                <a:gd name="T82" fmla="*/ 626 w 1058"/>
                <a:gd name="T83" fmla="*/ 1309 h 1532"/>
                <a:gd name="T84" fmla="*/ 583 w 1058"/>
                <a:gd name="T85" fmla="*/ 1293 h 1532"/>
                <a:gd name="T86" fmla="*/ 540 w 1058"/>
                <a:gd name="T87" fmla="*/ 1277 h 1532"/>
                <a:gd name="T88" fmla="*/ 501 w 1058"/>
                <a:gd name="T89" fmla="*/ 1250 h 1532"/>
                <a:gd name="T90" fmla="*/ 467 w 1058"/>
                <a:gd name="T91" fmla="*/ 1214 h 1532"/>
                <a:gd name="T92" fmla="*/ 435 w 1058"/>
                <a:gd name="T93" fmla="*/ 1166 h 1532"/>
                <a:gd name="T94" fmla="*/ 410 w 1058"/>
                <a:gd name="T95" fmla="*/ 1106 h 1532"/>
                <a:gd name="T96" fmla="*/ 390 w 1058"/>
                <a:gd name="T97" fmla="*/ 1027 h 1532"/>
                <a:gd name="T98" fmla="*/ 373 w 1058"/>
                <a:gd name="T99" fmla="*/ 927 h 1532"/>
                <a:gd name="T100" fmla="*/ 359 w 1058"/>
                <a:gd name="T101" fmla="*/ 927 h 1532"/>
                <a:gd name="T102" fmla="*/ 344 w 1058"/>
                <a:gd name="T103" fmla="*/ 927 h 1532"/>
                <a:gd name="T104" fmla="*/ 330 w 1058"/>
                <a:gd name="T105" fmla="*/ 927 h 1532"/>
                <a:gd name="T106" fmla="*/ 316 w 1058"/>
                <a:gd name="T107" fmla="*/ 927 h 1532"/>
                <a:gd name="T108" fmla="*/ 305 w 1058"/>
                <a:gd name="T109" fmla="*/ 927 h 1532"/>
                <a:gd name="T110" fmla="*/ 290 w 1058"/>
                <a:gd name="T111" fmla="*/ 927 h 1532"/>
                <a:gd name="T112" fmla="*/ 279 w 1058"/>
                <a:gd name="T113" fmla="*/ 923 h 1532"/>
                <a:gd name="T114" fmla="*/ 268 w 1058"/>
                <a:gd name="T115" fmla="*/ 923 h 153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058"/>
                <a:gd name="T175" fmla="*/ 0 h 1532"/>
                <a:gd name="T176" fmla="*/ 1058 w 1058"/>
                <a:gd name="T177" fmla="*/ 1532 h 153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058" h="1532">
                  <a:moveTo>
                    <a:pt x="268" y="923"/>
                  </a:moveTo>
                  <a:lnTo>
                    <a:pt x="140" y="871"/>
                  </a:lnTo>
                  <a:lnTo>
                    <a:pt x="60" y="780"/>
                  </a:lnTo>
                  <a:lnTo>
                    <a:pt x="18" y="656"/>
                  </a:lnTo>
                  <a:lnTo>
                    <a:pt x="0" y="517"/>
                  </a:lnTo>
                  <a:lnTo>
                    <a:pt x="6" y="370"/>
                  </a:lnTo>
                  <a:lnTo>
                    <a:pt x="23" y="231"/>
                  </a:lnTo>
                  <a:lnTo>
                    <a:pt x="43" y="103"/>
                  </a:lnTo>
                  <a:lnTo>
                    <a:pt x="57" y="0"/>
                  </a:lnTo>
                  <a:lnTo>
                    <a:pt x="89" y="20"/>
                  </a:lnTo>
                  <a:lnTo>
                    <a:pt x="117" y="36"/>
                  </a:lnTo>
                  <a:lnTo>
                    <a:pt x="148" y="52"/>
                  </a:lnTo>
                  <a:lnTo>
                    <a:pt x="180" y="59"/>
                  </a:lnTo>
                  <a:lnTo>
                    <a:pt x="211" y="71"/>
                  </a:lnTo>
                  <a:lnTo>
                    <a:pt x="245" y="79"/>
                  </a:lnTo>
                  <a:lnTo>
                    <a:pt x="276" y="83"/>
                  </a:lnTo>
                  <a:lnTo>
                    <a:pt x="307" y="87"/>
                  </a:lnTo>
                  <a:lnTo>
                    <a:pt x="361" y="87"/>
                  </a:lnTo>
                  <a:lnTo>
                    <a:pt x="415" y="87"/>
                  </a:lnTo>
                  <a:lnTo>
                    <a:pt x="469" y="83"/>
                  </a:lnTo>
                  <a:lnTo>
                    <a:pt x="521" y="75"/>
                  </a:lnTo>
                  <a:lnTo>
                    <a:pt x="575" y="67"/>
                  </a:lnTo>
                  <a:lnTo>
                    <a:pt x="626" y="59"/>
                  </a:lnTo>
                  <a:lnTo>
                    <a:pt x="677" y="55"/>
                  </a:lnTo>
                  <a:lnTo>
                    <a:pt x="725" y="52"/>
                  </a:lnTo>
                  <a:lnTo>
                    <a:pt x="773" y="52"/>
                  </a:lnTo>
                  <a:lnTo>
                    <a:pt x="819" y="59"/>
                  </a:lnTo>
                  <a:lnTo>
                    <a:pt x="864" y="67"/>
                  </a:lnTo>
                  <a:lnTo>
                    <a:pt x="907" y="83"/>
                  </a:lnTo>
                  <a:lnTo>
                    <a:pt x="950" y="111"/>
                  </a:lnTo>
                  <a:lnTo>
                    <a:pt x="987" y="143"/>
                  </a:lnTo>
                  <a:lnTo>
                    <a:pt x="1024" y="187"/>
                  </a:lnTo>
                  <a:lnTo>
                    <a:pt x="1058" y="239"/>
                  </a:lnTo>
                  <a:lnTo>
                    <a:pt x="1058" y="1532"/>
                  </a:lnTo>
                  <a:lnTo>
                    <a:pt x="1001" y="1472"/>
                  </a:lnTo>
                  <a:lnTo>
                    <a:pt x="944" y="1425"/>
                  </a:lnTo>
                  <a:lnTo>
                    <a:pt x="887" y="1389"/>
                  </a:lnTo>
                  <a:lnTo>
                    <a:pt x="830" y="1365"/>
                  </a:lnTo>
                  <a:lnTo>
                    <a:pt x="776" y="1345"/>
                  </a:lnTo>
                  <a:lnTo>
                    <a:pt x="725" y="1333"/>
                  </a:lnTo>
                  <a:lnTo>
                    <a:pt x="674" y="1321"/>
                  </a:lnTo>
                  <a:lnTo>
                    <a:pt x="626" y="1309"/>
                  </a:lnTo>
                  <a:lnTo>
                    <a:pt x="583" y="1293"/>
                  </a:lnTo>
                  <a:lnTo>
                    <a:pt x="540" y="1277"/>
                  </a:lnTo>
                  <a:lnTo>
                    <a:pt x="501" y="1250"/>
                  </a:lnTo>
                  <a:lnTo>
                    <a:pt x="467" y="1214"/>
                  </a:lnTo>
                  <a:lnTo>
                    <a:pt x="435" y="1166"/>
                  </a:lnTo>
                  <a:lnTo>
                    <a:pt x="410" y="1106"/>
                  </a:lnTo>
                  <a:lnTo>
                    <a:pt x="390" y="1027"/>
                  </a:lnTo>
                  <a:lnTo>
                    <a:pt x="373" y="927"/>
                  </a:lnTo>
                  <a:lnTo>
                    <a:pt x="359" y="927"/>
                  </a:lnTo>
                  <a:lnTo>
                    <a:pt x="344" y="927"/>
                  </a:lnTo>
                  <a:lnTo>
                    <a:pt x="330" y="927"/>
                  </a:lnTo>
                  <a:lnTo>
                    <a:pt x="316" y="927"/>
                  </a:lnTo>
                  <a:lnTo>
                    <a:pt x="305" y="927"/>
                  </a:lnTo>
                  <a:lnTo>
                    <a:pt x="290" y="927"/>
                  </a:lnTo>
                  <a:lnTo>
                    <a:pt x="279" y="923"/>
                  </a:lnTo>
                  <a:lnTo>
                    <a:pt x="268" y="9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7" name="Freeform 15"/>
            <p:cNvSpPr>
              <a:spLocks/>
            </p:cNvSpPr>
            <p:nvPr/>
          </p:nvSpPr>
          <p:spPr bwMode="auto">
            <a:xfrm>
              <a:off x="1666" y="1710"/>
              <a:ext cx="457" cy="501"/>
            </a:xfrm>
            <a:custGeom>
              <a:avLst/>
              <a:gdLst>
                <a:gd name="T0" fmla="*/ 0 w 457"/>
                <a:gd name="T1" fmla="*/ 0 h 501"/>
                <a:gd name="T2" fmla="*/ 23 w 457"/>
                <a:gd name="T3" fmla="*/ 44 h 501"/>
                <a:gd name="T4" fmla="*/ 51 w 457"/>
                <a:gd name="T5" fmla="*/ 84 h 501"/>
                <a:gd name="T6" fmla="*/ 85 w 457"/>
                <a:gd name="T7" fmla="*/ 119 h 501"/>
                <a:gd name="T8" fmla="*/ 125 w 457"/>
                <a:gd name="T9" fmla="*/ 147 h 501"/>
                <a:gd name="T10" fmla="*/ 173 w 457"/>
                <a:gd name="T11" fmla="*/ 175 h 501"/>
                <a:gd name="T12" fmla="*/ 222 w 457"/>
                <a:gd name="T13" fmla="*/ 191 h 501"/>
                <a:gd name="T14" fmla="*/ 278 w 457"/>
                <a:gd name="T15" fmla="*/ 203 h 501"/>
                <a:gd name="T16" fmla="*/ 335 w 457"/>
                <a:gd name="T17" fmla="*/ 203 h 501"/>
                <a:gd name="T18" fmla="*/ 338 w 457"/>
                <a:gd name="T19" fmla="*/ 235 h 501"/>
                <a:gd name="T20" fmla="*/ 344 w 457"/>
                <a:gd name="T21" fmla="*/ 275 h 501"/>
                <a:gd name="T22" fmla="*/ 352 w 457"/>
                <a:gd name="T23" fmla="*/ 310 h 501"/>
                <a:gd name="T24" fmla="*/ 364 w 457"/>
                <a:gd name="T25" fmla="*/ 350 h 501"/>
                <a:gd name="T26" fmla="*/ 378 w 457"/>
                <a:gd name="T27" fmla="*/ 394 h 501"/>
                <a:gd name="T28" fmla="*/ 401 w 457"/>
                <a:gd name="T29" fmla="*/ 430 h 501"/>
                <a:gd name="T30" fmla="*/ 426 w 457"/>
                <a:gd name="T31" fmla="*/ 470 h 501"/>
                <a:gd name="T32" fmla="*/ 457 w 457"/>
                <a:gd name="T33" fmla="*/ 501 h 501"/>
                <a:gd name="T34" fmla="*/ 412 w 457"/>
                <a:gd name="T35" fmla="*/ 489 h 501"/>
                <a:gd name="T36" fmla="*/ 369 w 457"/>
                <a:gd name="T37" fmla="*/ 478 h 501"/>
                <a:gd name="T38" fmla="*/ 329 w 457"/>
                <a:gd name="T39" fmla="*/ 462 h 501"/>
                <a:gd name="T40" fmla="*/ 290 w 457"/>
                <a:gd name="T41" fmla="*/ 442 h 501"/>
                <a:gd name="T42" fmla="*/ 250 w 457"/>
                <a:gd name="T43" fmla="*/ 418 h 501"/>
                <a:gd name="T44" fmla="*/ 216 w 457"/>
                <a:gd name="T45" fmla="*/ 394 h 501"/>
                <a:gd name="T46" fmla="*/ 182 w 457"/>
                <a:gd name="T47" fmla="*/ 366 h 501"/>
                <a:gd name="T48" fmla="*/ 150 w 457"/>
                <a:gd name="T49" fmla="*/ 334 h 501"/>
                <a:gd name="T50" fmla="*/ 122 w 457"/>
                <a:gd name="T51" fmla="*/ 302 h 501"/>
                <a:gd name="T52" fmla="*/ 94 w 457"/>
                <a:gd name="T53" fmla="*/ 267 h 501"/>
                <a:gd name="T54" fmla="*/ 71 w 457"/>
                <a:gd name="T55" fmla="*/ 231 h 501"/>
                <a:gd name="T56" fmla="*/ 51 w 457"/>
                <a:gd name="T57" fmla="*/ 187 h 501"/>
                <a:gd name="T58" fmla="*/ 34 w 457"/>
                <a:gd name="T59" fmla="*/ 147 h 501"/>
                <a:gd name="T60" fmla="*/ 20 w 457"/>
                <a:gd name="T61" fmla="*/ 99 h 501"/>
                <a:gd name="T62" fmla="*/ 8 w 457"/>
                <a:gd name="T63" fmla="*/ 52 h 501"/>
                <a:gd name="T64" fmla="*/ 0 w 457"/>
                <a:gd name="T65" fmla="*/ 0 h 50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57"/>
                <a:gd name="T100" fmla="*/ 0 h 501"/>
                <a:gd name="T101" fmla="*/ 457 w 457"/>
                <a:gd name="T102" fmla="*/ 501 h 50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57" h="501">
                  <a:moveTo>
                    <a:pt x="0" y="0"/>
                  </a:moveTo>
                  <a:lnTo>
                    <a:pt x="23" y="44"/>
                  </a:lnTo>
                  <a:lnTo>
                    <a:pt x="51" y="84"/>
                  </a:lnTo>
                  <a:lnTo>
                    <a:pt x="85" y="119"/>
                  </a:lnTo>
                  <a:lnTo>
                    <a:pt x="125" y="147"/>
                  </a:lnTo>
                  <a:lnTo>
                    <a:pt x="173" y="175"/>
                  </a:lnTo>
                  <a:lnTo>
                    <a:pt x="222" y="191"/>
                  </a:lnTo>
                  <a:lnTo>
                    <a:pt x="278" y="203"/>
                  </a:lnTo>
                  <a:lnTo>
                    <a:pt x="335" y="203"/>
                  </a:lnTo>
                  <a:lnTo>
                    <a:pt x="338" y="235"/>
                  </a:lnTo>
                  <a:lnTo>
                    <a:pt x="344" y="275"/>
                  </a:lnTo>
                  <a:lnTo>
                    <a:pt x="352" y="310"/>
                  </a:lnTo>
                  <a:lnTo>
                    <a:pt x="364" y="350"/>
                  </a:lnTo>
                  <a:lnTo>
                    <a:pt x="378" y="394"/>
                  </a:lnTo>
                  <a:lnTo>
                    <a:pt x="401" y="430"/>
                  </a:lnTo>
                  <a:lnTo>
                    <a:pt x="426" y="470"/>
                  </a:lnTo>
                  <a:lnTo>
                    <a:pt x="457" y="501"/>
                  </a:lnTo>
                  <a:lnTo>
                    <a:pt x="412" y="489"/>
                  </a:lnTo>
                  <a:lnTo>
                    <a:pt x="369" y="478"/>
                  </a:lnTo>
                  <a:lnTo>
                    <a:pt x="329" y="462"/>
                  </a:lnTo>
                  <a:lnTo>
                    <a:pt x="290" y="442"/>
                  </a:lnTo>
                  <a:lnTo>
                    <a:pt x="250" y="418"/>
                  </a:lnTo>
                  <a:lnTo>
                    <a:pt x="216" y="394"/>
                  </a:lnTo>
                  <a:lnTo>
                    <a:pt x="182" y="366"/>
                  </a:lnTo>
                  <a:lnTo>
                    <a:pt x="150" y="334"/>
                  </a:lnTo>
                  <a:lnTo>
                    <a:pt x="122" y="302"/>
                  </a:lnTo>
                  <a:lnTo>
                    <a:pt x="94" y="267"/>
                  </a:lnTo>
                  <a:lnTo>
                    <a:pt x="71" y="231"/>
                  </a:lnTo>
                  <a:lnTo>
                    <a:pt x="51" y="187"/>
                  </a:lnTo>
                  <a:lnTo>
                    <a:pt x="34" y="147"/>
                  </a:lnTo>
                  <a:lnTo>
                    <a:pt x="20" y="99"/>
                  </a:lnTo>
                  <a:lnTo>
                    <a:pt x="8" y="52"/>
                  </a:lnTo>
                  <a:lnTo>
                    <a:pt x="0" y="0"/>
                  </a:lnTo>
                  <a:close/>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8" name="Freeform 16"/>
            <p:cNvSpPr>
              <a:spLocks/>
            </p:cNvSpPr>
            <p:nvPr/>
          </p:nvSpPr>
          <p:spPr bwMode="auto">
            <a:xfrm>
              <a:off x="1680" y="958"/>
              <a:ext cx="307" cy="923"/>
            </a:xfrm>
            <a:custGeom>
              <a:avLst/>
              <a:gdLst>
                <a:gd name="T0" fmla="*/ 307 w 307"/>
                <a:gd name="T1" fmla="*/ 87 h 923"/>
                <a:gd name="T2" fmla="*/ 276 w 307"/>
                <a:gd name="T3" fmla="*/ 83 h 923"/>
                <a:gd name="T4" fmla="*/ 245 w 307"/>
                <a:gd name="T5" fmla="*/ 79 h 923"/>
                <a:gd name="T6" fmla="*/ 211 w 307"/>
                <a:gd name="T7" fmla="*/ 71 h 923"/>
                <a:gd name="T8" fmla="*/ 180 w 307"/>
                <a:gd name="T9" fmla="*/ 59 h 923"/>
                <a:gd name="T10" fmla="*/ 148 w 307"/>
                <a:gd name="T11" fmla="*/ 52 h 923"/>
                <a:gd name="T12" fmla="*/ 117 w 307"/>
                <a:gd name="T13" fmla="*/ 36 h 923"/>
                <a:gd name="T14" fmla="*/ 89 w 307"/>
                <a:gd name="T15" fmla="*/ 20 h 923"/>
                <a:gd name="T16" fmla="*/ 57 w 307"/>
                <a:gd name="T17" fmla="*/ 0 h 923"/>
                <a:gd name="T18" fmla="*/ 43 w 307"/>
                <a:gd name="T19" fmla="*/ 103 h 923"/>
                <a:gd name="T20" fmla="*/ 23 w 307"/>
                <a:gd name="T21" fmla="*/ 231 h 923"/>
                <a:gd name="T22" fmla="*/ 6 w 307"/>
                <a:gd name="T23" fmla="*/ 370 h 923"/>
                <a:gd name="T24" fmla="*/ 0 w 307"/>
                <a:gd name="T25" fmla="*/ 517 h 923"/>
                <a:gd name="T26" fmla="*/ 18 w 307"/>
                <a:gd name="T27" fmla="*/ 656 h 923"/>
                <a:gd name="T28" fmla="*/ 60 w 307"/>
                <a:gd name="T29" fmla="*/ 780 h 923"/>
                <a:gd name="T30" fmla="*/ 140 w 307"/>
                <a:gd name="T31" fmla="*/ 871 h 923"/>
                <a:gd name="T32" fmla="*/ 268 w 307"/>
                <a:gd name="T33" fmla="*/ 923 h 923"/>
                <a:gd name="T34" fmla="*/ 307 w 307"/>
                <a:gd name="T35" fmla="*/ 87 h 92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07"/>
                <a:gd name="T55" fmla="*/ 0 h 923"/>
                <a:gd name="T56" fmla="*/ 307 w 307"/>
                <a:gd name="T57" fmla="*/ 923 h 92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07" h="923">
                  <a:moveTo>
                    <a:pt x="307" y="87"/>
                  </a:moveTo>
                  <a:lnTo>
                    <a:pt x="276" y="83"/>
                  </a:lnTo>
                  <a:lnTo>
                    <a:pt x="245" y="79"/>
                  </a:lnTo>
                  <a:lnTo>
                    <a:pt x="211" y="71"/>
                  </a:lnTo>
                  <a:lnTo>
                    <a:pt x="180" y="59"/>
                  </a:lnTo>
                  <a:lnTo>
                    <a:pt x="148" y="52"/>
                  </a:lnTo>
                  <a:lnTo>
                    <a:pt x="117" y="36"/>
                  </a:lnTo>
                  <a:lnTo>
                    <a:pt x="89" y="20"/>
                  </a:lnTo>
                  <a:lnTo>
                    <a:pt x="57" y="0"/>
                  </a:lnTo>
                  <a:lnTo>
                    <a:pt x="43" y="103"/>
                  </a:lnTo>
                  <a:lnTo>
                    <a:pt x="23" y="231"/>
                  </a:lnTo>
                  <a:lnTo>
                    <a:pt x="6" y="370"/>
                  </a:lnTo>
                  <a:lnTo>
                    <a:pt x="0" y="517"/>
                  </a:lnTo>
                  <a:lnTo>
                    <a:pt x="18" y="656"/>
                  </a:lnTo>
                  <a:lnTo>
                    <a:pt x="60" y="780"/>
                  </a:lnTo>
                  <a:lnTo>
                    <a:pt x="140" y="871"/>
                  </a:lnTo>
                  <a:lnTo>
                    <a:pt x="268" y="923"/>
                  </a:lnTo>
                  <a:lnTo>
                    <a:pt x="307" y="87"/>
                  </a:lnTo>
                  <a:close/>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9" name="Freeform 17"/>
            <p:cNvSpPr>
              <a:spLocks/>
            </p:cNvSpPr>
            <p:nvPr/>
          </p:nvSpPr>
          <p:spPr bwMode="auto">
            <a:xfrm>
              <a:off x="3082" y="945"/>
              <a:ext cx="964" cy="1500"/>
            </a:xfrm>
            <a:custGeom>
              <a:avLst/>
              <a:gdLst>
                <a:gd name="T0" fmla="*/ 0 w 964"/>
                <a:gd name="T1" fmla="*/ 0 h 1500"/>
                <a:gd name="T2" fmla="*/ 0 w 964"/>
                <a:gd name="T3" fmla="*/ 1333 h 1500"/>
                <a:gd name="T4" fmla="*/ 66 w 964"/>
                <a:gd name="T5" fmla="*/ 1325 h 1500"/>
                <a:gd name="T6" fmla="*/ 131 w 964"/>
                <a:gd name="T7" fmla="*/ 1321 h 1500"/>
                <a:gd name="T8" fmla="*/ 199 w 964"/>
                <a:gd name="T9" fmla="*/ 1329 h 1500"/>
                <a:gd name="T10" fmla="*/ 268 w 964"/>
                <a:gd name="T11" fmla="*/ 1341 h 1500"/>
                <a:gd name="T12" fmla="*/ 336 w 964"/>
                <a:gd name="T13" fmla="*/ 1357 h 1500"/>
                <a:gd name="T14" fmla="*/ 404 w 964"/>
                <a:gd name="T15" fmla="*/ 1377 h 1500"/>
                <a:gd name="T16" fmla="*/ 469 w 964"/>
                <a:gd name="T17" fmla="*/ 1397 h 1500"/>
                <a:gd name="T18" fmla="*/ 535 w 964"/>
                <a:gd name="T19" fmla="*/ 1417 h 1500"/>
                <a:gd name="T20" fmla="*/ 600 w 964"/>
                <a:gd name="T21" fmla="*/ 1441 h 1500"/>
                <a:gd name="T22" fmla="*/ 660 w 964"/>
                <a:gd name="T23" fmla="*/ 1460 h 1500"/>
                <a:gd name="T24" fmla="*/ 719 w 964"/>
                <a:gd name="T25" fmla="*/ 1476 h 1500"/>
                <a:gd name="T26" fmla="*/ 776 w 964"/>
                <a:gd name="T27" fmla="*/ 1492 h 1500"/>
                <a:gd name="T28" fmla="*/ 830 w 964"/>
                <a:gd name="T29" fmla="*/ 1500 h 1500"/>
                <a:gd name="T30" fmla="*/ 879 w 964"/>
                <a:gd name="T31" fmla="*/ 1500 h 1500"/>
                <a:gd name="T32" fmla="*/ 924 w 964"/>
                <a:gd name="T33" fmla="*/ 1496 h 1500"/>
                <a:gd name="T34" fmla="*/ 964 w 964"/>
                <a:gd name="T35" fmla="*/ 1480 h 1500"/>
                <a:gd name="T36" fmla="*/ 708 w 964"/>
                <a:gd name="T37" fmla="*/ 16 h 1500"/>
                <a:gd name="T38" fmla="*/ 651 w 964"/>
                <a:gd name="T39" fmla="*/ 40 h 1500"/>
                <a:gd name="T40" fmla="*/ 594 w 964"/>
                <a:gd name="T41" fmla="*/ 55 h 1500"/>
                <a:gd name="T42" fmla="*/ 540 w 964"/>
                <a:gd name="T43" fmla="*/ 67 h 1500"/>
                <a:gd name="T44" fmla="*/ 484 w 964"/>
                <a:gd name="T45" fmla="*/ 75 h 1500"/>
                <a:gd name="T46" fmla="*/ 432 w 964"/>
                <a:gd name="T47" fmla="*/ 75 h 1500"/>
                <a:gd name="T48" fmla="*/ 378 w 964"/>
                <a:gd name="T49" fmla="*/ 75 h 1500"/>
                <a:gd name="T50" fmla="*/ 330 w 964"/>
                <a:gd name="T51" fmla="*/ 71 h 1500"/>
                <a:gd name="T52" fmla="*/ 282 w 964"/>
                <a:gd name="T53" fmla="*/ 63 h 1500"/>
                <a:gd name="T54" fmla="*/ 236 w 964"/>
                <a:gd name="T55" fmla="*/ 55 h 1500"/>
                <a:gd name="T56" fmla="*/ 194 w 964"/>
                <a:gd name="T57" fmla="*/ 47 h 1500"/>
                <a:gd name="T58" fmla="*/ 151 w 964"/>
                <a:gd name="T59" fmla="*/ 36 h 1500"/>
                <a:gd name="T60" fmla="*/ 114 w 964"/>
                <a:gd name="T61" fmla="*/ 28 h 1500"/>
                <a:gd name="T62" fmla="*/ 80 w 964"/>
                <a:gd name="T63" fmla="*/ 16 h 1500"/>
                <a:gd name="T64" fmla="*/ 52 w 964"/>
                <a:gd name="T65" fmla="*/ 8 h 1500"/>
                <a:gd name="T66" fmla="*/ 23 w 964"/>
                <a:gd name="T67" fmla="*/ 4 h 1500"/>
                <a:gd name="T68" fmla="*/ 0 w 964"/>
                <a:gd name="T69" fmla="*/ 0 h 15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964"/>
                <a:gd name="T106" fmla="*/ 0 h 1500"/>
                <a:gd name="T107" fmla="*/ 964 w 964"/>
                <a:gd name="T108" fmla="*/ 1500 h 150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964" h="1500">
                  <a:moveTo>
                    <a:pt x="0" y="0"/>
                  </a:moveTo>
                  <a:lnTo>
                    <a:pt x="0" y="1333"/>
                  </a:lnTo>
                  <a:lnTo>
                    <a:pt x="66" y="1325"/>
                  </a:lnTo>
                  <a:lnTo>
                    <a:pt x="131" y="1321"/>
                  </a:lnTo>
                  <a:lnTo>
                    <a:pt x="199" y="1329"/>
                  </a:lnTo>
                  <a:lnTo>
                    <a:pt x="268" y="1341"/>
                  </a:lnTo>
                  <a:lnTo>
                    <a:pt x="336" y="1357"/>
                  </a:lnTo>
                  <a:lnTo>
                    <a:pt x="404" y="1377"/>
                  </a:lnTo>
                  <a:lnTo>
                    <a:pt x="469" y="1397"/>
                  </a:lnTo>
                  <a:lnTo>
                    <a:pt x="535" y="1417"/>
                  </a:lnTo>
                  <a:lnTo>
                    <a:pt x="600" y="1441"/>
                  </a:lnTo>
                  <a:lnTo>
                    <a:pt x="660" y="1460"/>
                  </a:lnTo>
                  <a:lnTo>
                    <a:pt x="719" y="1476"/>
                  </a:lnTo>
                  <a:lnTo>
                    <a:pt x="776" y="1492"/>
                  </a:lnTo>
                  <a:lnTo>
                    <a:pt x="830" y="1500"/>
                  </a:lnTo>
                  <a:lnTo>
                    <a:pt x="879" y="1500"/>
                  </a:lnTo>
                  <a:lnTo>
                    <a:pt x="924" y="1496"/>
                  </a:lnTo>
                  <a:lnTo>
                    <a:pt x="964" y="1480"/>
                  </a:lnTo>
                  <a:lnTo>
                    <a:pt x="708" y="16"/>
                  </a:lnTo>
                  <a:lnTo>
                    <a:pt x="651" y="40"/>
                  </a:lnTo>
                  <a:lnTo>
                    <a:pt x="594" y="55"/>
                  </a:lnTo>
                  <a:lnTo>
                    <a:pt x="540" y="67"/>
                  </a:lnTo>
                  <a:lnTo>
                    <a:pt x="484" y="75"/>
                  </a:lnTo>
                  <a:lnTo>
                    <a:pt x="432" y="75"/>
                  </a:lnTo>
                  <a:lnTo>
                    <a:pt x="378" y="75"/>
                  </a:lnTo>
                  <a:lnTo>
                    <a:pt x="330" y="71"/>
                  </a:lnTo>
                  <a:lnTo>
                    <a:pt x="282" y="63"/>
                  </a:lnTo>
                  <a:lnTo>
                    <a:pt x="236" y="55"/>
                  </a:lnTo>
                  <a:lnTo>
                    <a:pt x="194" y="47"/>
                  </a:lnTo>
                  <a:lnTo>
                    <a:pt x="151" y="36"/>
                  </a:lnTo>
                  <a:lnTo>
                    <a:pt x="114" y="28"/>
                  </a:lnTo>
                  <a:lnTo>
                    <a:pt x="80" y="16"/>
                  </a:lnTo>
                  <a:lnTo>
                    <a:pt x="52" y="8"/>
                  </a:lnTo>
                  <a:lnTo>
                    <a:pt x="23" y="4"/>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0" name="Freeform 18"/>
            <p:cNvSpPr>
              <a:spLocks/>
            </p:cNvSpPr>
            <p:nvPr/>
          </p:nvSpPr>
          <p:spPr bwMode="auto">
            <a:xfrm>
              <a:off x="2739" y="949"/>
              <a:ext cx="341" cy="1548"/>
            </a:xfrm>
            <a:custGeom>
              <a:avLst/>
              <a:gdLst>
                <a:gd name="T0" fmla="*/ 0 w 341"/>
                <a:gd name="T1" fmla="*/ 258 h 1548"/>
                <a:gd name="T2" fmla="*/ 54 w 341"/>
                <a:gd name="T3" fmla="*/ 191 h 1548"/>
                <a:gd name="T4" fmla="*/ 103 w 341"/>
                <a:gd name="T5" fmla="*/ 135 h 1548"/>
                <a:gd name="T6" fmla="*/ 148 w 341"/>
                <a:gd name="T7" fmla="*/ 91 h 1548"/>
                <a:gd name="T8" fmla="*/ 191 w 341"/>
                <a:gd name="T9" fmla="*/ 55 h 1548"/>
                <a:gd name="T10" fmla="*/ 231 w 341"/>
                <a:gd name="T11" fmla="*/ 32 h 1548"/>
                <a:gd name="T12" fmla="*/ 270 w 341"/>
                <a:gd name="T13" fmla="*/ 12 h 1548"/>
                <a:gd name="T14" fmla="*/ 307 w 341"/>
                <a:gd name="T15" fmla="*/ 4 h 1548"/>
                <a:gd name="T16" fmla="*/ 341 w 341"/>
                <a:gd name="T17" fmla="*/ 0 h 1548"/>
                <a:gd name="T18" fmla="*/ 341 w 341"/>
                <a:gd name="T19" fmla="*/ 1333 h 1548"/>
                <a:gd name="T20" fmla="*/ 302 w 341"/>
                <a:gd name="T21" fmla="*/ 1341 h 1548"/>
                <a:gd name="T22" fmla="*/ 262 w 341"/>
                <a:gd name="T23" fmla="*/ 1353 h 1548"/>
                <a:gd name="T24" fmla="*/ 219 w 341"/>
                <a:gd name="T25" fmla="*/ 1373 h 1548"/>
                <a:gd name="T26" fmla="*/ 177 w 341"/>
                <a:gd name="T27" fmla="*/ 1393 h 1548"/>
                <a:gd name="T28" fmla="*/ 134 w 341"/>
                <a:gd name="T29" fmla="*/ 1421 h 1548"/>
                <a:gd name="T30" fmla="*/ 89 w 341"/>
                <a:gd name="T31" fmla="*/ 1456 h 1548"/>
                <a:gd name="T32" fmla="*/ 46 w 341"/>
                <a:gd name="T33" fmla="*/ 1500 h 1548"/>
                <a:gd name="T34" fmla="*/ 0 w 341"/>
                <a:gd name="T35" fmla="*/ 1548 h 1548"/>
                <a:gd name="T36" fmla="*/ 0 w 341"/>
                <a:gd name="T37" fmla="*/ 258 h 154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41"/>
                <a:gd name="T58" fmla="*/ 0 h 1548"/>
                <a:gd name="T59" fmla="*/ 341 w 341"/>
                <a:gd name="T60" fmla="*/ 1548 h 154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41" h="1548">
                  <a:moveTo>
                    <a:pt x="0" y="258"/>
                  </a:moveTo>
                  <a:lnTo>
                    <a:pt x="54" y="191"/>
                  </a:lnTo>
                  <a:lnTo>
                    <a:pt x="103" y="135"/>
                  </a:lnTo>
                  <a:lnTo>
                    <a:pt x="148" y="91"/>
                  </a:lnTo>
                  <a:lnTo>
                    <a:pt x="191" y="55"/>
                  </a:lnTo>
                  <a:lnTo>
                    <a:pt x="231" y="32"/>
                  </a:lnTo>
                  <a:lnTo>
                    <a:pt x="270" y="12"/>
                  </a:lnTo>
                  <a:lnTo>
                    <a:pt x="307" y="4"/>
                  </a:lnTo>
                  <a:lnTo>
                    <a:pt x="341" y="0"/>
                  </a:lnTo>
                  <a:lnTo>
                    <a:pt x="341" y="1333"/>
                  </a:lnTo>
                  <a:lnTo>
                    <a:pt x="302" y="1341"/>
                  </a:lnTo>
                  <a:lnTo>
                    <a:pt x="262" y="1353"/>
                  </a:lnTo>
                  <a:lnTo>
                    <a:pt x="219" y="1373"/>
                  </a:lnTo>
                  <a:lnTo>
                    <a:pt x="177" y="1393"/>
                  </a:lnTo>
                  <a:lnTo>
                    <a:pt x="134" y="1421"/>
                  </a:lnTo>
                  <a:lnTo>
                    <a:pt x="89" y="1456"/>
                  </a:lnTo>
                  <a:lnTo>
                    <a:pt x="46" y="1500"/>
                  </a:lnTo>
                  <a:lnTo>
                    <a:pt x="0" y="1548"/>
                  </a:lnTo>
                  <a:lnTo>
                    <a:pt x="0" y="258"/>
                  </a:lnTo>
                  <a:close/>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1" name="Freeform 19"/>
            <p:cNvSpPr>
              <a:spLocks/>
            </p:cNvSpPr>
            <p:nvPr/>
          </p:nvSpPr>
          <p:spPr bwMode="auto">
            <a:xfrm>
              <a:off x="826" y="0"/>
              <a:ext cx="1694" cy="2082"/>
            </a:xfrm>
            <a:custGeom>
              <a:avLst/>
              <a:gdLst>
                <a:gd name="T0" fmla="*/ 2124 w 1513"/>
                <a:gd name="T1" fmla="*/ 0 h 2076"/>
                <a:gd name="T2" fmla="*/ 1710 w 1513"/>
                <a:gd name="T3" fmla="*/ 106 h 2076"/>
                <a:gd name="T4" fmla="*/ 1310 w 1513"/>
                <a:gd name="T5" fmla="*/ 290 h 2076"/>
                <a:gd name="T6" fmla="*/ 949 w 1513"/>
                <a:gd name="T7" fmla="*/ 537 h 2076"/>
                <a:gd name="T8" fmla="*/ 631 w 1513"/>
                <a:gd name="T9" fmla="*/ 816 h 2076"/>
                <a:gd name="T10" fmla="*/ 368 w 1513"/>
                <a:gd name="T11" fmla="*/ 1131 h 2076"/>
                <a:gd name="T12" fmla="*/ 168 w 1513"/>
                <a:gd name="T13" fmla="*/ 1462 h 2076"/>
                <a:gd name="T14" fmla="*/ 40 w 1513"/>
                <a:gd name="T15" fmla="*/ 1790 h 2076"/>
                <a:gd name="T16" fmla="*/ 0 w 1513"/>
                <a:gd name="T17" fmla="*/ 2094 h 2076"/>
                <a:gd name="T18" fmla="*/ 19 w 1513"/>
                <a:gd name="T19" fmla="*/ 2048 h 2076"/>
                <a:gd name="T20" fmla="*/ 40 w 1513"/>
                <a:gd name="T21" fmla="*/ 1964 h 2076"/>
                <a:gd name="T22" fmla="*/ 62 w 1513"/>
                <a:gd name="T23" fmla="*/ 1936 h 2076"/>
                <a:gd name="T24" fmla="*/ 49 w 1513"/>
                <a:gd name="T25" fmla="*/ 1836 h 2076"/>
                <a:gd name="T26" fmla="*/ 113 w 1513"/>
                <a:gd name="T27" fmla="*/ 1698 h 2076"/>
                <a:gd name="T28" fmla="*/ 301 w 1513"/>
                <a:gd name="T29" fmla="*/ 1595 h 2076"/>
                <a:gd name="T30" fmla="*/ 652 w 1513"/>
                <a:gd name="T31" fmla="*/ 1584 h 2076"/>
                <a:gd name="T32" fmla="*/ 702 w 1513"/>
                <a:gd name="T33" fmla="*/ 1519 h 2076"/>
                <a:gd name="T34" fmla="*/ 890 w 1513"/>
                <a:gd name="T35" fmla="*/ 1302 h 2076"/>
                <a:gd name="T36" fmla="*/ 1127 w 1513"/>
                <a:gd name="T37" fmla="*/ 1066 h 2076"/>
                <a:gd name="T38" fmla="*/ 1338 w 1513"/>
                <a:gd name="T39" fmla="*/ 930 h 2076"/>
                <a:gd name="T40" fmla="*/ 1400 w 1513"/>
                <a:gd name="T41" fmla="*/ 933 h 2076"/>
                <a:gd name="T42" fmla="*/ 1333 w 1513"/>
                <a:gd name="T43" fmla="*/ 892 h 2076"/>
                <a:gd name="T44" fmla="*/ 1246 w 1513"/>
                <a:gd name="T45" fmla="*/ 884 h 2076"/>
                <a:gd name="T46" fmla="*/ 1134 w 1513"/>
                <a:gd name="T47" fmla="*/ 900 h 2076"/>
                <a:gd name="T48" fmla="*/ 1020 w 1513"/>
                <a:gd name="T49" fmla="*/ 947 h 2076"/>
                <a:gd name="T50" fmla="*/ 1056 w 1513"/>
                <a:gd name="T51" fmla="*/ 917 h 2076"/>
                <a:gd name="T52" fmla="*/ 1142 w 1513"/>
                <a:gd name="T53" fmla="*/ 860 h 2076"/>
                <a:gd name="T54" fmla="*/ 1256 w 1513"/>
                <a:gd name="T55" fmla="*/ 811 h 2076"/>
                <a:gd name="T56" fmla="*/ 1375 w 1513"/>
                <a:gd name="T57" fmla="*/ 797 h 2076"/>
                <a:gd name="T58" fmla="*/ 1438 w 1513"/>
                <a:gd name="T59" fmla="*/ 800 h 2076"/>
                <a:gd name="T60" fmla="*/ 1444 w 1513"/>
                <a:gd name="T61" fmla="*/ 697 h 2076"/>
                <a:gd name="T62" fmla="*/ 1518 w 1513"/>
                <a:gd name="T63" fmla="*/ 534 h 2076"/>
                <a:gd name="T64" fmla="*/ 1729 w 1513"/>
                <a:gd name="T65" fmla="*/ 309 h 2076"/>
                <a:gd name="T66" fmla="*/ 2124 w 1513"/>
                <a:gd name="T67" fmla="*/ 0 h 207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513"/>
                <a:gd name="T103" fmla="*/ 0 h 2076"/>
                <a:gd name="T104" fmla="*/ 1513 w 1513"/>
                <a:gd name="T105" fmla="*/ 2076 h 207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513" h="2076">
                  <a:moveTo>
                    <a:pt x="1513" y="0"/>
                  </a:moveTo>
                  <a:lnTo>
                    <a:pt x="1513" y="0"/>
                  </a:lnTo>
                  <a:lnTo>
                    <a:pt x="1361" y="43"/>
                  </a:lnTo>
                  <a:lnTo>
                    <a:pt x="1218" y="106"/>
                  </a:lnTo>
                  <a:lnTo>
                    <a:pt x="1071" y="192"/>
                  </a:lnTo>
                  <a:lnTo>
                    <a:pt x="933" y="287"/>
                  </a:lnTo>
                  <a:lnTo>
                    <a:pt x="801" y="398"/>
                  </a:lnTo>
                  <a:lnTo>
                    <a:pt x="676" y="531"/>
                  </a:lnTo>
                  <a:lnTo>
                    <a:pt x="558" y="667"/>
                  </a:lnTo>
                  <a:lnTo>
                    <a:pt x="450" y="810"/>
                  </a:lnTo>
                  <a:lnTo>
                    <a:pt x="350" y="962"/>
                  </a:lnTo>
                  <a:lnTo>
                    <a:pt x="263" y="1122"/>
                  </a:lnTo>
                  <a:lnTo>
                    <a:pt x="183" y="1284"/>
                  </a:lnTo>
                  <a:lnTo>
                    <a:pt x="120" y="1450"/>
                  </a:lnTo>
                  <a:lnTo>
                    <a:pt x="67" y="1610"/>
                  </a:lnTo>
                  <a:lnTo>
                    <a:pt x="29" y="1775"/>
                  </a:lnTo>
                  <a:lnTo>
                    <a:pt x="6" y="1927"/>
                  </a:lnTo>
                  <a:lnTo>
                    <a:pt x="0" y="2076"/>
                  </a:lnTo>
                  <a:lnTo>
                    <a:pt x="13" y="2030"/>
                  </a:lnTo>
                  <a:lnTo>
                    <a:pt x="22" y="1981"/>
                  </a:lnTo>
                  <a:lnTo>
                    <a:pt x="29" y="1946"/>
                  </a:lnTo>
                  <a:lnTo>
                    <a:pt x="44" y="1918"/>
                  </a:lnTo>
                  <a:lnTo>
                    <a:pt x="35" y="1878"/>
                  </a:lnTo>
                  <a:lnTo>
                    <a:pt x="35" y="1821"/>
                  </a:lnTo>
                  <a:lnTo>
                    <a:pt x="49" y="1756"/>
                  </a:lnTo>
                  <a:lnTo>
                    <a:pt x="80" y="1683"/>
                  </a:lnTo>
                  <a:lnTo>
                    <a:pt x="133" y="1626"/>
                  </a:lnTo>
                  <a:lnTo>
                    <a:pt x="214" y="1580"/>
                  </a:lnTo>
                  <a:lnTo>
                    <a:pt x="323" y="1555"/>
                  </a:lnTo>
                  <a:lnTo>
                    <a:pt x="464" y="1569"/>
                  </a:lnTo>
                  <a:lnTo>
                    <a:pt x="500" y="1507"/>
                  </a:lnTo>
                  <a:lnTo>
                    <a:pt x="558" y="1409"/>
                  </a:lnTo>
                  <a:lnTo>
                    <a:pt x="634" y="1290"/>
                  </a:lnTo>
                  <a:lnTo>
                    <a:pt x="718" y="1165"/>
                  </a:lnTo>
                  <a:lnTo>
                    <a:pt x="803" y="1057"/>
                  </a:lnTo>
                  <a:lnTo>
                    <a:pt x="888" y="965"/>
                  </a:lnTo>
                  <a:lnTo>
                    <a:pt x="953" y="921"/>
                  </a:lnTo>
                  <a:lnTo>
                    <a:pt x="997" y="924"/>
                  </a:lnTo>
                  <a:lnTo>
                    <a:pt x="977" y="900"/>
                  </a:lnTo>
                  <a:lnTo>
                    <a:pt x="950" y="883"/>
                  </a:lnTo>
                  <a:lnTo>
                    <a:pt x="919" y="875"/>
                  </a:lnTo>
                  <a:lnTo>
                    <a:pt x="888" y="875"/>
                  </a:lnTo>
                  <a:lnTo>
                    <a:pt x="850" y="878"/>
                  </a:lnTo>
                  <a:lnTo>
                    <a:pt x="808" y="891"/>
                  </a:lnTo>
                  <a:lnTo>
                    <a:pt x="767" y="913"/>
                  </a:lnTo>
                  <a:lnTo>
                    <a:pt x="727" y="938"/>
                  </a:lnTo>
                  <a:lnTo>
                    <a:pt x="752" y="908"/>
                  </a:lnTo>
                  <a:lnTo>
                    <a:pt x="779" y="878"/>
                  </a:lnTo>
                  <a:lnTo>
                    <a:pt x="814" y="854"/>
                  </a:lnTo>
                  <a:lnTo>
                    <a:pt x="852" y="826"/>
                  </a:lnTo>
                  <a:lnTo>
                    <a:pt x="895" y="805"/>
                  </a:lnTo>
                  <a:lnTo>
                    <a:pt x="937" y="794"/>
                  </a:lnTo>
                  <a:lnTo>
                    <a:pt x="980" y="791"/>
                  </a:lnTo>
                  <a:lnTo>
                    <a:pt x="1024" y="794"/>
                  </a:lnTo>
                  <a:lnTo>
                    <a:pt x="1022" y="748"/>
                  </a:lnTo>
                  <a:lnTo>
                    <a:pt x="1029" y="691"/>
                  </a:lnTo>
                  <a:lnTo>
                    <a:pt x="1049" y="612"/>
                  </a:lnTo>
                  <a:lnTo>
                    <a:pt x="1082" y="528"/>
                  </a:lnTo>
                  <a:lnTo>
                    <a:pt x="1142" y="425"/>
                  </a:lnTo>
                  <a:lnTo>
                    <a:pt x="1232" y="306"/>
                  </a:lnTo>
                  <a:lnTo>
                    <a:pt x="1350" y="163"/>
                  </a:lnTo>
                  <a:lnTo>
                    <a:pt x="1513" y="0"/>
                  </a:lnTo>
                </a:path>
              </a:pathLst>
            </a:custGeom>
            <a:noFill/>
            <a:ln w="19050">
              <a:solidFill>
                <a:srgbClr val="00008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2" name="Freeform 20"/>
            <p:cNvSpPr>
              <a:spLocks/>
            </p:cNvSpPr>
            <p:nvPr/>
          </p:nvSpPr>
          <p:spPr bwMode="auto">
            <a:xfrm>
              <a:off x="840" y="0"/>
              <a:ext cx="1680" cy="2076"/>
            </a:xfrm>
            <a:custGeom>
              <a:avLst/>
              <a:gdLst>
                <a:gd name="T0" fmla="*/ 2071 w 1513"/>
                <a:gd name="T1" fmla="*/ 0 h 2076"/>
                <a:gd name="T2" fmla="*/ 1863 w 1513"/>
                <a:gd name="T3" fmla="*/ 43 h 2076"/>
                <a:gd name="T4" fmla="*/ 1667 w 1513"/>
                <a:gd name="T5" fmla="*/ 106 h 2076"/>
                <a:gd name="T6" fmla="*/ 1466 w 1513"/>
                <a:gd name="T7" fmla="*/ 192 h 2076"/>
                <a:gd name="T8" fmla="*/ 1277 w 1513"/>
                <a:gd name="T9" fmla="*/ 287 h 2076"/>
                <a:gd name="T10" fmla="*/ 1096 w 1513"/>
                <a:gd name="T11" fmla="*/ 398 h 2076"/>
                <a:gd name="T12" fmla="*/ 926 w 1513"/>
                <a:gd name="T13" fmla="*/ 531 h 2076"/>
                <a:gd name="T14" fmla="*/ 764 w 1513"/>
                <a:gd name="T15" fmla="*/ 667 h 2076"/>
                <a:gd name="T16" fmla="*/ 616 w 1513"/>
                <a:gd name="T17" fmla="*/ 810 h 2076"/>
                <a:gd name="T18" fmla="*/ 480 w 1513"/>
                <a:gd name="T19" fmla="*/ 962 h 2076"/>
                <a:gd name="T20" fmla="*/ 360 w 1513"/>
                <a:gd name="T21" fmla="*/ 1122 h 2076"/>
                <a:gd name="T22" fmla="*/ 250 w 1513"/>
                <a:gd name="T23" fmla="*/ 1284 h 2076"/>
                <a:gd name="T24" fmla="*/ 164 w 1513"/>
                <a:gd name="T25" fmla="*/ 1450 h 2076"/>
                <a:gd name="T26" fmla="*/ 91 w 1513"/>
                <a:gd name="T27" fmla="*/ 1610 h 2076"/>
                <a:gd name="T28" fmla="*/ 40 w 1513"/>
                <a:gd name="T29" fmla="*/ 1775 h 2076"/>
                <a:gd name="T30" fmla="*/ 9 w 1513"/>
                <a:gd name="T31" fmla="*/ 1927 h 2076"/>
                <a:gd name="T32" fmla="*/ 0 w 1513"/>
                <a:gd name="T33" fmla="*/ 2076 h 2076"/>
                <a:gd name="T34" fmla="*/ 18 w 1513"/>
                <a:gd name="T35" fmla="*/ 2030 h 2076"/>
                <a:gd name="T36" fmla="*/ 30 w 1513"/>
                <a:gd name="T37" fmla="*/ 1981 h 2076"/>
                <a:gd name="T38" fmla="*/ 40 w 1513"/>
                <a:gd name="T39" fmla="*/ 1946 h 2076"/>
                <a:gd name="T40" fmla="*/ 60 w 1513"/>
                <a:gd name="T41" fmla="*/ 1918 h 2076"/>
                <a:gd name="T42" fmla="*/ 48 w 1513"/>
                <a:gd name="T43" fmla="*/ 1878 h 2076"/>
                <a:gd name="T44" fmla="*/ 48 w 1513"/>
                <a:gd name="T45" fmla="*/ 1821 h 2076"/>
                <a:gd name="T46" fmla="*/ 67 w 1513"/>
                <a:gd name="T47" fmla="*/ 1756 h 2076"/>
                <a:gd name="T48" fmla="*/ 110 w 1513"/>
                <a:gd name="T49" fmla="*/ 1683 h 2076"/>
                <a:gd name="T50" fmla="*/ 182 w 1513"/>
                <a:gd name="T51" fmla="*/ 1626 h 2076"/>
                <a:gd name="T52" fmla="*/ 293 w 1513"/>
                <a:gd name="T53" fmla="*/ 1580 h 2076"/>
                <a:gd name="T54" fmla="*/ 443 w 1513"/>
                <a:gd name="T55" fmla="*/ 1555 h 2076"/>
                <a:gd name="T56" fmla="*/ 635 w 1513"/>
                <a:gd name="T57" fmla="*/ 1569 h 2076"/>
                <a:gd name="T58" fmla="*/ 684 w 1513"/>
                <a:gd name="T59" fmla="*/ 1507 h 2076"/>
                <a:gd name="T60" fmla="*/ 764 w 1513"/>
                <a:gd name="T61" fmla="*/ 1409 h 2076"/>
                <a:gd name="T62" fmla="*/ 868 w 1513"/>
                <a:gd name="T63" fmla="*/ 1290 h 2076"/>
                <a:gd name="T64" fmla="*/ 983 w 1513"/>
                <a:gd name="T65" fmla="*/ 1165 h 2076"/>
                <a:gd name="T66" fmla="*/ 1099 w 1513"/>
                <a:gd name="T67" fmla="*/ 1057 h 2076"/>
                <a:gd name="T68" fmla="*/ 1216 w 1513"/>
                <a:gd name="T69" fmla="*/ 965 h 2076"/>
                <a:gd name="T70" fmla="*/ 1305 w 1513"/>
                <a:gd name="T71" fmla="*/ 921 h 2076"/>
                <a:gd name="T72" fmla="*/ 1365 w 1513"/>
                <a:gd name="T73" fmla="*/ 924 h 2076"/>
                <a:gd name="T74" fmla="*/ 1338 w 1513"/>
                <a:gd name="T75" fmla="*/ 900 h 2076"/>
                <a:gd name="T76" fmla="*/ 1300 w 1513"/>
                <a:gd name="T77" fmla="*/ 883 h 2076"/>
                <a:gd name="T78" fmla="*/ 1258 w 1513"/>
                <a:gd name="T79" fmla="*/ 875 h 2076"/>
                <a:gd name="T80" fmla="*/ 1216 w 1513"/>
                <a:gd name="T81" fmla="*/ 875 h 2076"/>
                <a:gd name="T82" fmla="*/ 1164 w 1513"/>
                <a:gd name="T83" fmla="*/ 878 h 2076"/>
                <a:gd name="T84" fmla="*/ 1106 w 1513"/>
                <a:gd name="T85" fmla="*/ 891 h 2076"/>
                <a:gd name="T86" fmla="*/ 1050 w 1513"/>
                <a:gd name="T87" fmla="*/ 913 h 2076"/>
                <a:gd name="T88" fmla="*/ 995 w 1513"/>
                <a:gd name="T89" fmla="*/ 938 h 2076"/>
                <a:gd name="T90" fmla="*/ 1029 w 1513"/>
                <a:gd name="T91" fmla="*/ 908 h 2076"/>
                <a:gd name="T92" fmla="*/ 1066 w 1513"/>
                <a:gd name="T93" fmla="*/ 878 h 2076"/>
                <a:gd name="T94" fmla="*/ 1115 w 1513"/>
                <a:gd name="T95" fmla="*/ 854 h 2076"/>
                <a:gd name="T96" fmla="*/ 1166 w 1513"/>
                <a:gd name="T97" fmla="*/ 826 h 2076"/>
                <a:gd name="T98" fmla="*/ 1226 w 1513"/>
                <a:gd name="T99" fmla="*/ 805 h 2076"/>
                <a:gd name="T100" fmla="*/ 1282 w 1513"/>
                <a:gd name="T101" fmla="*/ 794 h 2076"/>
                <a:gd name="T102" fmla="*/ 1341 w 1513"/>
                <a:gd name="T103" fmla="*/ 791 h 2076"/>
                <a:gd name="T104" fmla="*/ 1401 w 1513"/>
                <a:gd name="T105" fmla="*/ 794 h 2076"/>
                <a:gd name="T106" fmla="*/ 1399 w 1513"/>
                <a:gd name="T107" fmla="*/ 748 h 2076"/>
                <a:gd name="T108" fmla="*/ 1409 w 1513"/>
                <a:gd name="T109" fmla="*/ 691 h 2076"/>
                <a:gd name="T110" fmla="*/ 1437 w 1513"/>
                <a:gd name="T111" fmla="*/ 612 h 2076"/>
                <a:gd name="T112" fmla="*/ 1481 w 1513"/>
                <a:gd name="T113" fmla="*/ 528 h 2076"/>
                <a:gd name="T114" fmla="*/ 1563 w 1513"/>
                <a:gd name="T115" fmla="*/ 425 h 2076"/>
                <a:gd name="T116" fmla="*/ 1687 w 1513"/>
                <a:gd name="T117" fmla="*/ 306 h 2076"/>
                <a:gd name="T118" fmla="*/ 1848 w 1513"/>
                <a:gd name="T119" fmla="*/ 163 h 2076"/>
                <a:gd name="T120" fmla="*/ 2071 w 1513"/>
                <a:gd name="T121" fmla="*/ 0 h 207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513"/>
                <a:gd name="T184" fmla="*/ 0 h 2076"/>
                <a:gd name="T185" fmla="*/ 1513 w 1513"/>
                <a:gd name="T186" fmla="*/ 2076 h 207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513" h="2076">
                  <a:moveTo>
                    <a:pt x="1513" y="0"/>
                  </a:moveTo>
                  <a:lnTo>
                    <a:pt x="1361" y="43"/>
                  </a:lnTo>
                  <a:lnTo>
                    <a:pt x="1218" y="106"/>
                  </a:lnTo>
                  <a:lnTo>
                    <a:pt x="1071" y="192"/>
                  </a:lnTo>
                  <a:lnTo>
                    <a:pt x="933" y="287"/>
                  </a:lnTo>
                  <a:lnTo>
                    <a:pt x="801" y="398"/>
                  </a:lnTo>
                  <a:lnTo>
                    <a:pt x="676" y="531"/>
                  </a:lnTo>
                  <a:lnTo>
                    <a:pt x="558" y="667"/>
                  </a:lnTo>
                  <a:lnTo>
                    <a:pt x="450" y="810"/>
                  </a:lnTo>
                  <a:lnTo>
                    <a:pt x="350" y="962"/>
                  </a:lnTo>
                  <a:lnTo>
                    <a:pt x="263" y="1122"/>
                  </a:lnTo>
                  <a:lnTo>
                    <a:pt x="183" y="1284"/>
                  </a:lnTo>
                  <a:lnTo>
                    <a:pt x="120" y="1450"/>
                  </a:lnTo>
                  <a:lnTo>
                    <a:pt x="67" y="1610"/>
                  </a:lnTo>
                  <a:lnTo>
                    <a:pt x="29" y="1775"/>
                  </a:lnTo>
                  <a:lnTo>
                    <a:pt x="6" y="1927"/>
                  </a:lnTo>
                  <a:lnTo>
                    <a:pt x="0" y="2076"/>
                  </a:lnTo>
                  <a:lnTo>
                    <a:pt x="13" y="2030"/>
                  </a:lnTo>
                  <a:lnTo>
                    <a:pt x="22" y="1981"/>
                  </a:lnTo>
                  <a:lnTo>
                    <a:pt x="29" y="1946"/>
                  </a:lnTo>
                  <a:lnTo>
                    <a:pt x="44" y="1918"/>
                  </a:lnTo>
                  <a:lnTo>
                    <a:pt x="35" y="1878"/>
                  </a:lnTo>
                  <a:lnTo>
                    <a:pt x="35" y="1821"/>
                  </a:lnTo>
                  <a:lnTo>
                    <a:pt x="49" y="1756"/>
                  </a:lnTo>
                  <a:lnTo>
                    <a:pt x="80" y="1683"/>
                  </a:lnTo>
                  <a:lnTo>
                    <a:pt x="133" y="1626"/>
                  </a:lnTo>
                  <a:lnTo>
                    <a:pt x="214" y="1580"/>
                  </a:lnTo>
                  <a:lnTo>
                    <a:pt x="323" y="1555"/>
                  </a:lnTo>
                  <a:lnTo>
                    <a:pt x="464" y="1569"/>
                  </a:lnTo>
                  <a:lnTo>
                    <a:pt x="500" y="1507"/>
                  </a:lnTo>
                  <a:lnTo>
                    <a:pt x="558" y="1409"/>
                  </a:lnTo>
                  <a:lnTo>
                    <a:pt x="634" y="1290"/>
                  </a:lnTo>
                  <a:lnTo>
                    <a:pt x="718" y="1165"/>
                  </a:lnTo>
                  <a:lnTo>
                    <a:pt x="803" y="1057"/>
                  </a:lnTo>
                  <a:lnTo>
                    <a:pt x="888" y="965"/>
                  </a:lnTo>
                  <a:lnTo>
                    <a:pt x="953" y="921"/>
                  </a:lnTo>
                  <a:lnTo>
                    <a:pt x="997" y="924"/>
                  </a:lnTo>
                  <a:lnTo>
                    <a:pt x="977" y="900"/>
                  </a:lnTo>
                  <a:lnTo>
                    <a:pt x="950" y="883"/>
                  </a:lnTo>
                  <a:lnTo>
                    <a:pt x="919" y="875"/>
                  </a:lnTo>
                  <a:lnTo>
                    <a:pt x="888" y="875"/>
                  </a:lnTo>
                  <a:lnTo>
                    <a:pt x="850" y="878"/>
                  </a:lnTo>
                  <a:lnTo>
                    <a:pt x="808" y="891"/>
                  </a:lnTo>
                  <a:lnTo>
                    <a:pt x="767" y="913"/>
                  </a:lnTo>
                  <a:lnTo>
                    <a:pt x="727" y="938"/>
                  </a:lnTo>
                  <a:lnTo>
                    <a:pt x="752" y="908"/>
                  </a:lnTo>
                  <a:lnTo>
                    <a:pt x="779" y="878"/>
                  </a:lnTo>
                  <a:lnTo>
                    <a:pt x="814" y="854"/>
                  </a:lnTo>
                  <a:lnTo>
                    <a:pt x="852" y="826"/>
                  </a:lnTo>
                  <a:lnTo>
                    <a:pt x="895" y="805"/>
                  </a:lnTo>
                  <a:lnTo>
                    <a:pt x="937" y="794"/>
                  </a:lnTo>
                  <a:lnTo>
                    <a:pt x="980" y="791"/>
                  </a:lnTo>
                  <a:lnTo>
                    <a:pt x="1024" y="794"/>
                  </a:lnTo>
                  <a:lnTo>
                    <a:pt x="1022" y="748"/>
                  </a:lnTo>
                  <a:lnTo>
                    <a:pt x="1029" y="691"/>
                  </a:lnTo>
                  <a:lnTo>
                    <a:pt x="1049" y="612"/>
                  </a:lnTo>
                  <a:lnTo>
                    <a:pt x="1082" y="528"/>
                  </a:lnTo>
                  <a:lnTo>
                    <a:pt x="1142" y="425"/>
                  </a:lnTo>
                  <a:lnTo>
                    <a:pt x="1232" y="306"/>
                  </a:lnTo>
                  <a:lnTo>
                    <a:pt x="1350" y="163"/>
                  </a:lnTo>
                  <a:lnTo>
                    <a:pt x="1513" y="0"/>
                  </a:lnTo>
                  <a:close/>
                </a:path>
              </a:pathLst>
            </a:custGeom>
            <a:gradFill rotWithShape="1">
              <a:gsLst>
                <a:gs pos="0">
                  <a:srgbClr val="767676"/>
                </a:gs>
                <a:gs pos="50000">
                  <a:srgbClr val="FFFFFF"/>
                </a:gs>
                <a:gs pos="100000">
                  <a:srgbClr val="767676"/>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3" name="Freeform 21"/>
            <p:cNvSpPr>
              <a:spLocks/>
            </p:cNvSpPr>
            <p:nvPr/>
          </p:nvSpPr>
          <p:spPr bwMode="auto">
            <a:xfrm>
              <a:off x="616" y="1846"/>
              <a:ext cx="476" cy="569"/>
            </a:xfrm>
            <a:custGeom>
              <a:avLst/>
              <a:gdLst>
                <a:gd name="T0" fmla="*/ 622 w 395"/>
                <a:gd name="T1" fmla="*/ 569 h 569"/>
                <a:gd name="T2" fmla="*/ 657 w 395"/>
                <a:gd name="T3" fmla="*/ 566 h 569"/>
                <a:gd name="T4" fmla="*/ 688 w 395"/>
                <a:gd name="T5" fmla="*/ 547 h 569"/>
                <a:gd name="T6" fmla="*/ 692 w 395"/>
                <a:gd name="T7" fmla="*/ 512 h 569"/>
                <a:gd name="T8" fmla="*/ 692 w 395"/>
                <a:gd name="T9" fmla="*/ 466 h 569"/>
                <a:gd name="T10" fmla="*/ 664 w 395"/>
                <a:gd name="T11" fmla="*/ 368 h 569"/>
                <a:gd name="T12" fmla="*/ 640 w 395"/>
                <a:gd name="T13" fmla="*/ 295 h 569"/>
                <a:gd name="T14" fmla="*/ 609 w 395"/>
                <a:gd name="T15" fmla="*/ 241 h 569"/>
                <a:gd name="T16" fmla="*/ 587 w 395"/>
                <a:gd name="T17" fmla="*/ 208 h 569"/>
                <a:gd name="T18" fmla="*/ 558 w 395"/>
                <a:gd name="T19" fmla="*/ 189 h 569"/>
                <a:gd name="T20" fmla="*/ 527 w 395"/>
                <a:gd name="T21" fmla="*/ 179 h 569"/>
                <a:gd name="T22" fmla="*/ 495 w 395"/>
                <a:gd name="T23" fmla="*/ 170 h 569"/>
                <a:gd name="T24" fmla="*/ 469 w 395"/>
                <a:gd name="T25" fmla="*/ 170 h 569"/>
                <a:gd name="T26" fmla="*/ 469 w 395"/>
                <a:gd name="T27" fmla="*/ 168 h 569"/>
                <a:gd name="T28" fmla="*/ 469 w 395"/>
                <a:gd name="T29" fmla="*/ 154 h 569"/>
                <a:gd name="T30" fmla="*/ 469 w 395"/>
                <a:gd name="T31" fmla="*/ 141 h 569"/>
                <a:gd name="T32" fmla="*/ 469 w 395"/>
                <a:gd name="T33" fmla="*/ 119 h 569"/>
                <a:gd name="T34" fmla="*/ 507 w 395"/>
                <a:gd name="T35" fmla="*/ 114 h 569"/>
                <a:gd name="T36" fmla="*/ 539 w 395"/>
                <a:gd name="T37" fmla="*/ 97 h 569"/>
                <a:gd name="T38" fmla="*/ 566 w 395"/>
                <a:gd name="T39" fmla="*/ 73 h 569"/>
                <a:gd name="T40" fmla="*/ 571 w 395"/>
                <a:gd name="T41" fmla="*/ 49 h 569"/>
                <a:gd name="T42" fmla="*/ 566 w 395"/>
                <a:gd name="T43" fmla="*/ 27 h 569"/>
                <a:gd name="T44" fmla="*/ 539 w 395"/>
                <a:gd name="T45" fmla="*/ 8 h 569"/>
                <a:gd name="T46" fmla="*/ 507 w 395"/>
                <a:gd name="T47" fmla="*/ 0 h 569"/>
                <a:gd name="T48" fmla="*/ 469 w 395"/>
                <a:gd name="T49" fmla="*/ 0 h 569"/>
                <a:gd name="T50" fmla="*/ 225 w 395"/>
                <a:gd name="T51" fmla="*/ 0 h 569"/>
                <a:gd name="T52" fmla="*/ 184 w 395"/>
                <a:gd name="T53" fmla="*/ 0 h 569"/>
                <a:gd name="T54" fmla="*/ 155 w 395"/>
                <a:gd name="T55" fmla="*/ 8 h 569"/>
                <a:gd name="T56" fmla="*/ 134 w 395"/>
                <a:gd name="T57" fmla="*/ 27 h 569"/>
                <a:gd name="T58" fmla="*/ 125 w 395"/>
                <a:gd name="T59" fmla="*/ 49 h 569"/>
                <a:gd name="T60" fmla="*/ 134 w 395"/>
                <a:gd name="T61" fmla="*/ 73 h 569"/>
                <a:gd name="T62" fmla="*/ 155 w 395"/>
                <a:gd name="T63" fmla="*/ 97 h 569"/>
                <a:gd name="T64" fmla="*/ 184 w 395"/>
                <a:gd name="T65" fmla="*/ 114 h 569"/>
                <a:gd name="T66" fmla="*/ 225 w 395"/>
                <a:gd name="T67" fmla="*/ 119 h 569"/>
                <a:gd name="T68" fmla="*/ 225 w 395"/>
                <a:gd name="T69" fmla="*/ 141 h 569"/>
                <a:gd name="T70" fmla="*/ 225 w 395"/>
                <a:gd name="T71" fmla="*/ 154 h 569"/>
                <a:gd name="T72" fmla="*/ 225 w 395"/>
                <a:gd name="T73" fmla="*/ 168 h 569"/>
                <a:gd name="T74" fmla="*/ 225 w 395"/>
                <a:gd name="T75" fmla="*/ 170 h 569"/>
                <a:gd name="T76" fmla="*/ 194 w 395"/>
                <a:gd name="T77" fmla="*/ 170 h 569"/>
                <a:gd name="T78" fmla="*/ 169 w 395"/>
                <a:gd name="T79" fmla="*/ 179 h 569"/>
                <a:gd name="T80" fmla="*/ 136 w 395"/>
                <a:gd name="T81" fmla="*/ 189 h 569"/>
                <a:gd name="T82" fmla="*/ 108 w 395"/>
                <a:gd name="T83" fmla="*/ 208 h 569"/>
                <a:gd name="T84" fmla="*/ 86 w 395"/>
                <a:gd name="T85" fmla="*/ 241 h 569"/>
                <a:gd name="T86" fmla="*/ 54 w 395"/>
                <a:gd name="T87" fmla="*/ 295 h 569"/>
                <a:gd name="T88" fmla="*/ 33 w 395"/>
                <a:gd name="T89" fmla="*/ 368 h 569"/>
                <a:gd name="T90" fmla="*/ 0 w 395"/>
                <a:gd name="T91" fmla="*/ 466 h 569"/>
                <a:gd name="T92" fmla="*/ 0 w 395"/>
                <a:gd name="T93" fmla="*/ 512 h 569"/>
                <a:gd name="T94" fmla="*/ 16 w 395"/>
                <a:gd name="T95" fmla="*/ 547 h 569"/>
                <a:gd name="T96" fmla="*/ 35 w 395"/>
                <a:gd name="T97" fmla="*/ 566 h 569"/>
                <a:gd name="T98" fmla="*/ 74 w 395"/>
                <a:gd name="T99" fmla="*/ 569 h 569"/>
                <a:gd name="T100" fmla="*/ 622 w 395"/>
                <a:gd name="T101" fmla="*/ 569 h 56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95"/>
                <a:gd name="T154" fmla="*/ 0 h 569"/>
                <a:gd name="T155" fmla="*/ 395 w 395"/>
                <a:gd name="T156" fmla="*/ 569 h 569"/>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95" h="569">
                  <a:moveTo>
                    <a:pt x="355" y="569"/>
                  </a:moveTo>
                  <a:lnTo>
                    <a:pt x="375" y="566"/>
                  </a:lnTo>
                  <a:lnTo>
                    <a:pt x="393" y="547"/>
                  </a:lnTo>
                  <a:lnTo>
                    <a:pt x="395" y="512"/>
                  </a:lnTo>
                  <a:lnTo>
                    <a:pt x="395" y="466"/>
                  </a:lnTo>
                  <a:lnTo>
                    <a:pt x="379" y="368"/>
                  </a:lnTo>
                  <a:lnTo>
                    <a:pt x="366" y="295"/>
                  </a:lnTo>
                  <a:lnTo>
                    <a:pt x="348" y="241"/>
                  </a:lnTo>
                  <a:lnTo>
                    <a:pt x="335" y="208"/>
                  </a:lnTo>
                  <a:lnTo>
                    <a:pt x="319" y="189"/>
                  </a:lnTo>
                  <a:lnTo>
                    <a:pt x="301" y="179"/>
                  </a:lnTo>
                  <a:lnTo>
                    <a:pt x="283" y="170"/>
                  </a:lnTo>
                  <a:lnTo>
                    <a:pt x="268" y="170"/>
                  </a:lnTo>
                  <a:lnTo>
                    <a:pt x="268" y="168"/>
                  </a:lnTo>
                  <a:lnTo>
                    <a:pt x="268" y="154"/>
                  </a:lnTo>
                  <a:lnTo>
                    <a:pt x="268" y="141"/>
                  </a:lnTo>
                  <a:lnTo>
                    <a:pt x="268" y="119"/>
                  </a:lnTo>
                  <a:lnTo>
                    <a:pt x="290" y="114"/>
                  </a:lnTo>
                  <a:lnTo>
                    <a:pt x="308" y="97"/>
                  </a:lnTo>
                  <a:lnTo>
                    <a:pt x="324" y="73"/>
                  </a:lnTo>
                  <a:lnTo>
                    <a:pt x="326" y="49"/>
                  </a:lnTo>
                  <a:lnTo>
                    <a:pt x="324" y="27"/>
                  </a:lnTo>
                  <a:lnTo>
                    <a:pt x="308" y="8"/>
                  </a:lnTo>
                  <a:lnTo>
                    <a:pt x="290" y="0"/>
                  </a:lnTo>
                  <a:lnTo>
                    <a:pt x="268" y="0"/>
                  </a:lnTo>
                  <a:lnTo>
                    <a:pt x="129" y="0"/>
                  </a:lnTo>
                  <a:lnTo>
                    <a:pt x="105" y="0"/>
                  </a:lnTo>
                  <a:lnTo>
                    <a:pt x="89" y="8"/>
                  </a:lnTo>
                  <a:lnTo>
                    <a:pt x="76" y="27"/>
                  </a:lnTo>
                  <a:lnTo>
                    <a:pt x="71" y="49"/>
                  </a:lnTo>
                  <a:lnTo>
                    <a:pt x="76" y="73"/>
                  </a:lnTo>
                  <a:lnTo>
                    <a:pt x="89" y="97"/>
                  </a:lnTo>
                  <a:lnTo>
                    <a:pt x="105" y="114"/>
                  </a:lnTo>
                  <a:lnTo>
                    <a:pt x="129" y="119"/>
                  </a:lnTo>
                  <a:lnTo>
                    <a:pt x="129" y="141"/>
                  </a:lnTo>
                  <a:lnTo>
                    <a:pt x="129" y="154"/>
                  </a:lnTo>
                  <a:lnTo>
                    <a:pt x="129" y="168"/>
                  </a:lnTo>
                  <a:lnTo>
                    <a:pt x="129" y="170"/>
                  </a:lnTo>
                  <a:lnTo>
                    <a:pt x="111" y="170"/>
                  </a:lnTo>
                  <a:lnTo>
                    <a:pt x="96" y="179"/>
                  </a:lnTo>
                  <a:lnTo>
                    <a:pt x="78" y="189"/>
                  </a:lnTo>
                  <a:lnTo>
                    <a:pt x="62" y="208"/>
                  </a:lnTo>
                  <a:lnTo>
                    <a:pt x="49" y="241"/>
                  </a:lnTo>
                  <a:lnTo>
                    <a:pt x="31" y="295"/>
                  </a:lnTo>
                  <a:lnTo>
                    <a:pt x="18" y="368"/>
                  </a:lnTo>
                  <a:lnTo>
                    <a:pt x="0" y="466"/>
                  </a:lnTo>
                  <a:lnTo>
                    <a:pt x="0" y="512"/>
                  </a:lnTo>
                  <a:lnTo>
                    <a:pt x="9" y="547"/>
                  </a:lnTo>
                  <a:lnTo>
                    <a:pt x="20" y="566"/>
                  </a:lnTo>
                  <a:lnTo>
                    <a:pt x="42" y="569"/>
                  </a:lnTo>
                  <a:lnTo>
                    <a:pt x="355" y="56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4" name="Freeform 22"/>
            <p:cNvSpPr>
              <a:spLocks/>
            </p:cNvSpPr>
            <p:nvPr/>
          </p:nvSpPr>
          <p:spPr bwMode="auto">
            <a:xfrm>
              <a:off x="1302" y="2335"/>
              <a:ext cx="1404" cy="318"/>
            </a:xfrm>
            <a:custGeom>
              <a:avLst/>
              <a:gdLst>
                <a:gd name="T0" fmla="*/ 120 w 1404"/>
                <a:gd name="T1" fmla="*/ 99 h 318"/>
                <a:gd name="T2" fmla="*/ 205 w 1404"/>
                <a:gd name="T3" fmla="*/ 131 h 318"/>
                <a:gd name="T4" fmla="*/ 282 w 1404"/>
                <a:gd name="T5" fmla="*/ 151 h 318"/>
                <a:gd name="T6" fmla="*/ 350 w 1404"/>
                <a:gd name="T7" fmla="*/ 163 h 318"/>
                <a:gd name="T8" fmla="*/ 415 w 1404"/>
                <a:gd name="T9" fmla="*/ 163 h 318"/>
                <a:gd name="T10" fmla="*/ 481 w 1404"/>
                <a:gd name="T11" fmla="*/ 151 h 318"/>
                <a:gd name="T12" fmla="*/ 546 w 1404"/>
                <a:gd name="T13" fmla="*/ 131 h 318"/>
                <a:gd name="T14" fmla="*/ 617 w 1404"/>
                <a:gd name="T15" fmla="*/ 103 h 318"/>
                <a:gd name="T16" fmla="*/ 694 w 1404"/>
                <a:gd name="T17" fmla="*/ 67 h 318"/>
                <a:gd name="T18" fmla="*/ 793 w 1404"/>
                <a:gd name="T19" fmla="*/ 36 h 318"/>
                <a:gd name="T20" fmla="*/ 910 w 1404"/>
                <a:gd name="T21" fmla="*/ 12 h 318"/>
                <a:gd name="T22" fmla="*/ 1029 w 1404"/>
                <a:gd name="T23" fmla="*/ 0 h 318"/>
                <a:gd name="T24" fmla="*/ 1149 w 1404"/>
                <a:gd name="T25" fmla="*/ 12 h 318"/>
                <a:gd name="T26" fmla="*/ 1254 w 1404"/>
                <a:gd name="T27" fmla="*/ 51 h 318"/>
                <a:gd name="T28" fmla="*/ 1339 w 1404"/>
                <a:gd name="T29" fmla="*/ 123 h 318"/>
                <a:gd name="T30" fmla="*/ 1393 w 1404"/>
                <a:gd name="T31" fmla="*/ 235 h 318"/>
                <a:gd name="T32" fmla="*/ 1396 w 1404"/>
                <a:gd name="T33" fmla="*/ 310 h 318"/>
                <a:gd name="T34" fmla="*/ 1379 w 1404"/>
                <a:gd name="T35" fmla="*/ 314 h 318"/>
                <a:gd name="T36" fmla="*/ 1345 w 1404"/>
                <a:gd name="T37" fmla="*/ 290 h 318"/>
                <a:gd name="T38" fmla="*/ 1294 w 1404"/>
                <a:gd name="T39" fmla="*/ 243 h 318"/>
                <a:gd name="T40" fmla="*/ 1234 w 1404"/>
                <a:gd name="T41" fmla="*/ 203 h 318"/>
                <a:gd name="T42" fmla="*/ 1168 w 1404"/>
                <a:gd name="T43" fmla="*/ 175 h 318"/>
                <a:gd name="T44" fmla="*/ 1092 w 1404"/>
                <a:gd name="T45" fmla="*/ 159 h 318"/>
                <a:gd name="T46" fmla="*/ 1006 w 1404"/>
                <a:gd name="T47" fmla="*/ 159 h 318"/>
                <a:gd name="T48" fmla="*/ 910 w 1404"/>
                <a:gd name="T49" fmla="*/ 179 h 318"/>
                <a:gd name="T50" fmla="*/ 799 w 1404"/>
                <a:gd name="T51" fmla="*/ 215 h 318"/>
                <a:gd name="T52" fmla="*/ 694 w 1404"/>
                <a:gd name="T53" fmla="*/ 262 h 318"/>
                <a:gd name="T54" fmla="*/ 592 w 1404"/>
                <a:gd name="T55" fmla="*/ 282 h 318"/>
                <a:gd name="T56" fmla="*/ 481 w 1404"/>
                <a:gd name="T57" fmla="*/ 286 h 318"/>
                <a:gd name="T58" fmla="*/ 370 w 1404"/>
                <a:gd name="T59" fmla="*/ 282 h 318"/>
                <a:gd name="T60" fmla="*/ 262 w 1404"/>
                <a:gd name="T61" fmla="*/ 266 h 318"/>
                <a:gd name="T62" fmla="*/ 165 w 1404"/>
                <a:gd name="T63" fmla="*/ 247 h 318"/>
                <a:gd name="T64" fmla="*/ 83 w 1404"/>
                <a:gd name="T65" fmla="*/ 227 h 318"/>
                <a:gd name="T66" fmla="*/ 20 w 1404"/>
                <a:gd name="T67" fmla="*/ 211 h 318"/>
                <a:gd name="T68" fmla="*/ 17 w 1404"/>
                <a:gd name="T69" fmla="*/ 175 h 318"/>
                <a:gd name="T70" fmla="*/ 60 w 1404"/>
                <a:gd name="T71" fmla="*/ 103 h 31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404"/>
                <a:gd name="T109" fmla="*/ 0 h 318"/>
                <a:gd name="T110" fmla="*/ 1404 w 1404"/>
                <a:gd name="T111" fmla="*/ 318 h 31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404" h="318">
                  <a:moveTo>
                    <a:pt x="74" y="79"/>
                  </a:moveTo>
                  <a:lnTo>
                    <a:pt x="120" y="99"/>
                  </a:lnTo>
                  <a:lnTo>
                    <a:pt x="165" y="115"/>
                  </a:lnTo>
                  <a:lnTo>
                    <a:pt x="205" y="131"/>
                  </a:lnTo>
                  <a:lnTo>
                    <a:pt x="245" y="143"/>
                  </a:lnTo>
                  <a:lnTo>
                    <a:pt x="282" y="151"/>
                  </a:lnTo>
                  <a:lnTo>
                    <a:pt x="316" y="159"/>
                  </a:lnTo>
                  <a:lnTo>
                    <a:pt x="350" y="163"/>
                  </a:lnTo>
                  <a:lnTo>
                    <a:pt x="384" y="163"/>
                  </a:lnTo>
                  <a:lnTo>
                    <a:pt x="415" y="163"/>
                  </a:lnTo>
                  <a:lnTo>
                    <a:pt x="447" y="159"/>
                  </a:lnTo>
                  <a:lnTo>
                    <a:pt x="481" y="151"/>
                  </a:lnTo>
                  <a:lnTo>
                    <a:pt x="512" y="143"/>
                  </a:lnTo>
                  <a:lnTo>
                    <a:pt x="546" y="131"/>
                  </a:lnTo>
                  <a:lnTo>
                    <a:pt x="580" y="119"/>
                  </a:lnTo>
                  <a:lnTo>
                    <a:pt x="617" y="103"/>
                  </a:lnTo>
                  <a:lnTo>
                    <a:pt x="654" y="87"/>
                  </a:lnTo>
                  <a:lnTo>
                    <a:pt x="694" y="67"/>
                  </a:lnTo>
                  <a:lnTo>
                    <a:pt x="742" y="51"/>
                  </a:lnTo>
                  <a:lnTo>
                    <a:pt x="793" y="36"/>
                  </a:lnTo>
                  <a:lnTo>
                    <a:pt x="850" y="24"/>
                  </a:lnTo>
                  <a:lnTo>
                    <a:pt x="910" y="12"/>
                  </a:lnTo>
                  <a:lnTo>
                    <a:pt x="970" y="4"/>
                  </a:lnTo>
                  <a:lnTo>
                    <a:pt x="1029" y="0"/>
                  </a:lnTo>
                  <a:lnTo>
                    <a:pt x="1089" y="4"/>
                  </a:lnTo>
                  <a:lnTo>
                    <a:pt x="1149" y="12"/>
                  </a:lnTo>
                  <a:lnTo>
                    <a:pt x="1203" y="28"/>
                  </a:lnTo>
                  <a:lnTo>
                    <a:pt x="1254" y="51"/>
                  </a:lnTo>
                  <a:lnTo>
                    <a:pt x="1299" y="83"/>
                  </a:lnTo>
                  <a:lnTo>
                    <a:pt x="1339" y="123"/>
                  </a:lnTo>
                  <a:lnTo>
                    <a:pt x="1370" y="175"/>
                  </a:lnTo>
                  <a:lnTo>
                    <a:pt x="1393" y="235"/>
                  </a:lnTo>
                  <a:lnTo>
                    <a:pt x="1404" y="310"/>
                  </a:lnTo>
                  <a:lnTo>
                    <a:pt x="1396" y="310"/>
                  </a:lnTo>
                  <a:lnTo>
                    <a:pt x="1387" y="314"/>
                  </a:lnTo>
                  <a:lnTo>
                    <a:pt x="1379" y="314"/>
                  </a:lnTo>
                  <a:lnTo>
                    <a:pt x="1370" y="318"/>
                  </a:lnTo>
                  <a:lnTo>
                    <a:pt x="1345" y="290"/>
                  </a:lnTo>
                  <a:lnTo>
                    <a:pt x="1319" y="266"/>
                  </a:lnTo>
                  <a:lnTo>
                    <a:pt x="1294" y="243"/>
                  </a:lnTo>
                  <a:lnTo>
                    <a:pt x="1265" y="223"/>
                  </a:lnTo>
                  <a:lnTo>
                    <a:pt x="1234" y="203"/>
                  </a:lnTo>
                  <a:lnTo>
                    <a:pt x="1203" y="187"/>
                  </a:lnTo>
                  <a:lnTo>
                    <a:pt x="1168" y="175"/>
                  </a:lnTo>
                  <a:lnTo>
                    <a:pt x="1132" y="167"/>
                  </a:lnTo>
                  <a:lnTo>
                    <a:pt x="1092" y="159"/>
                  </a:lnTo>
                  <a:lnTo>
                    <a:pt x="1052" y="159"/>
                  </a:lnTo>
                  <a:lnTo>
                    <a:pt x="1006" y="159"/>
                  </a:lnTo>
                  <a:lnTo>
                    <a:pt x="961" y="167"/>
                  </a:lnTo>
                  <a:lnTo>
                    <a:pt x="910" y="179"/>
                  </a:lnTo>
                  <a:lnTo>
                    <a:pt x="856" y="195"/>
                  </a:lnTo>
                  <a:lnTo>
                    <a:pt x="799" y="215"/>
                  </a:lnTo>
                  <a:lnTo>
                    <a:pt x="739" y="243"/>
                  </a:lnTo>
                  <a:lnTo>
                    <a:pt x="694" y="262"/>
                  </a:lnTo>
                  <a:lnTo>
                    <a:pt x="643" y="274"/>
                  </a:lnTo>
                  <a:lnTo>
                    <a:pt x="592" y="282"/>
                  </a:lnTo>
                  <a:lnTo>
                    <a:pt x="538" y="286"/>
                  </a:lnTo>
                  <a:lnTo>
                    <a:pt x="481" y="286"/>
                  </a:lnTo>
                  <a:lnTo>
                    <a:pt x="427" y="286"/>
                  </a:lnTo>
                  <a:lnTo>
                    <a:pt x="370" y="282"/>
                  </a:lnTo>
                  <a:lnTo>
                    <a:pt x="316" y="274"/>
                  </a:lnTo>
                  <a:lnTo>
                    <a:pt x="262" y="266"/>
                  </a:lnTo>
                  <a:lnTo>
                    <a:pt x="211" y="258"/>
                  </a:lnTo>
                  <a:lnTo>
                    <a:pt x="165" y="247"/>
                  </a:lnTo>
                  <a:lnTo>
                    <a:pt x="120" y="235"/>
                  </a:lnTo>
                  <a:lnTo>
                    <a:pt x="83" y="227"/>
                  </a:lnTo>
                  <a:lnTo>
                    <a:pt x="49" y="219"/>
                  </a:lnTo>
                  <a:lnTo>
                    <a:pt x="20" y="211"/>
                  </a:lnTo>
                  <a:lnTo>
                    <a:pt x="0" y="203"/>
                  </a:lnTo>
                  <a:lnTo>
                    <a:pt x="17" y="175"/>
                  </a:lnTo>
                  <a:lnTo>
                    <a:pt x="40" y="139"/>
                  </a:lnTo>
                  <a:lnTo>
                    <a:pt x="60" y="103"/>
                  </a:lnTo>
                  <a:lnTo>
                    <a:pt x="74" y="79"/>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grpSp>
      <p:grpSp>
        <p:nvGrpSpPr>
          <p:cNvPr id="25" name="Group 27"/>
          <p:cNvGrpSpPr>
            <a:grpSpLocks/>
          </p:cNvGrpSpPr>
          <p:nvPr/>
        </p:nvGrpSpPr>
        <p:grpSpPr bwMode="auto">
          <a:xfrm rot="-637170">
            <a:off x="6335557" y="4476058"/>
            <a:ext cx="1818782" cy="994442"/>
            <a:chOff x="336" y="2040"/>
            <a:chExt cx="1200" cy="2016"/>
          </a:xfrm>
        </p:grpSpPr>
        <p:pic>
          <p:nvPicPr>
            <p:cNvPr id="26" name="Picture 28" descr="p3012_5"/>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925410">
              <a:off x="636" y="2328"/>
              <a:ext cx="900" cy="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9" descr="p3012_8"/>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553848">
              <a:off x="480" y="2040"/>
              <a:ext cx="900" cy="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30" descr="p3012_8"/>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2407644">
              <a:off x="336" y="2544"/>
              <a:ext cx="900" cy="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9" name="AutoShape 3"/>
          <p:cNvSpPr>
            <a:spLocks noChangeArrowheads="1"/>
          </p:cNvSpPr>
          <p:nvPr/>
        </p:nvSpPr>
        <p:spPr bwMode="auto">
          <a:xfrm>
            <a:off x="5106940" y="3693303"/>
            <a:ext cx="246992" cy="298966"/>
          </a:xfrm>
          <a:prstGeom prst="irregularSeal1">
            <a:avLst/>
          </a:prstGeom>
          <a:gradFill rotWithShape="1">
            <a:gsLst>
              <a:gs pos="0">
                <a:srgbClr val="E6F8A6">
                  <a:alpha val="62000"/>
                </a:srgbClr>
              </a:gs>
              <a:gs pos="100000">
                <a:srgbClr val="FF0066"/>
              </a:gs>
            </a:gsLst>
            <a:lin ang="5400000" scaled="1"/>
          </a:gradFill>
          <a:ln>
            <a:noFill/>
          </a:ln>
          <a:effectLst/>
          <a:extLst>
            <a:ext uri="{91240B29-F687-4F45-9708-019B960494DF}">
              <a14:hiddenLine xmlns:a14="http://schemas.microsoft.com/office/drawing/2010/main" w="9525">
                <a:solidFill>
                  <a:srgbClr val="00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30" name="AutoShape 8"/>
          <p:cNvSpPr>
            <a:spLocks noChangeArrowheads="1"/>
          </p:cNvSpPr>
          <p:nvPr/>
        </p:nvSpPr>
        <p:spPr bwMode="auto">
          <a:xfrm>
            <a:off x="3672558" y="774046"/>
            <a:ext cx="232354" cy="286219"/>
          </a:xfrm>
          <a:prstGeom prst="star5">
            <a:avLst/>
          </a:prstGeom>
          <a:gradFill rotWithShape="1">
            <a:gsLst>
              <a:gs pos="0">
                <a:srgbClr val="FF0000"/>
              </a:gs>
              <a:gs pos="100000">
                <a:srgbClr val="FFFF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vi-VN" sz="1349">
              <a:solidFill>
                <a:srgbClr val="FFFFFF"/>
              </a:solidFill>
              <a:ea typeface="宋体" panose="02010600030101010101" pitchFamily="2" charset="-122"/>
              <a:cs typeface="Arial" panose="020B0604020202020204" pitchFamily="34" charset="0"/>
            </a:endParaRPr>
          </a:p>
        </p:txBody>
      </p:sp>
      <p:sp>
        <p:nvSpPr>
          <p:cNvPr id="31" name="AutoShape 10"/>
          <p:cNvSpPr>
            <a:spLocks noChangeArrowheads="1"/>
          </p:cNvSpPr>
          <p:nvPr/>
        </p:nvSpPr>
        <p:spPr bwMode="auto">
          <a:xfrm>
            <a:off x="5114832" y="95582"/>
            <a:ext cx="212549" cy="293031"/>
          </a:xfrm>
          <a:prstGeom prst="irregularSeal2">
            <a:avLst/>
          </a:prstGeom>
          <a:gradFill rotWithShape="1">
            <a:gsLst>
              <a:gs pos="0">
                <a:srgbClr val="FCA2B1">
                  <a:alpha val="87999"/>
                </a:srgbClr>
              </a:gs>
              <a:gs pos="100000">
                <a:srgbClr val="FF0000">
                  <a:alpha val="57999"/>
                </a:srgbClr>
              </a:gs>
            </a:gsLst>
            <a:path path="shape">
              <a:fillToRect l="50000" t="50000" r="50000" b="50000"/>
            </a:path>
          </a:gradFill>
          <a:ln>
            <a:noFill/>
          </a:ln>
          <a:effectLst/>
          <a:extLst>
            <a:ext uri="{91240B29-F687-4F45-9708-019B960494DF}">
              <a14:hiddenLine xmlns:a14="http://schemas.microsoft.com/office/drawing/2010/main" w="9525">
                <a:solidFill>
                  <a:srgbClr val="FF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32" name="AutoShape 14"/>
          <p:cNvSpPr>
            <a:spLocks noChangeArrowheads="1"/>
          </p:cNvSpPr>
          <p:nvPr/>
        </p:nvSpPr>
        <p:spPr bwMode="auto">
          <a:xfrm>
            <a:off x="5749592" y="1523980"/>
            <a:ext cx="222291" cy="320985"/>
          </a:xfrm>
          <a:prstGeom prst="star5">
            <a:avLst/>
          </a:prstGeom>
          <a:gradFill rotWithShape="1">
            <a:gsLst>
              <a:gs pos="0">
                <a:srgbClr val="5B9BD5"/>
              </a:gs>
              <a:gs pos="100000">
                <a:srgbClr val="FF0066"/>
              </a:gs>
            </a:gsLst>
            <a:path path="shape">
              <a:fillToRect l="50000" t="50000" r="50000" b="50000"/>
            </a:path>
          </a:gradFill>
          <a:ln>
            <a:noFill/>
          </a:ln>
          <a:effectLst/>
          <a:extLst>
            <a:ext uri="{91240B29-F687-4F45-9708-019B960494DF}">
              <a14:hiddenLine xmlns:a14="http://schemas.microsoft.com/office/drawing/2010/main" w="9525">
                <a:solidFill>
                  <a:srgbClr val="00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vi-VN" sz="1349" kern="0">
              <a:solidFill>
                <a:srgbClr val="FFFFFF"/>
              </a:solidFill>
              <a:ea typeface="宋体" panose="02010600030101010101" pitchFamily="2" charset="-122"/>
              <a:cs typeface="Arial" panose="020B0604020202020204" pitchFamily="34" charset="0"/>
            </a:endParaRPr>
          </a:p>
        </p:txBody>
      </p:sp>
      <p:sp>
        <p:nvSpPr>
          <p:cNvPr id="33" name="AutoShape 19"/>
          <p:cNvSpPr>
            <a:spLocks noChangeArrowheads="1"/>
          </p:cNvSpPr>
          <p:nvPr/>
        </p:nvSpPr>
        <p:spPr bwMode="auto">
          <a:xfrm>
            <a:off x="5286532" y="4364280"/>
            <a:ext cx="307364" cy="389351"/>
          </a:xfrm>
          <a:prstGeom prst="star5">
            <a:avLst/>
          </a:prstGeom>
          <a:gradFill rotWithShape="1">
            <a:gsLst>
              <a:gs pos="0">
                <a:srgbClr val="FFFF00"/>
              </a:gs>
              <a:gs pos="100000">
                <a:srgbClr val="1907FD"/>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vi-VN" sz="1349">
              <a:solidFill>
                <a:srgbClr val="FFFFFF"/>
              </a:solidFill>
              <a:ea typeface="宋体" panose="02010600030101010101" pitchFamily="2" charset="-122"/>
              <a:cs typeface="Arial" panose="020B0604020202020204" pitchFamily="34" charset="0"/>
            </a:endParaRPr>
          </a:p>
        </p:txBody>
      </p:sp>
      <p:sp>
        <p:nvSpPr>
          <p:cNvPr id="34" name="AutoShape 21"/>
          <p:cNvSpPr>
            <a:spLocks noChangeArrowheads="1"/>
          </p:cNvSpPr>
          <p:nvPr/>
        </p:nvSpPr>
        <p:spPr bwMode="auto">
          <a:xfrm>
            <a:off x="4834402" y="4483983"/>
            <a:ext cx="275846" cy="403033"/>
          </a:xfrm>
          <a:prstGeom prst="star4">
            <a:avLst>
              <a:gd name="adj" fmla="val 12500"/>
            </a:avLst>
          </a:prstGeom>
          <a:gradFill rotWithShape="1">
            <a:gsLst>
              <a:gs pos="0">
                <a:srgbClr val="000082"/>
              </a:gs>
              <a:gs pos="100000">
                <a:srgbClr val="FF82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35" name="AutoShape 22"/>
          <p:cNvSpPr>
            <a:spLocks noChangeArrowheads="1"/>
          </p:cNvSpPr>
          <p:nvPr/>
        </p:nvSpPr>
        <p:spPr bwMode="auto">
          <a:xfrm>
            <a:off x="5680893" y="3921530"/>
            <a:ext cx="232354" cy="286219"/>
          </a:xfrm>
          <a:prstGeom prst="star5">
            <a:avLst/>
          </a:prstGeom>
          <a:gradFill rotWithShape="1">
            <a:gsLst>
              <a:gs pos="0">
                <a:srgbClr val="FF0000"/>
              </a:gs>
              <a:gs pos="100000">
                <a:srgbClr val="FFFF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vi-VN" sz="1349">
              <a:solidFill>
                <a:srgbClr val="FFFFFF"/>
              </a:solidFill>
              <a:ea typeface="宋体" panose="02010600030101010101" pitchFamily="2" charset="-122"/>
              <a:cs typeface="Arial" panose="020B0604020202020204" pitchFamily="34" charset="0"/>
            </a:endParaRPr>
          </a:p>
        </p:txBody>
      </p:sp>
      <p:sp>
        <p:nvSpPr>
          <p:cNvPr id="36" name="AutoShape 4"/>
          <p:cNvSpPr>
            <a:spLocks noChangeArrowheads="1"/>
          </p:cNvSpPr>
          <p:nvPr/>
        </p:nvSpPr>
        <p:spPr bwMode="auto">
          <a:xfrm>
            <a:off x="996388" y="2686118"/>
            <a:ext cx="211316" cy="315191"/>
          </a:xfrm>
          <a:prstGeom prst="irregularSeal1">
            <a:avLst/>
          </a:prstGeom>
          <a:gradFill rotWithShape="1">
            <a:gsLst>
              <a:gs pos="0">
                <a:srgbClr val="FF0066"/>
              </a:gs>
              <a:gs pos="100000">
                <a:srgbClr val="FF0000">
                  <a:alpha val="3998"/>
                </a:srgbClr>
              </a:gs>
            </a:gsLst>
            <a:path path="rect">
              <a:fillToRect r="100000" b="10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37" name="AutoShape 7"/>
          <p:cNvSpPr>
            <a:spLocks noChangeArrowheads="1"/>
          </p:cNvSpPr>
          <p:nvPr/>
        </p:nvSpPr>
        <p:spPr bwMode="auto">
          <a:xfrm>
            <a:off x="1837965" y="119207"/>
            <a:ext cx="263455" cy="500595"/>
          </a:xfrm>
          <a:prstGeom prst="irregularSeal1">
            <a:avLst/>
          </a:prstGeom>
          <a:gradFill rotWithShape="1">
            <a:gsLst>
              <a:gs pos="0">
                <a:srgbClr val="FF0000"/>
              </a:gs>
              <a:gs pos="100000">
                <a:srgbClr val="1907FD"/>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38" name="AutoShape 13"/>
          <p:cNvSpPr>
            <a:spLocks noChangeArrowheads="1"/>
          </p:cNvSpPr>
          <p:nvPr/>
        </p:nvSpPr>
        <p:spPr bwMode="auto">
          <a:xfrm>
            <a:off x="1694859" y="932409"/>
            <a:ext cx="292729" cy="294330"/>
          </a:xfrm>
          <a:prstGeom prst="star4">
            <a:avLst>
              <a:gd name="adj" fmla="val 12500"/>
            </a:avLst>
          </a:prstGeom>
          <a:solidFill>
            <a:srgbClr val="FF0000"/>
          </a:solidFill>
          <a:ln>
            <a:noFill/>
          </a:ln>
          <a:effectLst/>
          <a:extLst>
            <a:ext uri="{91240B29-F687-4F45-9708-019B960494DF}">
              <a14:hiddenLine xmlns:a14="http://schemas.microsoft.com/office/drawing/2010/main" w="9525">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39" name="WordArt 11"/>
          <p:cNvSpPr>
            <a:spLocks noChangeArrowheads="1" noChangeShapeType="1" noTextEdit="1"/>
          </p:cNvSpPr>
          <p:nvPr/>
        </p:nvSpPr>
        <p:spPr bwMode="auto">
          <a:xfrm>
            <a:off x="834391" y="1222637"/>
            <a:ext cx="7917134" cy="2207756"/>
          </a:xfrm>
          <a:prstGeom prst="rect">
            <a:avLst/>
          </a:prstGeom>
        </p:spPr>
        <p:txBody>
          <a:bodyPr wrap="none" fromWordArt="1">
            <a:prstTxWarp prst="textWave1">
              <a:avLst>
                <a:gd name="adj1" fmla="val 13005"/>
                <a:gd name="adj2" fmla="val 0"/>
              </a:avLst>
            </a:prstTxWarp>
            <a:scene3d>
              <a:camera prst="legacyObliqueRight"/>
              <a:lightRig rig="legacyHarsh3" dir="t"/>
            </a:scene3d>
            <a:sp3d extrusionH="100000" prstMaterial="legacyMatte">
              <a:extrusionClr>
                <a:srgbClr val="663300"/>
              </a:extrusionClr>
              <a:contourClr>
                <a:srgbClr val="FFFF00"/>
              </a:contourClr>
            </a:sp3d>
          </a:bodyPr>
          <a:lstStyle/>
          <a:p>
            <a:pPr algn="ctr" eaLnBrk="0" fontAlgn="base" hangingPunct="0">
              <a:spcBef>
                <a:spcPct val="0"/>
              </a:spcBef>
              <a:spcAft>
                <a:spcPct val="0"/>
              </a:spcAft>
            </a:pPr>
            <a:r>
              <a:rPr lang="en-US" sz="3597" kern="10" dirty="0">
                <a:ln w="9525">
                  <a:round/>
                  <a:headEnd/>
                  <a:tailEnd/>
                </a:ln>
                <a:gradFill rotWithShape="1">
                  <a:gsLst>
                    <a:gs pos="0">
                      <a:srgbClr val="FFFF00"/>
                    </a:gs>
                    <a:gs pos="100000">
                      <a:srgbClr val="FF3300"/>
                    </a:gs>
                  </a:gsLst>
                  <a:path path="rect">
                    <a:fillToRect l="50000" t="50000" r="50000" b="50000"/>
                  </a:path>
                </a:gradFill>
                <a:latin typeface="Times New Roman" pitchFamily="18" charset="0"/>
                <a:cs typeface="Times New Roman" pitchFamily="18" charset="0"/>
              </a:rPr>
              <a:t>CHÀO MỪNG CÁC EM ĐẾN VỚI TIẾT HỌC </a:t>
            </a:r>
          </a:p>
        </p:txBody>
      </p:sp>
      <p:pic>
        <p:nvPicPr>
          <p:cNvPr id="40" name="Picture 4" descr="POINSET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flipV="1">
            <a:off x="6920002" y="3810841"/>
            <a:ext cx="1941302" cy="257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Shape 1"/>
          <p:cNvPicPr/>
          <p:nvPr/>
        </p:nvPicPr>
        <p:blipFill>
          <a:blip r:embed="rId5"/>
          <a:stretch/>
        </p:blipFill>
        <p:spPr>
          <a:xfrm>
            <a:off x="8275320" y="4"/>
            <a:ext cx="868680" cy="1048385"/>
          </a:xfrm>
          <a:prstGeom prst="rect">
            <a:avLst/>
          </a:prstGeom>
          <a:noFill/>
          <a:ln>
            <a:noFill/>
          </a:ln>
        </p:spPr>
      </p:pic>
      <p:sp>
        <p:nvSpPr>
          <p:cNvPr id="3" name="TextBox 2"/>
          <p:cNvSpPr txBox="1"/>
          <p:nvPr/>
        </p:nvSpPr>
        <p:spPr>
          <a:xfrm>
            <a:off x="136368" y="2628868"/>
            <a:ext cx="7844882" cy="1754326"/>
          </a:xfrm>
          <a:prstGeom prst="rect">
            <a:avLst/>
          </a:prstGeom>
          <a:noFill/>
        </p:spPr>
        <p:txBody>
          <a:bodyPr wrap="square" rtlCol="0">
            <a:spAutoFit/>
          </a:bodyPr>
          <a:lstStyle/>
          <a:p>
            <a:pPr>
              <a:lnSpc>
                <a:spcPct val="150000"/>
              </a:lnSpc>
            </a:pPr>
            <a:r>
              <a:rPr lang="en-US" sz="3600" b="1" dirty="0" err="1">
                <a:solidFill>
                  <a:srgbClr val="FF0000"/>
                </a:solidFill>
                <a:latin typeface="Times New Roman" pitchFamily="18" charset="0"/>
                <a:cs typeface="Times New Roman" pitchFamily="18" charset="0"/>
              </a:rPr>
              <a:t>Giáo</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dục</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công</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dân</a:t>
            </a:r>
            <a:r>
              <a:rPr lang="en-US" sz="3600" b="1" dirty="0">
                <a:solidFill>
                  <a:srgbClr val="FF0000"/>
                </a:solidFill>
                <a:latin typeface="Times New Roman" pitchFamily="18" charset="0"/>
                <a:cs typeface="Times New Roman" pitchFamily="18" charset="0"/>
              </a:rPr>
              <a:t> 6</a:t>
            </a:r>
          </a:p>
          <a:p>
            <a:pPr>
              <a:lnSpc>
                <a:spcPct val="150000"/>
              </a:lnSpc>
            </a:pPr>
            <a:r>
              <a:rPr lang="en-US" sz="3600" b="1" dirty="0" err="1">
                <a:solidFill>
                  <a:srgbClr val="FF0000"/>
                </a:solidFill>
                <a:latin typeface="Times New Roman" pitchFamily="18" charset="0"/>
                <a:cs typeface="Times New Roman" pitchFamily="18" charset="0"/>
              </a:rPr>
              <a:t>Giáo</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Viên</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Vũ</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Thị</a:t>
            </a:r>
            <a:r>
              <a:rPr lang="en-US" sz="3600" b="1" dirty="0">
                <a:solidFill>
                  <a:srgbClr val="FF0000"/>
                </a:solidFill>
                <a:latin typeface="Times New Roman" pitchFamily="18" charset="0"/>
                <a:cs typeface="Times New Roman" pitchFamily="18" charset="0"/>
              </a:rPr>
              <a:t> Minh </a:t>
            </a:r>
            <a:r>
              <a:rPr lang="en-US" sz="3600" b="1" dirty="0" err="1">
                <a:solidFill>
                  <a:srgbClr val="FF0000"/>
                </a:solidFill>
                <a:latin typeface="Times New Roman" pitchFamily="18" charset="0"/>
                <a:cs typeface="Times New Roman" pitchFamily="18" charset="0"/>
              </a:rPr>
              <a:t>Toàn</a:t>
            </a:r>
            <a:endParaRPr lang="en-US" sz="36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860560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par>
                                <p:cTn id="10" presetID="7" presetClass="entr" presetSubtype="4" fill="hold" nodeType="with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additive="base">
                                        <p:cTn id="12" dur="5000" fill="hold"/>
                                        <p:tgtEl>
                                          <p:spTgt spid="25"/>
                                        </p:tgtEl>
                                        <p:attrNameLst>
                                          <p:attrName>ppt_x</p:attrName>
                                        </p:attrNameLst>
                                      </p:cBhvr>
                                      <p:tavLst>
                                        <p:tav tm="0">
                                          <p:val>
                                            <p:strVal val="#ppt_x"/>
                                          </p:val>
                                        </p:tav>
                                        <p:tav tm="100000">
                                          <p:val>
                                            <p:strVal val="#ppt_x"/>
                                          </p:val>
                                        </p:tav>
                                      </p:tavLst>
                                    </p:anim>
                                    <p:anim calcmode="lin" valueType="num">
                                      <p:cBhvr additive="base">
                                        <p:cTn id="13" dur="5000" fill="hold"/>
                                        <p:tgtEl>
                                          <p:spTgt spid="25"/>
                                        </p:tgtEl>
                                        <p:attrNameLst>
                                          <p:attrName>ppt_y</p:attrName>
                                        </p:attrNameLst>
                                      </p:cBhvr>
                                      <p:tavLst>
                                        <p:tav tm="0">
                                          <p:val>
                                            <p:strVal val="1+#ppt_h/2"/>
                                          </p:val>
                                        </p:tav>
                                        <p:tav tm="100000">
                                          <p:val>
                                            <p:strVal val="#ppt_y"/>
                                          </p:val>
                                        </p:tav>
                                      </p:tavLst>
                                    </p:anim>
                                  </p:childTnLst>
                                </p:cTn>
                              </p:par>
                              <p:par>
                                <p:cTn id="14" presetID="23" presetClass="entr" presetSubtype="528" repeatCount="indefinite" fill="hold" grpId="0" nodeType="withEffect">
                                  <p:stCondLst>
                                    <p:cond delay="500"/>
                                  </p:stCondLst>
                                  <p:childTnLst>
                                    <p:set>
                                      <p:cBhvr>
                                        <p:cTn id="15" dur="1" fill="hold">
                                          <p:stCondLst>
                                            <p:cond delay="0"/>
                                          </p:stCondLst>
                                        </p:cTn>
                                        <p:tgtEl>
                                          <p:spTgt spid="29"/>
                                        </p:tgtEl>
                                        <p:attrNameLst>
                                          <p:attrName>style.visibility</p:attrName>
                                        </p:attrNameLst>
                                      </p:cBhvr>
                                      <p:to>
                                        <p:strVal val="visible"/>
                                      </p:to>
                                    </p:set>
                                    <p:anim calcmode="lin" valueType="num">
                                      <p:cBhvr>
                                        <p:cTn id="16" dur="1000" fill="hold"/>
                                        <p:tgtEl>
                                          <p:spTgt spid="29"/>
                                        </p:tgtEl>
                                        <p:attrNameLst>
                                          <p:attrName>ppt_w</p:attrName>
                                        </p:attrNameLst>
                                      </p:cBhvr>
                                      <p:tavLst>
                                        <p:tav tm="0">
                                          <p:val>
                                            <p:fltVal val="0"/>
                                          </p:val>
                                        </p:tav>
                                        <p:tav tm="100000">
                                          <p:val>
                                            <p:strVal val="#ppt_w"/>
                                          </p:val>
                                        </p:tav>
                                      </p:tavLst>
                                    </p:anim>
                                    <p:anim calcmode="lin" valueType="num">
                                      <p:cBhvr>
                                        <p:cTn id="17" dur="1000" fill="hold"/>
                                        <p:tgtEl>
                                          <p:spTgt spid="29"/>
                                        </p:tgtEl>
                                        <p:attrNameLst>
                                          <p:attrName>ppt_h</p:attrName>
                                        </p:attrNameLst>
                                      </p:cBhvr>
                                      <p:tavLst>
                                        <p:tav tm="0">
                                          <p:val>
                                            <p:fltVal val="0"/>
                                          </p:val>
                                        </p:tav>
                                        <p:tav tm="100000">
                                          <p:val>
                                            <p:strVal val="#ppt_h"/>
                                          </p:val>
                                        </p:tav>
                                      </p:tavLst>
                                    </p:anim>
                                    <p:anim calcmode="lin" valueType="num">
                                      <p:cBhvr>
                                        <p:cTn id="18" dur="1000" fill="hold"/>
                                        <p:tgtEl>
                                          <p:spTgt spid="29"/>
                                        </p:tgtEl>
                                        <p:attrNameLst>
                                          <p:attrName>ppt_x</p:attrName>
                                        </p:attrNameLst>
                                      </p:cBhvr>
                                      <p:tavLst>
                                        <p:tav tm="0">
                                          <p:val>
                                            <p:fltVal val="0.5"/>
                                          </p:val>
                                        </p:tav>
                                        <p:tav tm="100000">
                                          <p:val>
                                            <p:strVal val="#ppt_x"/>
                                          </p:val>
                                        </p:tav>
                                      </p:tavLst>
                                    </p:anim>
                                    <p:anim calcmode="lin" valueType="num">
                                      <p:cBhvr>
                                        <p:cTn id="19" dur="1000" fill="hold"/>
                                        <p:tgtEl>
                                          <p:spTgt spid="29"/>
                                        </p:tgtEl>
                                        <p:attrNameLst>
                                          <p:attrName>ppt_y</p:attrName>
                                        </p:attrNameLst>
                                      </p:cBhvr>
                                      <p:tavLst>
                                        <p:tav tm="0">
                                          <p:val>
                                            <p:fltVal val="0.5"/>
                                          </p:val>
                                        </p:tav>
                                        <p:tav tm="100000">
                                          <p:val>
                                            <p:strVal val="#ppt_y"/>
                                          </p:val>
                                        </p:tav>
                                      </p:tavLst>
                                    </p:anim>
                                  </p:childTnLst>
                                </p:cTn>
                              </p:par>
                              <p:par>
                                <p:cTn id="20" presetID="23" presetClass="entr" presetSubtype="528" repeatCount="indefinite" fill="hold" nodeType="withEffect">
                                  <p:stCondLst>
                                    <p:cond delay="0"/>
                                  </p:stCondLst>
                                  <p:childTnLst>
                                    <p:set>
                                      <p:cBhvr>
                                        <p:cTn id="21" dur="1" fill="hold">
                                          <p:stCondLst>
                                            <p:cond delay="0"/>
                                          </p:stCondLst>
                                        </p:cTn>
                                        <p:tgtEl>
                                          <p:spTgt spid="30"/>
                                        </p:tgtEl>
                                        <p:attrNameLst>
                                          <p:attrName>style.visibility</p:attrName>
                                        </p:attrNameLst>
                                      </p:cBhvr>
                                      <p:to>
                                        <p:strVal val="visible"/>
                                      </p:to>
                                    </p:set>
                                    <p:anim calcmode="lin" valueType="num">
                                      <p:cBhvr>
                                        <p:cTn id="22" dur="1000" fill="hold"/>
                                        <p:tgtEl>
                                          <p:spTgt spid="30"/>
                                        </p:tgtEl>
                                        <p:attrNameLst>
                                          <p:attrName>ppt_w</p:attrName>
                                        </p:attrNameLst>
                                      </p:cBhvr>
                                      <p:tavLst>
                                        <p:tav tm="0">
                                          <p:val>
                                            <p:fltVal val="0"/>
                                          </p:val>
                                        </p:tav>
                                        <p:tav tm="100000">
                                          <p:val>
                                            <p:strVal val="#ppt_w"/>
                                          </p:val>
                                        </p:tav>
                                      </p:tavLst>
                                    </p:anim>
                                    <p:anim calcmode="lin" valueType="num">
                                      <p:cBhvr>
                                        <p:cTn id="23" dur="1000" fill="hold"/>
                                        <p:tgtEl>
                                          <p:spTgt spid="30"/>
                                        </p:tgtEl>
                                        <p:attrNameLst>
                                          <p:attrName>ppt_h</p:attrName>
                                        </p:attrNameLst>
                                      </p:cBhvr>
                                      <p:tavLst>
                                        <p:tav tm="0">
                                          <p:val>
                                            <p:fltVal val="0"/>
                                          </p:val>
                                        </p:tav>
                                        <p:tav tm="100000">
                                          <p:val>
                                            <p:strVal val="#ppt_h"/>
                                          </p:val>
                                        </p:tav>
                                      </p:tavLst>
                                    </p:anim>
                                    <p:anim calcmode="lin" valueType="num">
                                      <p:cBhvr>
                                        <p:cTn id="24" dur="1000" fill="hold"/>
                                        <p:tgtEl>
                                          <p:spTgt spid="30"/>
                                        </p:tgtEl>
                                        <p:attrNameLst>
                                          <p:attrName>ppt_x</p:attrName>
                                        </p:attrNameLst>
                                      </p:cBhvr>
                                      <p:tavLst>
                                        <p:tav tm="0">
                                          <p:val>
                                            <p:fltVal val="0.5"/>
                                          </p:val>
                                        </p:tav>
                                        <p:tav tm="100000">
                                          <p:val>
                                            <p:strVal val="#ppt_x"/>
                                          </p:val>
                                        </p:tav>
                                      </p:tavLst>
                                    </p:anim>
                                    <p:anim calcmode="lin" valueType="num">
                                      <p:cBhvr>
                                        <p:cTn id="25" dur="1000" fill="hold"/>
                                        <p:tgtEl>
                                          <p:spTgt spid="30"/>
                                        </p:tgtEl>
                                        <p:attrNameLst>
                                          <p:attrName>ppt_y</p:attrName>
                                        </p:attrNameLst>
                                      </p:cBhvr>
                                      <p:tavLst>
                                        <p:tav tm="0">
                                          <p:val>
                                            <p:fltVal val="0.5"/>
                                          </p:val>
                                        </p:tav>
                                        <p:tav tm="100000">
                                          <p:val>
                                            <p:strVal val="#ppt_y"/>
                                          </p:val>
                                        </p:tav>
                                      </p:tavLst>
                                    </p:anim>
                                  </p:childTnLst>
                                </p:cTn>
                              </p:par>
                              <p:par>
                                <p:cTn id="26" presetID="23" presetClass="entr" presetSubtype="528" repeatCount="indefinite" fill="hold" grpId="0" nodeType="withEffect">
                                  <p:stCondLst>
                                    <p:cond delay="1500"/>
                                  </p:stCondLst>
                                  <p:childTnLst>
                                    <p:set>
                                      <p:cBhvr>
                                        <p:cTn id="27" dur="1" fill="hold">
                                          <p:stCondLst>
                                            <p:cond delay="0"/>
                                          </p:stCondLst>
                                        </p:cTn>
                                        <p:tgtEl>
                                          <p:spTgt spid="31"/>
                                        </p:tgtEl>
                                        <p:attrNameLst>
                                          <p:attrName>style.visibility</p:attrName>
                                        </p:attrNameLst>
                                      </p:cBhvr>
                                      <p:to>
                                        <p:strVal val="visible"/>
                                      </p:to>
                                    </p:set>
                                    <p:anim calcmode="lin" valueType="num">
                                      <p:cBhvr>
                                        <p:cTn id="28" dur="1000" fill="hold"/>
                                        <p:tgtEl>
                                          <p:spTgt spid="31"/>
                                        </p:tgtEl>
                                        <p:attrNameLst>
                                          <p:attrName>ppt_w</p:attrName>
                                        </p:attrNameLst>
                                      </p:cBhvr>
                                      <p:tavLst>
                                        <p:tav tm="0">
                                          <p:val>
                                            <p:fltVal val="0"/>
                                          </p:val>
                                        </p:tav>
                                        <p:tav tm="100000">
                                          <p:val>
                                            <p:strVal val="#ppt_w"/>
                                          </p:val>
                                        </p:tav>
                                      </p:tavLst>
                                    </p:anim>
                                    <p:anim calcmode="lin" valueType="num">
                                      <p:cBhvr>
                                        <p:cTn id="29" dur="1000" fill="hold"/>
                                        <p:tgtEl>
                                          <p:spTgt spid="31"/>
                                        </p:tgtEl>
                                        <p:attrNameLst>
                                          <p:attrName>ppt_h</p:attrName>
                                        </p:attrNameLst>
                                      </p:cBhvr>
                                      <p:tavLst>
                                        <p:tav tm="0">
                                          <p:val>
                                            <p:fltVal val="0"/>
                                          </p:val>
                                        </p:tav>
                                        <p:tav tm="100000">
                                          <p:val>
                                            <p:strVal val="#ppt_h"/>
                                          </p:val>
                                        </p:tav>
                                      </p:tavLst>
                                    </p:anim>
                                    <p:anim calcmode="lin" valueType="num">
                                      <p:cBhvr>
                                        <p:cTn id="30" dur="1000" fill="hold"/>
                                        <p:tgtEl>
                                          <p:spTgt spid="31"/>
                                        </p:tgtEl>
                                        <p:attrNameLst>
                                          <p:attrName>ppt_x</p:attrName>
                                        </p:attrNameLst>
                                      </p:cBhvr>
                                      <p:tavLst>
                                        <p:tav tm="0">
                                          <p:val>
                                            <p:fltVal val="0.5"/>
                                          </p:val>
                                        </p:tav>
                                        <p:tav tm="100000">
                                          <p:val>
                                            <p:strVal val="#ppt_x"/>
                                          </p:val>
                                        </p:tav>
                                      </p:tavLst>
                                    </p:anim>
                                    <p:anim calcmode="lin" valueType="num">
                                      <p:cBhvr>
                                        <p:cTn id="31" dur="1000" fill="hold"/>
                                        <p:tgtEl>
                                          <p:spTgt spid="31"/>
                                        </p:tgtEl>
                                        <p:attrNameLst>
                                          <p:attrName>ppt_y</p:attrName>
                                        </p:attrNameLst>
                                      </p:cBhvr>
                                      <p:tavLst>
                                        <p:tav tm="0">
                                          <p:val>
                                            <p:fltVal val="0.5"/>
                                          </p:val>
                                        </p:tav>
                                        <p:tav tm="100000">
                                          <p:val>
                                            <p:strVal val="#ppt_y"/>
                                          </p:val>
                                        </p:tav>
                                      </p:tavLst>
                                    </p:anim>
                                  </p:childTnLst>
                                </p:cTn>
                              </p:par>
                              <p:par>
                                <p:cTn id="32" presetID="23" presetClass="entr" presetSubtype="528" repeatCount="indefinite" fill="hold" nodeType="withEffect">
                                  <p:stCondLst>
                                    <p:cond delay="0"/>
                                  </p:stCondLst>
                                  <p:childTnLst>
                                    <p:set>
                                      <p:cBhvr>
                                        <p:cTn id="33" dur="1" fill="hold">
                                          <p:stCondLst>
                                            <p:cond delay="0"/>
                                          </p:stCondLst>
                                        </p:cTn>
                                        <p:tgtEl>
                                          <p:spTgt spid="32"/>
                                        </p:tgtEl>
                                        <p:attrNameLst>
                                          <p:attrName>style.visibility</p:attrName>
                                        </p:attrNameLst>
                                      </p:cBhvr>
                                      <p:to>
                                        <p:strVal val="visible"/>
                                      </p:to>
                                    </p:set>
                                    <p:anim calcmode="lin" valueType="num">
                                      <p:cBhvr>
                                        <p:cTn id="34" dur="1000" fill="hold"/>
                                        <p:tgtEl>
                                          <p:spTgt spid="32"/>
                                        </p:tgtEl>
                                        <p:attrNameLst>
                                          <p:attrName>ppt_w</p:attrName>
                                        </p:attrNameLst>
                                      </p:cBhvr>
                                      <p:tavLst>
                                        <p:tav tm="0">
                                          <p:val>
                                            <p:fltVal val="0"/>
                                          </p:val>
                                        </p:tav>
                                        <p:tav tm="100000">
                                          <p:val>
                                            <p:strVal val="#ppt_w"/>
                                          </p:val>
                                        </p:tav>
                                      </p:tavLst>
                                    </p:anim>
                                    <p:anim calcmode="lin" valueType="num">
                                      <p:cBhvr>
                                        <p:cTn id="35" dur="1000" fill="hold"/>
                                        <p:tgtEl>
                                          <p:spTgt spid="32"/>
                                        </p:tgtEl>
                                        <p:attrNameLst>
                                          <p:attrName>ppt_h</p:attrName>
                                        </p:attrNameLst>
                                      </p:cBhvr>
                                      <p:tavLst>
                                        <p:tav tm="0">
                                          <p:val>
                                            <p:fltVal val="0"/>
                                          </p:val>
                                        </p:tav>
                                        <p:tav tm="100000">
                                          <p:val>
                                            <p:strVal val="#ppt_h"/>
                                          </p:val>
                                        </p:tav>
                                      </p:tavLst>
                                    </p:anim>
                                    <p:anim calcmode="lin" valueType="num">
                                      <p:cBhvr>
                                        <p:cTn id="36" dur="1000" fill="hold"/>
                                        <p:tgtEl>
                                          <p:spTgt spid="32"/>
                                        </p:tgtEl>
                                        <p:attrNameLst>
                                          <p:attrName>ppt_x</p:attrName>
                                        </p:attrNameLst>
                                      </p:cBhvr>
                                      <p:tavLst>
                                        <p:tav tm="0">
                                          <p:val>
                                            <p:fltVal val="0.5"/>
                                          </p:val>
                                        </p:tav>
                                        <p:tav tm="100000">
                                          <p:val>
                                            <p:strVal val="#ppt_x"/>
                                          </p:val>
                                        </p:tav>
                                      </p:tavLst>
                                    </p:anim>
                                    <p:anim calcmode="lin" valueType="num">
                                      <p:cBhvr>
                                        <p:cTn id="37" dur="1000" fill="hold"/>
                                        <p:tgtEl>
                                          <p:spTgt spid="32"/>
                                        </p:tgtEl>
                                        <p:attrNameLst>
                                          <p:attrName>ppt_y</p:attrName>
                                        </p:attrNameLst>
                                      </p:cBhvr>
                                      <p:tavLst>
                                        <p:tav tm="0">
                                          <p:val>
                                            <p:fltVal val="0.5"/>
                                          </p:val>
                                        </p:tav>
                                        <p:tav tm="100000">
                                          <p:val>
                                            <p:strVal val="#ppt_y"/>
                                          </p:val>
                                        </p:tav>
                                      </p:tavLst>
                                    </p:anim>
                                  </p:childTnLst>
                                </p:cTn>
                              </p:par>
                              <p:par>
                                <p:cTn id="38" presetID="23" presetClass="entr" presetSubtype="528" repeatCount="indefinite" fill="hold" nodeType="withEffect">
                                  <p:stCondLst>
                                    <p:cond delay="0"/>
                                  </p:stCondLst>
                                  <p:childTnLst>
                                    <p:set>
                                      <p:cBhvr>
                                        <p:cTn id="39" dur="1" fill="hold">
                                          <p:stCondLst>
                                            <p:cond delay="0"/>
                                          </p:stCondLst>
                                        </p:cTn>
                                        <p:tgtEl>
                                          <p:spTgt spid="33"/>
                                        </p:tgtEl>
                                        <p:attrNameLst>
                                          <p:attrName>style.visibility</p:attrName>
                                        </p:attrNameLst>
                                      </p:cBhvr>
                                      <p:to>
                                        <p:strVal val="visible"/>
                                      </p:to>
                                    </p:set>
                                    <p:anim calcmode="lin" valueType="num">
                                      <p:cBhvr>
                                        <p:cTn id="40" dur="1000" fill="hold"/>
                                        <p:tgtEl>
                                          <p:spTgt spid="33"/>
                                        </p:tgtEl>
                                        <p:attrNameLst>
                                          <p:attrName>ppt_w</p:attrName>
                                        </p:attrNameLst>
                                      </p:cBhvr>
                                      <p:tavLst>
                                        <p:tav tm="0">
                                          <p:val>
                                            <p:fltVal val="0"/>
                                          </p:val>
                                        </p:tav>
                                        <p:tav tm="100000">
                                          <p:val>
                                            <p:strVal val="#ppt_w"/>
                                          </p:val>
                                        </p:tav>
                                      </p:tavLst>
                                    </p:anim>
                                    <p:anim calcmode="lin" valueType="num">
                                      <p:cBhvr>
                                        <p:cTn id="41" dur="1000" fill="hold"/>
                                        <p:tgtEl>
                                          <p:spTgt spid="33"/>
                                        </p:tgtEl>
                                        <p:attrNameLst>
                                          <p:attrName>ppt_h</p:attrName>
                                        </p:attrNameLst>
                                      </p:cBhvr>
                                      <p:tavLst>
                                        <p:tav tm="0">
                                          <p:val>
                                            <p:fltVal val="0"/>
                                          </p:val>
                                        </p:tav>
                                        <p:tav tm="100000">
                                          <p:val>
                                            <p:strVal val="#ppt_h"/>
                                          </p:val>
                                        </p:tav>
                                      </p:tavLst>
                                    </p:anim>
                                    <p:anim calcmode="lin" valueType="num">
                                      <p:cBhvr>
                                        <p:cTn id="42" dur="1000" fill="hold"/>
                                        <p:tgtEl>
                                          <p:spTgt spid="33"/>
                                        </p:tgtEl>
                                        <p:attrNameLst>
                                          <p:attrName>ppt_x</p:attrName>
                                        </p:attrNameLst>
                                      </p:cBhvr>
                                      <p:tavLst>
                                        <p:tav tm="0">
                                          <p:val>
                                            <p:fltVal val="0.5"/>
                                          </p:val>
                                        </p:tav>
                                        <p:tav tm="100000">
                                          <p:val>
                                            <p:strVal val="#ppt_x"/>
                                          </p:val>
                                        </p:tav>
                                      </p:tavLst>
                                    </p:anim>
                                    <p:anim calcmode="lin" valueType="num">
                                      <p:cBhvr>
                                        <p:cTn id="43" dur="1000" fill="hold"/>
                                        <p:tgtEl>
                                          <p:spTgt spid="33"/>
                                        </p:tgtEl>
                                        <p:attrNameLst>
                                          <p:attrName>ppt_y</p:attrName>
                                        </p:attrNameLst>
                                      </p:cBhvr>
                                      <p:tavLst>
                                        <p:tav tm="0">
                                          <p:val>
                                            <p:fltVal val="0.5"/>
                                          </p:val>
                                        </p:tav>
                                        <p:tav tm="100000">
                                          <p:val>
                                            <p:strVal val="#ppt_y"/>
                                          </p:val>
                                        </p:tav>
                                      </p:tavLst>
                                    </p:anim>
                                  </p:childTnLst>
                                </p:cTn>
                              </p:par>
                              <p:par>
                                <p:cTn id="44" presetID="23" presetClass="entr" presetSubtype="528" repeatCount="indefinite" fill="hold" grpId="0" nodeType="withEffect">
                                  <p:stCondLst>
                                    <p:cond delay="1500"/>
                                  </p:stCondLst>
                                  <p:childTnLst>
                                    <p:set>
                                      <p:cBhvr>
                                        <p:cTn id="45" dur="1" fill="hold">
                                          <p:stCondLst>
                                            <p:cond delay="0"/>
                                          </p:stCondLst>
                                        </p:cTn>
                                        <p:tgtEl>
                                          <p:spTgt spid="34"/>
                                        </p:tgtEl>
                                        <p:attrNameLst>
                                          <p:attrName>style.visibility</p:attrName>
                                        </p:attrNameLst>
                                      </p:cBhvr>
                                      <p:to>
                                        <p:strVal val="visible"/>
                                      </p:to>
                                    </p:set>
                                    <p:anim calcmode="lin" valueType="num">
                                      <p:cBhvr>
                                        <p:cTn id="46" dur="1000" fill="hold"/>
                                        <p:tgtEl>
                                          <p:spTgt spid="34"/>
                                        </p:tgtEl>
                                        <p:attrNameLst>
                                          <p:attrName>ppt_w</p:attrName>
                                        </p:attrNameLst>
                                      </p:cBhvr>
                                      <p:tavLst>
                                        <p:tav tm="0">
                                          <p:val>
                                            <p:fltVal val="0"/>
                                          </p:val>
                                        </p:tav>
                                        <p:tav tm="100000">
                                          <p:val>
                                            <p:strVal val="#ppt_w"/>
                                          </p:val>
                                        </p:tav>
                                      </p:tavLst>
                                    </p:anim>
                                    <p:anim calcmode="lin" valueType="num">
                                      <p:cBhvr>
                                        <p:cTn id="47" dur="1000" fill="hold"/>
                                        <p:tgtEl>
                                          <p:spTgt spid="34"/>
                                        </p:tgtEl>
                                        <p:attrNameLst>
                                          <p:attrName>ppt_h</p:attrName>
                                        </p:attrNameLst>
                                      </p:cBhvr>
                                      <p:tavLst>
                                        <p:tav tm="0">
                                          <p:val>
                                            <p:fltVal val="0"/>
                                          </p:val>
                                        </p:tav>
                                        <p:tav tm="100000">
                                          <p:val>
                                            <p:strVal val="#ppt_h"/>
                                          </p:val>
                                        </p:tav>
                                      </p:tavLst>
                                    </p:anim>
                                    <p:anim calcmode="lin" valueType="num">
                                      <p:cBhvr>
                                        <p:cTn id="48" dur="1000" fill="hold"/>
                                        <p:tgtEl>
                                          <p:spTgt spid="34"/>
                                        </p:tgtEl>
                                        <p:attrNameLst>
                                          <p:attrName>ppt_x</p:attrName>
                                        </p:attrNameLst>
                                      </p:cBhvr>
                                      <p:tavLst>
                                        <p:tav tm="0">
                                          <p:val>
                                            <p:fltVal val="0.5"/>
                                          </p:val>
                                        </p:tav>
                                        <p:tav tm="100000">
                                          <p:val>
                                            <p:strVal val="#ppt_x"/>
                                          </p:val>
                                        </p:tav>
                                      </p:tavLst>
                                    </p:anim>
                                    <p:anim calcmode="lin" valueType="num">
                                      <p:cBhvr>
                                        <p:cTn id="49" dur="1000" fill="hold"/>
                                        <p:tgtEl>
                                          <p:spTgt spid="34"/>
                                        </p:tgtEl>
                                        <p:attrNameLst>
                                          <p:attrName>ppt_y</p:attrName>
                                        </p:attrNameLst>
                                      </p:cBhvr>
                                      <p:tavLst>
                                        <p:tav tm="0">
                                          <p:val>
                                            <p:fltVal val="0.5"/>
                                          </p:val>
                                        </p:tav>
                                        <p:tav tm="100000">
                                          <p:val>
                                            <p:strVal val="#ppt_y"/>
                                          </p:val>
                                        </p:tav>
                                      </p:tavLst>
                                    </p:anim>
                                  </p:childTnLst>
                                </p:cTn>
                              </p:par>
                              <p:par>
                                <p:cTn id="50" presetID="23" presetClass="entr" presetSubtype="528" repeatCount="indefinite" fill="hold" nodeType="withEffect">
                                  <p:stCondLst>
                                    <p:cond delay="1500"/>
                                  </p:stCondLst>
                                  <p:childTnLst>
                                    <p:set>
                                      <p:cBhvr>
                                        <p:cTn id="51" dur="1" fill="hold">
                                          <p:stCondLst>
                                            <p:cond delay="0"/>
                                          </p:stCondLst>
                                        </p:cTn>
                                        <p:tgtEl>
                                          <p:spTgt spid="35"/>
                                        </p:tgtEl>
                                        <p:attrNameLst>
                                          <p:attrName>style.visibility</p:attrName>
                                        </p:attrNameLst>
                                      </p:cBhvr>
                                      <p:to>
                                        <p:strVal val="visible"/>
                                      </p:to>
                                    </p:set>
                                    <p:anim calcmode="lin" valueType="num">
                                      <p:cBhvr>
                                        <p:cTn id="52" dur="1000" fill="hold"/>
                                        <p:tgtEl>
                                          <p:spTgt spid="35"/>
                                        </p:tgtEl>
                                        <p:attrNameLst>
                                          <p:attrName>ppt_w</p:attrName>
                                        </p:attrNameLst>
                                      </p:cBhvr>
                                      <p:tavLst>
                                        <p:tav tm="0">
                                          <p:val>
                                            <p:fltVal val="0"/>
                                          </p:val>
                                        </p:tav>
                                        <p:tav tm="100000">
                                          <p:val>
                                            <p:strVal val="#ppt_w"/>
                                          </p:val>
                                        </p:tav>
                                      </p:tavLst>
                                    </p:anim>
                                    <p:anim calcmode="lin" valueType="num">
                                      <p:cBhvr>
                                        <p:cTn id="53" dur="1000" fill="hold"/>
                                        <p:tgtEl>
                                          <p:spTgt spid="35"/>
                                        </p:tgtEl>
                                        <p:attrNameLst>
                                          <p:attrName>ppt_h</p:attrName>
                                        </p:attrNameLst>
                                      </p:cBhvr>
                                      <p:tavLst>
                                        <p:tav tm="0">
                                          <p:val>
                                            <p:fltVal val="0"/>
                                          </p:val>
                                        </p:tav>
                                        <p:tav tm="100000">
                                          <p:val>
                                            <p:strVal val="#ppt_h"/>
                                          </p:val>
                                        </p:tav>
                                      </p:tavLst>
                                    </p:anim>
                                    <p:anim calcmode="lin" valueType="num">
                                      <p:cBhvr>
                                        <p:cTn id="54" dur="1000" fill="hold"/>
                                        <p:tgtEl>
                                          <p:spTgt spid="35"/>
                                        </p:tgtEl>
                                        <p:attrNameLst>
                                          <p:attrName>ppt_x</p:attrName>
                                        </p:attrNameLst>
                                      </p:cBhvr>
                                      <p:tavLst>
                                        <p:tav tm="0">
                                          <p:val>
                                            <p:fltVal val="0.5"/>
                                          </p:val>
                                        </p:tav>
                                        <p:tav tm="100000">
                                          <p:val>
                                            <p:strVal val="#ppt_x"/>
                                          </p:val>
                                        </p:tav>
                                      </p:tavLst>
                                    </p:anim>
                                    <p:anim calcmode="lin" valueType="num">
                                      <p:cBhvr>
                                        <p:cTn id="55" dur="1000" fill="hold"/>
                                        <p:tgtEl>
                                          <p:spTgt spid="35"/>
                                        </p:tgtEl>
                                        <p:attrNameLst>
                                          <p:attrName>ppt_y</p:attrName>
                                        </p:attrNameLst>
                                      </p:cBhvr>
                                      <p:tavLst>
                                        <p:tav tm="0">
                                          <p:val>
                                            <p:fltVal val="0.5"/>
                                          </p:val>
                                        </p:tav>
                                        <p:tav tm="100000">
                                          <p:val>
                                            <p:strVal val="#ppt_y"/>
                                          </p:val>
                                        </p:tav>
                                      </p:tavLst>
                                    </p:anim>
                                  </p:childTnLst>
                                </p:cTn>
                              </p:par>
                              <p:par>
                                <p:cTn id="56" presetID="23" presetClass="entr" presetSubtype="528" repeatCount="indefinite" fill="hold" grpId="0" nodeType="withEffect">
                                  <p:stCondLst>
                                    <p:cond delay="0"/>
                                  </p:stCondLst>
                                  <p:childTnLst>
                                    <p:set>
                                      <p:cBhvr>
                                        <p:cTn id="57" dur="1" fill="hold">
                                          <p:stCondLst>
                                            <p:cond delay="0"/>
                                          </p:stCondLst>
                                        </p:cTn>
                                        <p:tgtEl>
                                          <p:spTgt spid="36"/>
                                        </p:tgtEl>
                                        <p:attrNameLst>
                                          <p:attrName>style.visibility</p:attrName>
                                        </p:attrNameLst>
                                      </p:cBhvr>
                                      <p:to>
                                        <p:strVal val="visible"/>
                                      </p:to>
                                    </p:set>
                                    <p:anim calcmode="lin" valueType="num">
                                      <p:cBhvr>
                                        <p:cTn id="58" dur="1000" fill="hold"/>
                                        <p:tgtEl>
                                          <p:spTgt spid="36"/>
                                        </p:tgtEl>
                                        <p:attrNameLst>
                                          <p:attrName>ppt_w</p:attrName>
                                        </p:attrNameLst>
                                      </p:cBhvr>
                                      <p:tavLst>
                                        <p:tav tm="0">
                                          <p:val>
                                            <p:fltVal val="0"/>
                                          </p:val>
                                        </p:tav>
                                        <p:tav tm="100000">
                                          <p:val>
                                            <p:strVal val="#ppt_w"/>
                                          </p:val>
                                        </p:tav>
                                      </p:tavLst>
                                    </p:anim>
                                    <p:anim calcmode="lin" valueType="num">
                                      <p:cBhvr>
                                        <p:cTn id="59" dur="1000" fill="hold"/>
                                        <p:tgtEl>
                                          <p:spTgt spid="36"/>
                                        </p:tgtEl>
                                        <p:attrNameLst>
                                          <p:attrName>ppt_h</p:attrName>
                                        </p:attrNameLst>
                                      </p:cBhvr>
                                      <p:tavLst>
                                        <p:tav tm="0">
                                          <p:val>
                                            <p:fltVal val="0"/>
                                          </p:val>
                                        </p:tav>
                                        <p:tav tm="100000">
                                          <p:val>
                                            <p:strVal val="#ppt_h"/>
                                          </p:val>
                                        </p:tav>
                                      </p:tavLst>
                                    </p:anim>
                                    <p:anim calcmode="lin" valueType="num">
                                      <p:cBhvr>
                                        <p:cTn id="60" dur="1000" fill="hold"/>
                                        <p:tgtEl>
                                          <p:spTgt spid="36"/>
                                        </p:tgtEl>
                                        <p:attrNameLst>
                                          <p:attrName>ppt_x</p:attrName>
                                        </p:attrNameLst>
                                      </p:cBhvr>
                                      <p:tavLst>
                                        <p:tav tm="0">
                                          <p:val>
                                            <p:fltVal val="0.5"/>
                                          </p:val>
                                        </p:tav>
                                        <p:tav tm="100000">
                                          <p:val>
                                            <p:strVal val="#ppt_x"/>
                                          </p:val>
                                        </p:tav>
                                      </p:tavLst>
                                    </p:anim>
                                    <p:anim calcmode="lin" valueType="num">
                                      <p:cBhvr>
                                        <p:cTn id="61" dur="1000" fill="hold"/>
                                        <p:tgtEl>
                                          <p:spTgt spid="36"/>
                                        </p:tgtEl>
                                        <p:attrNameLst>
                                          <p:attrName>ppt_y</p:attrName>
                                        </p:attrNameLst>
                                      </p:cBhvr>
                                      <p:tavLst>
                                        <p:tav tm="0">
                                          <p:val>
                                            <p:fltVal val="0.5"/>
                                          </p:val>
                                        </p:tav>
                                        <p:tav tm="100000">
                                          <p:val>
                                            <p:strVal val="#ppt_y"/>
                                          </p:val>
                                        </p:tav>
                                      </p:tavLst>
                                    </p:anim>
                                  </p:childTnLst>
                                </p:cTn>
                              </p:par>
                              <p:par>
                                <p:cTn id="62" presetID="23" presetClass="entr" presetSubtype="528" repeatCount="indefinite" fill="hold" grpId="0" nodeType="withEffect">
                                  <p:stCondLst>
                                    <p:cond delay="500"/>
                                  </p:stCondLst>
                                  <p:childTnLst>
                                    <p:set>
                                      <p:cBhvr>
                                        <p:cTn id="63" dur="1" fill="hold">
                                          <p:stCondLst>
                                            <p:cond delay="0"/>
                                          </p:stCondLst>
                                        </p:cTn>
                                        <p:tgtEl>
                                          <p:spTgt spid="37"/>
                                        </p:tgtEl>
                                        <p:attrNameLst>
                                          <p:attrName>style.visibility</p:attrName>
                                        </p:attrNameLst>
                                      </p:cBhvr>
                                      <p:to>
                                        <p:strVal val="visible"/>
                                      </p:to>
                                    </p:set>
                                    <p:anim calcmode="lin" valueType="num">
                                      <p:cBhvr>
                                        <p:cTn id="64" dur="1000" fill="hold"/>
                                        <p:tgtEl>
                                          <p:spTgt spid="37"/>
                                        </p:tgtEl>
                                        <p:attrNameLst>
                                          <p:attrName>ppt_w</p:attrName>
                                        </p:attrNameLst>
                                      </p:cBhvr>
                                      <p:tavLst>
                                        <p:tav tm="0">
                                          <p:val>
                                            <p:fltVal val="0"/>
                                          </p:val>
                                        </p:tav>
                                        <p:tav tm="100000">
                                          <p:val>
                                            <p:strVal val="#ppt_w"/>
                                          </p:val>
                                        </p:tav>
                                      </p:tavLst>
                                    </p:anim>
                                    <p:anim calcmode="lin" valueType="num">
                                      <p:cBhvr>
                                        <p:cTn id="65" dur="1000" fill="hold"/>
                                        <p:tgtEl>
                                          <p:spTgt spid="37"/>
                                        </p:tgtEl>
                                        <p:attrNameLst>
                                          <p:attrName>ppt_h</p:attrName>
                                        </p:attrNameLst>
                                      </p:cBhvr>
                                      <p:tavLst>
                                        <p:tav tm="0">
                                          <p:val>
                                            <p:fltVal val="0"/>
                                          </p:val>
                                        </p:tav>
                                        <p:tav tm="100000">
                                          <p:val>
                                            <p:strVal val="#ppt_h"/>
                                          </p:val>
                                        </p:tav>
                                      </p:tavLst>
                                    </p:anim>
                                    <p:anim calcmode="lin" valueType="num">
                                      <p:cBhvr>
                                        <p:cTn id="66" dur="1000" fill="hold"/>
                                        <p:tgtEl>
                                          <p:spTgt spid="37"/>
                                        </p:tgtEl>
                                        <p:attrNameLst>
                                          <p:attrName>ppt_x</p:attrName>
                                        </p:attrNameLst>
                                      </p:cBhvr>
                                      <p:tavLst>
                                        <p:tav tm="0">
                                          <p:val>
                                            <p:fltVal val="0.5"/>
                                          </p:val>
                                        </p:tav>
                                        <p:tav tm="100000">
                                          <p:val>
                                            <p:strVal val="#ppt_x"/>
                                          </p:val>
                                        </p:tav>
                                      </p:tavLst>
                                    </p:anim>
                                    <p:anim calcmode="lin" valueType="num">
                                      <p:cBhvr>
                                        <p:cTn id="67" dur="1000" fill="hold"/>
                                        <p:tgtEl>
                                          <p:spTgt spid="37"/>
                                        </p:tgtEl>
                                        <p:attrNameLst>
                                          <p:attrName>ppt_y</p:attrName>
                                        </p:attrNameLst>
                                      </p:cBhvr>
                                      <p:tavLst>
                                        <p:tav tm="0">
                                          <p:val>
                                            <p:fltVal val="0.5"/>
                                          </p:val>
                                        </p:tav>
                                        <p:tav tm="100000">
                                          <p:val>
                                            <p:strVal val="#ppt_y"/>
                                          </p:val>
                                        </p:tav>
                                      </p:tavLst>
                                    </p:anim>
                                  </p:childTnLst>
                                </p:cTn>
                              </p:par>
                              <p:par>
                                <p:cTn id="68" presetID="23" presetClass="entr" presetSubtype="528" repeatCount="indefinite" fill="hold" grpId="0" nodeType="withEffect">
                                  <p:stCondLst>
                                    <p:cond delay="0"/>
                                  </p:stCondLst>
                                  <p:childTnLst>
                                    <p:set>
                                      <p:cBhvr>
                                        <p:cTn id="69" dur="1" fill="hold">
                                          <p:stCondLst>
                                            <p:cond delay="0"/>
                                          </p:stCondLst>
                                        </p:cTn>
                                        <p:tgtEl>
                                          <p:spTgt spid="38"/>
                                        </p:tgtEl>
                                        <p:attrNameLst>
                                          <p:attrName>style.visibility</p:attrName>
                                        </p:attrNameLst>
                                      </p:cBhvr>
                                      <p:to>
                                        <p:strVal val="visible"/>
                                      </p:to>
                                    </p:set>
                                    <p:anim calcmode="lin" valueType="num">
                                      <p:cBhvr>
                                        <p:cTn id="70" dur="1000" fill="hold"/>
                                        <p:tgtEl>
                                          <p:spTgt spid="38"/>
                                        </p:tgtEl>
                                        <p:attrNameLst>
                                          <p:attrName>ppt_w</p:attrName>
                                        </p:attrNameLst>
                                      </p:cBhvr>
                                      <p:tavLst>
                                        <p:tav tm="0">
                                          <p:val>
                                            <p:fltVal val="0"/>
                                          </p:val>
                                        </p:tav>
                                        <p:tav tm="100000">
                                          <p:val>
                                            <p:strVal val="#ppt_w"/>
                                          </p:val>
                                        </p:tav>
                                      </p:tavLst>
                                    </p:anim>
                                    <p:anim calcmode="lin" valueType="num">
                                      <p:cBhvr>
                                        <p:cTn id="71" dur="1000" fill="hold"/>
                                        <p:tgtEl>
                                          <p:spTgt spid="38"/>
                                        </p:tgtEl>
                                        <p:attrNameLst>
                                          <p:attrName>ppt_h</p:attrName>
                                        </p:attrNameLst>
                                      </p:cBhvr>
                                      <p:tavLst>
                                        <p:tav tm="0">
                                          <p:val>
                                            <p:fltVal val="0"/>
                                          </p:val>
                                        </p:tav>
                                        <p:tav tm="100000">
                                          <p:val>
                                            <p:strVal val="#ppt_h"/>
                                          </p:val>
                                        </p:tav>
                                      </p:tavLst>
                                    </p:anim>
                                    <p:anim calcmode="lin" valueType="num">
                                      <p:cBhvr>
                                        <p:cTn id="72" dur="1000" fill="hold"/>
                                        <p:tgtEl>
                                          <p:spTgt spid="38"/>
                                        </p:tgtEl>
                                        <p:attrNameLst>
                                          <p:attrName>ppt_x</p:attrName>
                                        </p:attrNameLst>
                                      </p:cBhvr>
                                      <p:tavLst>
                                        <p:tav tm="0">
                                          <p:val>
                                            <p:fltVal val="0.5"/>
                                          </p:val>
                                        </p:tav>
                                        <p:tav tm="100000">
                                          <p:val>
                                            <p:strVal val="#ppt_x"/>
                                          </p:val>
                                        </p:tav>
                                      </p:tavLst>
                                    </p:anim>
                                    <p:anim calcmode="lin" valueType="num">
                                      <p:cBhvr>
                                        <p:cTn id="73" dur="1000" fill="hold"/>
                                        <p:tgtEl>
                                          <p:spTgt spid="38"/>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1" grpId="0" animBg="1"/>
      <p:bldP spid="34" grpId="0" animBg="1"/>
      <p:bldP spid="36" grpId="0" animBg="1"/>
      <p:bldP spid="37" grpId="0" animBg="1"/>
      <p:bldP spid="38"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descr="6fc417983c9675ce1b60e983870aeb8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12517" y="4605992"/>
            <a:ext cx="1940104" cy="209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Shape 1"/>
          <p:cNvPicPr/>
          <p:nvPr/>
        </p:nvPicPr>
        <p:blipFill>
          <a:blip r:embed="rId3"/>
          <a:stretch/>
        </p:blipFill>
        <p:spPr>
          <a:xfrm>
            <a:off x="8275320" y="4"/>
            <a:ext cx="868680" cy="1048385"/>
          </a:xfrm>
          <a:prstGeom prst="rect">
            <a:avLst/>
          </a:prstGeom>
          <a:noFill/>
          <a:ln>
            <a:noFill/>
          </a:ln>
        </p:spPr>
      </p:pic>
      <p:sp>
        <p:nvSpPr>
          <p:cNvPr id="2" name="Rectangle 1"/>
          <p:cNvSpPr/>
          <p:nvPr/>
        </p:nvSpPr>
        <p:spPr>
          <a:xfrm>
            <a:off x="251520" y="3036332"/>
            <a:ext cx="8568952" cy="830997"/>
          </a:xfrm>
          <a:prstGeom prst="rect">
            <a:avLst/>
          </a:prstGeom>
        </p:spPr>
        <p:txBody>
          <a:bodyPr wrap="square">
            <a:spAutoFit/>
          </a:bodyPr>
          <a:lstStyle/>
          <a:p>
            <a:pPr lvl="0" algn="ctr"/>
            <a:r>
              <a:rPr lang="en-US" altLang="zh-CN" sz="4800" b="1" dirty="0" smtClean="0">
                <a:solidFill>
                  <a:prstClr val="black"/>
                </a:solidFill>
                <a:effectLst>
                  <a:glow rad="101600">
                    <a:srgbClr val="E6B91E">
                      <a:satMod val="175000"/>
                      <a:alpha val="40000"/>
                    </a:srgbClr>
                  </a:glow>
                </a:effectLst>
                <a:latin typeface="Times New Roman" pitchFamily="18" charset="0"/>
                <a:ea typeface="微软雅黑" panose="020B0503020204020204" charset="-122"/>
                <a:cs typeface="Times New Roman" pitchFamily="18" charset="0"/>
              </a:rPr>
              <a:t> </a:t>
            </a:r>
            <a:r>
              <a:rPr lang="en-US" altLang="zh-CN" sz="4800" b="1" dirty="0" err="1">
                <a:solidFill>
                  <a:prstClr val="black"/>
                </a:solidFill>
                <a:effectLst>
                  <a:glow rad="101600">
                    <a:srgbClr val="E6B91E">
                      <a:satMod val="175000"/>
                      <a:alpha val="40000"/>
                    </a:srgbClr>
                  </a:glow>
                </a:effectLst>
                <a:latin typeface="Times New Roman" pitchFamily="18" charset="0"/>
                <a:ea typeface="微软雅黑" panose="020B0503020204020204" charset="-122"/>
                <a:cs typeface="Times New Roman" pitchFamily="18" charset="0"/>
              </a:rPr>
              <a:t>Truyền</a:t>
            </a:r>
            <a:r>
              <a:rPr lang="en-US" altLang="zh-CN" sz="4800" b="1" dirty="0">
                <a:solidFill>
                  <a:prstClr val="black"/>
                </a:solidFill>
                <a:effectLst>
                  <a:glow rad="101600">
                    <a:srgbClr val="E6B91E">
                      <a:satMod val="175000"/>
                      <a:alpha val="40000"/>
                    </a:srgbClr>
                  </a:glow>
                </a:effectLst>
                <a:latin typeface="Times New Roman" pitchFamily="18" charset="0"/>
                <a:ea typeface="微软雅黑" panose="020B0503020204020204" charset="-122"/>
                <a:cs typeface="Times New Roman" pitchFamily="18" charset="0"/>
              </a:rPr>
              <a:t> </a:t>
            </a:r>
            <a:r>
              <a:rPr lang="en-US" altLang="zh-CN" sz="4800" b="1" dirty="0" err="1">
                <a:solidFill>
                  <a:prstClr val="black"/>
                </a:solidFill>
                <a:effectLst>
                  <a:glow rad="101600">
                    <a:srgbClr val="E6B91E">
                      <a:satMod val="175000"/>
                      <a:alpha val="40000"/>
                    </a:srgbClr>
                  </a:glow>
                </a:effectLst>
                <a:latin typeface="Times New Roman" pitchFamily="18" charset="0"/>
                <a:ea typeface="微软雅黑" panose="020B0503020204020204" charset="-122"/>
                <a:cs typeface="Times New Roman" pitchFamily="18" charset="0"/>
              </a:rPr>
              <a:t>thống</a:t>
            </a:r>
            <a:r>
              <a:rPr lang="en-US" altLang="zh-CN" sz="4800" b="1" dirty="0">
                <a:solidFill>
                  <a:prstClr val="black"/>
                </a:solidFill>
                <a:effectLst>
                  <a:glow rad="101600">
                    <a:srgbClr val="E6B91E">
                      <a:satMod val="175000"/>
                      <a:alpha val="40000"/>
                    </a:srgbClr>
                  </a:glow>
                </a:effectLst>
                <a:latin typeface="Times New Roman" pitchFamily="18" charset="0"/>
                <a:ea typeface="微软雅黑" panose="020B0503020204020204" charset="-122"/>
                <a:cs typeface="Times New Roman" pitchFamily="18" charset="0"/>
              </a:rPr>
              <a:t> </a:t>
            </a:r>
            <a:r>
              <a:rPr lang="en-US" altLang="zh-CN" sz="4800" b="1" dirty="0" err="1">
                <a:solidFill>
                  <a:prstClr val="black"/>
                </a:solidFill>
                <a:effectLst>
                  <a:glow rad="101600">
                    <a:srgbClr val="E6B91E">
                      <a:satMod val="175000"/>
                      <a:alpha val="40000"/>
                    </a:srgbClr>
                  </a:glow>
                </a:effectLst>
                <a:latin typeface="Times New Roman" pitchFamily="18" charset="0"/>
                <a:ea typeface="微软雅黑" panose="020B0503020204020204" charset="-122"/>
                <a:cs typeface="Times New Roman" pitchFamily="18" charset="0"/>
              </a:rPr>
              <a:t>gia</a:t>
            </a:r>
            <a:r>
              <a:rPr lang="en-US" altLang="zh-CN" sz="4800" b="1" dirty="0">
                <a:solidFill>
                  <a:prstClr val="black"/>
                </a:solidFill>
                <a:effectLst>
                  <a:glow rad="101600">
                    <a:srgbClr val="E6B91E">
                      <a:satMod val="175000"/>
                      <a:alpha val="40000"/>
                    </a:srgbClr>
                  </a:glow>
                </a:effectLst>
                <a:latin typeface="Times New Roman" pitchFamily="18" charset="0"/>
                <a:ea typeface="微软雅黑" panose="020B0503020204020204" charset="-122"/>
                <a:cs typeface="Times New Roman" pitchFamily="18" charset="0"/>
              </a:rPr>
              <a:t> </a:t>
            </a:r>
            <a:r>
              <a:rPr lang="en-US" altLang="zh-CN" sz="4800" b="1" dirty="0" err="1">
                <a:solidFill>
                  <a:prstClr val="black"/>
                </a:solidFill>
                <a:effectLst>
                  <a:glow rad="101600">
                    <a:srgbClr val="E6B91E">
                      <a:satMod val="175000"/>
                      <a:alpha val="40000"/>
                    </a:srgbClr>
                  </a:glow>
                </a:effectLst>
                <a:latin typeface="Times New Roman" pitchFamily="18" charset="0"/>
                <a:ea typeface="微软雅黑" panose="020B0503020204020204" charset="-122"/>
                <a:cs typeface="Times New Roman" pitchFamily="18" charset="0"/>
              </a:rPr>
              <a:t>đình</a:t>
            </a:r>
            <a:r>
              <a:rPr lang="en-US" altLang="zh-CN" sz="4800" b="1" dirty="0">
                <a:solidFill>
                  <a:prstClr val="black"/>
                </a:solidFill>
                <a:effectLst>
                  <a:glow rad="101600">
                    <a:srgbClr val="E6B91E">
                      <a:satMod val="175000"/>
                      <a:alpha val="40000"/>
                    </a:srgbClr>
                  </a:glow>
                </a:effectLst>
                <a:latin typeface="Times New Roman" pitchFamily="18" charset="0"/>
                <a:ea typeface="微软雅黑" panose="020B0503020204020204" charset="-122"/>
                <a:cs typeface="Times New Roman" pitchFamily="18" charset="0"/>
              </a:rPr>
              <a:t>, </a:t>
            </a:r>
            <a:r>
              <a:rPr lang="en-US" altLang="zh-CN" sz="4800" b="1" dirty="0" err="1">
                <a:solidFill>
                  <a:prstClr val="black"/>
                </a:solidFill>
                <a:effectLst>
                  <a:glow rad="101600">
                    <a:srgbClr val="E6B91E">
                      <a:satMod val="175000"/>
                      <a:alpha val="40000"/>
                    </a:srgbClr>
                  </a:glow>
                </a:effectLst>
                <a:latin typeface="Times New Roman" pitchFamily="18" charset="0"/>
                <a:ea typeface="微软雅黑" panose="020B0503020204020204" charset="-122"/>
                <a:cs typeface="Times New Roman" pitchFamily="18" charset="0"/>
              </a:rPr>
              <a:t>dòng</a:t>
            </a:r>
            <a:r>
              <a:rPr lang="en-US" altLang="zh-CN" sz="4800" b="1" dirty="0">
                <a:solidFill>
                  <a:prstClr val="black"/>
                </a:solidFill>
                <a:effectLst>
                  <a:glow rad="101600">
                    <a:srgbClr val="E6B91E">
                      <a:satMod val="175000"/>
                      <a:alpha val="40000"/>
                    </a:srgbClr>
                  </a:glow>
                </a:effectLst>
                <a:latin typeface="Times New Roman" pitchFamily="18" charset="0"/>
                <a:ea typeface="微软雅黑" panose="020B0503020204020204" charset="-122"/>
                <a:cs typeface="Times New Roman" pitchFamily="18" charset="0"/>
              </a:rPr>
              <a:t> </a:t>
            </a:r>
            <a:r>
              <a:rPr lang="en-US" altLang="zh-CN" sz="4800" b="1" dirty="0" err="1">
                <a:solidFill>
                  <a:prstClr val="black"/>
                </a:solidFill>
                <a:effectLst>
                  <a:glow rad="101600">
                    <a:srgbClr val="E6B91E">
                      <a:satMod val="175000"/>
                      <a:alpha val="40000"/>
                    </a:srgbClr>
                  </a:glow>
                </a:effectLst>
                <a:latin typeface="Times New Roman" pitchFamily="18" charset="0"/>
                <a:ea typeface="微软雅黑" panose="020B0503020204020204" charset="-122"/>
                <a:cs typeface="Times New Roman" pitchFamily="18" charset="0"/>
              </a:rPr>
              <a:t>họ</a:t>
            </a:r>
            <a:endParaRPr lang="zh-CN" altLang="en-US" sz="4800" b="1" dirty="0">
              <a:solidFill>
                <a:prstClr val="black"/>
              </a:solidFill>
              <a:effectLst>
                <a:glow rad="101600">
                  <a:srgbClr val="E6B91E">
                    <a:satMod val="175000"/>
                    <a:alpha val="40000"/>
                  </a:srgbClr>
                </a:glow>
              </a:effectLst>
              <a:latin typeface="Times New Roman" pitchFamily="18" charset="0"/>
              <a:ea typeface="微软雅黑" panose="020B0503020204020204" charset="-122"/>
              <a:cs typeface="Times New Roman" pitchFamily="18" charset="0"/>
            </a:endParaRPr>
          </a:p>
        </p:txBody>
      </p:sp>
      <p:sp>
        <p:nvSpPr>
          <p:cNvPr id="4" name="TextBox 3"/>
          <p:cNvSpPr txBox="1"/>
          <p:nvPr/>
        </p:nvSpPr>
        <p:spPr>
          <a:xfrm>
            <a:off x="251520" y="2132856"/>
            <a:ext cx="5184576" cy="646331"/>
          </a:xfrm>
          <a:prstGeom prst="rect">
            <a:avLst/>
          </a:prstGeom>
          <a:noFill/>
        </p:spPr>
        <p:txBody>
          <a:bodyPr wrap="square" rtlCol="0">
            <a:spAutoFit/>
          </a:bodyPr>
          <a:lstStyle/>
          <a:p>
            <a:r>
              <a:rPr lang="en-US" sz="3600" b="1" dirty="0" smtClean="0">
                <a:latin typeface="Times New Roman" pitchFamily="18" charset="0"/>
                <a:cs typeface="Times New Roman" pitchFamily="18" charset="0"/>
              </a:rPr>
              <a:t>I. </a:t>
            </a:r>
            <a:r>
              <a:rPr lang="en-US" sz="3600" b="1" dirty="0" err="1" smtClean="0">
                <a:latin typeface="Times New Roman" pitchFamily="18" charset="0"/>
                <a:cs typeface="Times New Roman" pitchFamily="18" charset="0"/>
              </a:rPr>
              <a:t>Thông</a:t>
            </a:r>
            <a:r>
              <a:rPr lang="en-US" sz="3600" b="1" dirty="0" smtClean="0">
                <a:latin typeface="Times New Roman" pitchFamily="18" charset="0"/>
                <a:cs typeface="Times New Roman" pitchFamily="18" charset="0"/>
              </a:rPr>
              <a:t> tin</a:t>
            </a:r>
            <a:endParaRPr lang="en-US" sz="3600" b="1" dirty="0">
              <a:latin typeface="Times New Roman" pitchFamily="18" charset="0"/>
              <a:cs typeface="Times New Roman" pitchFamily="18" charset="0"/>
            </a:endParaRPr>
          </a:p>
        </p:txBody>
      </p:sp>
    </p:spTree>
    <p:extLst>
      <p:ext uri="{BB962C8B-B14F-4D97-AF65-F5344CB8AC3E}">
        <p14:creationId xmlns:p14="http://schemas.microsoft.com/office/powerpoint/2010/main" val="3849663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900" decel="100000" fill="hold"/>
                                        <p:tgtEl>
                                          <p:spTgt spid="9"/>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6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491" y="-94615"/>
            <a:ext cx="380336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7"/>
          <p:cNvSpPr txBox="1">
            <a:spLocks noChangeArrowheads="1"/>
          </p:cNvSpPr>
          <p:nvPr/>
        </p:nvSpPr>
        <p:spPr bwMode="auto">
          <a:xfrm>
            <a:off x="445470" y="309721"/>
            <a:ext cx="318034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a:spcBef>
                <a:spcPct val="50000"/>
              </a:spcBef>
              <a:defRPr sz="2400">
                <a:solidFill>
                  <a:srgbClr val="A50021"/>
                </a:solidFill>
                <a:latin typeface="Arial" panose="020B0604020202020204" pitchFamily="34" charset="0"/>
              </a:defRPr>
            </a:lvl1pPr>
            <a:lvl2pPr marL="742950" indent="-285750" algn="ctr">
              <a:spcBef>
                <a:spcPct val="50000"/>
              </a:spcBef>
              <a:defRPr sz="2400">
                <a:solidFill>
                  <a:srgbClr val="A50021"/>
                </a:solidFill>
                <a:latin typeface="Arial" panose="020B0604020202020204" pitchFamily="34" charset="0"/>
              </a:defRPr>
            </a:lvl2pPr>
            <a:lvl3pPr marL="1143000" indent="-228600" algn="ctr">
              <a:spcBef>
                <a:spcPct val="50000"/>
              </a:spcBef>
              <a:defRPr sz="2400">
                <a:solidFill>
                  <a:srgbClr val="A50021"/>
                </a:solidFill>
                <a:latin typeface="Arial" panose="020B0604020202020204" pitchFamily="34" charset="0"/>
              </a:defRPr>
            </a:lvl3pPr>
            <a:lvl4pPr marL="1600200" indent="-228600" algn="ctr">
              <a:spcBef>
                <a:spcPct val="50000"/>
              </a:spcBef>
              <a:defRPr sz="2400">
                <a:solidFill>
                  <a:srgbClr val="A50021"/>
                </a:solidFill>
                <a:latin typeface="Arial" panose="020B0604020202020204" pitchFamily="34" charset="0"/>
              </a:defRPr>
            </a:lvl4pPr>
            <a:lvl5pPr marL="2057400" indent="-228600" algn="ctr">
              <a:spcBef>
                <a:spcPct val="50000"/>
              </a:spcBef>
              <a:defRPr sz="2400">
                <a:solidFill>
                  <a:srgbClr val="A50021"/>
                </a:solidFill>
                <a:latin typeface="Arial" panose="020B0604020202020204" pitchFamily="34" charset="0"/>
              </a:defRPr>
            </a:lvl5pPr>
            <a:lvl6pPr marL="2514600" indent="-228600" algn="ctr"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eaLnBrk="0" fontAlgn="base" hangingPunct="0">
              <a:spcBef>
                <a:spcPct val="50000"/>
              </a:spcBef>
              <a:spcAft>
                <a:spcPct val="0"/>
              </a:spcAft>
              <a:defRPr sz="2400">
                <a:solidFill>
                  <a:srgbClr val="A50021"/>
                </a:solidFill>
                <a:latin typeface="Arial" panose="020B0604020202020204" pitchFamily="34" charset="0"/>
              </a:defRPr>
            </a:lvl9pPr>
          </a:lstStyle>
          <a:p>
            <a:pPr algn="l" fontAlgn="base">
              <a:lnSpc>
                <a:spcPct val="150000"/>
              </a:lnSpc>
              <a:spcBef>
                <a:spcPct val="0"/>
              </a:spcBef>
              <a:spcAft>
                <a:spcPct val="0"/>
              </a:spcAft>
            </a:pPr>
            <a:r>
              <a:rPr lang="en-US" altLang="en-US" sz="2800" b="1" dirty="0" smtClean="0">
                <a:solidFill>
                  <a:srgbClr val="0070C0"/>
                </a:solidFill>
                <a:latin typeface="Times New Roman" panose="02020603050405020304" pitchFamily="18" charset="0"/>
                <a:cs typeface="Times New Roman" panose="02020603050405020304" pitchFamily="18" charset="0"/>
              </a:rPr>
              <a:t>ĐỌC THÔNG </a:t>
            </a:r>
            <a:r>
              <a:rPr lang="en-US" altLang="en-US" sz="2800" b="1" dirty="0">
                <a:solidFill>
                  <a:srgbClr val="0070C0"/>
                </a:solidFill>
                <a:latin typeface="Times New Roman" panose="02020603050405020304" pitchFamily="18" charset="0"/>
                <a:cs typeface="Times New Roman" panose="02020603050405020304" pitchFamily="18" charset="0"/>
              </a:rPr>
              <a:t>TIN</a:t>
            </a:r>
            <a:endParaRPr lang="en-US" altLang="en-US" sz="2000" dirty="0">
              <a:solidFill>
                <a:srgbClr val="5F5F5F"/>
              </a:solidFill>
              <a:latin typeface="Times New Roman" panose="02020603050405020304" pitchFamily="18" charset="0"/>
              <a:cs typeface="Times New Roman" panose="02020603050405020304" pitchFamily="18" charset="0"/>
            </a:endParaRPr>
          </a:p>
        </p:txBody>
      </p:sp>
      <p:pic>
        <p:nvPicPr>
          <p:cNvPr id="6" name="Google Shape;164;p9"/>
          <p:cNvPicPr preferRelativeResize="0"/>
          <p:nvPr/>
        </p:nvPicPr>
        <p:blipFill rotWithShape="1">
          <a:blip r:embed="rId3">
            <a:alphaModFix/>
          </a:blip>
          <a:srcRect l="15285" t="10430" r="46645" b="11190"/>
          <a:stretch/>
        </p:blipFill>
        <p:spPr>
          <a:xfrm>
            <a:off x="2915816" y="-459432"/>
            <a:ext cx="6840760" cy="8003232"/>
          </a:xfrm>
          <a:prstGeom prst="rect">
            <a:avLst/>
          </a:prstGeom>
          <a:noFill/>
          <a:ln>
            <a:noFill/>
          </a:ln>
        </p:spPr>
      </p:pic>
      <p:pic>
        <p:nvPicPr>
          <p:cNvPr id="9" name="Picture 4" descr="Kết quả hình ảnh cho bảng đen"/>
          <p:cNvPicPr>
            <a:picLocks noChangeAspect="1" noChangeArrowheads="1"/>
          </p:cNvPicPr>
          <p:nvPr/>
        </p:nvPicPr>
        <p:blipFill>
          <a:blip r:embed="rId4" cstate="print"/>
          <a:srcRect/>
          <a:stretch>
            <a:fillRect/>
          </a:stretch>
        </p:blipFill>
        <p:spPr bwMode="auto">
          <a:xfrm>
            <a:off x="-108520" y="1335013"/>
            <a:ext cx="3896947" cy="5522988"/>
          </a:xfrm>
          <a:prstGeom prst="rect">
            <a:avLst/>
          </a:prstGeom>
          <a:solidFill>
            <a:schemeClr val="bg1"/>
          </a:solidFill>
        </p:spPr>
      </p:pic>
      <p:sp>
        <p:nvSpPr>
          <p:cNvPr id="11" name="Rectangle 10"/>
          <p:cNvSpPr/>
          <p:nvPr/>
        </p:nvSpPr>
        <p:spPr>
          <a:xfrm>
            <a:off x="3887571" y="792446"/>
            <a:ext cx="5077636" cy="5601533"/>
          </a:xfrm>
          <a:prstGeom prst="rect">
            <a:avLst/>
          </a:prstGeom>
        </p:spPr>
        <p:txBody>
          <a:bodyPr wrap="square">
            <a:spAutoFit/>
          </a:bodyPr>
          <a:lstStyle/>
          <a:p>
            <a:pPr algn="ctr"/>
            <a:r>
              <a:rPr lang="en-US" sz="1600" b="1" i="1" dirty="0">
                <a:solidFill>
                  <a:srgbClr val="0000FF"/>
                </a:solidFill>
                <a:latin typeface="Times New Roman" pitchFamily="18" charset="0"/>
                <a:ea typeface="Arial" panose="020B0604020202020204" pitchFamily="34" charset="0"/>
                <a:cs typeface="Times New Roman" pitchFamily="18" charset="0"/>
              </a:rPr>
              <a:t>  </a:t>
            </a:r>
            <a:r>
              <a:rPr lang="vi-VN" sz="1600" dirty="0">
                <a:solidFill>
                  <a:srgbClr val="4A4A4A"/>
                </a:solidFill>
                <a:latin typeface="Times New Roman" pitchFamily="18" charset="0"/>
                <a:cs typeface="Times New Roman" pitchFamily="18" charset="0"/>
              </a:rPr>
              <a:t>MỘT GIA ĐÌNH TRUYỀN THỐNG</a:t>
            </a:r>
            <a:br>
              <a:rPr lang="vi-VN" sz="1600" dirty="0">
                <a:solidFill>
                  <a:srgbClr val="4A4A4A"/>
                </a:solidFill>
                <a:latin typeface="Times New Roman" pitchFamily="18" charset="0"/>
                <a:cs typeface="Times New Roman" pitchFamily="18" charset="0"/>
              </a:rPr>
            </a:br>
            <a:r>
              <a:rPr lang="vi-VN" sz="1600" dirty="0">
                <a:solidFill>
                  <a:srgbClr val="4A4A4A"/>
                </a:solidFill>
                <a:latin typeface="Times New Roman" pitchFamily="18" charset="0"/>
                <a:cs typeface="Times New Roman" pitchFamily="18" charset="0"/>
              </a:rPr>
              <a:t>TRONG NGÀNH Y</a:t>
            </a:r>
          </a:p>
          <a:p>
            <a:pPr algn="just"/>
            <a:r>
              <a:rPr lang="vi-VN" sz="2000" dirty="0">
                <a:solidFill>
                  <a:srgbClr val="4A4A4A"/>
                </a:solidFill>
                <a:latin typeface="Muli"/>
              </a:rPr>
              <a:t>     </a:t>
            </a:r>
            <a:r>
              <a:rPr lang="vi-VN" dirty="0">
                <a:solidFill>
                  <a:srgbClr val="4A4A4A"/>
                </a:solidFill>
                <a:latin typeface="Times New Roman" pitchFamily="18" charset="0"/>
                <a:cs typeface="Times New Roman" pitchFamily="18" charset="0"/>
              </a:rPr>
              <a:t>Cố Giáo sư Tôn Thất Tùng (1912 – 1982) là bác sĩ nổi tiếng trong và ngoài nước. Ngoài công trình được tặng Huy chương Bạc của Trường Đại học Tổng hợp Pa-ri (Pháp), ông còn để lại 123 công trình khoa học khác trong y văn thế giới. Ông là người có công lớn trong việc đào tạo đội ngũ các thầy thuốc có y đức, giỏi chuyên môn</a:t>
            </a:r>
            <a:r>
              <a:rPr lang="vi-VN" dirty="0" smtClean="0">
                <a:solidFill>
                  <a:srgbClr val="4A4A4A"/>
                </a:solidFill>
                <a:latin typeface="Times New Roman" pitchFamily="18" charset="0"/>
                <a:cs typeface="Times New Roman" pitchFamily="18" charset="0"/>
              </a:rPr>
              <a:t>.</a:t>
            </a:r>
            <a:r>
              <a:rPr lang="vi-VN" dirty="0">
                <a:solidFill>
                  <a:srgbClr val="4A4A4A"/>
                </a:solidFill>
                <a:latin typeface="Times New Roman" pitchFamily="18" charset="0"/>
                <a:cs typeface="Times New Roman" pitchFamily="18" charset="0"/>
              </a:rPr>
              <a:t> Ba người con của Giáo sư Tôn Thất Tùng là Tôn Nữ Ngọc Trân, Tôn Nữ Hồng Tâm và Tôn Thất Bách đều tiếp nối truyền thống, sự nghiệp của cha trong ngành Y. Trong đó, nổi tiếng nhất là Phó Giáo sư, Viện sĩ, Bác sĩ Tôn Thất Bách (1946 – 2004) là chuyên - gia đầu ngành về tim mạch của Việt Nam và thế giới; được phong Phó Giáo sư Y học, Nhà giáo Nhân dân, Viện sĩ Viện Hàn lâm Ngoại khoa Pháp, Viện sĩ Viện Hàn lâm Khoa học Niu-oóc (New York) - Mỹ, Tiến sĩ danh dự Trường Đại học Ô-đéc-xa, U-crai-na (Odessa, Ukraine).</a:t>
            </a:r>
            <a:endParaRPr lang="vi-VN" b="0" i="0" dirty="0">
              <a:solidFill>
                <a:srgbClr val="4A4A4A"/>
              </a:solidFill>
              <a:effectLst/>
              <a:latin typeface="Times New Roman" pitchFamily="18" charset="0"/>
              <a:cs typeface="Times New Roman" pitchFamily="18" charset="0"/>
            </a:endParaRPr>
          </a:p>
        </p:txBody>
      </p:sp>
      <p:pic>
        <p:nvPicPr>
          <p:cNvPr id="12" name="Shape 1"/>
          <p:cNvPicPr/>
          <p:nvPr/>
        </p:nvPicPr>
        <p:blipFill>
          <a:blip r:embed="rId5"/>
          <a:stretch/>
        </p:blipFill>
        <p:spPr>
          <a:xfrm>
            <a:off x="8275320" y="-255939"/>
            <a:ext cx="868680" cy="1048385"/>
          </a:xfrm>
          <a:prstGeom prst="rect">
            <a:avLst/>
          </a:prstGeom>
          <a:noFill/>
          <a:ln>
            <a:noFill/>
          </a:ln>
        </p:spPr>
      </p:pic>
      <p:pic>
        <p:nvPicPr>
          <p:cNvPr id="6146" name="Picture 2" descr="https://hoc24.vn/source/%C4%90%E1%BB%8BaTHCS/GDCD%20c%C3%A1nh%20di%E1%BB%81u/giao-su-ton-that-tung-3-e1587467753402.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614" y="1484783"/>
            <a:ext cx="3812041" cy="5472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2126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a:off x="1348173" y="1017432"/>
            <a:ext cx="5975747" cy="61913"/>
          </a:xfrm>
          <a:prstGeom prst="line">
            <a:avLst/>
          </a:prstGeom>
          <a:noFill/>
          <a:ln w="76200" cap="flat" cmpd="sng" algn="ctr">
            <a:solidFill>
              <a:srgbClr val="FF0000"/>
            </a:solidFill>
            <a:prstDash val="solid"/>
            <a:miter lim="800000"/>
          </a:ln>
          <a:effectLst/>
        </p:spPr>
      </p:cxnSp>
      <p:cxnSp>
        <p:nvCxnSpPr>
          <p:cNvPr id="7" name="Straight Connector 6"/>
          <p:cNvCxnSpPr/>
          <p:nvPr/>
        </p:nvCxnSpPr>
        <p:spPr>
          <a:xfrm>
            <a:off x="4336037" y="1017432"/>
            <a:ext cx="0" cy="400050"/>
          </a:xfrm>
          <a:prstGeom prst="line">
            <a:avLst/>
          </a:prstGeom>
          <a:noFill/>
          <a:ln w="76200" cap="flat" cmpd="sng" algn="ctr">
            <a:solidFill>
              <a:srgbClr val="FF0000"/>
            </a:solidFill>
            <a:prstDash val="solid"/>
            <a:miter lim="800000"/>
          </a:ln>
          <a:effectLst/>
        </p:spPr>
      </p:cxnSp>
      <p:cxnSp>
        <p:nvCxnSpPr>
          <p:cNvPr id="8" name="Straight Connector 7"/>
          <p:cNvCxnSpPr/>
          <p:nvPr/>
        </p:nvCxnSpPr>
        <p:spPr>
          <a:xfrm>
            <a:off x="1494342" y="1069839"/>
            <a:ext cx="0" cy="295275"/>
          </a:xfrm>
          <a:prstGeom prst="line">
            <a:avLst/>
          </a:prstGeom>
          <a:noFill/>
          <a:ln w="76200" cap="flat" cmpd="sng" algn="ctr">
            <a:solidFill>
              <a:srgbClr val="FF0000"/>
            </a:solidFill>
            <a:prstDash val="solid"/>
            <a:miter lim="800000"/>
          </a:ln>
          <a:effectLst/>
        </p:spPr>
      </p:cxnSp>
      <p:cxnSp>
        <p:nvCxnSpPr>
          <p:cNvPr id="9" name="Straight Connector 8"/>
          <p:cNvCxnSpPr/>
          <p:nvPr/>
        </p:nvCxnSpPr>
        <p:spPr>
          <a:xfrm>
            <a:off x="7315200" y="1048409"/>
            <a:ext cx="0" cy="295275"/>
          </a:xfrm>
          <a:prstGeom prst="line">
            <a:avLst/>
          </a:prstGeom>
          <a:noFill/>
          <a:ln w="76200" cap="flat" cmpd="sng" algn="ctr">
            <a:solidFill>
              <a:srgbClr val="FF0000"/>
            </a:solidFill>
            <a:prstDash val="solid"/>
            <a:miter lim="800000"/>
          </a:ln>
          <a:effectLst/>
        </p:spPr>
      </p:cxnSp>
      <p:sp>
        <p:nvSpPr>
          <p:cNvPr id="11" name="Rounded Rectangle 10"/>
          <p:cNvSpPr/>
          <p:nvPr/>
        </p:nvSpPr>
        <p:spPr>
          <a:xfrm>
            <a:off x="98434" y="1365094"/>
            <a:ext cx="2441834" cy="1783952"/>
          </a:xfrm>
          <a:prstGeom prst="roundRect">
            <a:avLst/>
          </a:prstGeom>
          <a:solidFill>
            <a:sysClr val="window" lastClr="FFFFFF"/>
          </a:solidFill>
          <a:ln w="12700" cap="flat" cmpd="sng" algn="ctr">
            <a:noFill/>
            <a:prstDash val="solid"/>
            <a:miter lim="800000"/>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816368">
              <a:defRPr/>
            </a:pPr>
            <a:endParaRPr lang="en-US" sz="1016" kern="0">
              <a:solidFill>
                <a:prstClr val="white"/>
              </a:solidFill>
              <a:latin typeface="Lato Light"/>
            </a:endParaRPr>
          </a:p>
        </p:txBody>
      </p:sp>
      <p:sp>
        <p:nvSpPr>
          <p:cNvPr id="16" name="TextBox 15"/>
          <p:cNvSpPr txBox="1">
            <a:spLocks noChangeArrowheads="1"/>
          </p:cNvSpPr>
          <p:nvPr/>
        </p:nvSpPr>
        <p:spPr bwMode="auto">
          <a:xfrm>
            <a:off x="226385" y="1388581"/>
            <a:ext cx="2284809" cy="1791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defTabSz="815975">
              <a:spcBef>
                <a:spcPct val="50000"/>
              </a:spcBef>
              <a:defRPr sz="2400">
                <a:solidFill>
                  <a:srgbClr val="A50021"/>
                </a:solidFill>
                <a:latin typeface="Arial" panose="020B0604020202020204" pitchFamily="34" charset="0"/>
              </a:defRPr>
            </a:lvl1pPr>
            <a:lvl2pPr marL="742950" indent="-285750" algn="ctr" defTabSz="815975">
              <a:spcBef>
                <a:spcPct val="50000"/>
              </a:spcBef>
              <a:defRPr sz="2400">
                <a:solidFill>
                  <a:srgbClr val="A50021"/>
                </a:solidFill>
                <a:latin typeface="Arial" panose="020B0604020202020204" pitchFamily="34" charset="0"/>
              </a:defRPr>
            </a:lvl2pPr>
            <a:lvl3pPr marL="1143000" indent="-228600" algn="ctr" defTabSz="815975">
              <a:spcBef>
                <a:spcPct val="50000"/>
              </a:spcBef>
              <a:defRPr sz="2400">
                <a:solidFill>
                  <a:srgbClr val="A50021"/>
                </a:solidFill>
                <a:latin typeface="Arial" panose="020B0604020202020204" pitchFamily="34" charset="0"/>
              </a:defRPr>
            </a:lvl3pPr>
            <a:lvl4pPr marL="1600200" indent="-228600" algn="ctr" defTabSz="815975">
              <a:spcBef>
                <a:spcPct val="50000"/>
              </a:spcBef>
              <a:defRPr sz="2400">
                <a:solidFill>
                  <a:srgbClr val="A50021"/>
                </a:solidFill>
                <a:latin typeface="Arial" panose="020B0604020202020204" pitchFamily="34" charset="0"/>
              </a:defRPr>
            </a:lvl4pPr>
            <a:lvl5pPr marL="2057400" indent="-228600" algn="ctr" defTabSz="815975">
              <a:spcBef>
                <a:spcPct val="50000"/>
              </a:spcBef>
              <a:defRPr sz="2400">
                <a:solidFill>
                  <a:srgbClr val="A50021"/>
                </a:solidFill>
                <a:latin typeface="Arial" panose="020B0604020202020204" pitchFamily="34" charset="0"/>
              </a:defRPr>
            </a:lvl5pPr>
            <a:lvl6pPr marL="2514600" indent="-228600" algn="ctr" defTabSz="815975"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defTabSz="815975"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defTabSz="815975"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defTabSz="815975" eaLnBrk="0" fontAlgn="base" hangingPunct="0">
              <a:spcBef>
                <a:spcPct val="50000"/>
              </a:spcBef>
              <a:spcAft>
                <a:spcPct val="0"/>
              </a:spcAft>
              <a:defRPr sz="2400">
                <a:solidFill>
                  <a:srgbClr val="A50021"/>
                </a:solidFill>
                <a:latin typeface="Arial" panose="020B0604020202020204" pitchFamily="34" charset="0"/>
              </a:defRPr>
            </a:lvl9pPr>
          </a:lstStyle>
          <a:p>
            <a:pPr eaLnBrk="0" fontAlgn="base" hangingPunct="0">
              <a:lnSpc>
                <a:spcPct val="115000"/>
              </a:lnSpc>
              <a:spcBef>
                <a:spcPts val="0"/>
              </a:spcBef>
              <a:spcAft>
                <a:spcPts val="400"/>
              </a:spcAft>
              <a:buClr>
                <a:srgbClr val="000000"/>
              </a:buClr>
              <a:buSzPts val="1000"/>
              <a:tabLst>
                <a:tab pos="486410" algn="l"/>
              </a:tabLst>
            </a:pPr>
            <a:r>
              <a:rPr lang="en-US" b="1" kern="0" dirty="0" smtClean="0">
                <a:latin typeface="Times New Roman" pitchFamily="18" charset="0"/>
                <a:cs typeface="Times New Roman" pitchFamily="18" charset="0"/>
              </a:rPr>
              <a:t>D</a:t>
            </a:r>
            <a:r>
              <a:rPr lang="vi-VN" b="1" kern="0" dirty="0" smtClean="0">
                <a:latin typeface="Times New Roman" pitchFamily="18" charset="0"/>
                <a:cs typeface="Times New Roman" pitchFamily="18" charset="0"/>
              </a:rPr>
              <a:t>òng </a:t>
            </a:r>
            <a:r>
              <a:rPr lang="vi-VN" b="1" kern="0" dirty="0">
                <a:latin typeface="Times New Roman" pitchFamily="18" charset="0"/>
                <a:cs typeface="Times New Roman" pitchFamily="18" charset="0"/>
              </a:rPr>
              <a:t>họ </a:t>
            </a:r>
            <a:r>
              <a:rPr lang="en-US" b="1" kern="0" dirty="0" err="1" smtClean="0">
                <a:latin typeface="Times New Roman" pitchFamily="18" charset="0"/>
                <a:cs typeface="Times New Roman" pitchFamily="18" charset="0"/>
              </a:rPr>
              <a:t>Tôn</a:t>
            </a:r>
            <a:r>
              <a:rPr lang="en-US" b="1" kern="0" dirty="0" smtClean="0">
                <a:latin typeface="Times New Roman" pitchFamily="18" charset="0"/>
                <a:cs typeface="Times New Roman" pitchFamily="18" charset="0"/>
              </a:rPr>
              <a:t> </a:t>
            </a:r>
            <a:r>
              <a:rPr lang="en-US" b="1" kern="0" dirty="0" err="1" smtClean="0">
                <a:latin typeface="Times New Roman" pitchFamily="18" charset="0"/>
                <a:cs typeface="Times New Roman" pitchFamily="18" charset="0"/>
              </a:rPr>
              <a:t>Thất</a:t>
            </a:r>
            <a:r>
              <a:rPr lang="en-US" b="1" kern="0" dirty="0" smtClean="0">
                <a:latin typeface="Times New Roman" pitchFamily="18" charset="0"/>
                <a:cs typeface="Times New Roman" pitchFamily="18" charset="0"/>
              </a:rPr>
              <a:t> </a:t>
            </a:r>
            <a:r>
              <a:rPr lang="en-US" b="1" kern="0" dirty="0" err="1" smtClean="0">
                <a:latin typeface="Times New Roman" pitchFamily="18" charset="0"/>
                <a:cs typeface="Times New Roman" pitchFamily="18" charset="0"/>
              </a:rPr>
              <a:t>Tùng</a:t>
            </a:r>
            <a:r>
              <a:rPr lang="en-US" b="1" kern="0" dirty="0" smtClean="0">
                <a:latin typeface="Times New Roman" pitchFamily="18" charset="0"/>
                <a:cs typeface="Times New Roman" pitchFamily="18" charset="0"/>
              </a:rPr>
              <a:t> </a:t>
            </a:r>
            <a:r>
              <a:rPr lang="en-US" b="1" kern="0" dirty="0" err="1" smtClean="0">
                <a:latin typeface="Times New Roman" pitchFamily="18" charset="0"/>
                <a:cs typeface="Times New Roman" pitchFamily="18" charset="0"/>
              </a:rPr>
              <a:t>có</a:t>
            </a:r>
            <a:r>
              <a:rPr lang="en-US" b="1" kern="0" dirty="0" smtClean="0">
                <a:latin typeface="Times New Roman" pitchFamily="18" charset="0"/>
                <a:cs typeface="Times New Roman" pitchFamily="18" charset="0"/>
              </a:rPr>
              <a:t> </a:t>
            </a:r>
            <a:r>
              <a:rPr lang="en-US" b="1" kern="0" dirty="0" err="1" smtClean="0">
                <a:latin typeface="Times New Roman" pitchFamily="18" charset="0"/>
                <a:cs typeface="Times New Roman" pitchFamily="18" charset="0"/>
              </a:rPr>
              <a:t>truyền</a:t>
            </a:r>
            <a:r>
              <a:rPr lang="en-US" b="1" kern="0" dirty="0" smtClean="0">
                <a:latin typeface="Times New Roman" pitchFamily="18" charset="0"/>
                <a:cs typeface="Times New Roman" pitchFamily="18" charset="0"/>
              </a:rPr>
              <a:t> </a:t>
            </a:r>
            <a:r>
              <a:rPr lang="en-US" b="1" kern="0" dirty="0" err="1" smtClean="0">
                <a:latin typeface="Times New Roman" pitchFamily="18" charset="0"/>
                <a:cs typeface="Times New Roman" pitchFamily="18" charset="0"/>
              </a:rPr>
              <a:t>thống</a:t>
            </a:r>
            <a:r>
              <a:rPr lang="en-US" b="1" kern="0" dirty="0" smtClean="0">
                <a:latin typeface="Times New Roman" pitchFamily="18" charset="0"/>
                <a:cs typeface="Times New Roman" pitchFamily="18" charset="0"/>
              </a:rPr>
              <a:t> </a:t>
            </a:r>
            <a:r>
              <a:rPr lang="en-US" b="1" kern="0" dirty="0" err="1" smtClean="0">
                <a:latin typeface="Times New Roman" pitchFamily="18" charset="0"/>
                <a:cs typeface="Times New Roman" pitchFamily="18" charset="0"/>
              </a:rPr>
              <a:t>gì</a:t>
            </a:r>
            <a:r>
              <a:rPr lang="vi-VN" b="1" kern="0" dirty="0" smtClean="0">
                <a:latin typeface="Times New Roman" pitchFamily="18" charset="0"/>
                <a:cs typeface="Times New Roman" pitchFamily="18" charset="0"/>
              </a:rPr>
              <a:t>?</a:t>
            </a:r>
            <a:endParaRPr lang="en-US" dirty="0">
              <a:latin typeface="Times New Roman" pitchFamily="18" charset="0"/>
              <a:ea typeface="Segoe UI" panose="020B0502040204020203" pitchFamily="34" charset="0"/>
              <a:cs typeface="Times New Roman" pitchFamily="18" charset="0"/>
            </a:endParaRPr>
          </a:p>
        </p:txBody>
      </p:sp>
      <p:sp>
        <p:nvSpPr>
          <p:cNvPr id="17" name="TextBox 16"/>
          <p:cNvSpPr txBox="1">
            <a:spLocks noChangeArrowheads="1"/>
          </p:cNvSpPr>
          <p:nvPr/>
        </p:nvSpPr>
        <p:spPr bwMode="auto">
          <a:xfrm>
            <a:off x="2792131" y="1417482"/>
            <a:ext cx="2909888" cy="1791260"/>
          </a:xfrm>
          <a:prstGeom prst="rect">
            <a:avLst/>
          </a:prstGeom>
          <a:solidFill>
            <a:schemeClr val="bg1"/>
          </a:solidFill>
          <a:ln>
            <a:noFill/>
          </a:ln>
          <a:extLst/>
        </p:spPr>
        <p:txBody>
          <a:bodyPr>
            <a:spAutoFit/>
          </a:bodyPr>
          <a:lstStyle>
            <a:lvl1pPr algn="ctr" defTabSz="815975">
              <a:spcBef>
                <a:spcPct val="50000"/>
              </a:spcBef>
              <a:defRPr sz="2400">
                <a:solidFill>
                  <a:srgbClr val="A50021"/>
                </a:solidFill>
                <a:latin typeface="Arial" panose="020B0604020202020204" pitchFamily="34" charset="0"/>
              </a:defRPr>
            </a:lvl1pPr>
            <a:lvl2pPr marL="742950" indent="-285750" algn="ctr" defTabSz="815975">
              <a:spcBef>
                <a:spcPct val="50000"/>
              </a:spcBef>
              <a:defRPr sz="2400">
                <a:solidFill>
                  <a:srgbClr val="A50021"/>
                </a:solidFill>
                <a:latin typeface="Arial" panose="020B0604020202020204" pitchFamily="34" charset="0"/>
              </a:defRPr>
            </a:lvl2pPr>
            <a:lvl3pPr marL="1143000" indent="-228600" algn="ctr" defTabSz="815975">
              <a:spcBef>
                <a:spcPct val="50000"/>
              </a:spcBef>
              <a:defRPr sz="2400">
                <a:solidFill>
                  <a:srgbClr val="A50021"/>
                </a:solidFill>
                <a:latin typeface="Arial" panose="020B0604020202020204" pitchFamily="34" charset="0"/>
              </a:defRPr>
            </a:lvl3pPr>
            <a:lvl4pPr marL="1600200" indent="-228600" algn="ctr" defTabSz="815975">
              <a:spcBef>
                <a:spcPct val="50000"/>
              </a:spcBef>
              <a:defRPr sz="2400">
                <a:solidFill>
                  <a:srgbClr val="A50021"/>
                </a:solidFill>
                <a:latin typeface="Arial" panose="020B0604020202020204" pitchFamily="34" charset="0"/>
              </a:defRPr>
            </a:lvl4pPr>
            <a:lvl5pPr marL="2057400" indent="-228600" algn="ctr" defTabSz="815975">
              <a:spcBef>
                <a:spcPct val="50000"/>
              </a:spcBef>
              <a:defRPr sz="2400">
                <a:solidFill>
                  <a:srgbClr val="A50021"/>
                </a:solidFill>
                <a:latin typeface="Arial" panose="020B0604020202020204" pitchFamily="34" charset="0"/>
              </a:defRPr>
            </a:lvl5pPr>
            <a:lvl6pPr marL="2514600" indent="-228600" algn="ctr" defTabSz="815975"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defTabSz="815975"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defTabSz="815975"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defTabSz="815975" eaLnBrk="0" fontAlgn="base" hangingPunct="0">
              <a:spcBef>
                <a:spcPct val="50000"/>
              </a:spcBef>
              <a:spcAft>
                <a:spcPct val="0"/>
              </a:spcAft>
              <a:defRPr sz="2400">
                <a:solidFill>
                  <a:srgbClr val="A50021"/>
                </a:solidFill>
                <a:latin typeface="Arial" panose="020B0604020202020204" pitchFamily="34" charset="0"/>
              </a:defRPr>
            </a:lvl9pPr>
          </a:lstStyle>
          <a:p>
            <a:pPr algn="just" eaLnBrk="0" fontAlgn="base" hangingPunct="0">
              <a:lnSpc>
                <a:spcPct val="115000"/>
              </a:lnSpc>
              <a:spcBef>
                <a:spcPts val="0"/>
              </a:spcBef>
              <a:spcAft>
                <a:spcPts val="400"/>
              </a:spcAft>
              <a:buClr>
                <a:srgbClr val="000000"/>
              </a:buClr>
              <a:buSzPts val="1000"/>
              <a:tabLst>
                <a:tab pos="510540" algn="l"/>
              </a:tabLst>
            </a:pPr>
            <a:r>
              <a:rPr lang="en-US" kern="0" dirty="0" smtClean="0"/>
              <a:t> </a:t>
            </a:r>
            <a:r>
              <a:rPr lang="nl-NL" dirty="0">
                <a:solidFill>
                  <a:srgbClr val="333333"/>
                </a:solidFill>
                <a:latin typeface="Times New Roman" pitchFamily="18" charset="0"/>
                <a:ea typeface="Times New Roman"/>
                <a:cs typeface="Times New Roman" pitchFamily="18" charset="0"/>
              </a:rPr>
              <a:t>Em còn biết những truyền thống nào khác của các gia đình, dòng họ? </a:t>
            </a:r>
            <a:endParaRPr lang="vi-VN" altLang="en-US" b="1" kern="0" dirty="0">
              <a:solidFill>
                <a:srgbClr val="006600"/>
              </a:solidFill>
              <a:latin typeface="Times New Roman" pitchFamily="18" charset="0"/>
              <a:cs typeface="Times New Roman" pitchFamily="18" charset="0"/>
            </a:endParaRPr>
          </a:p>
        </p:txBody>
      </p:sp>
      <p:sp>
        <p:nvSpPr>
          <p:cNvPr id="18" name="TextBox 17"/>
          <p:cNvSpPr txBox="1">
            <a:spLocks noChangeArrowheads="1"/>
          </p:cNvSpPr>
          <p:nvPr/>
        </p:nvSpPr>
        <p:spPr bwMode="auto">
          <a:xfrm>
            <a:off x="6052933" y="1417485"/>
            <a:ext cx="3076430"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defTabSz="815975">
              <a:spcBef>
                <a:spcPct val="50000"/>
              </a:spcBef>
              <a:defRPr sz="2400">
                <a:solidFill>
                  <a:srgbClr val="A50021"/>
                </a:solidFill>
                <a:latin typeface="Arial" panose="020B0604020202020204" pitchFamily="34" charset="0"/>
              </a:defRPr>
            </a:lvl1pPr>
            <a:lvl2pPr marL="742950" indent="-285750" algn="ctr" defTabSz="815975">
              <a:spcBef>
                <a:spcPct val="50000"/>
              </a:spcBef>
              <a:defRPr sz="2400">
                <a:solidFill>
                  <a:srgbClr val="A50021"/>
                </a:solidFill>
                <a:latin typeface="Arial" panose="020B0604020202020204" pitchFamily="34" charset="0"/>
              </a:defRPr>
            </a:lvl2pPr>
            <a:lvl3pPr marL="1143000" indent="-228600" algn="ctr" defTabSz="815975">
              <a:spcBef>
                <a:spcPct val="50000"/>
              </a:spcBef>
              <a:defRPr sz="2400">
                <a:solidFill>
                  <a:srgbClr val="A50021"/>
                </a:solidFill>
                <a:latin typeface="Arial" panose="020B0604020202020204" pitchFamily="34" charset="0"/>
              </a:defRPr>
            </a:lvl3pPr>
            <a:lvl4pPr marL="1600200" indent="-228600" algn="ctr" defTabSz="815975">
              <a:spcBef>
                <a:spcPct val="50000"/>
              </a:spcBef>
              <a:defRPr sz="2400">
                <a:solidFill>
                  <a:srgbClr val="A50021"/>
                </a:solidFill>
                <a:latin typeface="Arial" panose="020B0604020202020204" pitchFamily="34" charset="0"/>
              </a:defRPr>
            </a:lvl4pPr>
            <a:lvl5pPr marL="2057400" indent="-228600" algn="ctr" defTabSz="815975">
              <a:spcBef>
                <a:spcPct val="50000"/>
              </a:spcBef>
              <a:defRPr sz="2400">
                <a:solidFill>
                  <a:srgbClr val="A50021"/>
                </a:solidFill>
                <a:latin typeface="Arial" panose="020B0604020202020204" pitchFamily="34" charset="0"/>
              </a:defRPr>
            </a:lvl5pPr>
            <a:lvl6pPr marL="2514600" indent="-228600" algn="ctr" defTabSz="815975"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defTabSz="815975"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defTabSz="815975"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defTabSz="815975" eaLnBrk="0" fontAlgn="base" hangingPunct="0">
              <a:spcBef>
                <a:spcPct val="50000"/>
              </a:spcBef>
              <a:spcAft>
                <a:spcPct val="0"/>
              </a:spcAft>
              <a:defRPr sz="2400">
                <a:solidFill>
                  <a:srgbClr val="A50021"/>
                </a:solidFill>
                <a:latin typeface="Arial" panose="020B0604020202020204" pitchFamily="34" charset="0"/>
              </a:defRPr>
            </a:lvl9pPr>
          </a:lstStyle>
          <a:p>
            <a:pPr algn="just"/>
            <a:r>
              <a:rPr lang="vi-VN" sz="2000" b="1" dirty="0">
                <a:latin typeface="+mj-lt"/>
              </a:rPr>
              <a:t>Từ thông tin trên và những hiểu biết của bản thân, em hiểu thế nào là truyền thống gia đình, dòng họ?</a:t>
            </a:r>
            <a:endParaRPr lang="en-US" sz="2000" b="1" dirty="0">
              <a:latin typeface="+mj-lt"/>
            </a:endParaRPr>
          </a:p>
        </p:txBody>
      </p:sp>
      <p:sp>
        <p:nvSpPr>
          <p:cNvPr id="19" name="Down Arrow 18"/>
          <p:cNvSpPr/>
          <p:nvPr/>
        </p:nvSpPr>
        <p:spPr>
          <a:xfrm>
            <a:off x="863801" y="3149065"/>
            <a:ext cx="760809" cy="550863"/>
          </a:xfrm>
          <a:prstGeom prst="downArrow">
            <a:avLst/>
          </a:prstGeom>
          <a:solidFill>
            <a:srgbClr val="1D9BB8"/>
          </a:solidFill>
          <a:ln w="12700" cap="flat" cmpd="sng" algn="ctr">
            <a:solidFill>
              <a:srgbClr val="1D9BB8">
                <a:shade val="50000"/>
              </a:srgbClr>
            </a:solidFill>
            <a:prstDash val="solid"/>
            <a:miter lim="800000"/>
          </a:ln>
          <a:effectLst/>
        </p:spPr>
        <p:txBody>
          <a:bodyPr anchor="ctr"/>
          <a:lstStyle/>
          <a:p>
            <a:pPr algn="ctr">
              <a:defRPr/>
            </a:pPr>
            <a:endParaRPr lang="en-US" kern="0">
              <a:solidFill>
                <a:prstClr val="white"/>
              </a:solidFill>
              <a:latin typeface="Lato Light"/>
            </a:endParaRPr>
          </a:p>
        </p:txBody>
      </p:sp>
      <p:sp>
        <p:nvSpPr>
          <p:cNvPr id="21" name="TextBox 20"/>
          <p:cNvSpPr txBox="1">
            <a:spLocks noChangeArrowheads="1"/>
          </p:cNvSpPr>
          <p:nvPr/>
        </p:nvSpPr>
        <p:spPr bwMode="auto">
          <a:xfrm>
            <a:off x="98431" y="3462742"/>
            <a:ext cx="2520428" cy="2739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defTabSz="815975">
              <a:spcBef>
                <a:spcPct val="50000"/>
              </a:spcBef>
              <a:defRPr sz="2400">
                <a:solidFill>
                  <a:srgbClr val="A50021"/>
                </a:solidFill>
                <a:latin typeface="Arial" panose="020B0604020202020204" pitchFamily="34" charset="0"/>
              </a:defRPr>
            </a:lvl1pPr>
            <a:lvl2pPr marL="742950" indent="-285750" algn="ctr" defTabSz="815975">
              <a:spcBef>
                <a:spcPct val="50000"/>
              </a:spcBef>
              <a:defRPr sz="2400">
                <a:solidFill>
                  <a:srgbClr val="A50021"/>
                </a:solidFill>
                <a:latin typeface="Arial" panose="020B0604020202020204" pitchFamily="34" charset="0"/>
              </a:defRPr>
            </a:lvl2pPr>
            <a:lvl3pPr marL="1143000" indent="-228600" algn="ctr" defTabSz="815975">
              <a:spcBef>
                <a:spcPct val="50000"/>
              </a:spcBef>
              <a:defRPr sz="2400">
                <a:solidFill>
                  <a:srgbClr val="A50021"/>
                </a:solidFill>
                <a:latin typeface="Arial" panose="020B0604020202020204" pitchFamily="34" charset="0"/>
              </a:defRPr>
            </a:lvl3pPr>
            <a:lvl4pPr marL="1600200" indent="-228600" algn="ctr" defTabSz="815975">
              <a:spcBef>
                <a:spcPct val="50000"/>
              </a:spcBef>
              <a:defRPr sz="2400">
                <a:solidFill>
                  <a:srgbClr val="A50021"/>
                </a:solidFill>
                <a:latin typeface="Arial" panose="020B0604020202020204" pitchFamily="34" charset="0"/>
              </a:defRPr>
            </a:lvl4pPr>
            <a:lvl5pPr marL="2057400" indent="-228600" algn="ctr" defTabSz="815975">
              <a:spcBef>
                <a:spcPct val="50000"/>
              </a:spcBef>
              <a:defRPr sz="2400">
                <a:solidFill>
                  <a:srgbClr val="A50021"/>
                </a:solidFill>
                <a:latin typeface="Arial" panose="020B0604020202020204" pitchFamily="34" charset="0"/>
              </a:defRPr>
            </a:lvl5pPr>
            <a:lvl6pPr marL="2514600" indent="-228600" algn="ctr" defTabSz="815975"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defTabSz="815975"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defTabSz="815975"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defTabSz="815975" eaLnBrk="0" fontAlgn="base" hangingPunct="0">
              <a:spcBef>
                <a:spcPct val="50000"/>
              </a:spcBef>
              <a:spcAft>
                <a:spcPct val="0"/>
              </a:spcAft>
              <a:defRPr sz="2400">
                <a:solidFill>
                  <a:srgbClr val="A50021"/>
                </a:solidFill>
                <a:latin typeface="Arial" panose="020B0604020202020204" pitchFamily="34" charset="0"/>
              </a:defRPr>
            </a:lvl9pPr>
          </a:lstStyle>
          <a:p>
            <a:pPr algn="l" fontAlgn="base">
              <a:spcBef>
                <a:spcPct val="0"/>
              </a:spcBef>
              <a:spcAft>
                <a:spcPct val="0"/>
              </a:spcAft>
            </a:pPr>
            <a:r>
              <a:rPr lang="en-US" sz="2800" i="1" dirty="0" smtClean="0">
                <a:solidFill>
                  <a:srgbClr val="0000FF"/>
                </a:solidFill>
              </a:rPr>
              <a:t>     </a:t>
            </a:r>
            <a:r>
              <a:rPr lang="nl-NL" dirty="0">
                <a:solidFill>
                  <a:srgbClr val="FF0000"/>
                </a:solidFill>
                <a:latin typeface="Times New Roman" pitchFamily="18" charset="0"/>
                <a:ea typeface="Times New Roman"/>
                <a:cs typeface="Times New Roman" pitchFamily="18" charset="0"/>
              </a:rPr>
              <a:t>Gia đình Giáo sư, bác sĩ Tôn Thất Tùng là gia đình y đức, nổi tiếng trong lịch sử Y học Việt Nam và thế giới. </a:t>
            </a:r>
            <a:r>
              <a:rPr lang="vi-VN" dirty="0" smtClean="0">
                <a:solidFill>
                  <a:srgbClr val="FF0000"/>
                </a:solidFill>
                <a:latin typeface="Times New Roman" pitchFamily="18" charset="0"/>
                <a:cs typeface="Times New Roman" pitchFamily="18" charset="0"/>
              </a:rPr>
              <a:t>. </a:t>
            </a:r>
            <a:endParaRPr lang="vi-VN" altLang="en-US" b="1" i="1" dirty="0">
              <a:solidFill>
                <a:srgbClr val="FF0000"/>
              </a:solidFill>
              <a:latin typeface="Times New Roman" pitchFamily="18" charset="0"/>
              <a:cs typeface="Times New Roman" pitchFamily="18" charset="0"/>
            </a:endParaRPr>
          </a:p>
        </p:txBody>
      </p:sp>
      <p:sp>
        <p:nvSpPr>
          <p:cNvPr id="22" name="Down Arrow 21"/>
          <p:cNvSpPr/>
          <p:nvPr/>
        </p:nvSpPr>
        <p:spPr>
          <a:xfrm>
            <a:off x="4168771" y="2954742"/>
            <a:ext cx="658415" cy="508000"/>
          </a:xfrm>
          <a:prstGeom prst="downArrow">
            <a:avLst/>
          </a:prstGeom>
          <a:solidFill>
            <a:srgbClr val="1D9BB8"/>
          </a:solidFill>
          <a:ln w="12700" cap="flat" cmpd="sng" algn="ctr">
            <a:solidFill>
              <a:srgbClr val="1D9BB8">
                <a:shade val="50000"/>
              </a:srgbClr>
            </a:solidFill>
            <a:prstDash val="solid"/>
            <a:miter lim="800000"/>
          </a:ln>
          <a:effectLst/>
        </p:spPr>
        <p:txBody>
          <a:bodyPr anchor="ctr"/>
          <a:lstStyle/>
          <a:p>
            <a:pPr algn="ctr">
              <a:defRPr/>
            </a:pPr>
            <a:endParaRPr lang="en-US" kern="0">
              <a:solidFill>
                <a:prstClr val="white"/>
              </a:solidFill>
              <a:latin typeface="Lato Light"/>
            </a:endParaRPr>
          </a:p>
        </p:txBody>
      </p:sp>
      <p:sp>
        <p:nvSpPr>
          <p:cNvPr id="25" name="Down Arrow 24"/>
          <p:cNvSpPr/>
          <p:nvPr/>
        </p:nvSpPr>
        <p:spPr>
          <a:xfrm>
            <a:off x="7541412" y="2766981"/>
            <a:ext cx="520304" cy="517525"/>
          </a:xfrm>
          <a:prstGeom prst="downArrow">
            <a:avLst>
              <a:gd name="adj1" fmla="val 50000"/>
              <a:gd name="adj2" fmla="val 69048"/>
            </a:avLst>
          </a:prstGeom>
          <a:solidFill>
            <a:srgbClr val="1D9BB8"/>
          </a:solidFill>
          <a:ln w="12700" cap="flat" cmpd="sng" algn="ctr">
            <a:solidFill>
              <a:srgbClr val="1D9BB8">
                <a:shade val="50000"/>
              </a:srgbClr>
            </a:solidFill>
            <a:prstDash val="solid"/>
            <a:miter lim="800000"/>
          </a:ln>
          <a:effectLst/>
        </p:spPr>
        <p:txBody>
          <a:bodyPr anchor="ctr"/>
          <a:lstStyle/>
          <a:p>
            <a:pPr algn="ctr">
              <a:defRPr/>
            </a:pPr>
            <a:endParaRPr lang="en-US" kern="0">
              <a:solidFill>
                <a:prstClr val="white"/>
              </a:solidFill>
              <a:latin typeface="Lato Light"/>
            </a:endParaRPr>
          </a:p>
        </p:txBody>
      </p:sp>
      <p:sp>
        <p:nvSpPr>
          <p:cNvPr id="26" name="TextBox 25"/>
          <p:cNvSpPr txBox="1">
            <a:spLocks noChangeArrowheads="1"/>
          </p:cNvSpPr>
          <p:nvPr/>
        </p:nvSpPr>
        <p:spPr bwMode="auto">
          <a:xfrm>
            <a:off x="2915818" y="3548147"/>
            <a:ext cx="2908094"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defTabSz="815975">
              <a:spcBef>
                <a:spcPct val="50000"/>
              </a:spcBef>
              <a:defRPr sz="2400">
                <a:solidFill>
                  <a:srgbClr val="A50021"/>
                </a:solidFill>
                <a:latin typeface="Arial" panose="020B0604020202020204" pitchFamily="34" charset="0"/>
              </a:defRPr>
            </a:lvl1pPr>
            <a:lvl2pPr marL="742950" indent="-285750" algn="ctr" defTabSz="815975">
              <a:spcBef>
                <a:spcPct val="50000"/>
              </a:spcBef>
              <a:defRPr sz="2400">
                <a:solidFill>
                  <a:srgbClr val="A50021"/>
                </a:solidFill>
                <a:latin typeface="Arial" panose="020B0604020202020204" pitchFamily="34" charset="0"/>
              </a:defRPr>
            </a:lvl2pPr>
            <a:lvl3pPr marL="1143000" indent="-228600" algn="ctr" defTabSz="815975">
              <a:spcBef>
                <a:spcPct val="50000"/>
              </a:spcBef>
              <a:defRPr sz="2400">
                <a:solidFill>
                  <a:srgbClr val="A50021"/>
                </a:solidFill>
                <a:latin typeface="Arial" panose="020B0604020202020204" pitchFamily="34" charset="0"/>
              </a:defRPr>
            </a:lvl3pPr>
            <a:lvl4pPr marL="1600200" indent="-228600" algn="ctr" defTabSz="815975">
              <a:spcBef>
                <a:spcPct val="50000"/>
              </a:spcBef>
              <a:defRPr sz="2400">
                <a:solidFill>
                  <a:srgbClr val="A50021"/>
                </a:solidFill>
                <a:latin typeface="Arial" panose="020B0604020202020204" pitchFamily="34" charset="0"/>
              </a:defRPr>
            </a:lvl4pPr>
            <a:lvl5pPr marL="2057400" indent="-228600" algn="ctr" defTabSz="815975">
              <a:spcBef>
                <a:spcPct val="50000"/>
              </a:spcBef>
              <a:defRPr sz="2400">
                <a:solidFill>
                  <a:srgbClr val="A50021"/>
                </a:solidFill>
                <a:latin typeface="Arial" panose="020B0604020202020204" pitchFamily="34" charset="0"/>
              </a:defRPr>
            </a:lvl5pPr>
            <a:lvl6pPr marL="2514600" indent="-228600" algn="ctr" defTabSz="815975"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defTabSz="815975"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defTabSz="815975"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defTabSz="815975" eaLnBrk="0" fontAlgn="base" hangingPunct="0">
              <a:spcBef>
                <a:spcPct val="50000"/>
              </a:spcBef>
              <a:spcAft>
                <a:spcPct val="0"/>
              </a:spcAft>
              <a:defRPr sz="2400">
                <a:solidFill>
                  <a:srgbClr val="A50021"/>
                </a:solidFill>
                <a:latin typeface="Arial" panose="020B0604020202020204" pitchFamily="34" charset="0"/>
              </a:defRPr>
            </a:lvl9pPr>
          </a:lstStyle>
          <a:p>
            <a:pPr algn="l">
              <a:spcAft>
                <a:spcPts val="0"/>
              </a:spcAft>
            </a:pPr>
            <a:r>
              <a:rPr lang="en-US" sz="2800" dirty="0">
                <a:solidFill>
                  <a:schemeClr val="accent5">
                    <a:lumMod val="50000"/>
                  </a:schemeClr>
                </a:solidFill>
                <a:latin typeface="Times New Roman" pitchFamily="18" charset="0"/>
                <a:cs typeface="Times New Roman" pitchFamily="18" charset="0"/>
              </a:rPr>
              <a:t>T</a:t>
            </a:r>
            <a:r>
              <a:rPr lang="vi-VN" sz="2800" dirty="0" smtClean="0">
                <a:solidFill>
                  <a:schemeClr val="accent5">
                    <a:lumMod val="50000"/>
                  </a:schemeClr>
                </a:solidFill>
                <a:latin typeface="Times New Roman" pitchFamily="18" charset="0"/>
                <a:cs typeface="Times New Roman" pitchFamily="18" charset="0"/>
              </a:rPr>
              <a:t>ruyền </a:t>
            </a:r>
            <a:r>
              <a:rPr lang="vi-VN" sz="2800" dirty="0">
                <a:solidFill>
                  <a:schemeClr val="accent5">
                    <a:lumMod val="50000"/>
                  </a:schemeClr>
                </a:solidFill>
                <a:latin typeface="Times New Roman" pitchFamily="18" charset="0"/>
                <a:cs typeface="Times New Roman" pitchFamily="18" charset="0"/>
              </a:rPr>
              <a:t>thống </a:t>
            </a:r>
            <a:r>
              <a:rPr lang="nl-NL" sz="2800" dirty="0" smtClean="0">
                <a:solidFill>
                  <a:schemeClr val="accent5">
                    <a:lumMod val="50000"/>
                  </a:schemeClr>
                </a:solidFill>
                <a:latin typeface="Times New Roman"/>
              </a:rPr>
              <a:t>h</a:t>
            </a:r>
            <a:r>
              <a:rPr lang="nl-NL" sz="2800" dirty="0" smtClean="0">
                <a:solidFill>
                  <a:schemeClr val="accent5">
                    <a:lumMod val="50000"/>
                  </a:schemeClr>
                </a:solidFill>
                <a:latin typeface="Times New Roman"/>
                <a:ea typeface="Times New Roman"/>
              </a:rPr>
              <a:t>iếu </a:t>
            </a:r>
            <a:r>
              <a:rPr lang="nl-NL" sz="2800" dirty="0">
                <a:solidFill>
                  <a:schemeClr val="accent5">
                    <a:lumMod val="50000"/>
                  </a:schemeClr>
                </a:solidFill>
                <a:latin typeface="Times New Roman"/>
                <a:ea typeface="Times New Roman"/>
              </a:rPr>
              <a:t>học, hiếu thảo, cần cù lao động, giữ gìn nghề truyền thống…</a:t>
            </a:r>
            <a:endParaRPr lang="en-US" sz="2800" dirty="0">
              <a:solidFill>
                <a:schemeClr val="accent5">
                  <a:lumMod val="50000"/>
                </a:schemeClr>
              </a:solidFill>
              <a:effectLst/>
              <a:latin typeface="Times New Roman"/>
              <a:ea typeface="Times New Roman"/>
            </a:endParaRPr>
          </a:p>
        </p:txBody>
      </p:sp>
      <p:sp>
        <p:nvSpPr>
          <p:cNvPr id="27" name="TextBox 26"/>
          <p:cNvSpPr txBox="1">
            <a:spLocks noChangeArrowheads="1"/>
          </p:cNvSpPr>
          <p:nvPr/>
        </p:nvSpPr>
        <p:spPr bwMode="auto">
          <a:xfrm>
            <a:off x="6089970" y="3462742"/>
            <a:ext cx="306504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defTabSz="815975">
              <a:spcBef>
                <a:spcPct val="50000"/>
              </a:spcBef>
              <a:defRPr sz="2400">
                <a:solidFill>
                  <a:srgbClr val="A50021"/>
                </a:solidFill>
                <a:latin typeface="Arial" panose="020B0604020202020204" pitchFamily="34" charset="0"/>
              </a:defRPr>
            </a:lvl1pPr>
            <a:lvl2pPr marL="742950" indent="-285750" algn="ctr" defTabSz="815975">
              <a:spcBef>
                <a:spcPct val="50000"/>
              </a:spcBef>
              <a:defRPr sz="2400">
                <a:solidFill>
                  <a:srgbClr val="A50021"/>
                </a:solidFill>
                <a:latin typeface="Arial" panose="020B0604020202020204" pitchFamily="34" charset="0"/>
              </a:defRPr>
            </a:lvl2pPr>
            <a:lvl3pPr marL="1143000" indent="-228600" algn="ctr" defTabSz="815975">
              <a:spcBef>
                <a:spcPct val="50000"/>
              </a:spcBef>
              <a:defRPr sz="2400">
                <a:solidFill>
                  <a:srgbClr val="A50021"/>
                </a:solidFill>
                <a:latin typeface="Arial" panose="020B0604020202020204" pitchFamily="34" charset="0"/>
              </a:defRPr>
            </a:lvl3pPr>
            <a:lvl4pPr marL="1600200" indent="-228600" algn="ctr" defTabSz="815975">
              <a:spcBef>
                <a:spcPct val="50000"/>
              </a:spcBef>
              <a:defRPr sz="2400">
                <a:solidFill>
                  <a:srgbClr val="A50021"/>
                </a:solidFill>
                <a:latin typeface="Arial" panose="020B0604020202020204" pitchFamily="34" charset="0"/>
              </a:defRPr>
            </a:lvl4pPr>
            <a:lvl5pPr marL="2057400" indent="-228600" algn="ctr" defTabSz="815975">
              <a:spcBef>
                <a:spcPct val="50000"/>
              </a:spcBef>
              <a:defRPr sz="2400">
                <a:solidFill>
                  <a:srgbClr val="A50021"/>
                </a:solidFill>
                <a:latin typeface="Arial" panose="020B0604020202020204" pitchFamily="34" charset="0"/>
              </a:defRPr>
            </a:lvl5pPr>
            <a:lvl6pPr marL="2514600" indent="-228600" algn="ctr" defTabSz="815975"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defTabSz="815975"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defTabSz="815975"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defTabSz="815975" eaLnBrk="0" fontAlgn="base" hangingPunct="0">
              <a:spcBef>
                <a:spcPct val="50000"/>
              </a:spcBef>
              <a:spcAft>
                <a:spcPct val="0"/>
              </a:spcAft>
              <a:defRPr sz="2400">
                <a:solidFill>
                  <a:srgbClr val="A50021"/>
                </a:solidFill>
                <a:latin typeface="Arial" panose="020B0604020202020204" pitchFamily="34" charset="0"/>
              </a:defRPr>
            </a:lvl9pPr>
          </a:lstStyle>
          <a:p>
            <a:pPr fontAlgn="base">
              <a:spcBef>
                <a:spcPct val="0"/>
              </a:spcBef>
              <a:spcAft>
                <a:spcPct val="0"/>
              </a:spcAft>
            </a:pPr>
            <a:r>
              <a:rPr lang="en-US" sz="2000" b="1" i="1" dirty="0">
                <a:solidFill>
                  <a:srgbClr val="0000FF"/>
                </a:solidFill>
                <a:latin typeface="Times New Roman" pitchFamily="18" charset="0"/>
                <a:cs typeface="Times New Roman" pitchFamily="18" charset="0"/>
              </a:rPr>
              <a:t>- T</a:t>
            </a:r>
            <a:r>
              <a:rPr lang="vi-VN" sz="2000" b="1" i="1" dirty="0">
                <a:solidFill>
                  <a:srgbClr val="0000FF"/>
                </a:solidFill>
                <a:latin typeface="Times New Roman" pitchFamily="18" charset="0"/>
                <a:cs typeface="Times New Roman" pitchFamily="18" charset="0"/>
              </a:rPr>
              <a:t>ruyền thống gia đình, dòng họ</a:t>
            </a:r>
            <a:r>
              <a:rPr lang="en-US" sz="2000" b="1" i="1" dirty="0">
                <a:solidFill>
                  <a:srgbClr val="0000FF"/>
                </a:solidFill>
                <a:latin typeface="Times New Roman" pitchFamily="18" charset="0"/>
                <a:cs typeface="Times New Roman" pitchFamily="18" charset="0"/>
              </a:rPr>
              <a:t> </a:t>
            </a:r>
            <a:r>
              <a:rPr lang="vi-VN" sz="2000" b="1" i="1" dirty="0">
                <a:solidFill>
                  <a:srgbClr val="0000FF"/>
                </a:solidFill>
                <a:latin typeface="Times New Roman" pitchFamily="18" charset="0"/>
                <a:cs typeface="Times New Roman" pitchFamily="18" charset="0"/>
              </a:rPr>
              <a:t>là </a:t>
            </a:r>
            <a:r>
              <a:rPr lang="en-US" sz="2000" b="1" i="1" dirty="0" err="1">
                <a:solidFill>
                  <a:srgbClr val="0000FF"/>
                </a:solidFill>
                <a:latin typeface="Times New Roman" pitchFamily="18" charset="0"/>
                <a:cs typeface="Times New Roman" pitchFamily="18" charset="0"/>
              </a:rPr>
              <a:t>những</a:t>
            </a:r>
            <a:r>
              <a:rPr lang="en-US" sz="2000" b="1" i="1" dirty="0">
                <a:solidFill>
                  <a:srgbClr val="0000FF"/>
                </a:solidFill>
                <a:latin typeface="Times New Roman" pitchFamily="18" charset="0"/>
                <a:cs typeface="Times New Roman" pitchFamily="18" charset="0"/>
              </a:rPr>
              <a:t> </a:t>
            </a:r>
            <a:r>
              <a:rPr lang="en-US" sz="2000" b="1" i="1" dirty="0" err="1">
                <a:solidFill>
                  <a:srgbClr val="0000FF"/>
                </a:solidFill>
                <a:latin typeface="Times New Roman" pitchFamily="18" charset="0"/>
                <a:cs typeface="Times New Roman" pitchFamily="18" charset="0"/>
              </a:rPr>
              <a:t>giá</a:t>
            </a:r>
            <a:r>
              <a:rPr lang="en-US" sz="2000" b="1" i="1" dirty="0">
                <a:solidFill>
                  <a:srgbClr val="0000FF"/>
                </a:solidFill>
                <a:latin typeface="Times New Roman" pitchFamily="18" charset="0"/>
                <a:cs typeface="Times New Roman" pitchFamily="18" charset="0"/>
              </a:rPr>
              <a:t> </a:t>
            </a:r>
            <a:r>
              <a:rPr lang="en-US" sz="2000" b="1" i="1" dirty="0" err="1">
                <a:solidFill>
                  <a:srgbClr val="0000FF"/>
                </a:solidFill>
                <a:latin typeface="Times New Roman" pitchFamily="18" charset="0"/>
                <a:cs typeface="Times New Roman" pitchFamily="18" charset="0"/>
              </a:rPr>
              <a:t>trị</a:t>
            </a:r>
            <a:r>
              <a:rPr lang="en-US" sz="2000" b="1" i="1" dirty="0">
                <a:solidFill>
                  <a:srgbClr val="0000FF"/>
                </a:solidFill>
                <a:latin typeface="Times New Roman" pitchFamily="18" charset="0"/>
                <a:cs typeface="Times New Roman" pitchFamily="18" charset="0"/>
              </a:rPr>
              <a:t> </a:t>
            </a:r>
            <a:r>
              <a:rPr lang="en-US" sz="2000" b="1" i="1" dirty="0" err="1">
                <a:solidFill>
                  <a:srgbClr val="0000FF"/>
                </a:solidFill>
                <a:latin typeface="Times New Roman" pitchFamily="18" charset="0"/>
                <a:cs typeface="Times New Roman" pitchFamily="18" charset="0"/>
              </a:rPr>
              <a:t>tốt</a:t>
            </a:r>
            <a:r>
              <a:rPr lang="en-US" sz="2000" b="1" i="1" dirty="0">
                <a:solidFill>
                  <a:srgbClr val="0000FF"/>
                </a:solidFill>
                <a:latin typeface="Times New Roman" pitchFamily="18" charset="0"/>
                <a:cs typeface="Times New Roman" pitchFamily="18" charset="0"/>
              </a:rPr>
              <a:t> </a:t>
            </a:r>
            <a:r>
              <a:rPr lang="en-US" sz="2000" b="1" i="1" dirty="0" err="1">
                <a:solidFill>
                  <a:srgbClr val="0000FF"/>
                </a:solidFill>
                <a:latin typeface="Times New Roman" pitchFamily="18" charset="0"/>
                <a:cs typeface="Times New Roman" pitchFamily="18" charset="0"/>
              </a:rPr>
              <a:t>đẹp</a:t>
            </a:r>
            <a:r>
              <a:rPr lang="en-US" sz="2000" b="1" i="1" dirty="0">
                <a:solidFill>
                  <a:srgbClr val="0000FF"/>
                </a:solidFill>
                <a:latin typeface="Times New Roman" pitchFamily="18" charset="0"/>
                <a:cs typeface="Times New Roman" pitchFamily="18" charset="0"/>
              </a:rPr>
              <a:t> </a:t>
            </a:r>
            <a:r>
              <a:rPr lang="en-US" sz="2000" b="1" i="1" dirty="0" err="1">
                <a:solidFill>
                  <a:srgbClr val="0000FF"/>
                </a:solidFill>
                <a:latin typeface="Times New Roman" pitchFamily="18" charset="0"/>
                <a:cs typeface="Times New Roman" pitchFamily="18" charset="0"/>
              </a:rPr>
              <a:t>mà</a:t>
            </a:r>
            <a:r>
              <a:rPr lang="en-US" sz="2000" b="1" i="1" dirty="0">
                <a:solidFill>
                  <a:srgbClr val="0000FF"/>
                </a:solidFill>
                <a:latin typeface="Times New Roman" pitchFamily="18" charset="0"/>
                <a:cs typeface="Times New Roman" pitchFamily="18" charset="0"/>
              </a:rPr>
              <a:t> </a:t>
            </a:r>
            <a:r>
              <a:rPr lang="en-US" sz="2000" b="1" i="1" dirty="0" err="1">
                <a:solidFill>
                  <a:srgbClr val="0000FF"/>
                </a:solidFill>
                <a:latin typeface="Times New Roman" pitchFamily="18" charset="0"/>
                <a:cs typeface="Times New Roman" pitchFamily="18" charset="0"/>
              </a:rPr>
              <a:t>gia</a:t>
            </a:r>
            <a:r>
              <a:rPr lang="en-US" sz="2000" b="1" i="1" dirty="0">
                <a:solidFill>
                  <a:srgbClr val="0000FF"/>
                </a:solidFill>
                <a:latin typeface="Times New Roman" pitchFamily="18" charset="0"/>
                <a:cs typeface="Times New Roman" pitchFamily="18" charset="0"/>
              </a:rPr>
              <a:t> </a:t>
            </a:r>
            <a:r>
              <a:rPr lang="en-US" sz="2000" b="1" i="1" dirty="0" err="1">
                <a:solidFill>
                  <a:srgbClr val="0000FF"/>
                </a:solidFill>
                <a:latin typeface="Times New Roman" pitchFamily="18" charset="0"/>
                <a:cs typeface="Times New Roman" pitchFamily="18" charset="0"/>
              </a:rPr>
              <a:t>đình</a:t>
            </a:r>
            <a:r>
              <a:rPr lang="en-US" sz="2000" b="1" i="1" dirty="0">
                <a:solidFill>
                  <a:srgbClr val="0000FF"/>
                </a:solidFill>
                <a:latin typeface="Times New Roman" pitchFamily="18" charset="0"/>
                <a:cs typeface="Times New Roman" pitchFamily="18" charset="0"/>
              </a:rPr>
              <a:t>, </a:t>
            </a:r>
            <a:r>
              <a:rPr lang="en-US" sz="2000" b="1" i="1" dirty="0" err="1">
                <a:solidFill>
                  <a:srgbClr val="0000FF"/>
                </a:solidFill>
                <a:latin typeface="Times New Roman" pitchFamily="18" charset="0"/>
                <a:cs typeface="Times New Roman" pitchFamily="18" charset="0"/>
              </a:rPr>
              <a:t>dòng</a:t>
            </a:r>
            <a:r>
              <a:rPr lang="en-US" sz="2000" b="1" i="1" dirty="0">
                <a:solidFill>
                  <a:srgbClr val="0000FF"/>
                </a:solidFill>
                <a:latin typeface="Times New Roman" pitchFamily="18" charset="0"/>
                <a:cs typeface="Times New Roman" pitchFamily="18" charset="0"/>
              </a:rPr>
              <a:t> </a:t>
            </a:r>
            <a:r>
              <a:rPr lang="en-US" sz="2000" b="1" i="1" dirty="0" err="1">
                <a:solidFill>
                  <a:srgbClr val="0000FF"/>
                </a:solidFill>
                <a:latin typeface="Times New Roman" pitchFamily="18" charset="0"/>
                <a:cs typeface="Times New Roman" pitchFamily="18" charset="0"/>
              </a:rPr>
              <a:t>họ</a:t>
            </a:r>
            <a:r>
              <a:rPr lang="en-US" sz="2000" b="1" i="1" dirty="0">
                <a:solidFill>
                  <a:srgbClr val="0000FF"/>
                </a:solidFill>
                <a:latin typeface="Times New Roman" pitchFamily="18" charset="0"/>
                <a:cs typeface="Times New Roman" pitchFamily="18" charset="0"/>
              </a:rPr>
              <a:t> </a:t>
            </a:r>
            <a:r>
              <a:rPr lang="en-US" sz="2000" b="1" i="1" dirty="0" err="1">
                <a:solidFill>
                  <a:srgbClr val="0000FF"/>
                </a:solidFill>
                <a:latin typeface="Times New Roman" pitchFamily="18" charset="0"/>
                <a:cs typeface="Times New Roman" pitchFamily="18" charset="0"/>
              </a:rPr>
              <a:t>đã</a:t>
            </a:r>
            <a:r>
              <a:rPr lang="en-US" sz="2000" b="1" i="1" dirty="0">
                <a:solidFill>
                  <a:srgbClr val="0000FF"/>
                </a:solidFill>
                <a:latin typeface="Times New Roman" pitchFamily="18" charset="0"/>
                <a:cs typeface="Times New Roman" pitchFamily="18" charset="0"/>
              </a:rPr>
              <a:t> </a:t>
            </a:r>
            <a:r>
              <a:rPr lang="en-US" sz="2000" b="1" i="1" dirty="0" err="1">
                <a:solidFill>
                  <a:srgbClr val="0000FF"/>
                </a:solidFill>
                <a:latin typeface="Times New Roman" pitchFamily="18" charset="0"/>
                <a:cs typeface="Times New Roman" pitchFamily="18" charset="0"/>
              </a:rPr>
              <a:t>tạo</a:t>
            </a:r>
            <a:r>
              <a:rPr lang="en-US" sz="2000" b="1" i="1" dirty="0">
                <a:solidFill>
                  <a:srgbClr val="0000FF"/>
                </a:solidFill>
                <a:latin typeface="Times New Roman" pitchFamily="18" charset="0"/>
                <a:cs typeface="Times New Roman" pitchFamily="18" charset="0"/>
              </a:rPr>
              <a:t> </a:t>
            </a:r>
            <a:r>
              <a:rPr lang="en-US" sz="2000" b="1" i="1" dirty="0" err="1">
                <a:solidFill>
                  <a:srgbClr val="0000FF"/>
                </a:solidFill>
                <a:latin typeface="Times New Roman" pitchFamily="18" charset="0"/>
                <a:cs typeface="Times New Roman" pitchFamily="18" charset="0"/>
              </a:rPr>
              <a:t>ra</a:t>
            </a:r>
            <a:r>
              <a:rPr lang="en-US" sz="2000" b="1" i="1" dirty="0">
                <a:solidFill>
                  <a:srgbClr val="0000FF"/>
                </a:solidFill>
                <a:latin typeface="Times New Roman" pitchFamily="18" charset="0"/>
                <a:cs typeface="Times New Roman" pitchFamily="18" charset="0"/>
              </a:rPr>
              <a:t>, </a:t>
            </a:r>
            <a:r>
              <a:rPr lang="en-US" sz="2000" b="1" i="1" dirty="0" err="1">
                <a:solidFill>
                  <a:srgbClr val="0000FF"/>
                </a:solidFill>
                <a:latin typeface="Times New Roman" pitchFamily="18" charset="0"/>
                <a:cs typeface="Times New Roman" pitchFamily="18" charset="0"/>
              </a:rPr>
              <a:t>được</a:t>
            </a:r>
            <a:r>
              <a:rPr lang="en-US" sz="2000" b="1" i="1" dirty="0">
                <a:solidFill>
                  <a:srgbClr val="0000FF"/>
                </a:solidFill>
                <a:latin typeface="Times New Roman" pitchFamily="18" charset="0"/>
                <a:cs typeface="Times New Roman" pitchFamily="18" charset="0"/>
              </a:rPr>
              <a:t> </a:t>
            </a:r>
            <a:r>
              <a:rPr lang="en-US" sz="2000" b="1" i="1" dirty="0" err="1">
                <a:solidFill>
                  <a:srgbClr val="0000FF"/>
                </a:solidFill>
                <a:latin typeface="Times New Roman" pitchFamily="18" charset="0"/>
                <a:cs typeface="Times New Roman" pitchFamily="18" charset="0"/>
              </a:rPr>
              <a:t>lưu</a:t>
            </a:r>
            <a:r>
              <a:rPr lang="en-US" sz="2000" b="1" i="1" dirty="0">
                <a:solidFill>
                  <a:srgbClr val="0000FF"/>
                </a:solidFill>
                <a:latin typeface="Times New Roman" pitchFamily="18" charset="0"/>
                <a:cs typeface="Times New Roman" pitchFamily="18" charset="0"/>
              </a:rPr>
              <a:t> </a:t>
            </a:r>
            <a:r>
              <a:rPr lang="en-US" sz="2000" b="1" i="1" dirty="0" err="1">
                <a:solidFill>
                  <a:srgbClr val="0000FF"/>
                </a:solidFill>
                <a:latin typeface="Times New Roman" pitchFamily="18" charset="0"/>
                <a:cs typeface="Times New Roman" pitchFamily="18" charset="0"/>
              </a:rPr>
              <a:t>truyền</a:t>
            </a:r>
            <a:r>
              <a:rPr lang="en-US" sz="2000" b="1" i="1" dirty="0">
                <a:solidFill>
                  <a:srgbClr val="0000FF"/>
                </a:solidFill>
                <a:latin typeface="Times New Roman" pitchFamily="18" charset="0"/>
                <a:cs typeface="Times New Roman" pitchFamily="18" charset="0"/>
              </a:rPr>
              <a:t>, </a:t>
            </a:r>
            <a:r>
              <a:rPr lang="en-US" sz="2000" b="1" i="1" dirty="0" err="1">
                <a:solidFill>
                  <a:srgbClr val="0000FF"/>
                </a:solidFill>
                <a:latin typeface="Times New Roman" pitchFamily="18" charset="0"/>
                <a:cs typeface="Times New Roman" pitchFamily="18" charset="0"/>
              </a:rPr>
              <a:t>phát</a:t>
            </a:r>
            <a:r>
              <a:rPr lang="en-US" sz="2000" b="1" i="1" dirty="0">
                <a:solidFill>
                  <a:srgbClr val="0000FF"/>
                </a:solidFill>
                <a:latin typeface="Times New Roman" pitchFamily="18" charset="0"/>
                <a:cs typeface="Times New Roman" pitchFamily="18" charset="0"/>
              </a:rPr>
              <a:t> </a:t>
            </a:r>
            <a:r>
              <a:rPr lang="en-US" sz="2000" b="1" i="1" dirty="0" err="1">
                <a:solidFill>
                  <a:srgbClr val="0000FF"/>
                </a:solidFill>
                <a:latin typeface="Times New Roman" pitchFamily="18" charset="0"/>
                <a:cs typeface="Times New Roman" pitchFamily="18" charset="0"/>
              </a:rPr>
              <a:t>huy</a:t>
            </a:r>
            <a:r>
              <a:rPr lang="en-US" sz="2000" b="1" i="1" dirty="0">
                <a:solidFill>
                  <a:srgbClr val="0000FF"/>
                </a:solidFill>
                <a:latin typeface="Times New Roman" pitchFamily="18" charset="0"/>
                <a:cs typeface="Times New Roman" pitchFamily="18" charset="0"/>
              </a:rPr>
              <a:t> </a:t>
            </a:r>
            <a:r>
              <a:rPr lang="en-US" sz="2000" b="1" i="1" dirty="0" err="1">
                <a:solidFill>
                  <a:srgbClr val="0000FF"/>
                </a:solidFill>
                <a:latin typeface="Times New Roman" pitchFamily="18" charset="0"/>
                <a:cs typeface="Times New Roman" pitchFamily="18" charset="0"/>
              </a:rPr>
              <a:t>từ</a:t>
            </a:r>
            <a:r>
              <a:rPr lang="en-US" sz="2000" b="1" i="1" dirty="0">
                <a:solidFill>
                  <a:srgbClr val="0000FF"/>
                </a:solidFill>
                <a:latin typeface="Times New Roman" pitchFamily="18" charset="0"/>
                <a:cs typeface="Times New Roman" pitchFamily="18" charset="0"/>
              </a:rPr>
              <a:t> </a:t>
            </a:r>
            <a:r>
              <a:rPr lang="en-US" sz="2000" b="1" i="1" dirty="0" err="1">
                <a:solidFill>
                  <a:srgbClr val="0000FF"/>
                </a:solidFill>
                <a:latin typeface="Times New Roman" pitchFamily="18" charset="0"/>
                <a:cs typeface="Times New Roman" pitchFamily="18" charset="0"/>
              </a:rPr>
              <a:t>thế</a:t>
            </a:r>
            <a:r>
              <a:rPr lang="en-US" sz="2000" b="1" i="1" dirty="0">
                <a:solidFill>
                  <a:srgbClr val="0000FF"/>
                </a:solidFill>
                <a:latin typeface="Times New Roman" pitchFamily="18" charset="0"/>
                <a:cs typeface="Times New Roman" pitchFamily="18" charset="0"/>
              </a:rPr>
              <a:t> </a:t>
            </a:r>
            <a:r>
              <a:rPr lang="en-US" sz="2000" b="1" i="1" dirty="0" err="1">
                <a:solidFill>
                  <a:srgbClr val="0000FF"/>
                </a:solidFill>
                <a:latin typeface="Times New Roman" pitchFamily="18" charset="0"/>
                <a:cs typeface="Times New Roman" pitchFamily="18" charset="0"/>
              </a:rPr>
              <a:t>hệ</a:t>
            </a:r>
            <a:r>
              <a:rPr lang="en-US" sz="2000" b="1" i="1" dirty="0">
                <a:solidFill>
                  <a:srgbClr val="0000FF"/>
                </a:solidFill>
                <a:latin typeface="Times New Roman" pitchFamily="18" charset="0"/>
                <a:cs typeface="Times New Roman" pitchFamily="18" charset="0"/>
              </a:rPr>
              <a:t> </a:t>
            </a:r>
            <a:r>
              <a:rPr lang="en-US" sz="2000" b="1" i="1" dirty="0" err="1">
                <a:solidFill>
                  <a:srgbClr val="0000FF"/>
                </a:solidFill>
                <a:latin typeface="Times New Roman" pitchFamily="18" charset="0"/>
                <a:cs typeface="Times New Roman" pitchFamily="18" charset="0"/>
              </a:rPr>
              <a:t>này</a:t>
            </a:r>
            <a:r>
              <a:rPr lang="en-US" sz="2000" b="1" i="1" dirty="0">
                <a:solidFill>
                  <a:srgbClr val="0000FF"/>
                </a:solidFill>
                <a:latin typeface="Times New Roman" pitchFamily="18" charset="0"/>
                <a:cs typeface="Times New Roman" pitchFamily="18" charset="0"/>
              </a:rPr>
              <a:t> sang </a:t>
            </a:r>
            <a:r>
              <a:rPr lang="en-US" sz="2000" b="1" i="1" dirty="0" err="1">
                <a:solidFill>
                  <a:srgbClr val="0000FF"/>
                </a:solidFill>
                <a:latin typeface="Times New Roman" pitchFamily="18" charset="0"/>
                <a:cs typeface="Times New Roman" pitchFamily="18" charset="0"/>
              </a:rPr>
              <a:t>thế</a:t>
            </a:r>
            <a:r>
              <a:rPr lang="en-US" sz="2000" b="1" i="1" dirty="0">
                <a:solidFill>
                  <a:srgbClr val="0000FF"/>
                </a:solidFill>
                <a:latin typeface="Times New Roman" pitchFamily="18" charset="0"/>
                <a:cs typeface="Times New Roman" pitchFamily="18" charset="0"/>
              </a:rPr>
              <a:t> </a:t>
            </a:r>
            <a:r>
              <a:rPr lang="en-US" sz="2000" b="1" i="1" dirty="0" err="1">
                <a:solidFill>
                  <a:srgbClr val="0000FF"/>
                </a:solidFill>
                <a:latin typeface="Times New Roman" pitchFamily="18" charset="0"/>
                <a:cs typeface="Times New Roman" pitchFamily="18" charset="0"/>
              </a:rPr>
              <a:t>hệ</a:t>
            </a:r>
            <a:r>
              <a:rPr lang="en-US" sz="2000" b="1" i="1" dirty="0">
                <a:solidFill>
                  <a:srgbClr val="0000FF"/>
                </a:solidFill>
                <a:latin typeface="Times New Roman" pitchFamily="18" charset="0"/>
                <a:cs typeface="Times New Roman" pitchFamily="18" charset="0"/>
              </a:rPr>
              <a:t> </a:t>
            </a:r>
            <a:r>
              <a:rPr lang="en-US" sz="2000" b="1" i="1" dirty="0" err="1">
                <a:solidFill>
                  <a:srgbClr val="0000FF"/>
                </a:solidFill>
                <a:latin typeface="Times New Roman" pitchFamily="18" charset="0"/>
                <a:cs typeface="Times New Roman" pitchFamily="18" charset="0"/>
              </a:rPr>
              <a:t>khác</a:t>
            </a:r>
            <a:r>
              <a:rPr lang="en-US" sz="2000" b="1" i="1" dirty="0">
                <a:solidFill>
                  <a:srgbClr val="0000FF"/>
                </a:solidFill>
                <a:latin typeface="Times New Roman" pitchFamily="18" charset="0"/>
                <a:cs typeface="Times New Roman" pitchFamily="18" charset="0"/>
              </a:rPr>
              <a:t>.</a:t>
            </a:r>
            <a:endParaRPr lang="en-US" altLang="en-US" sz="2000" b="1" kern="0" dirty="0">
              <a:solidFill>
                <a:srgbClr val="0000FF"/>
              </a:solidFill>
              <a:latin typeface="Times New Roman" pitchFamily="18" charset="0"/>
              <a:cs typeface="Times New Roman" pitchFamily="18" charset="0"/>
            </a:endParaRPr>
          </a:p>
        </p:txBody>
      </p:sp>
      <p:sp>
        <p:nvSpPr>
          <p:cNvPr id="28" name="AutoShape 3"/>
          <p:cNvSpPr>
            <a:spLocks noChangeArrowheads="1"/>
          </p:cNvSpPr>
          <p:nvPr/>
        </p:nvSpPr>
        <p:spPr bwMode="gray">
          <a:xfrm>
            <a:off x="1358645" y="188640"/>
            <a:ext cx="5589619" cy="574675"/>
          </a:xfrm>
          <a:prstGeom prst="roundRect">
            <a:avLst>
              <a:gd name="adj" fmla="val 50000"/>
            </a:avLst>
          </a:prstGeom>
          <a:solidFill>
            <a:srgbClr val="5B9BD5"/>
          </a:solidFill>
          <a:ln>
            <a:noFill/>
          </a:ln>
          <a:effectLst>
            <a:outerShdw dist="63500" dir="3187806" algn="ctr" rotWithShape="0">
              <a:srgbClr val="001D3A"/>
            </a:outerShdw>
          </a:effectLst>
          <a:extLst>
            <a:ext uri="{91240B29-F687-4F45-9708-019B960494DF}">
              <a14:hiddenLine xmlns:a14="http://schemas.microsoft.com/office/drawing/2010/main" w="38100" algn="ctr">
                <a:solidFill>
                  <a:srgbClr val="000000"/>
                </a:solidFill>
                <a:round/>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a:spcBef>
                <a:spcPct val="20000"/>
              </a:spcBef>
              <a:spcAft>
                <a:spcPct val="20000"/>
              </a:spcAft>
              <a:defRPr/>
            </a:pPr>
            <a:r>
              <a:rPr lang="en-US" altLang="en-US" sz="3600" b="1" kern="0" dirty="0" err="1" smtClean="0">
                <a:solidFill>
                  <a:srgbClr val="FFFF00"/>
                </a:solidFill>
                <a:latin typeface="Times New Roman" panose="02020603050405020304" pitchFamily="18" charset="0"/>
                <a:cs typeface="Times New Roman" panose="02020603050405020304" pitchFamily="18" charset="0"/>
              </a:rPr>
              <a:t>Các</a:t>
            </a:r>
            <a:r>
              <a:rPr lang="en-US" altLang="en-US" sz="3600" b="1" kern="0" dirty="0" smtClean="0">
                <a:solidFill>
                  <a:srgbClr val="FFFF00"/>
                </a:solidFill>
                <a:latin typeface="Times New Roman" panose="02020603050405020304" pitchFamily="18" charset="0"/>
                <a:cs typeface="Times New Roman" panose="02020603050405020304" pitchFamily="18" charset="0"/>
              </a:rPr>
              <a:t> </a:t>
            </a:r>
            <a:r>
              <a:rPr lang="en-US" altLang="en-US" sz="3600" b="1" kern="0" dirty="0" err="1" smtClean="0">
                <a:solidFill>
                  <a:srgbClr val="FFFF00"/>
                </a:solidFill>
                <a:latin typeface="Times New Roman" panose="02020603050405020304" pitchFamily="18" charset="0"/>
                <a:cs typeface="Times New Roman" panose="02020603050405020304" pitchFamily="18" charset="0"/>
              </a:rPr>
              <a:t>em</a:t>
            </a:r>
            <a:r>
              <a:rPr lang="en-US" altLang="en-US" sz="3600" b="1" kern="0" dirty="0" smtClean="0">
                <a:solidFill>
                  <a:srgbClr val="FFFF00"/>
                </a:solidFill>
                <a:latin typeface="Times New Roman" panose="02020603050405020304" pitchFamily="18" charset="0"/>
                <a:cs typeface="Times New Roman" panose="02020603050405020304" pitchFamily="18" charset="0"/>
              </a:rPr>
              <a:t> </a:t>
            </a:r>
            <a:r>
              <a:rPr lang="en-US" altLang="en-US" sz="3600" b="1" kern="0" dirty="0" err="1" smtClean="0">
                <a:solidFill>
                  <a:srgbClr val="FFFF00"/>
                </a:solidFill>
                <a:latin typeface="Times New Roman" panose="02020603050405020304" pitchFamily="18" charset="0"/>
                <a:cs typeface="Times New Roman" panose="02020603050405020304" pitchFamily="18" charset="0"/>
              </a:rPr>
              <a:t>trả</a:t>
            </a:r>
            <a:r>
              <a:rPr lang="en-US" altLang="en-US" sz="3600" b="1" kern="0" dirty="0" smtClean="0">
                <a:solidFill>
                  <a:srgbClr val="FFFF00"/>
                </a:solidFill>
                <a:latin typeface="Times New Roman" panose="02020603050405020304" pitchFamily="18" charset="0"/>
                <a:cs typeface="Times New Roman" panose="02020603050405020304" pitchFamily="18" charset="0"/>
              </a:rPr>
              <a:t> </a:t>
            </a:r>
            <a:r>
              <a:rPr lang="en-US" altLang="en-US" sz="3600" b="1" kern="0" dirty="0" err="1" smtClean="0">
                <a:solidFill>
                  <a:srgbClr val="FFFF00"/>
                </a:solidFill>
                <a:latin typeface="Times New Roman" panose="02020603050405020304" pitchFamily="18" charset="0"/>
                <a:cs typeface="Times New Roman" panose="02020603050405020304" pitchFamily="18" charset="0"/>
              </a:rPr>
              <a:t>lời</a:t>
            </a:r>
            <a:r>
              <a:rPr lang="en-US" altLang="en-US" sz="3600" b="1" kern="0" dirty="0" smtClean="0">
                <a:solidFill>
                  <a:srgbClr val="FFFF00"/>
                </a:solidFill>
                <a:latin typeface="Times New Roman" panose="02020603050405020304" pitchFamily="18" charset="0"/>
                <a:cs typeface="Times New Roman" panose="02020603050405020304" pitchFamily="18" charset="0"/>
              </a:rPr>
              <a:t> </a:t>
            </a:r>
            <a:r>
              <a:rPr lang="en-US" altLang="en-US" sz="3600" b="1" kern="0" dirty="0" err="1" smtClean="0">
                <a:solidFill>
                  <a:srgbClr val="FFFF00"/>
                </a:solidFill>
                <a:latin typeface="Times New Roman" panose="02020603050405020304" pitchFamily="18" charset="0"/>
                <a:cs typeface="Times New Roman" panose="02020603050405020304" pitchFamily="18" charset="0"/>
              </a:rPr>
              <a:t>câu</a:t>
            </a:r>
            <a:r>
              <a:rPr lang="en-US" altLang="en-US" sz="3600" b="1" kern="0" dirty="0" smtClean="0">
                <a:solidFill>
                  <a:srgbClr val="FFFF00"/>
                </a:solidFill>
                <a:latin typeface="Times New Roman" panose="02020603050405020304" pitchFamily="18" charset="0"/>
                <a:cs typeface="Times New Roman" panose="02020603050405020304" pitchFamily="18" charset="0"/>
              </a:rPr>
              <a:t> </a:t>
            </a:r>
            <a:r>
              <a:rPr lang="en-US" altLang="en-US" sz="3600" b="1" kern="0" dirty="0" err="1" smtClean="0">
                <a:solidFill>
                  <a:srgbClr val="FFFF00"/>
                </a:solidFill>
                <a:latin typeface="Times New Roman" panose="02020603050405020304" pitchFamily="18" charset="0"/>
                <a:cs typeface="Times New Roman" panose="02020603050405020304" pitchFamily="18" charset="0"/>
              </a:rPr>
              <a:t>hỏi</a:t>
            </a:r>
            <a:r>
              <a:rPr lang="en-US" altLang="en-US" sz="3600" b="1" kern="0" dirty="0" smtClean="0">
                <a:solidFill>
                  <a:srgbClr val="FFFF00"/>
                </a:solidFill>
                <a:latin typeface="Times New Roman" panose="02020603050405020304" pitchFamily="18" charset="0"/>
                <a:cs typeface="Times New Roman" panose="02020603050405020304" pitchFamily="18" charset="0"/>
              </a:rPr>
              <a:t> </a:t>
            </a:r>
            <a:endParaRPr lang="en-US" altLang="en-US" sz="3600" b="1" kern="0" dirty="0">
              <a:solidFill>
                <a:srgbClr val="FFFF00"/>
              </a:solidFill>
              <a:latin typeface="Times New Roman" panose="02020603050405020304" pitchFamily="18" charset="0"/>
              <a:cs typeface="Times New Roman" panose="02020603050405020304" pitchFamily="18" charset="0"/>
            </a:endParaRPr>
          </a:p>
        </p:txBody>
      </p:sp>
      <p:pic>
        <p:nvPicPr>
          <p:cNvPr id="30" name="Shape 1"/>
          <p:cNvPicPr/>
          <p:nvPr/>
        </p:nvPicPr>
        <p:blipFill>
          <a:blip r:embed="rId2"/>
          <a:stretch/>
        </p:blipFill>
        <p:spPr>
          <a:xfrm>
            <a:off x="8275320" y="4"/>
            <a:ext cx="868680" cy="1048385"/>
          </a:xfrm>
          <a:prstGeom prst="rect">
            <a:avLst/>
          </a:prstGeom>
          <a:noFill/>
          <a:ln>
            <a:noFill/>
          </a:ln>
        </p:spPr>
      </p:pic>
    </p:spTree>
    <p:extLst>
      <p:ext uri="{BB962C8B-B14F-4D97-AF65-F5344CB8AC3E}">
        <p14:creationId xmlns:p14="http://schemas.microsoft.com/office/powerpoint/2010/main" val="586450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barn(inVertical)">
                                      <p:cBhvr>
                                        <p:cTn id="13" dur="500"/>
                                        <p:tgtEl>
                                          <p:spTgt spid="16"/>
                                        </p:tgtEl>
                                      </p:cBhvr>
                                    </p:animEffect>
                                  </p:childTnLst>
                                </p:cTn>
                              </p:par>
                              <p:par>
                                <p:cTn id="14" presetID="16" presetClass="entr" presetSubtype="21"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barn(inVertical)">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arn(inVertical)">
                                      <p:cBhvr>
                                        <p:cTn id="21" dur="500"/>
                                        <p:tgtEl>
                                          <p:spTgt spid="7"/>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barn(inVertical)">
                                      <p:cBhvr>
                                        <p:cTn id="24" dur="5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barn(inVertical)">
                                      <p:cBhvr>
                                        <p:cTn id="29" dur="500"/>
                                        <p:tgtEl>
                                          <p:spTgt spid="9"/>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barn(inVertical)">
                                      <p:cBhvr>
                                        <p:cTn id="32" dur="500"/>
                                        <p:tgtEl>
                                          <p:spTgt spid="18"/>
                                        </p:tgtEl>
                                      </p:cBhvr>
                                    </p:animEffect>
                                  </p:childTnLst>
                                </p:cTn>
                              </p:par>
                              <p:par>
                                <p:cTn id="33" presetID="1" presetClass="entr" presetSubtype="0"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6" presetClass="entr" presetSubtype="21" fill="hold" grpId="0" nodeType="with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barn(inVertical)">
                                      <p:cBhvr>
                                        <p:cTn id="37" dur="500"/>
                                        <p:tgtEl>
                                          <p:spTgt spid="22"/>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barn(inVertical)">
                                      <p:cBhvr>
                                        <p:cTn id="42" dur="500"/>
                                        <p:tgtEl>
                                          <p:spTgt spid="25"/>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fade">
                                      <p:cBhvr>
                                        <p:cTn id="47" dur="1000"/>
                                        <p:tgtEl>
                                          <p:spTgt spid="21"/>
                                        </p:tgtEl>
                                      </p:cBhvr>
                                    </p:animEffect>
                                    <p:anim calcmode="lin" valueType="num">
                                      <p:cBhvr>
                                        <p:cTn id="48" dur="1000" fill="hold"/>
                                        <p:tgtEl>
                                          <p:spTgt spid="21"/>
                                        </p:tgtEl>
                                        <p:attrNameLst>
                                          <p:attrName>ppt_x</p:attrName>
                                        </p:attrNameLst>
                                      </p:cBhvr>
                                      <p:tavLst>
                                        <p:tav tm="0">
                                          <p:val>
                                            <p:strVal val="#ppt_x"/>
                                          </p:val>
                                        </p:tav>
                                        <p:tav tm="100000">
                                          <p:val>
                                            <p:strVal val="#ppt_x"/>
                                          </p:val>
                                        </p:tav>
                                      </p:tavLst>
                                    </p:anim>
                                    <p:anim calcmode="lin" valueType="num">
                                      <p:cBhvr>
                                        <p:cTn id="4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26"/>
                                        </p:tgtEl>
                                        <p:attrNameLst>
                                          <p:attrName>style.visibility</p:attrName>
                                        </p:attrNameLst>
                                      </p:cBhvr>
                                      <p:to>
                                        <p:strVal val="visible"/>
                                      </p:to>
                                    </p:set>
                                    <p:animEffect transition="in" filter="fade">
                                      <p:cBhvr>
                                        <p:cTn id="54" dur="1000"/>
                                        <p:tgtEl>
                                          <p:spTgt spid="26"/>
                                        </p:tgtEl>
                                      </p:cBhvr>
                                    </p:animEffect>
                                    <p:anim calcmode="lin" valueType="num">
                                      <p:cBhvr>
                                        <p:cTn id="55" dur="1000" fill="hold"/>
                                        <p:tgtEl>
                                          <p:spTgt spid="26"/>
                                        </p:tgtEl>
                                        <p:attrNameLst>
                                          <p:attrName>ppt_x</p:attrName>
                                        </p:attrNameLst>
                                      </p:cBhvr>
                                      <p:tavLst>
                                        <p:tav tm="0">
                                          <p:val>
                                            <p:strVal val="#ppt_x"/>
                                          </p:val>
                                        </p:tav>
                                        <p:tav tm="100000">
                                          <p:val>
                                            <p:strVal val="#ppt_x"/>
                                          </p:val>
                                        </p:tav>
                                      </p:tavLst>
                                    </p:anim>
                                    <p:anim calcmode="lin" valueType="num">
                                      <p:cBhvr>
                                        <p:cTn id="56"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16" presetClass="entr" presetSubtype="21" fill="hold" grpId="0" nodeType="clickEffect">
                                  <p:stCondLst>
                                    <p:cond delay="0"/>
                                  </p:stCondLst>
                                  <p:childTnLst>
                                    <p:set>
                                      <p:cBhvr>
                                        <p:cTn id="60" dur="1" fill="hold">
                                          <p:stCondLst>
                                            <p:cond delay="0"/>
                                          </p:stCondLst>
                                        </p:cTn>
                                        <p:tgtEl>
                                          <p:spTgt spid="27"/>
                                        </p:tgtEl>
                                        <p:attrNameLst>
                                          <p:attrName>style.visibility</p:attrName>
                                        </p:attrNameLst>
                                      </p:cBhvr>
                                      <p:to>
                                        <p:strVal val="visible"/>
                                      </p:to>
                                    </p:set>
                                    <p:animEffect transition="in" filter="barn(inVertical)">
                                      <p:cBhvr>
                                        <p:cTn id="61"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animBg="1"/>
      <p:bldP spid="18" grpId="0"/>
      <p:bldP spid="19" grpId="0" animBg="1"/>
      <p:bldP spid="21" grpId="0"/>
      <p:bldP spid="22" grpId="0" animBg="1"/>
      <p:bldP spid="25" grpId="0" animBg="1"/>
      <p:bldP spid="26" grpId="0"/>
      <p:bldP spid="2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5025767" y="-136203"/>
            <a:ext cx="3866723" cy="3820846"/>
            <a:chOff x="-166977" y="0"/>
            <a:chExt cx="9859114" cy="5698029"/>
          </a:xfrm>
        </p:grpSpPr>
        <p:pic>
          <p:nvPicPr>
            <p:cNvPr id="5" name="Google Shape;164;p9"/>
            <p:cNvPicPr preferRelativeResize="0"/>
            <p:nvPr/>
          </p:nvPicPr>
          <p:blipFill rotWithShape="1">
            <a:blip r:embed="rId2">
              <a:alphaModFix/>
            </a:blip>
            <a:srcRect l="15285" t="10430" r="46645" b="11190"/>
            <a:stretch/>
          </p:blipFill>
          <p:spPr>
            <a:xfrm>
              <a:off x="-166977" y="0"/>
              <a:ext cx="8523798" cy="5698029"/>
            </a:xfrm>
            <a:prstGeom prst="rect">
              <a:avLst/>
            </a:prstGeom>
            <a:noFill/>
            <a:ln>
              <a:noFill/>
            </a:ln>
          </p:spPr>
        </p:pic>
        <p:pic>
          <p:nvPicPr>
            <p:cNvPr id="6" name="Google Shape;165;p9"/>
            <p:cNvPicPr preferRelativeResize="0"/>
            <p:nvPr/>
          </p:nvPicPr>
          <p:blipFill rotWithShape="1">
            <a:blip r:embed="rId3">
              <a:alphaModFix/>
            </a:blip>
            <a:srcRect l="18975" t="9789" r="12467"/>
            <a:stretch/>
          </p:blipFill>
          <p:spPr>
            <a:xfrm>
              <a:off x="8356821" y="2849015"/>
              <a:ext cx="1335316" cy="1412604"/>
            </a:xfrm>
            <a:prstGeom prst="rect">
              <a:avLst/>
            </a:prstGeom>
            <a:noFill/>
            <a:ln>
              <a:noFill/>
            </a:ln>
          </p:spPr>
        </p:pic>
      </p:grpSp>
      <p:pic>
        <p:nvPicPr>
          <p:cNvPr id="8" name="图片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338781">
            <a:off x="8174115" y="2163427"/>
            <a:ext cx="1063853" cy="1016489"/>
          </a:xfrm>
          <a:prstGeom prst="rect">
            <a:avLst/>
          </a:prstGeom>
        </p:spPr>
      </p:pic>
      <p:pic>
        <p:nvPicPr>
          <p:cNvPr id="9" name="Picture 8"/>
          <p:cNvPicPr>
            <a:picLocks noChangeAspect="1"/>
          </p:cNvPicPr>
          <p:nvPr/>
        </p:nvPicPr>
        <p:blipFill>
          <a:blip r:embed="rId5"/>
          <a:stretch>
            <a:fillRect/>
          </a:stretch>
        </p:blipFill>
        <p:spPr>
          <a:xfrm>
            <a:off x="7552881" y="2699697"/>
            <a:ext cx="1444878" cy="4359018"/>
          </a:xfrm>
          <a:prstGeom prst="rect">
            <a:avLst/>
          </a:prstGeom>
        </p:spPr>
      </p:pic>
      <p:pic>
        <p:nvPicPr>
          <p:cNvPr id="11" name="图片 8" descr="6fc417983c9675ce1b60e983870aeb8a"/>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00962" y="5457428"/>
            <a:ext cx="2055542" cy="1611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6"/>
          <p:cNvSpPr txBox="1">
            <a:spLocks noChangeArrowheads="1"/>
          </p:cNvSpPr>
          <p:nvPr/>
        </p:nvSpPr>
        <p:spPr bwMode="auto">
          <a:xfrm>
            <a:off x="2576627" y="2132504"/>
            <a:ext cx="2682963" cy="353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defRPr sz="3200">
                <a:solidFill>
                  <a:schemeClr val="tx1"/>
                </a:solidFill>
                <a:latin typeface="Arial" panose="020B0604020202020204" pitchFamily="34" charset="0"/>
              </a:defRPr>
            </a:lvl1pPr>
            <a:lvl2pPr eaLnBrk="0" hangingPunct="0">
              <a:defRPr sz="3200">
                <a:solidFill>
                  <a:schemeClr val="tx1"/>
                </a:solidFill>
                <a:latin typeface="Arial" panose="020B0604020202020204" pitchFamily="34" charset="0"/>
              </a:defRPr>
            </a:lvl2pPr>
            <a:lvl3pPr marL="1143000" indent="-228600" eaLnBrk="0" hangingPunct="0">
              <a:defRPr sz="3200">
                <a:solidFill>
                  <a:schemeClr val="tx1"/>
                </a:solidFill>
                <a:latin typeface="Arial" panose="020B0604020202020204" pitchFamily="34" charset="0"/>
              </a:defRPr>
            </a:lvl3pPr>
            <a:lvl4pPr marL="1600200" indent="-228600" eaLnBrk="0" hangingPunct="0">
              <a:defRPr sz="3200">
                <a:solidFill>
                  <a:schemeClr val="tx1"/>
                </a:solidFill>
                <a:latin typeface="Arial" panose="020B0604020202020204" pitchFamily="34" charset="0"/>
              </a:defRPr>
            </a:lvl4pPr>
            <a:lvl5pPr marL="2057400" indent="-228600" eaLnBrk="0" hangingPunct="0">
              <a:defRPr sz="3200">
                <a:solidFill>
                  <a:schemeClr val="tx1"/>
                </a:solidFill>
                <a:latin typeface="Arial" panose="020B0604020202020204" pitchFamily="34" charset="0"/>
              </a:defRPr>
            </a:lvl5pPr>
            <a:lvl6pPr marL="25146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6pPr>
            <a:lvl7pPr marL="29718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7pPr>
            <a:lvl8pPr marL="34290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8pPr>
            <a:lvl9pPr marL="38862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9pPr>
          </a:lstStyle>
          <a:p>
            <a:pPr algn="just" fontAlgn="base">
              <a:spcBef>
                <a:spcPct val="0"/>
              </a:spcBef>
              <a:spcAft>
                <a:spcPct val="0"/>
              </a:spcAft>
            </a:pPr>
            <a:r>
              <a:rPr lang="en-US" i="1" kern="0" dirty="0" smtClean="0">
                <a:solidFill>
                  <a:srgbClr val="FF0000"/>
                </a:solidFill>
                <a:latin typeface="#9Slide05 Brannboll Ny" panose="02000000000000000000" pitchFamily="2" charset="0"/>
                <a:cs typeface="#9Slide03 Arima Madurai Black" panose="00000A00000000000000" pitchFamily="2" charset="0"/>
              </a:rPr>
              <a:t>      </a:t>
            </a:r>
            <a:r>
              <a:rPr lang="en-US" sz="2400" i="1" kern="0" dirty="0" smtClean="0">
                <a:solidFill>
                  <a:srgbClr val="FF0000"/>
                </a:solidFill>
                <a:latin typeface="Times New Roman" pitchFamily="18" charset="0"/>
                <a:cs typeface="Times New Roman" pitchFamily="18" charset="0"/>
              </a:rPr>
              <a:t>- T</a:t>
            </a:r>
            <a:r>
              <a:rPr lang="vi-VN" sz="2400" i="1" kern="0" dirty="0" smtClean="0">
                <a:solidFill>
                  <a:srgbClr val="FF0000"/>
                </a:solidFill>
                <a:latin typeface="Times New Roman" pitchFamily="18" charset="0"/>
                <a:cs typeface="Times New Roman" pitchFamily="18" charset="0"/>
              </a:rPr>
              <a:t>ruyền </a:t>
            </a:r>
            <a:r>
              <a:rPr lang="vi-VN" sz="2400" i="1" kern="0" dirty="0">
                <a:solidFill>
                  <a:srgbClr val="FF0000"/>
                </a:solidFill>
                <a:latin typeface="Times New Roman" pitchFamily="18" charset="0"/>
                <a:cs typeface="Times New Roman" pitchFamily="18" charset="0"/>
              </a:rPr>
              <a:t>thống gia đình, dòng </a:t>
            </a:r>
            <a:r>
              <a:rPr lang="vi-VN" sz="2400" i="1" kern="0" dirty="0" smtClean="0">
                <a:solidFill>
                  <a:srgbClr val="FF0000"/>
                </a:solidFill>
                <a:latin typeface="Times New Roman" pitchFamily="18" charset="0"/>
                <a:cs typeface="Times New Roman" pitchFamily="18" charset="0"/>
              </a:rPr>
              <a:t>họ</a:t>
            </a:r>
            <a:r>
              <a:rPr lang="en-US" sz="2400" i="1" kern="0" dirty="0" smtClean="0">
                <a:solidFill>
                  <a:srgbClr val="FF0000"/>
                </a:solidFill>
                <a:latin typeface="Times New Roman" pitchFamily="18" charset="0"/>
                <a:cs typeface="Times New Roman" pitchFamily="18" charset="0"/>
              </a:rPr>
              <a:t> </a:t>
            </a:r>
            <a:r>
              <a:rPr lang="vi-VN" sz="2400" i="1" kern="0" dirty="0" smtClean="0">
                <a:solidFill>
                  <a:srgbClr val="FF0000"/>
                </a:solidFill>
                <a:latin typeface="Times New Roman" pitchFamily="18" charset="0"/>
                <a:cs typeface="Times New Roman" pitchFamily="18" charset="0"/>
              </a:rPr>
              <a:t>là </a:t>
            </a:r>
            <a:r>
              <a:rPr lang="en-US" sz="2400" i="1" kern="0" dirty="0" err="1" smtClean="0">
                <a:solidFill>
                  <a:srgbClr val="FF0000"/>
                </a:solidFill>
                <a:latin typeface="Times New Roman" pitchFamily="18" charset="0"/>
                <a:cs typeface="Times New Roman" pitchFamily="18" charset="0"/>
              </a:rPr>
              <a:t>những</a:t>
            </a:r>
            <a:r>
              <a:rPr lang="en-US" sz="2400" i="1" kern="0" dirty="0" smtClean="0">
                <a:solidFill>
                  <a:srgbClr val="FF0000"/>
                </a:solidFill>
                <a:latin typeface="Times New Roman" pitchFamily="18" charset="0"/>
                <a:cs typeface="Times New Roman" pitchFamily="18" charset="0"/>
              </a:rPr>
              <a:t> </a:t>
            </a:r>
            <a:r>
              <a:rPr lang="en-US" sz="2400" i="1" kern="0" dirty="0" err="1" smtClean="0">
                <a:solidFill>
                  <a:srgbClr val="FF0000"/>
                </a:solidFill>
                <a:latin typeface="Times New Roman" pitchFamily="18" charset="0"/>
                <a:cs typeface="Times New Roman" pitchFamily="18" charset="0"/>
              </a:rPr>
              <a:t>giá</a:t>
            </a:r>
            <a:r>
              <a:rPr lang="en-US" sz="2400" i="1" kern="0" dirty="0" smtClean="0">
                <a:solidFill>
                  <a:srgbClr val="FF0000"/>
                </a:solidFill>
                <a:latin typeface="Times New Roman" pitchFamily="18" charset="0"/>
                <a:cs typeface="Times New Roman" pitchFamily="18" charset="0"/>
              </a:rPr>
              <a:t> </a:t>
            </a:r>
            <a:r>
              <a:rPr lang="en-US" sz="2400" i="1" kern="0" dirty="0" err="1" smtClean="0">
                <a:solidFill>
                  <a:srgbClr val="FF0000"/>
                </a:solidFill>
                <a:latin typeface="Times New Roman" pitchFamily="18" charset="0"/>
                <a:cs typeface="Times New Roman" pitchFamily="18" charset="0"/>
              </a:rPr>
              <a:t>trị</a:t>
            </a:r>
            <a:r>
              <a:rPr lang="en-US" sz="2400" i="1" kern="0" dirty="0" smtClean="0">
                <a:solidFill>
                  <a:srgbClr val="FF0000"/>
                </a:solidFill>
                <a:latin typeface="Times New Roman" pitchFamily="18" charset="0"/>
                <a:cs typeface="Times New Roman" pitchFamily="18" charset="0"/>
              </a:rPr>
              <a:t> </a:t>
            </a:r>
            <a:r>
              <a:rPr lang="en-US" sz="2400" i="1" kern="0" dirty="0" err="1" smtClean="0">
                <a:solidFill>
                  <a:srgbClr val="FF0000"/>
                </a:solidFill>
                <a:latin typeface="Times New Roman" pitchFamily="18" charset="0"/>
                <a:cs typeface="Times New Roman" pitchFamily="18" charset="0"/>
              </a:rPr>
              <a:t>tốt</a:t>
            </a:r>
            <a:r>
              <a:rPr lang="en-US" sz="2400" i="1" kern="0" dirty="0" smtClean="0">
                <a:solidFill>
                  <a:srgbClr val="FF0000"/>
                </a:solidFill>
                <a:latin typeface="Times New Roman" pitchFamily="18" charset="0"/>
                <a:cs typeface="Times New Roman" pitchFamily="18" charset="0"/>
              </a:rPr>
              <a:t> </a:t>
            </a:r>
            <a:r>
              <a:rPr lang="en-US" sz="2400" i="1" kern="0" dirty="0" err="1" smtClean="0">
                <a:solidFill>
                  <a:srgbClr val="FF0000"/>
                </a:solidFill>
                <a:latin typeface="Times New Roman" pitchFamily="18" charset="0"/>
                <a:cs typeface="Times New Roman" pitchFamily="18" charset="0"/>
              </a:rPr>
              <a:t>đẹp</a:t>
            </a:r>
            <a:r>
              <a:rPr lang="en-US" sz="2400" i="1" kern="0" dirty="0" smtClean="0">
                <a:solidFill>
                  <a:srgbClr val="FF0000"/>
                </a:solidFill>
                <a:latin typeface="Times New Roman" pitchFamily="18" charset="0"/>
                <a:cs typeface="Times New Roman" pitchFamily="18" charset="0"/>
              </a:rPr>
              <a:t> </a:t>
            </a:r>
            <a:r>
              <a:rPr lang="en-US" sz="2400" i="1" kern="0" dirty="0" err="1" smtClean="0">
                <a:solidFill>
                  <a:srgbClr val="FF0000"/>
                </a:solidFill>
                <a:latin typeface="Times New Roman" pitchFamily="18" charset="0"/>
                <a:cs typeface="Times New Roman" pitchFamily="18" charset="0"/>
              </a:rPr>
              <a:t>mà</a:t>
            </a:r>
            <a:r>
              <a:rPr lang="en-US" sz="2400" i="1" kern="0" dirty="0" smtClean="0">
                <a:solidFill>
                  <a:srgbClr val="FF0000"/>
                </a:solidFill>
                <a:latin typeface="Times New Roman" pitchFamily="18" charset="0"/>
                <a:cs typeface="Times New Roman" pitchFamily="18" charset="0"/>
              </a:rPr>
              <a:t> </a:t>
            </a:r>
            <a:r>
              <a:rPr lang="en-US" sz="2400" i="1" kern="0" dirty="0" err="1" smtClean="0">
                <a:solidFill>
                  <a:srgbClr val="FF0000"/>
                </a:solidFill>
                <a:latin typeface="Times New Roman" pitchFamily="18" charset="0"/>
                <a:cs typeface="Times New Roman" pitchFamily="18" charset="0"/>
              </a:rPr>
              <a:t>gia</a:t>
            </a:r>
            <a:r>
              <a:rPr lang="en-US" sz="2400" i="1" kern="0" dirty="0" smtClean="0">
                <a:solidFill>
                  <a:srgbClr val="FF0000"/>
                </a:solidFill>
                <a:latin typeface="Times New Roman" pitchFamily="18" charset="0"/>
                <a:cs typeface="Times New Roman" pitchFamily="18" charset="0"/>
              </a:rPr>
              <a:t> </a:t>
            </a:r>
            <a:r>
              <a:rPr lang="en-US" sz="2400" i="1" kern="0" dirty="0" err="1" smtClean="0">
                <a:solidFill>
                  <a:srgbClr val="FF0000"/>
                </a:solidFill>
                <a:latin typeface="Times New Roman" pitchFamily="18" charset="0"/>
                <a:cs typeface="Times New Roman" pitchFamily="18" charset="0"/>
              </a:rPr>
              <a:t>đình</a:t>
            </a:r>
            <a:r>
              <a:rPr lang="en-US" sz="2400" i="1" kern="0" dirty="0" smtClean="0">
                <a:solidFill>
                  <a:srgbClr val="FF0000"/>
                </a:solidFill>
                <a:latin typeface="Times New Roman" pitchFamily="18" charset="0"/>
                <a:cs typeface="Times New Roman" pitchFamily="18" charset="0"/>
              </a:rPr>
              <a:t>, </a:t>
            </a:r>
            <a:r>
              <a:rPr lang="en-US" sz="2400" i="1" kern="0" dirty="0" err="1" smtClean="0">
                <a:solidFill>
                  <a:srgbClr val="FF0000"/>
                </a:solidFill>
                <a:latin typeface="Times New Roman" pitchFamily="18" charset="0"/>
                <a:cs typeface="Times New Roman" pitchFamily="18" charset="0"/>
              </a:rPr>
              <a:t>dòng</a:t>
            </a:r>
            <a:r>
              <a:rPr lang="en-US" sz="2400" i="1" kern="0" dirty="0" smtClean="0">
                <a:solidFill>
                  <a:srgbClr val="FF0000"/>
                </a:solidFill>
                <a:latin typeface="Times New Roman" pitchFamily="18" charset="0"/>
                <a:cs typeface="Times New Roman" pitchFamily="18" charset="0"/>
              </a:rPr>
              <a:t> </a:t>
            </a:r>
            <a:r>
              <a:rPr lang="en-US" sz="2400" i="1" kern="0" dirty="0" err="1" smtClean="0">
                <a:solidFill>
                  <a:srgbClr val="FF0000"/>
                </a:solidFill>
                <a:latin typeface="Times New Roman" pitchFamily="18" charset="0"/>
                <a:cs typeface="Times New Roman" pitchFamily="18" charset="0"/>
              </a:rPr>
              <a:t>họ</a:t>
            </a:r>
            <a:r>
              <a:rPr lang="en-US" sz="2400" i="1" kern="0" dirty="0" smtClean="0">
                <a:solidFill>
                  <a:srgbClr val="FF0000"/>
                </a:solidFill>
                <a:latin typeface="Times New Roman" pitchFamily="18" charset="0"/>
                <a:cs typeface="Times New Roman" pitchFamily="18" charset="0"/>
              </a:rPr>
              <a:t> </a:t>
            </a:r>
            <a:r>
              <a:rPr lang="en-US" sz="2400" i="1" kern="0" dirty="0" err="1" smtClean="0">
                <a:solidFill>
                  <a:srgbClr val="FF0000"/>
                </a:solidFill>
                <a:latin typeface="Times New Roman" pitchFamily="18" charset="0"/>
                <a:cs typeface="Times New Roman" pitchFamily="18" charset="0"/>
              </a:rPr>
              <a:t>đã</a:t>
            </a:r>
            <a:r>
              <a:rPr lang="en-US" sz="2400" i="1" kern="0" dirty="0" smtClean="0">
                <a:solidFill>
                  <a:srgbClr val="FF0000"/>
                </a:solidFill>
                <a:latin typeface="Times New Roman" pitchFamily="18" charset="0"/>
                <a:cs typeface="Times New Roman" pitchFamily="18" charset="0"/>
              </a:rPr>
              <a:t> </a:t>
            </a:r>
            <a:r>
              <a:rPr lang="en-US" sz="2400" i="1" kern="0" dirty="0" err="1" smtClean="0">
                <a:solidFill>
                  <a:srgbClr val="FF0000"/>
                </a:solidFill>
                <a:latin typeface="Times New Roman" pitchFamily="18" charset="0"/>
                <a:cs typeface="Times New Roman" pitchFamily="18" charset="0"/>
              </a:rPr>
              <a:t>tạo</a:t>
            </a:r>
            <a:r>
              <a:rPr lang="en-US" sz="2400" i="1" kern="0" dirty="0" smtClean="0">
                <a:solidFill>
                  <a:srgbClr val="FF0000"/>
                </a:solidFill>
                <a:latin typeface="Times New Roman" pitchFamily="18" charset="0"/>
                <a:cs typeface="Times New Roman" pitchFamily="18" charset="0"/>
              </a:rPr>
              <a:t> </a:t>
            </a:r>
            <a:r>
              <a:rPr lang="en-US" sz="2400" i="1" kern="0" dirty="0" err="1" smtClean="0">
                <a:solidFill>
                  <a:srgbClr val="FF0000"/>
                </a:solidFill>
                <a:latin typeface="Times New Roman" pitchFamily="18" charset="0"/>
                <a:cs typeface="Times New Roman" pitchFamily="18" charset="0"/>
              </a:rPr>
              <a:t>ra</a:t>
            </a:r>
            <a:r>
              <a:rPr lang="en-US" sz="2400" i="1" kern="0" dirty="0" smtClean="0">
                <a:solidFill>
                  <a:srgbClr val="FF0000"/>
                </a:solidFill>
                <a:latin typeface="Times New Roman" pitchFamily="18" charset="0"/>
                <a:cs typeface="Times New Roman" pitchFamily="18" charset="0"/>
              </a:rPr>
              <a:t>, </a:t>
            </a:r>
            <a:r>
              <a:rPr lang="en-US" sz="2400" i="1" kern="0" dirty="0" err="1" smtClean="0">
                <a:solidFill>
                  <a:srgbClr val="FF0000"/>
                </a:solidFill>
                <a:latin typeface="Times New Roman" pitchFamily="18" charset="0"/>
                <a:cs typeface="Times New Roman" pitchFamily="18" charset="0"/>
              </a:rPr>
              <a:t>được</a:t>
            </a:r>
            <a:r>
              <a:rPr lang="en-US" sz="2400" i="1" kern="0" dirty="0" smtClean="0">
                <a:solidFill>
                  <a:srgbClr val="FF0000"/>
                </a:solidFill>
                <a:latin typeface="Times New Roman" pitchFamily="18" charset="0"/>
                <a:cs typeface="Times New Roman" pitchFamily="18" charset="0"/>
              </a:rPr>
              <a:t> </a:t>
            </a:r>
            <a:r>
              <a:rPr lang="en-US" sz="2400" i="1" kern="0" dirty="0" err="1" smtClean="0">
                <a:solidFill>
                  <a:srgbClr val="FF0000"/>
                </a:solidFill>
                <a:latin typeface="Times New Roman" pitchFamily="18" charset="0"/>
                <a:cs typeface="Times New Roman" pitchFamily="18" charset="0"/>
              </a:rPr>
              <a:t>lưu</a:t>
            </a:r>
            <a:r>
              <a:rPr lang="en-US" sz="2400" i="1" kern="0" dirty="0" smtClean="0">
                <a:solidFill>
                  <a:srgbClr val="FF0000"/>
                </a:solidFill>
                <a:latin typeface="Times New Roman" pitchFamily="18" charset="0"/>
                <a:cs typeface="Times New Roman" pitchFamily="18" charset="0"/>
              </a:rPr>
              <a:t> </a:t>
            </a:r>
            <a:r>
              <a:rPr lang="en-US" sz="2400" i="1" kern="0" dirty="0" err="1" smtClean="0">
                <a:solidFill>
                  <a:srgbClr val="FF0000"/>
                </a:solidFill>
                <a:latin typeface="Times New Roman" pitchFamily="18" charset="0"/>
                <a:cs typeface="Times New Roman" pitchFamily="18" charset="0"/>
              </a:rPr>
              <a:t>truyền</a:t>
            </a:r>
            <a:r>
              <a:rPr lang="en-US" sz="2400" i="1" kern="0" dirty="0" smtClean="0">
                <a:solidFill>
                  <a:srgbClr val="FF0000"/>
                </a:solidFill>
                <a:latin typeface="Times New Roman" pitchFamily="18" charset="0"/>
                <a:cs typeface="Times New Roman" pitchFamily="18" charset="0"/>
              </a:rPr>
              <a:t>, </a:t>
            </a:r>
            <a:r>
              <a:rPr lang="en-US" sz="2400" i="1" kern="0" dirty="0" err="1" smtClean="0">
                <a:solidFill>
                  <a:srgbClr val="FF0000"/>
                </a:solidFill>
                <a:latin typeface="Times New Roman" pitchFamily="18" charset="0"/>
                <a:cs typeface="Times New Roman" pitchFamily="18" charset="0"/>
              </a:rPr>
              <a:t>phát</a:t>
            </a:r>
            <a:r>
              <a:rPr lang="en-US" sz="2400" i="1" kern="0" dirty="0" smtClean="0">
                <a:solidFill>
                  <a:srgbClr val="FF0000"/>
                </a:solidFill>
                <a:latin typeface="Times New Roman" pitchFamily="18" charset="0"/>
                <a:cs typeface="Times New Roman" pitchFamily="18" charset="0"/>
              </a:rPr>
              <a:t> </a:t>
            </a:r>
            <a:r>
              <a:rPr lang="en-US" sz="2400" i="1" kern="0" dirty="0" err="1" smtClean="0">
                <a:solidFill>
                  <a:srgbClr val="FF0000"/>
                </a:solidFill>
                <a:latin typeface="Times New Roman" pitchFamily="18" charset="0"/>
                <a:cs typeface="Times New Roman" pitchFamily="18" charset="0"/>
              </a:rPr>
              <a:t>huy</a:t>
            </a:r>
            <a:r>
              <a:rPr lang="en-US" sz="2400" i="1" kern="0" dirty="0" smtClean="0">
                <a:solidFill>
                  <a:srgbClr val="FF0000"/>
                </a:solidFill>
                <a:latin typeface="Times New Roman" pitchFamily="18" charset="0"/>
                <a:cs typeface="Times New Roman" pitchFamily="18" charset="0"/>
              </a:rPr>
              <a:t> </a:t>
            </a:r>
            <a:r>
              <a:rPr lang="en-US" sz="2400" i="1" kern="0" dirty="0" err="1" smtClean="0">
                <a:solidFill>
                  <a:srgbClr val="FF0000"/>
                </a:solidFill>
                <a:latin typeface="Times New Roman" pitchFamily="18" charset="0"/>
                <a:cs typeface="Times New Roman" pitchFamily="18" charset="0"/>
              </a:rPr>
              <a:t>từ</a:t>
            </a:r>
            <a:r>
              <a:rPr lang="en-US" sz="2400" i="1" kern="0" dirty="0" smtClean="0">
                <a:solidFill>
                  <a:srgbClr val="FF0000"/>
                </a:solidFill>
                <a:latin typeface="Times New Roman" pitchFamily="18" charset="0"/>
                <a:cs typeface="Times New Roman" pitchFamily="18" charset="0"/>
              </a:rPr>
              <a:t> </a:t>
            </a:r>
            <a:r>
              <a:rPr lang="en-US" sz="2400" i="1" kern="0" dirty="0" err="1" smtClean="0">
                <a:solidFill>
                  <a:srgbClr val="FF0000"/>
                </a:solidFill>
                <a:latin typeface="Times New Roman" pitchFamily="18" charset="0"/>
                <a:cs typeface="Times New Roman" pitchFamily="18" charset="0"/>
              </a:rPr>
              <a:t>thế</a:t>
            </a:r>
            <a:r>
              <a:rPr lang="en-US" sz="2400" i="1" kern="0" dirty="0" smtClean="0">
                <a:solidFill>
                  <a:srgbClr val="FF0000"/>
                </a:solidFill>
                <a:latin typeface="Times New Roman" pitchFamily="18" charset="0"/>
                <a:cs typeface="Times New Roman" pitchFamily="18" charset="0"/>
              </a:rPr>
              <a:t> </a:t>
            </a:r>
            <a:r>
              <a:rPr lang="en-US" sz="2400" i="1" kern="0" dirty="0" err="1" smtClean="0">
                <a:solidFill>
                  <a:srgbClr val="FF0000"/>
                </a:solidFill>
                <a:latin typeface="Times New Roman" pitchFamily="18" charset="0"/>
                <a:cs typeface="Times New Roman" pitchFamily="18" charset="0"/>
              </a:rPr>
              <a:t>hệ</a:t>
            </a:r>
            <a:r>
              <a:rPr lang="en-US" sz="2400" i="1" kern="0" dirty="0" smtClean="0">
                <a:solidFill>
                  <a:srgbClr val="FF0000"/>
                </a:solidFill>
                <a:latin typeface="Times New Roman" pitchFamily="18" charset="0"/>
                <a:cs typeface="Times New Roman" pitchFamily="18" charset="0"/>
              </a:rPr>
              <a:t> </a:t>
            </a:r>
            <a:r>
              <a:rPr lang="en-US" sz="2400" i="1" kern="0" dirty="0" err="1" smtClean="0">
                <a:solidFill>
                  <a:srgbClr val="FF0000"/>
                </a:solidFill>
                <a:latin typeface="Times New Roman" pitchFamily="18" charset="0"/>
                <a:cs typeface="Times New Roman" pitchFamily="18" charset="0"/>
              </a:rPr>
              <a:t>này</a:t>
            </a:r>
            <a:r>
              <a:rPr lang="en-US" sz="2400" i="1" kern="0" dirty="0" smtClean="0">
                <a:solidFill>
                  <a:srgbClr val="FF0000"/>
                </a:solidFill>
                <a:latin typeface="Times New Roman" pitchFamily="18" charset="0"/>
                <a:cs typeface="Times New Roman" pitchFamily="18" charset="0"/>
              </a:rPr>
              <a:t> sang </a:t>
            </a:r>
            <a:r>
              <a:rPr lang="en-US" sz="2400" i="1" kern="0" dirty="0" err="1" smtClean="0">
                <a:solidFill>
                  <a:srgbClr val="FF0000"/>
                </a:solidFill>
                <a:latin typeface="Times New Roman" pitchFamily="18" charset="0"/>
                <a:cs typeface="Times New Roman" pitchFamily="18" charset="0"/>
              </a:rPr>
              <a:t>thế</a:t>
            </a:r>
            <a:r>
              <a:rPr lang="en-US" sz="2400" i="1" kern="0" dirty="0" smtClean="0">
                <a:solidFill>
                  <a:srgbClr val="FF0000"/>
                </a:solidFill>
                <a:latin typeface="Times New Roman" pitchFamily="18" charset="0"/>
                <a:cs typeface="Times New Roman" pitchFamily="18" charset="0"/>
              </a:rPr>
              <a:t> </a:t>
            </a:r>
            <a:r>
              <a:rPr lang="en-US" sz="2400" i="1" kern="0" dirty="0" err="1" smtClean="0">
                <a:solidFill>
                  <a:srgbClr val="FF0000"/>
                </a:solidFill>
                <a:latin typeface="Times New Roman" pitchFamily="18" charset="0"/>
                <a:cs typeface="Times New Roman" pitchFamily="18" charset="0"/>
              </a:rPr>
              <a:t>hệ</a:t>
            </a:r>
            <a:r>
              <a:rPr lang="en-US" sz="2400" i="1" kern="0" dirty="0" smtClean="0">
                <a:solidFill>
                  <a:srgbClr val="FF0000"/>
                </a:solidFill>
                <a:latin typeface="Times New Roman" pitchFamily="18" charset="0"/>
                <a:cs typeface="Times New Roman" pitchFamily="18" charset="0"/>
              </a:rPr>
              <a:t> </a:t>
            </a:r>
            <a:r>
              <a:rPr lang="en-US" sz="2400" i="1" kern="0" dirty="0" err="1" smtClean="0">
                <a:solidFill>
                  <a:srgbClr val="FF0000"/>
                </a:solidFill>
                <a:latin typeface="Times New Roman" pitchFamily="18" charset="0"/>
                <a:cs typeface="Times New Roman" pitchFamily="18" charset="0"/>
              </a:rPr>
              <a:t>khác</a:t>
            </a:r>
            <a:r>
              <a:rPr lang="en-US" sz="2400" i="1" kern="0" dirty="0" smtClean="0">
                <a:solidFill>
                  <a:srgbClr val="FF0000"/>
                </a:solidFill>
                <a:latin typeface="Times New Roman" pitchFamily="18" charset="0"/>
                <a:cs typeface="Times New Roman" pitchFamily="18" charset="0"/>
              </a:rPr>
              <a:t>.</a:t>
            </a:r>
            <a:endParaRPr lang="en-US" altLang="en-US" sz="2400" b="1" kern="0" dirty="0" smtClean="0">
              <a:solidFill>
                <a:srgbClr val="000000"/>
              </a:solidFill>
              <a:latin typeface="Times New Roman" pitchFamily="18" charset="0"/>
              <a:cs typeface="Times New Roman" pitchFamily="18" charset="0"/>
            </a:endParaRPr>
          </a:p>
        </p:txBody>
      </p:sp>
      <p:sp>
        <p:nvSpPr>
          <p:cNvPr id="13" name="Text Box 6"/>
          <p:cNvSpPr txBox="1">
            <a:spLocks noChangeArrowheads="1"/>
          </p:cNvSpPr>
          <p:nvPr/>
        </p:nvSpPr>
        <p:spPr bwMode="auto">
          <a:xfrm>
            <a:off x="5251709" y="206786"/>
            <a:ext cx="2822514"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defRPr sz="3200">
                <a:solidFill>
                  <a:schemeClr val="tx1"/>
                </a:solidFill>
                <a:latin typeface="Arial" panose="020B0604020202020204" pitchFamily="34" charset="0"/>
              </a:defRPr>
            </a:lvl1pPr>
            <a:lvl2pPr eaLnBrk="0" hangingPunct="0">
              <a:defRPr sz="3200">
                <a:solidFill>
                  <a:schemeClr val="tx1"/>
                </a:solidFill>
                <a:latin typeface="Arial" panose="020B0604020202020204" pitchFamily="34" charset="0"/>
              </a:defRPr>
            </a:lvl2pPr>
            <a:lvl3pPr marL="1143000" indent="-228600" eaLnBrk="0" hangingPunct="0">
              <a:defRPr sz="3200">
                <a:solidFill>
                  <a:schemeClr val="tx1"/>
                </a:solidFill>
                <a:latin typeface="Arial" panose="020B0604020202020204" pitchFamily="34" charset="0"/>
              </a:defRPr>
            </a:lvl3pPr>
            <a:lvl4pPr marL="1600200" indent="-228600" eaLnBrk="0" hangingPunct="0">
              <a:defRPr sz="3200">
                <a:solidFill>
                  <a:schemeClr val="tx1"/>
                </a:solidFill>
                <a:latin typeface="Arial" panose="020B0604020202020204" pitchFamily="34" charset="0"/>
              </a:defRPr>
            </a:lvl4pPr>
            <a:lvl5pPr marL="2057400" indent="-228600" eaLnBrk="0" hangingPunct="0">
              <a:defRPr sz="3200">
                <a:solidFill>
                  <a:schemeClr val="tx1"/>
                </a:solidFill>
                <a:latin typeface="Arial" panose="020B0604020202020204" pitchFamily="34" charset="0"/>
              </a:defRPr>
            </a:lvl5pPr>
            <a:lvl6pPr marL="25146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6pPr>
            <a:lvl7pPr marL="29718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7pPr>
            <a:lvl8pPr marL="34290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8pPr>
            <a:lvl9pPr marL="38862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9pPr>
          </a:lstStyle>
          <a:p>
            <a:pPr fontAlgn="base">
              <a:spcBef>
                <a:spcPct val="0"/>
              </a:spcBef>
              <a:spcAft>
                <a:spcPct val="0"/>
              </a:spcAft>
            </a:pPr>
            <a:r>
              <a:rPr lang="en-US" i="1" kern="0" dirty="0" smtClean="0">
                <a:solidFill>
                  <a:srgbClr val="FF0000"/>
                </a:solidFill>
                <a:latin typeface="#9Slide03 Arima Madurai Black" panose="00000A00000000000000" pitchFamily="2" charset="0"/>
                <a:cs typeface="#9Slide03 Arima Madurai Black" panose="00000A00000000000000" pitchFamily="2" charset="0"/>
              </a:rPr>
              <a:t>    </a:t>
            </a:r>
            <a:r>
              <a:rPr lang="en-US" i="1" kern="0" dirty="0" smtClean="0">
                <a:solidFill>
                  <a:srgbClr val="FF0000"/>
                </a:solidFill>
                <a:latin typeface="Times New Roman" pitchFamily="18" charset="0"/>
                <a:cs typeface="Times New Roman" pitchFamily="18" charset="0"/>
              </a:rPr>
              <a:t>-</a:t>
            </a:r>
            <a:r>
              <a:rPr lang="vi-VN" sz="2400" i="1" kern="0" dirty="0" smtClean="0">
                <a:solidFill>
                  <a:srgbClr val="FF0000"/>
                </a:solidFill>
                <a:latin typeface="Times New Roman" pitchFamily="18" charset="0"/>
                <a:cs typeface="Times New Roman" pitchFamily="18" charset="0"/>
              </a:rPr>
              <a:t>Tự </a:t>
            </a:r>
            <a:r>
              <a:rPr lang="vi-VN" sz="2400" i="1" kern="0" dirty="0">
                <a:solidFill>
                  <a:srgbClr val="FF0000"/>
                </a:solidFill>
                <a:latin typeface="Times New Roman" pitchFamily="18" charset="0"/>
                <a:cs typeface="Times New Roman" pitchFamily="18" charset="0"/>
              </a:rPr>
              <a:t>hào về truyền thống gia đình, dòng họ là thể hiện sự hài lòng, hãnh diện về các giá trị tốt đẹp mà gia đình, dòng họ đã tạo ra.</a:t>
            </a:r>
            <a:endParaRPr lang="en-US" sz="2400" kern="0" dirty="0">
              <a:solidFill>
                <a:srgbClr val="FF0000"/>
              </a:solidFill>
              <a:latin typeface="Times New Roman" pitchFamily="18" charset="0"/>
              <a:cs typeface="Times New Roman" pitchFamily="18" charset="0"/>
            </a:endParaRPr>
          </a:p>
          <a:p>
            <a:pPr eaLnBrk="1" fontAlgn="base" hangingPunct="1">
              <a:spcBef>
                <a:spcPct val="0"/>
              </a:spcBef>
              <a:spcAft>
                <a:spcPct val="0"/>
              </a:spcAft>
              <a:defRPr/>
            </a:pPr>
            <a:endParaRPr lang="en-US" altLang="en-US" sz="2000" b="1" kern="0" dirty="0" smtClean="0">
              <a:solidFill>
                <a:srgbClr val="000000"/>
              </a:solidFill>
            </a:endParaRPr>
          </a:p>
        </p:txBody>
      </p:sp>
      <p:sp>
        <p:nvSpPr>
          <p:cNvPr id="14" name="Text Box 5"/>
          <p:cNvSpPr txBox="1">
            <a:spLocks noChangeArrowheads="1"/>
          </p:cNvSpPr>
          <p:nvPr/>
        </p:nvSpPr>
        <p:spPr bwMode="auto">
          <a:xfrm>
            <a:off x="105279" y="1700808"/>
            <a:ext cx="2280509"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fontAlgn="base">
              <a:lnSpc>
                <a:spcPct val="100000"/>
              </a:lnSpc>
              <a:spcBef>
                <a:spcPct val="50000"/>
              </a:spcBef>
              <a:spcAft>
                <a:spcPct val="0"/>
              </a:spcAft>
              <a:buFontTx/>
              <a:buNone/>
            </a:pPr>
            <a:r>
              <a:rPr lang="en-US" altLang="en-US" sz="2000" b="1" u="sng" dirty="0" err="1" smtClean="0">
                <a:solidFill>
                  <a:srgbClr val="0000FF"/>
                </a:solidFill>
                <a:latin typeface="Times New Roman" pitchFamily="18" charset="0"/>
                <a:cs typeface="Times New Roman" pitchFamily="18" charset="0"/>
              </a:rPr>
              <a:t>Truyền</a:t>
            </a:r>
            <a:r>
              <a:rPr lang="en-US" altLang="en-US" sz="2000" b="1" u="sng" dirty="0" smtClean="0">
                <a:solidFill>
                  <a:srgbClr val="0000FF"/>
                </a:solidFill>
                <a:latin typeface="Times New Roman" pitchFamily="18" charset="0"/>
                <a:cs typeface="Times New Roman" pitchFamily="18" charset="0"/>
              </a:rPr>
              <a:t> </a:t>
            </a:r>
            <a:r>
              <a:rPr lang="en-US" altLang="en-US" sz="2000" b="1" u="sng" dirty="0" err="1" smtClean="0">
                <a:solidFill>
                  <a:srgbClr val="0000FF"/>
                </a:solidFill>
                <a:latin typeface="Times New Roman" pitchFamily="18" charset="0"/>
                <a:cs typeface="Times New Roman" pitchFamily="18" charset="0"/>
              </a:rPr>
              <a:t>thống</a:t>
            </a:r>
            <a:r>
              <a:rPr lang="en-US" altLang="en-US" sz="2000" b="1" dirty="0" smtClean="0">
                <a:solidFill>
                  <a:srgbClr val="0000FF"/>
                </a:solidFill>
                <a:latin typeface="Times New Roman" pitchFamily="18" charset="0"/>
                <a:cs typeface="Times New Roman" pitchFamily="18" charset="0"/>
              </a:rPr>
              <a:t>:</a:t>
            </a:r>
            <a:r>
              <a:rPr lang="en-US" altLang="en-US" sz="2000" b="1" dirty="0" smtClean="0">
                <a:solidFill>
                  <a:prstClr val="black"/>
                </a:solidFill>
                <a:latin typeface="Times New Roman" pitchFamily="18" charset="0"/>
                <a:cs typeface="Times New Roman" pitchFamily="18" charset="0"/>
              </a:rPr>
              <a:t> </a:t>
            </a:r>
            <a:r>
              <a:rPr lang="en-US" altLang="en-US" sz="2000" b="1" i="1" dirty="0" err="1" smtClean="0">
                <a:solidFill>
                  <a:srgbClr val="660066"/>
                </a:solidFill>
                <a:latin typeface="Times New Roman" pitchFamily="18" charset="0"/>
                <a:cs typeface="Times New Roman" pitchFamily="18" charset="0"/>
              </a:rPr>
              <a:t>Là</a:t>
            </a:r>
            <a:r>
              <a:rPr lang="en-US" altLang="en-US" sz="2000" b="1" i="1" dirty="0" smtClean="0">
                <a:solidFill>
                  <a:srgbClr val="660066"/>
                </a:solidFill>
                <a:latin typeface="Times New Roman" pitchFamily="18" charset="0"/>
                <a:cs typeface="Times New Roman" pitchFamily="18" charset="0"/>
              </a:rPr>
              <a:t> </a:t>
            </a:r>
            <a:r>
              <a:rPr lang="en-US" altLang="en-US" sz="2000" b="1" i="1" dirty="0" err="1" smtClean="0">
                <a:solidFill>
                  <a:srgbClr val="660066"/>
                </a:solidFill>
                <a:latin typeface="Times New Roman" pitchFamily="18" charset="0"/>
                <a:cs typeface="Times New Roman" pitchFamily="18" charset="0"/>
              </a:rPr>
              <a:t>những</a:t>
            </a:r>
            <a:r>
              <a:rPr lang="en-US" altLang="en-US" sz="2000" b="1" i="1" dirty="0" smtClean="0">
                <a:solidFill>
                  <a:srgbClr val="660066"/>
                </a:solidFill>
                <a:latin typeface="Times New Roman" pitchFamily="18" charset="0"/>
                <a:cs typeface="Times New Roman" pitchFamily="18" charset="0"/>
              </a:rPr>
              <a:t> </a:t>
            </a:r>
            <a:r>
              <a:rPr lang="en-US" altLang="en-US" sz="2000" b="1" i="1" dirty="0" err="1" smtClean="0">
                <a:solidFill>
                  <a:srgbClr val="660066"/>
                </a:solidFill>
                <a:latin typeface="Times New Roman" pitchFamily="18" charset="0"/>
                <a:cs typeface="Times New Roman" pitchFamily="18" charset="0"/>
              </a:rPr>
              <a:t>giá</a:t>
            </a:r>
            <a:r>
              <a:rPr lang="en-US" altLang="en-US" sz="2000" b="1" i="1" dirty="0" smtClean="0">
                <a:solidFill>
                  <a:srgbClr val="660066"/>
                </a:solidFill>
                <a:latin typeface="Times New Roman" pitchFamily="18" charset="0"/>
                <a:cs typeface="Times New Roman" pitchFamily="18" charset="0"/>
              </a:rPr>
              <a:t> </a:t>
            </a:r>
            <a:r>
              <a:rPr lang="en-US" altLang="en-US" sz="2000" b="1" i="1" dirty="0" err="1" smtClean="0">
                <a:solidFill>
                  <a:srgbClr val="660066"/>
                </a:solidFill>
                <a:latin typeface="Times New Roman" pitchFamily="18" charset="0"/>
                <a:cs typeface="Times New Roman" pitchFamily="18" charset="0"/>
              </a:rPr>
              <a:t>trị</a:t>
            </a:r>
            <a:r>
              <a:rPr lang="en-US" altLang="en-US" sz="2000" b="1" i="1" dirty="0" smtClean="0">
                <a:solidFill>
                  <a:srgbClr val="660066"/>
                </a:solidFill>
                <a:latin typeface="Times New Roman" pitchFamily="18" charset="0"/>
                <a:cs typeface="Times New Roman" pitchFamily="18" charset="0"/>
              </a:rPr>
              <a:t> </a:t>
            </a:r>
            <a:r>
              <a:rPr lang="en-US" altLang="en-US" sz="2000" b="1" i="1" dirty="0" err="1" smtClean="0">
                <a:solidFill>
                  <a:srgbClr val="660066"/>
                </a:solidFill>
                <a:latin typeface="Times New Roman" pitchFamily="18" charset="0"/>
                <a:cs typeface="Times New Roman" pitchFamily="18" charset="0"/>
              </a:rPr>
              <a:t>tinh</a:t>
            </a:r>
            <a:r>
              <a:rPr lang="en-US" altLang="en-US" sz="2000" b="1" i="1" dirty="0" smtClean="0">
                <a:solidFill>
                  <a:srgbClr val="660066"/>
                </a:solidFill>
                <a:latin typeface="Times New Roman" pitchFamily="18" charset="0"/>
                <a:cs typeface="Times New Roman" pitchFamily="18" charset="0"/>
              </a:rPr>
              <a:t> </a:t>
            </a:r>
            <a:r>
              <a:rPr lang="en-US" altLang="en-US" sz="2000" b="1" i="1" dirty="0" err="1" smtClean="0">
                <a:solidFill>
                  <a:srgbClr val="660066"/>
                </a:solidFill>
                <a:latin typeface="Times New Roman" pitchFamily="18" charset="0"/>
                <a:cs typeface="Times New Roman" pitchFamily="18" charset="0"/>
              </a:rPr>
              <a:t>thần</a:t>
            </a:r>
            <a:r>
              <a:rPr lang="en-US" altLang="en-US" sz="2000" b="1" i="1" dirty="0" smtClean="0">
                <a:solidFill>
                  <a:srgbClr val="660066"/>
                </a:solidFill>
                <a:latin typeface="Times New Roman" pitchFamily="18" charset="0"/>
                <a:cs typeface="Times New Roman" pitchFamily="18" charset="0"/>
              </a:rPr>
              <a:t> </a:t>
            </a:r>
            <a:r>
              <a:rPr lang="en-US" altLang="en-US" sz="2000" b="1" i="1" dirty="0" err="1" smtClean="0">
                <a:solidFill>
                  <a:srgbClr val="660066"/>
                </a:solidFill>
                <a:latin typeface="Times New Roman" pitchFamily="18" charset="0"/>
                <a:cs typeface="Times New Roman" pitchFamily="18" charset="0"/>
              </a:rPr>
              <a:t>được</a:t>
            </a:r>
            <a:r>
              <a:rPr lang="en-US" altLang="en-US" sz="2000" b="1" i="1" dirty="0" smtClean="0">
                <a:solidFill>
                  <a:srgbClr val="660066"/>
                </a:solidFill>
                <a:latin typeface="Times New Roman" pitchFamily="18" charset="0"/>
                <a:cs typeface="Times New Roman" pitchFamily="18" charset="0"/>
              </a:rPr>
              <a:t> </a:t>
            </a:r>
            <a:r>
              <a:rPr lang="en-US" altLang="en-US" sz="2000" b="1" i="1" dirty="0" err="1" smtClean="0">
                <a:solidFill>
                  <a:srgbClr val="660066"/>
                </a:solidFill>
                <a:latin typeface="Times New Roman" pitchFamily="18" charset="0"/>
                <a:cs typeface="Times New Roman" pitchFamily="18" charset="0"/>
              </a:rPr>
              <a:t>hình</a:t>
            </a:r>
            <a:r>
              <a:rPr lang="en-US" altLang="en-US" sz="2000" b="1" i="1" dirty="0" smtClean="0">
                <a:solidFill>
                  <a:srgbClr val="660066"/>
                </a:solidFill>
                <a:latin typeface="Times New Roman" pitchFamily="18" charset="0"/>
                <a:cs typeface="Times New Roman" pitchFamily="18" charset="0"/>
              </a:rPr>
              <a:t> </a:t>
            </a:r>
            <a:r>
              <a:rPr lang="en-US" altLang="en-US" sz="2000" b="1" i="1" dirty="0" err="1" smtClean="0">
                <a:solidFill>
                  <a:srgbClr val="660066"/>
                </a:solidFill>
                <a:latin typeface="Times New Roman" pitchFamily="18" charset="0"/>
                <a:cs typeface="Times New Roman" pitchFamily="18" charset="0"/>
              </a:rPr>
              <a:t>thành</a:t>
            </a:r>
            <a:r>
              <a:rPr lang="en-US" altLang="en-US" sz="2000" b="1" i="1" dirty="0" smtClean="0">
                <a:solidFill>
                  <a:srgbClr val="660066"/>
                </a:solidFill>
                <a:latin typeface="Times New Roman" pitchFamily="18" charset="0"/>
                <a:cs typeface="Times New Roman" pitchFamily="18" charset="0"/>
              </a:rPr>
              <a:t> </a:t>
            </a:r>
            <a:r>
              <a:rPr lang="en-US" altLang="en-US" sz="2000" b="1" i="1" dirty="0" err="1" smtClean="0">
                <a:solidFill>
                  <a:srgbClr val="660066"/>
                </a:solidFill>
                <a:latin typeface="Times New Roman" pitchFamily="18" charset="0"/>
                <a:cs typeface="Times New Roman" pitchFamily="18" charset="0"/>
              </a:rPr>
              <a:t>trong</a:t>
            </a:r>
            <a:r>
              <a:rPr lang="en-US" altLang="en-US" sz="2000" b="1" i="1" dirty="0" smtClean="0">
                <a:solidFill>
                  <a:srgbClr val="660066"/>
                </a:solidFill>
                <a:latin typeface="Times New Roman" pitchFamily="18" charset="0"/>
                <a:cs typeface="Times New Roman" pitchFamily="18" charset="0"/>
              </a:rPr>
              <a:t> </a:t>
            </a:r>
            <a:r>
              <a:rPr lang="en-US" altLang="en-US" sz="2000" b="1" i="1" dirty="0" err="1" smtClean="0">
                <a:solidFill>
                  <a:srgbClr val="660066"/>
                </a:solidFill>
                <a:latin typeface="Times New Roman" pitchFamily="18" charset="0"/>
                <a:cs typeface="Times New Roman" pitchFamily="18" charset="0"/>
              </a:rPr>
              <a:t>quá</a:t>
            </a:r>
            <a:r>
              <a:rPr lang="en-US" altLang="en-US" sz="2000" b="1" i="1" dirty="0" smtClean="0">
                <a:solidFill>
                  <a:srgbClr val="660066"/>
                </a:solidFill>
                <a:latin typeface="Times New Roman" pitchFamily="18" charset="0"/>
                <a:cs typeface="Times New Roman" pitchFamily="18" charset="0"/>
              </a:rPr>
              <a:t> </a:t>
            </a:r>
            <a:r>
              <a:rPr lang="en-US" altLang="en-US" sz="2000" b="1" i="1" dirty="0" err="1" smtClean="0">
                <a:solidFill>
                  <a:srgbClr val="660066"/>
                </a:solidFill>
                <a:latin typeface="Times New Roman" pitchFamily="18" charset="0"/>
                <a:cs typeface="Times New Roman" pitchFamily="18" charset="0"/>
              </a:rPr>
              <a:t>trình</a:t>
            </a:r>
            <a:r>
              <a:rPr lang="en-US" altLang="en-US" sz="2000" b="1" i="1" dirty="0" smtClean="0">
                <a:solidFill>
                  <a:srgbClr val="660066"/>
                </a:solidFill>
                <a:latin typeface="Times New Roman" pitchFamily="18" charset="0"/>
                <a:cs typeface="Times New Roman" pitchFamily="18" charset="0"/>
              </a:rPr>
              <a:t> </a:t>
            </a:r>
            <a:r>
              <a:rPr lang="en-US" altLang="en-US" sz="2000" b="1" i="1" dirty="0" err="1" smtClean="0">
                <a:solidFill>
                  <a:srgbClr val="660066"/>
                </a:solidFill>
                <a:latin typeface="Times New Roman" pitchFamily="18" charset="0"/>
                <a:cs typeface="Times New Roman" pitchFamily="18" charset="0"/>
              </a:rPr>
              <a:t>lịch</a:t>
            </a:r>
            <a:r>
              <a:rPr lang="en-US" altLang="en-US" sz="2000" b="1" i="1" dirty="0" smtClean="0">
                <a:solidFill>
                  <a:srgbClr val="660066"/>
                </a:solidFill>
                <a:latin typeface="Times New Roman" pitchFamily="18" charset="0"/>
                <a:cs typeface="Times New Roman" pitchFamily="18" charset="0"/>
              </a:rPr>
              <a:t> </a:t>
            </a:r>
            <a:r>
              <a:rPr lang="en-US" altLang="en-US" sz="2000" b="1" i="1" dirty="0" err="1" smtClean="0">
                <a:solidFill>
                  <a:srgbClr val="660066"/>
                </a:solidFill>
                <a:latin typeface="Times New Roman" pitchFamily="18" charset="0"/>
                <a:cs typeface="Times New Roman" pitchFamily="18" charset="0"/>
              </a:rPr>
              <a:t>sử</a:t>
            </a:r>
            <a:r>
              <a:rPr lang="en-US" altLang="en-US" sz="2000" b="1" i="1" dirty="0" smtClean="0">
                <a:solidFill>
                  <a:srgbClr val="660066"/>
                </a:solidFill>
                <a:latin typeface="Times New Roman" pitchFamily="18" charset="0"/>
                <a:cs typeface="Times New Roman" pitchFamily="18" charset="0"/>
              </a:rPr>
              <a:t> </a:t>
            </a:r>
            <a:r>
              <a:rPr lang="en-US" altLang="en-US" sz="2000" b="1" i="1" dirty="0" err="1" smtClean="0">
                <a:solidFill>
                  <a:srgbClr val="660066"/>
                </a:solidFill>
                <a:latin typeface="Times New Roman" pitchFamily="18" charset="0"/>
                <a:cs typeface="Times New Roman" pitchFamily="18" charset="0"/>
              </a:rPr>
              <a:t>lâu</a:t>
            </a:r>
            <a:r>
              <a:rPr lang="en-US" altLang="en-US" sz="2000" b="1" i="1" dirty="0" smtClean="0">
                <a:solidFill>
                  <a:srgbClr val="660066"/>
                </a:solidFill>
                <a:latin typeface="Times New Roman" pitchFamily="18" charset="0"/>
                <a:cs typeface="Times New Roman" pitchFamily="18" charset="0"/>
              </a:rPr>
              <a:t> </a:t>
            </a:r>
            <a:r>
              <a:rPr lang="en-US" altLang="en-US" sz="2000" b="1" i="1" dirty="0" err="1" smtClean="0">
                <a:solidFill>
                  <a:srgbClr val="660066"/>
                </a:solidFill>
                <a:latin typeface="Times New Roman" pitchFamily="18" charset="0"/>
                <a:cs typeface="Times New Roman" pitchFamily="18" charset="0"/>
              </a:rPr>
              <a:t>dài</a:t>
            </a:r>
            <a:r>
              <a:rPr lang="en-US" altLang="en-US" sz="2000" b="1" i="1" dirty="0" smtClean="0">
                <a:solidFill>
                  <a:srgbClr val="660066"/>
                </a:solidFill>
                <a:latin typeface="Times New Roman" pitchFamily="18" charset="0"/>
                <a:cs typeface="Times New Roman" pitchFamily="18" charset="0"/>
              </a:rPr>
              <a:t> </a:t>
            </a:r>
            <a:r>
              <a:rPr lang="en-US" altLang="en-US" sz="2000" b="1" i="1" dirty="0" err="1" smtClean="0">
                <a:solidFill>
                  <a:srgbClr val="660066"/>
                </a:solidFill>
                <a:latin typeface="Times New Roman" pitchFamily="18" charset="0"/>
                <a:cs typeface="Times New Roman" pitchFamily="18" charset="0"/>
              </a:rPr>
              <a:t>của</a:t>
            </a:r>
            <a:r>
              <a:rPr lang="en-US" altLang="en-US" sz="2000" b="1" i="1" dirty="0" smtClean="0">
                <a:solidFill>
                  <a:srgbClr val="660066"/>
                </a:solidFill>
                <a:latin typeface="Times New Roman" pitchFamily="18" charset="0"/>
                <a:cs typeface="Times New Roman" pitchFamily="18" charset="0"/>
              </a:rPr>
              <a:t> </a:t>
            </a:r>
            <a:r>
              <a:rPr lang="en-US" altLang="en-US" sz="2000" b="1" i="1" dirty="0" err="1" smtClean="0">
                <a:solidFill>
                  <a:srgbClr val="660066"/>
                </a:solidFill>
                <a:latin typeface="Times New Roman" pitchFamily="18" charset="0"/>
                <a:cs typeface="Times New Roman" pitchFamily="18" charset="0"/>
              </a:rPr>
              <a:t>một</a:t>
            </a:r>
            <a:r>
              <a:rPr lang="en-US" altLang="en-US" sz="2000" b="1" i="1" dirty="0" smtClean="0">
                <a:solidFill>
                  <a:srgbClr val="660066"/>
                </a:solidFill>
                <a:latin typeface="Times New Roman" pitchFamily="18" charset="0"/>
                <a:cs typeface="Times New Roman" pitchFamily="18" charset="0"/>
              </a:rPr>
              <a:t> </a:t>
            </a:r>
            <a:r>
              <a:rPr lang="en-US" altLang="en-US" sz="2000" b="1" i="1" dirty="0" err="1" smtClean="0">
                <a:solidFill>
                  <a:srgbClr val="660066"/>
                </a:solidFill>
                <a:latin typeface="Times New Roman" pitchFamily="18" charset="0"/>
                <a:cs typeface="Times New Roman" pitchFamily="18" charset="0"/>
              </a:rPr>
              <a:t>cộng</a:t>
            </a:r>
            <a:r>
              <a:rPr lang="en-US" altLang="en-US" sz="2000" b="1" i="1" dirty="0" smtClean="0">
                <a:solidFill>
                  <a:srgbClr val="660066"/>
                </a:solidFill>
                <a:latin typeface="Times New Roman" pitchFamily="18" charset="0"/>
                <a:cs typeface="Times New Roman" pitchFamily="18" charset="0"/>
              </a:rPr>
              <a:t> </a:t>
            </a:r>
            <a:r>
              <a:rPr lang="en-US" altLang="en-US" sz="2000" b="1" i="1" dirty="0" err="1" smtClean="0">
                <a:solidFill>
                  <a:srgbClr val="660066"/>
                </a:solidFill>
                <a:latin typeface="Times New Roman" pitchFamily="18" charset="0"/>
                <a:cs typeface="Times New Roman" pitchFamily="18" charset="0"/>
              </a:rPr>
              <a:t>đồng</a:t>
            </a:r>
            <a:r>
              <a:rPr lang="en-US" altLang="en-US" sz="2000" b="1" i="1" dirty="0" smtClean="0">
                <a:solidFill>
                  <a:srgbClr val="660066"/>
                </a:solidFill>
                <a:latin typeface="Times New Roman" pitchFamily="18" charset="0"/>
                <a:cs typeface="Times New Roman" pitchFamily="18" charset="0"/>
              </a:rPr>
              <a:t>. </a:t>
            </a:r>
            <a:r>
              <a:rPr lang="en-US" altLang="en-US" sz="2000" b="1" i="1" dirty="0" err="1" smtClean="0">
                <a:solidFill>
                  <a:srgbClr val="660066"/>
                </a:solidFill>
                <a:latin typeface="Times New Roman" pitchFamily="18" charset="0"/>
                <a:cs typeface="Times New Roman" pitchFamily="18" charset="0"/>
              </a:rPr>
              <a:t>Nó</a:t>
            </a:r>
            <a:r>
              <a:rPr lang="en-US" altLang="en-US" sz="2000" b="1" i="1" dirty="0" smtClean="0">
                <a:solidFill>
                  <a:srgbClr val="660066"/>
                </a:solidFill>
                <a:latin typeface="Times New Roman" pitchFamily="18" charset="0"/>
                <a:cs typeface="Times New Roman" pitchFamily="18" charset="0"/>
              </a:rPr>
              <a:t> </a:t>
            </a:r>
            <a:r>
              <a:rPr lang="en-US" altLang="en-US" sz="2000" b="1" i="1" dirty="0" err="1" smtClean="0">
                <a:solidFill>
                  <a:srgbClr val="660066"/>
                </a:solidFill>
                <a:latin typeface="Times New Roman" pitchFamily="18" charset="0"/>
                <a:cs typeface="Times New Roman" pitchFamily="18" charset="0"/>
              </a:rPr>
              <a:t>bao</a:t>
            </a:r>
            <a:r>
              <a:rPr lang="en-US" altLang="en-US" sz="2000" b="1" i="1" dirty="0" smtClean="0">
                <a:solidFill>
                  <a:srgbClr val="660066"/>
                </a:solidFill>
                <a:latin typeface="Times New Roman" pitchFamily="18" charset="0"/>
                <a:cs typeface="Times New Roman" pitchFamily="18" charset="0"/>
              </a:rPr>
              <a:t> </a:t>
            </a:r>
            <a:r>
              <a:rPr lang="en-US" altLang="en-US" sz="2000" b="1" i="1" dirty="0" err="1" smtClean="0">
                <a:solidFill>
                  <a:srgbClr val="660066"/>
                </a:solidFill>
                <a:latin typeface="Times New Roman" pitchFamily="18" charset="0"/>
                <a:cs typeface="Times New Roman" pitchFamily="18" charset="0"/>
              </a:rPr>
              <a:t>gồm</a:t>
            </a:r>
            <a:r>
              <a:rPr lang="en-US" altLang="en-US" sz="2000" b="1" i="1" dirty="0" smtClean="0">
                <a:solidFill>
                  <a:srgbClr val="660066"/>
                </a:solidFill>
                <a:latin typeface="Times New Roman" pitchFamily="18" charset="0"/>
                <a:cs typeface="Times New Roman" pitchFamily="18" charset="0"/>
              </a:rPr>
              <a:t> </a:t>
            </a:r>
            <a:r>
              <a:rPr lang="en-US" altLang="en-US" sz="2000" b="1" i="1" dirty="0" err="1" smtClean="0">
                <a:solidFill>
                  <a:srgbClr val="660066"/>
                </a:solidFill>
                <a:latin typeface="Times New Roman" pitchFamily="18" charset="0"/>
                <a:cs typeface="Times New Roman" pitchFamily="18" charset="0"/>
              </a:rPr>
              <a:t>những</a:t>
            </a:r>
            <a:r>
              <a:rPr lang="en-US" altLang="en-US" sz="2000" b="1" i="1" dirty="0" smtClean="0">
                <a:solidFill>
                  <a:srgbClr val="660066"/>
                </a:solidFill>
                <a:latin typeface="Times New Roman" pitchFamily="18" charset="0"/>
                <a:cs typeface="Times New Roman" pitchFamily="18" charset="0"/>
              </a:rPr>
              <a:t> </a:t>
            </a:r>
            <a:r>
              <a:rPr lang="en-US" altLang="en-US" sz="2000" b="1" i="1" dirty="0" err="1" smtClean="0">
                <a:solidFill>
                  <a:srgbClr val="660066"/>
                </a:solidFill>
                <a:latin typeface="Times New Roman" pitchFamily="18" charset="0"/>
                <a:cs typeface="Times New Roman" pitchFamily="18" charset="0"/>
              </a:rPr>
              <a:t>đức</a:t>
            </a:r>
            <a:r>
              <a:rPr lang="en-US" altLang="en-US" sz="2000" b="1" i="1" dirty="0" smtClean="0">
                <a:solidFill>
                  <a:srgbClr val="660066"/>
                </a:solidFill>
                <a:latin typeface="Times New Roman" pitchFamily="18" charset="0"/>
                <a:cs typeface="Times New Roman" pitchFamily="18" charset="0"/>
              </a:rPr>
              <a:t> </a:t>
            </a:r>
            <a:r>
              <a:rPr lang="en-US" altLang="en-US" sz="2000" b="1" i="1" dirty="0" err="1" smtClean="0">
                <a:solidFill>
                  <a:srgbClr val="660066"/>
                </a:solidFill>
                <a:latin typeface="Times New Roman" pitchFamily="18" charset="0"/>
                <a:cs typeface="Times New Roman" pitchFamily="18" charset="0"/>
              </a:rPr>
              <a:t>tính</a:t>
            </a:r>
            <a:r>
              <a:rPr lang="en-US" altLang="en-US" sz="2000" b="1" i="1" dirty="0" smtClean="0">
                <a:solidFill>
                  <a:srgbClr val="660066"/>
                </a:solidFill>
                <a:latin typeface="Times New Roman" pitchFamily="18" charset="0"/>
                <a:cs typeface="Times New Roman" pitchFamily="18" charset="0"/>
              </a:rPr>
              <a:t>, </a:t>
            </a:r>
            <a:r>
              <a:rPr lang="en-US" altLang="en-US" sz="2000" b="1" i="1" dirty="0" err="1" smtClean="0">
                <a:solidFill>
                  <a:srgbClr val="660066"/>
                </a:solidFill>
                <a:latin typeface="Times New Roman" pitchFamily="18" charset="0"/>
                <a:cs typeface="Times New Roman" pitchFamily="18" charset="0"/>
              </a:rPr>
              <a:t>tập</a:t>
            </a:r>
            <a:r>
              <a:rPr lang="en-US" altLang="en-US" sz="2000" b="1" i="1" dirty="0" smtClean="0">
                <a:solidFill>
                  <a:srgbClr val="660066"/>
                </a:solidFill>
                <a:latin typeface="Times New Roman" pitchFamily="18" charset="0"/>
                <a:cs typeface="Times New Roman" pitchFamily="18" charset="0"/>
              </a:rPr>
              <a:t> </a:t>
            </a:r>
            <a:r>
              <a:rPr lang="en-US" altLang="en-US" sz="2000" b="1" i="1" dirty="0" err="1" smtClean="0">
                <a:solidFill>
                  <a:srgbClr val="660066"/>
                </a:solidFill>
                <a:latin typeface="Times New Roman" pitchFamily="18" charset="0"/>
                <a:cs typeface="Times New Roman" pitchFamily="18" charset="0"/>
              </a:rPr>
              <a:t>quán</a:t>
            </a:r>
            <a:r>
              <a:rPr lang="en-US" altLang="en-US" sz="2000" b="1" i="1" dirty="0" smtClean="0">
                <a:solidFill>
                  <a:srgbClr val="660066"/>
                </a:solidFill>
                <a:latin typeface="Times New Roman" pitchFamily="18" charset="0"/>
                <a:cs typeface="Times New Roman" pitchFamily="18" charset="0"/>
              </a:rPr>
              <a:t>, </a:t>
            </a:r>
            <a:r>
              <a:rPr lang="en-US" altLang="en-US" sz="2000" b="1" i="1" dirty="0" err="1" smtClean="0">
                <a:solidFill>
                  <a:srgbClr val="660066"/>
                </a:solidFill>
                <a:latin typeface="Times New Roman" pitchFamily="18" charset="0"/>
                <a:cs typeface="Times New Roman" pitchFamily="18" charset="0"/>
              </a:rPr>
              <a:t>tư</a:t>
            </a:r>
            <a:r>
              <a:rPr lang="en-US" altLang="en-US" sz="2000" b="1" i="1" dirty="0" smtClean="0">
                <a:solidFill>
                  <a:srgbClr val="660066"/>
                </a:solidFill>
                <a:latin typeface="Times New Roman" pitchFamily="18" charset="0"/>
                <a:cs typeface="Times New Roman" pitchFamily="18" charset="0"/>
              </a:rPr>
              <a:t> </a:t>
            </a:r>
            <a:r>
              <a:rPr lang="en-US" altLang="en-US" sz="2000" b="1" i="1" dirty="0" err="1" smtClean="0">
                <a:solidFill>
                  <a:srgbClr val="660066"/>
                </a:solidFill>
                <a:latin typeface="Times New Roman" pitchFamily="18" charset="0"/>
                <a:cs typeface="Times New Roman" pitchFamily="18" charset="0"/>
              </a:rPr>
              <a:t>tưởng</a:t>
            </a:r>
            <a:r>
              <a:rPr lang="en-US" altLang="en-US" sz="2000" b="1" i="1" dirty="0" smtClean="0">
                <a:solidFill>
                  <a:srgbClr val="660066"/>
                </a:solidFill>
                <a:latin typeface="Times New Roman" pitchFamily="18" charset="0"/>
                <a:cs typeface="Times New Roman" pitchFamily="18" charset="0"/>
              </a:rPr>
              <a:t>, </a:t>
            </a:r>
            <a:r>
              <a:rPr lang="en-US" altLang="en-US" sz="2000" b="1" i="1" dirty="0" err="1" smtClean="0">
                <a:solidFill>
                  <a:srgbClr val="660066"/>
                </a:solidFill>
                <a:latin typeface="Times New Roman" pitchFamily="18" charset="0"/>
                <a:cs typeface="Times New Roman" pitchFamily="18" charset="0"/>
              </a:rPr>
              <a:t>lối</a:t>
            </a:r>
            <a:r>
              <a:rPr lang="en-US" altLang="en-US" sz="2000" b="1" i="1" dirty="0" smtClean="0">
                <a:solidFill>
                  <a:srgbClr val="660066"/>
                </a:solidFill>
                <a:latin typeface="Times New Roman" pitchFamily="18" charset="0"/>
                <a:cs typeface="Times New Roman" pitchFamily="18" charset="0"/>
              </a:rPr>
              <a:t> </a:t>
            </a:r>
            <a:r>
              <a:rPr lang="en-US" altLang="en-US" sz="2000" b="1" i="1" dirty="0" err="1" smtClean="0">
                <a:solidFill>
                  <a:srgbClr val="660066"/>
                </a:solidFill>
                <a:latin typeface="Times New Roman" pitchFamily="18" charset="0"/>
                <a:cs typeface="Times New Roman" pitchFamily="18" charset="0"/>
              </a:rPr>
              <a:t>sống</a:t>
            </a:r>
            <a:r>
              <a:rPr lang="en-US" altLang="en-US" sz="2000" b="1" i="1" dirty="0" smtClean="0">
                <a:solidFill>
                  <a:srgbClr val="660066"/>
                </a:solidFill>
                <a:latin typeface="Times New Roman" pitchFamily="18" charset="0"/>
                <a:cs typeface="Times New Roman" pitchFamily="18" charset="0"/>
              </a:rPr>
              <a:t> </a:t>
            </a:r>
            <a:r>
              <a:rPr lang="en-US" altLang="en-US" sz="2000" b="1" i="1" dirty="0" err="1" smtClean="0">
                <a:solidFill>
                  <a:srgbClr val="660066"/>
                </a:solidFill>
                <a:latin typeface="Times New Roman" pitchFamily="18" charset="0"/>
                <a:cs typeface="Times New Roman" pitchFamily="18" charset="0"/>
              </a:rPr>
              <a:t>và</a:t>
            </a:r>
            <a:r>
              <a:rPr lang="en-US" altLang="en-US" sz="2000" b="1" i="1" dirty="0" smtClean="0">
                <a:solidFill>
                  <a:srgbClr val="660066"/>
                </a:solidFill>
                <a:latin typeface="Times New Roman" pitchFamily="18" charset="0"/>
                <a:cs typeface="Times New Roman" pitchFamily="18" charset="0"/>
              </a:rPr>
              <a:t> </a:t>
            </a:r>
            <a:r>
              <a:rPr lang="en-US" altLang="en-US" sz="2000" b="1" i="1" dirty="0" err="1" smtClean="0">
                <a:solidFill>
                  <a:srgbClr val="660066"/>
                </a:solidFill>
                <a:latin typeface="Times New Roman" pitchFamily="18" charset="0"/>
                <a:cs typeface="Times New Roman" pitchFamily="18" charset="0"/>
              </a:rPr>
              <a:t>ứng</a:t>
            </a:r>
            <a:r>
              <a:rPr lang="en-US" altLang="en-US" sz="2000" b="1" i="1" dirty="0" smtClean="0">
                <a:solidFill>
                  <a:srgbClr val="660066"/>
                </a:solidFill>
                <a:latin typeface="Times New Roman" pitchFamily="18" charset="0"/>
                <a:cs typeface="Times New Roman" pitchFamily="18" charset="0"/>
              </a:rPr>
              <a:t> </a:t>
            </a:r>
            <a:r>
              <a:rPr lang="en-US" altLang="en-US" sz="2000" b="1" i="1" dirty="0" err="1" smtClean="0">
                <a:solidFill>
                  <a:srgbClr val="660066"/>
                </a:solidFill>
                <a:latin typeface="Times New Roman" pitchFamily="18" charset="0"/>
                <a:cs typeface="Times New Roman" pitchFamily="18" charset="0"/>
              </a:rPr>
              <a:t>xử</a:t>
            </a:r>
            <a:r>
              <a:rPr lang="en-US" altLang="en-US" sz="2000" b="1" i="1" dirty="0" smtClean="0">
                <a:solidFill>
                  <a:srgbClr val="660066"/>
                </a:solidFill>
                <a:latin typeface="Times New Roman" pitchFamily="18" charset="0"/>
                <a:cs typeface="Times New Roman" pitchFamily="18" charset="0"/>
              </a:rPr>
              <a:t>  </a:t>
            </a:r>
            <a:r>
              <a:rPr lang="en-US" altLang="en-US" sz="2000" b="1" i="1" dirty="0" err="1" smtClean="0">
                <a:solidFill>
                  <a:srgbClr val="660066"/>
                </a:solidFill>
                <a:latin typeface="Times New Roman" pitchFamily="18" charset="0"/>
                <a:cs typeface="Times New Roman" pitchFamily="18" charset="0"/>
              </a:rPr>
              <a:t>được</a:t>
            </a:r>
            <a:r>
              <a:rPr lang="en-US" altLang="en-US" sz="2000" b="1" i="1" dirty="0" smtClean="0">
                <a:solidFill>
                  <a:srgbClr val="660066"/>
                </a:solidFill>
                <a:latin typeface="Times New Roman" pitchFamily="18" charset="0"/>
                <a:cs typeface="Times New Roman" pitchFamily="18" charset="0"/>
              </a:rPr>
              <a:t> </a:t>
            </a:r>
            <a:r>
              <a:rPr lang="en-US" altLang="en-US" sz="2000" b="1" i="1" dirty="0" err="1" smtClean="0">
                <a:solidFill>
                  <a:srgbClr val="660066"/>
                </a:solidFill>
                <a:latin typeface="Times New Roman" pitchFamily="18" charset="0"/>
                <a:cs typeface="Times New Roman" pitchFamily="18" charset="0"/>
              </a:rPr>
              <a:t>truyền</a:t>
            </a:r>
            <a:r>
              <a:rPr lang="en-US" altLang="en-US" sz="2000" b="1" i="1" dirty="0" smtClean="0">
                <a:solidFill>
                  <a:srgbClr val="660066"/>
                </a:solidFill>
                <a:latin typeface="Times New Roman" pitchFamily="18" charset="0"/>
                <a:cs typeface="Times New Roman" pitchFamily="18" charset="0"/>
              </a:rPr>
              <a:t> </a:t>
            </a:r>
            <a:r>
              <a:rPr lang="en-US" altLang="en-US" sz="2000" b="1" i="1" dirty="0" err="1" smtClean="0">
                <a:solidFill>
                  <a:srgbClr val="660066"/>
                </a:solidFill>
                <a:latin typeface="Times New Roman" pitchFamily="18" charset="0"/>
                <a:cs typeface="Times New Roman" pitchFamily="18" charset="0"/>
              </a:rPr>
              <a:t>từ</a:t>
            </a:r>
            <a:r>
              <a:rPr lang="en-US" altLang="en-US" sz="2000" b="1" i="1" dirty="0" smtClean="0">
                <a:solidFill>
                  <a:srgbClr val="660066"/>
                </a:solidFill>
                <a:latin typeface="Times New Roman" pitchFamily="18" charset="0"/>
                <a:cs typeface="Times New Roman" pitchFamily="18" charset="0"/>
              </a:rPr>
              <a:t> </a:t>
            </a:r>
            <a:r>
              <a:rPr lang="en-US" altLang="en-US" sz="2000" b="1" i="1" dirty="0" err="1" smtClean="0">
                <a:solidFill>
                  <a:srgbClr val="660066"/>
                </a:solidFill>
                <a:latin typeface="Times New Roman" pitchFamily="18" charset="0"/>
                <a:cs typeface="Times New Roman" pitchFamily="18" charset="0"/>
              </a:rPr>
              <a:t>thế</a:t>
            </a:r>
            <a:r>
              <a:rPr lang="en-US" altLang="en-US" sz="2000" b="1" i="1" dirty="0" smtClean="0">
                <a:solidFill>
                  <a:srgbClr val="660066"/>
                </a:solidFill>
                <a:latin typeface="Times New Roman" pitchFamily="18" charset="0"/>
                <a:cs typeface="Times New Roman" pitchFamily="18" charset="0"/>
              </a:rPr>
              <a:t> </a:t>
            </a:r>
            <a:r>
              <a:rPr lang="en-US" altLang="en-US" sz="2000" b="1" i="1" dirty="0" err="1" smtClean="0">
                <a:solidFill>
                  <a:srgbClr val="660066"/>
                </a:solidFill>
                <a:latin typeface="Times New Roman" pitchFamily="18" charset="0"/>
                <a:cs typeface="Times New Roman" pitchFamily="18" charset="0"/>
              </a:rPr>
              <a:t>hệ</a:t>
            </a:r>
            <a:r>
              <a:rPr lang="en-US" altLang="en-US" sz="2000" b="1" i="1" dirty="0" smtClean="0">
                <a:solidFill>
                  <a:srgbClr val="660066"/>
                </a:solidFill>
                <a:latin typeface="Times New Roman" pitchFamily="18" charset="0"/>
                <a:cs typeface="Times New Roman" pitchFamily="18" charset="0"/>
              </a:rPr>
              <a:t> </a:t>
            </a:r>
            <a:r>
              <a:rPr lang="en-US" altLang="en-US" sz="2000" b="1" i="1" dirty="0" err="1" smtClean="0">
                <a:solidFill>
                  <a:srgbClr val="660066"/>
                </a:solidFill>
                <a:latin typeface="Times New Roman" pitchFamily="18" charset="0"/>
                <a:cs typeface="Times New Roman" pitchFamily="18" charset="0"/>
              </a:rPr>
              <a:t>này</a:t>
            </a:r>
            <a:r>
              <a:rPr lang="en-US" altLang="en-US" sz="2000" b="1" i="1" dirty="0" smtClean="0">
                <a:solidFill>
                  <a:srgbClr val="660066"/>
                </a:solidFill>
                <a:latin typeface="Times New Roman" pitchFamily="18" charset="0"/>
                <a:cs typeface="Times New Roman" pitchFamily="18" charset="0"/>
              </a:rPr>
              <a:t> sang </a:t>
            </a:r>
            <a:r>
              <a:rPr lang="en-US" altLang="en-US" sz="2000" b="1" i="1" dirty="0" err="1" smtClean="0">
                <a:solidFill>
                  <a:srgbClr val="660066"/>
                </a:solidFill>
                <a:latin typeface="Times New Roman" pitchFamily="18" charset="0"/>
                <a:cs typeface="Times New Roman" pitchFamily="18" charset="0"/>
              </a:rPr>
              <a:t>thế</a:t>
            </a:r>
            <a:r>
              <a:rPr lang="en-US" altLang="en-US" sz="2000" b="1" i="1" dirty="0" smtClean="0">
                <a:solidFill>
                  <a:srgbClr val="660066"/>
                </a:solidFill>
                <a:latin typeface="Times New Roman" pitchFamily="18" charset="0"/>
                <a:cs typeface="Times New Roman" pitchFamily="18" charset="0"/>
              </a:rPr>
              <a:t> </a:t>
            </a:r>
            <a:r>
              <a:rPr lang="en-US" altLang="en-US" sz="2000" b="1" i="1" dirty="0" err="1" smtClean="0">
                <a:solidFill>
                  <a:srgbClr val="660066"/>
                </a:solidFill>
                <a:latin typeface="Times New Roman" pitchFamily="18" charset="0"/>
                <a:cs typeface="Times New Roman" pitchFamily="18" charset="0"/>
              </a:rPr>
              <a:t>hệ</a:t>
            </a:r>
            <a:r>
              <a:rPr lang="en-US" altLang="en-US" sz="2000" b="1" i="1" dirty="0" smtClean="0">
                <a:solidFill>
                  <a:srgbClr val="660066"/>
                </a:solidFill>
                <a:latin typeface="Times New Roman" pitchFamily="18" charset="0"/>
                <a:cs typeface="Times New Roman" pitchFamily="18" charset="0"/>
              </a:rPr>
              <a:t> </a:t>
            </a:r>
            <a:r>
              <a:rPr lang="en-US" altLang="en-US" sz="2000" b="1" i="1" dirty="0" err="1" smtClean="0">
                <a:solidFill>
                  <a:srgbClr val="660066"/>
                </a:solidFill>
                <a:latin typeface="Times New Roman" pitchFamily="18" charset="0"/>
                <a:cs typeface="Times New Roman" pitchFamily="18" charset="0"/>
              </a:rPr>
              <a:t>khác</a:t>
            </a:r>
            <a:r>
              <a:rPr lang="en-US" altLang="en-US" sz="2000" b="1" i="1" dirty="0" smtClean="0">
                <a:solidFill>
                  <a:srgbClr val="660066"/>
                </a:solidFill>
                <a:latin typeface="Times New Roman" pitchFamily="18" charset="0"/>
                <a:cs typeface="Times New Roman" pitchFamily="18" charset="0"/>
              </a:rPr>
              <a:t>.</a:t>
            </a:r>
          </a:p>
        </p:txBody>
      </p:sp>
      <p:pic>
        <p:nvPicPr>
          <p:cNvPr id="15" name="Picture 14" descr="58PIC58PIC58PIC58PICHsaGKG559akDq_PIC2018.png"/>
          <p:cNvPicPr>
            <a:picLocks noChangeAspect="1"/>
          </p:cNvPicPr>
          <p:nvPr/>
        </p:nvPicPr>
        <p:blipFill>
          <a:blip r:embed="rId7" cstate="print"/>
          <a:srcRect l="7143" t="16071" r="5357" b="14286"/>
          <a:stretch>
            <a:fillRect/>
          </a:stretch>
        </p:blipFill>
        <p:spPr>
          <a:xfrm>
            <a:off x="-252534" y="1211162"/>
            <a:ext cx="3383657" cy="5526343"/>
          </a:xfrm>
          <a:prstGeom prst="rect">
            <a:avLst/>
          </a:prstGeom>
        </p:spPr>
      </p:pic>
      <p:pic>
        <p:nvPicPr>
          <p:cNvPr id="16" name="图片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53251" y="908721"/>
            <a:ext cx="4148729" cy="6203656"/>
          </a:xfrm>
          <a:prstGeom prst="rect">
            <a:avLst/>
          </a:prstGeom>
        </p:spPr>
      </p:pic>
      <p:pic>
        <p:nvPicPr>
          <p:cNvPr id="17" name="Shape 1"/>
          <p:cNvPicPr/>
          <p:nvPr/>
        </p:nvPicPr>
        <p:blipFill>
          <a:blip r:embed="rId9"/>
          <a:stretch/>
        </p:blipFill>
        <p:spPr>
          <a:xfrm>
            <a:off x="8275320" y="4"/>
            <a:ext cx="868680" cy="1048385"/>
          </a:xfrm>
          <a:prstGeom prst="rect">
            <a:avLst/>
          </a:prstGeom>
          <a:noFill/>
          <a:ln>
            <a:noFill/>
          </a:ln>
        </p:spPr>
      </p:pic>
      <p:sp>
        <p:nvSpPr>
          <p:cNvPr id="3" name="TextBox 2"/>
          <p:cNvSpPr txBox="1"/>
          <p:nvPr/>
        </p:nvSpPr>
        <p:spPr>
          <a:xfrm>
            <a:off x="410069" y="689073"/>
            <a:ext cx="3489429" cy="707886"/>
          </a:xfrm>
          <a:prstGeom prst="rect">
            <a:avLst/>
          </a:prstGeom>
          <a:noFill/>
        </p:spPr>
        <p:txBody>
          <a:bodyPr wrap="square" rtlCol="0">
            <a:spAutoFit/>
          </a:bodyPr>
          <a:lstStyle/>
          <a:p>
            <a:r>
              <a:rPr lang="en-US" sz="4000" dirty="0" err="1" smtClean="0">
                <a:solidFill>
                  <a:srgbClr val="C00000"/>
                </a:solidFill>
                <a:latin typeface="Times New Roman" pitchFamily="18" charset="0"/>
                <a:cs typeface="Times New Roman" pitchFamily="18" charset="0"/>
              </a:rPr>
              <a:t>Các</a:t>
            </a:r>
            <a:r>
              <a:rPr lang="en-US" sz="4000" dirty="0" smtClean="0">
                <a:solidFill>
                  <a:srgbClr val="C00000"/>
                </a:solidFill>
                <a:latin typeface="Times New Roman" pitchFamily="18" charset="0"/>
                <a:cs typeface="Times New Roman" pitchFamily="18" charset="0"/>
              </a:rPr>
              <a:t> </a:t>
            </a:r>
            <a:r>
              <a:rPr lang="en-US" sz="4000" dirty="0" err="1" smtClean="0">
                <a:solidFill>
                  <a:srgbClr val="C00000"/>
                </a:solidFill>
                <a:latin typeface="Times New Roman" pitchFamily="18" charset="0"/>
                <a:cs typeface="Times New Roman" pitchFamily="18" charset="0"/>
              </a:rPr>
              <a:t>em</a:t>
            </a:r>
            <a:r>
              <a:rPr lang="en-US" sz="4000" dirty="0" smtClean="0">
                <a:solidFill>
                  <a:srgbClr val="C00000"/>
                </a:solidFill>
                <a:latin typeface="Times New Roman" pitchFamily="18" charset="0"/>
                <a:cs typeface="Times New Roman" pitchFamily="18" charset="0"/>
              </a:rPr>
              <a:t> ạ.</a:t>
            </a:r>
            <a:endParaRPr lang="en-US" sz="4000" dirty="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3879074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750"/>
                                        <p:tgtEl>
                                          <p:spTgt spid="8"/>
                                        </p:tgtEl>
                                      </p:cBhvr>
                                    </p:animEffect>
                                  </p:childTnLst>
                                </p:cTn>
                              </p:par>
                              <p:par>
                                <p:cTn id="8" presetID="42" presetClass="path" presetSubtype="0" fill="hold" nodeType="withEffect">
                                  <p:stCondLst>
                                    <p:cond delay="0"/>
                                  </p:stCondLst>
                                  <p:childTnLst>
                                    <p:animMotion origin="layout" path="M -0.12708 0.14746 L -0.07617 -0.04004 " pathEditMode="relative" rAng="0" ptsTypes="AA">
                                      <p:cBhvr>
                                        <p:cTn id="9" dur="750" fill="hold"/>
                                        <p:tgtEl>
                                          <p:spTgt spid="8"/>
                                        </p:tgtEl>
                                        <p:attrNameLst>
                                          <p:attrName>ppt_x</p:attrName>
                                          <p:attrName>ppt_y</p:attrName>
                                        </p:attrNameLst>
                                      </p:cBhvr>
                                      <p:rCtr x="2539" y="-9375"/>
                                    </p:animMotion>
                                  </p:childTnLst>
                                </p:cTn>
                              </p:par>
                            </p:childTnLst>
                          </p:cTn>
                        </p:par>
                        <p:par>
                          <p:cTn id="10" fill="hold">
                            <p:stCondLst>
                              <p:cond delay="750"/>
                            </p:stCondLst>
                            <p:childTnLst>
                              <p:par>
                                <p:cTn id="11" presetID="37" presetClass="entr" presetSubtype="0"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900" decel="100000" fill="hold"/>
                                        <p:tgtEl>
                                          <p:spTgt spid="11"/>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dissolve">
                                      <p:cBhvr>
                                        <p:cTn id="21" dur="500"/>
                                        <p:tgtEl>
                                          <p:spTgt spid="15"/>
                                        </p:tgtEl>
                                      </p:cBhvr>
                                    </p:animEffect>
                                  </p:childTnLst>
                                </p:cTn>
                              </p:par>
                              <p:par>
                                <p:cTn id="22" presetID="53"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 calcmode="lin" valueType="num">
                                      <p:cBhvr>
                                        <p:cTn id="24" dur="1000" fill="hold"/>
                                        <p:tgtEl>
                                          <p:spTgt spid="14"/>
                                        </p:tgtEl>
                                        <p:attrNameLst>
                                          <p:attrName>ppt_w</p:attrName>
                                        </p:attrNameLst>
                                      </p:cBhvr>
                                      <p:tavLst>
                                        <p:tav tm="0">
                                          <p:val>
                                            <p:fltVal val="0"/>
                                          </p:val>
                                        </p:tav>
                                        <p:tav tm="100000">
                                          <p:val>
                                            <p:strVal val="#ppt_w"/>
                                          </p:val>
                                        </p:tav>
                                      </p:tavLst>
                                    </p:anim>
                                    <p:anim calcmode="lin" valueType="num">
                                      <p:cBhvr>
                                        <p:cTn id="25" dur="1000" fill="hold"/>
                                        <p:tgtEl>
                                          <p:spTgt spid="14"/>
                                        </p:tgtEl>
                                        <p:attrNameLst>
                                          <p:attrName>ppt_h</p:attrName>
                                        </p:attrNameLst>
                                      </p:cBhvr>
                                      <p:tavLst>
                                        <p:tav tm="0">
                                          <p:val>
                                            <p:fltVal val="0"/>
                                          </p:val>
                                        </p:tav>
                                        <p:tav tm="100000">
                                          <p:val>
                                            <p:strVal val="#ppt_h"/>
                                          </p:val>
                                        </p:tav>
                                      </p:tavLst>
                                    </p:anim>
                                    <p:animEffect transition="in" filter="fade">
                                      <p:cBhvr>
                                        <p:cTn id="26" dur="10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barn(inVertical)">
                                      <p:cBhvr>
                                        <p:cTn id="31" dur="500"/>
                                        <p:tgtEl>
                                          <p:spTgt spid="16"/>
                                        </p:tgtEl>
                                      </p:cBhvr>
                                    </p:animEffect>
                                  </p:childTnLst>
                                </p:cTn>
                              </p:par>
                              <p:par>
                                <p:cTn id="32" presetID="12" presetClass="entr" presetSubtype="4"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slide(fromBottom)">
                                      <p:cBhvr>
                                        <p:cTn id="34" dur="20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barn(inVertical)">
                                      <p:cBhvr>
                                        <p:cTn id="39" dur="500"/>
                                        <p:tgtEl>
                                          <p:spTgt spid="7"/>
                                        </p:tgtEl>
                                      </p:cBhvr>
                                    </p:animEffect>
                                  </p:childTnLst>
                                </p:cTn>
                              </p:par>
                              <p:par>
                                <p:cTn id="40" presetID="12" presetClass="entr" presetSubtype="4" fill="hold" grpId="0" nodeType="with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slide(fromBottom)">
                                      <p:cBhvr>
                                        <p:cTn id="42"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95536" y="332656"/>
            <a:ext cx="7992888" cy="584775"/>
          </a:xfrm>
          <a:prstGeom prst="rect">
            <a:avLst/>
          </a:prstGeom>
          <a:noFill/>
        </p:spPr>
        <p:txBody>
          <a:bodyPr wrap="square" rtlCol="0">
            <a:spAutoFit/>
          </a:bodyPr>
          <a:lstStyle/>
          <a:p>
            <a:r>
              <a:rPr lang="en-US" sz="3200" b="1" dirty="0" smtClean="0">
                <a:solidFill>
                  <a:srgbClr val="FF0000"/>
                </a:solidFill>
                <a:latin typeface="Times New Roman" pitchFamily="18" charset="0"/>
                <a:cs typeface="Times New Roman" pitchFamily="18" charset="0"/>
              </a:rPr>
              <a:t>II. </a:t>
            </a:r>
            <a:r>
              <a:rPr lang="en-US" sz="3200" b="1" dirty="0" err="1" smtClean="0">
                <a:solidFill>
                  <a:srgbClr val="FF0000"/>
                </a:solidFill>
                <a:latin typeface="Times New Roman" pitchFamily="18" charset="0"/>
                <a:cs typeface="Times New Roman" pitchFamily="18" charset="0"/>
              </a:rPr>
              <a:t>Nội</a:t>
            </a:r>
            <a:r>
              <a:rPr lang="en-US" sz="3200" b="1" dirty="0" smtClean="0">
                <a:solidFill>
                  <a:srgbClr val="FF0000"/>
                </a:solidFill>
                <a:latin typeface="Times New Roman" pitchFamily="18" charset="0"/>
                <a:cs typeface="Times New Roman" pitchFamily="18" charset="0"/>
              </a:rPr>
              <a:t> dung</a:t>
            </a:r>
            <a:endParaRPr lang="en-US" sz="32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4225422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7150" y="1102185"/>
            <a:ext cx="8732520" cy="584775"/>
          </a:xfrm>
          <a:prstGeom prst="rect">
            <a:avLst/>
          </a:prstGeom>
        </p:spPr>
        <p:txBody>
          <a:bodyPr wrap="square">
            <a:spAutoFit/>
          </a:bodyPr>
          <a:lstStyle/>
          <a:p>
            <a:pPr algn="ctr"/>
            <a:r>
              <a:rPr lang="en-US" altLang="zh-CN" sz="3200" b="1" dirty="0" smtClean="0">
                <a:solidFill>
                  <a:prstClr val="black"/>
                </a:solidFill>
                <a:effectLst>
                  <a:glow rad="101600">
                    <a:srgbClr val="E6B91E">
                      <a:satMod val="175000"/>
                      <a:alpha val="40000"/>
                    </a:srgbClr>
                  </a:glow>
                </a:effectLst>
                <a:latin typeface="Times New Roman" pitchFamily="18" charset="0"/>
                <a:ea typeface="微软雅黑" panose="020B0503020204020204" charset="-122"/>
                <a:cs typeface="Times New Roman" pitchFamily="18" charset="0"/>
              </a:rPr>
              <a:t>1.</a:t>
            </a:r>
            <a:r>
              <a:rPr lang="en-US" altLang="zh-CN" sz="3200" b="1" dirty="0" smtClean="0">
                <a:solidFill>
                  <a:prstClr val="black"/>
                </a:solidFill>
                <a:effectLst>
                  <a:glow rad="101600">
                    <a:srgbClr val="E6B91E">
                      <a:satMod val="175000"/>
                      <a:alpha val="40000"/>
                    </a:srgbClr>
                  </a:glow>
                </a:effectLst>
                <a:latin typeface="Times New Roman" pitchFamily="18" charset="0"/>
                <a:ea typeface="微软雅黑" panose="020B0503020204020204" charset="-122"/>
                <a:cs typeface="Times New Roman" pitchFamily="18" charset="0"/>
              </a:rPr>
              <a:t> </a:t>
            </a:r>
            <a:r>
              <a:rPr lang="en-US" altLang="zh-CN" sz="3200" b="1" dirty="0" err="1">
                <a:solidFill>
                  <a:prstClr val="black"/>
                </a:solidFill>
                <a:effectLst>
                  <a:glow rad="101600">
                    <a:srgbClr val="E6B91E">
                      <a:satMod val="175000"/>
                      <a:alpha val="40000"/>
                    </a:srgbClr>
                  </a:glow>
                </a:effectLst>
                <a:latin typeface="Times New Roman" pitchFamily="18" charset="0"/>
                <a:ea typeface="微软雅黑" panose="020B0503020204020204" charset="-122"/>
                <a:cs typeface="Times New Roman" pitchFamily="18" charset="0"/>
              </a:rPr>
              <a:t>Khái</a:t>
            </a:r>
            <a:r>
              <a:rPr lang="en-US" altLang="zh-CN" sz="3200" b="1" dirty="0">
                <a:solidFill>
                  <a:prstClr val="black"/>
                </a:solidFill>
                <a:effectLst>
                  <a:glow rad="101600">
                    <a:srgbClr val="E6B91E">
                      <a:satMod val="175000"/>
                      <a:alpha val="40000"/>
                    </a:srgbClr>
                  </a:glow>
                </a:effectLst>
                <a:latin typeface="Times New Roman" pitchFamily="18" charset="0"/>
                <a:ea typeface="微软雅黑" panose="020B0503020204020204" charset="-122"/>
                <a:cs typeface="Times New Roman" pitchFamily="18" charset="0"/>
              </a:rPr>
              <a:t> </a:t>
            </a:r>
            <a:r>
              <a:rPr lang="en-US" altLang="zh-CN" sz="3200" b="1" dirty="0" err="1">
                <a:solidFill>
                  <a:prstClr val="black"/>
                </a:solidFill>
                <a:effectLst>
                  <a:glow rad="101600">
                    <a:srgbClr val="E6B91E">
                      <a:satMod val="175000"/>
                      <a:alpha val="40000"/>
                    </a:srgbClr>
                  </a:glow>
                </a:effectLst>
                <a:latin typeface="Times New Roman" pitchFamily="18" charset="0"/>
                <a:ea typeface="微软雅黑" panose="020B0503020204020204" charset="-122"/>
                <a:cs typeface="Times New Roman" pitchFamily="18" charset="0"/>
              </a:rPr>
              <a:t>niệm</a:t>
            </a:r>
            <a:r>
              <a:rPr lang="en-US" altLang="zh-CN" sz="3200" b="1" dirty="0">
                <a:solidFill>
                  <a:prstClr val="black"/>
                </a:solidFill>
                <a:effectLst>
                  <a:glow rad="101600">
                    <a:srgbClr val="E6B91E">
                      <a:satMod val="175000"/>
                      <a:alpha val="40000"/>
                    </a:srgbClr>
                  </a:glow>
                </a:effectLst>
                <a:latin typeface="Times New Roman" pitchFamily="18" charset="0"/>
                <a:ea typeface="微软雅黑" panose="020B0503020204020204" charset="-122"/>
                <a:cs typeface="Times New Roman" pitchFamily="18" charset="0"/>
              </a:rPr>
              <a:t> </a:t>
            </a:r>
            <a:r>
              <a:rPr lang="en-US" altLang="zh-CN" sz="3200" b="1" dirty="0" err="1">
                <a:solidFill>
                  <a:prstClr val="black"/>
                </a:solidFill>
                <a:effectLst>
                  <a:glow rad="101600">
                    <a:srgbClr val="E6B91E">
                      <a:satMod val="175000"/>
                      <a:alpha val="40000"/>
                    </a:srgbClr>
                  </a:glow>
                </a:effectLst>
                <a:latin typeface="Times New Roman" pitchFamily="18" charset="0"/>
                <a:ea typeface="微软雅黑" panose="020B0503020204020204" charset="-122"/>
                <a:cs typeface="Times New Roman" pitchFamily="18" charset="0"/>
              </a:rPr>
              <a:t>truyền</a:t>
            </a:r>
            <a:r>
              <a:rPr lang="en-US" altLang="zh-CN" sz="3200" b="1" dirty="0">
                <a:solidFill>
                  <a:prstClr val="black"/>
                </a:solidFill>
                <a:effectLst>
                  <a:glow rad="101600">
                    <a:srgbClr val="E6B91E">
                      <a:satMod val="175000"/>
                      <a:alpha val="40000"/>
                    </a:srgbClr>
                  </a:glow>
                </a:effectLst>
                <a:latin typeface="Times New Roman" pitchFamily="18" charset="0"/>
                <a:ea typeface="微软雅黑" panose="020B0503020204020204" charset="-122"/>
                <a:cs typeface="Times New Roman" pitchFamily="18" charset="0"/>
              </a:rPr>
              <a:t> </a:t>
            </a:r>
            <a:r>
              <a:rPr lang="en-US" altLang="zh-CN" sz="3200" b="1" dirty="0" err="1">
                <a:solidFill>
                  <a:prstClr val="black"/>
                </a:solidFill>
                <a:effectLst>
                  <a:glow rad="101600">
                    <a:srgbClr val="E6B91E">
                      <a:satMod val="175000"/>
                      <a:alpha val="40000"/>
                    </a:srgbClr>
                  </a:glow>
                </a:effectLst>
                <a:latin typeface="Times New Roman" pitchFamily="18" charset="0"/>
                <a:ea typeface="微软雅黑" panose="020B0503020204020204" charset="-122"/>
                <a:cs typeface="Times New Roman" pitchFamily="18" charset="0"/>
              </a:rPr>
              <a:t>thống</a:t>
            </a:r>
            <a:r>
              <a:rPr lang="en-US" altLang="zh-CN" sz="3200" b="1" dirty="0">
                <a:solidFill>
                  <a:prstClr val="black"/>
                </a:solidFill>
                <a:effectLst>
                  <a:glow rad="101600">
                    <a:srgbClr val="E6B91E">
                      <a:satMod val="175000"/>
                      <a:alpha val="40000"/>
                    </a:srgbClr>
                  </a:glow>
                </a:effectLst>
                <a:latin typeface="Times New Roman" pitchFamily="18" charset="0"/>
                <a:ea typeface="微软雅黑" panose="020B0503020204020204" charset="-122"/>
                <a:cs typeface="Times New Roman" pitchFamily="18" charset="0"/>
              </a:rPr>
              <a:t> </a:t>
            </a:r>
            <a:r>
              <a:rPr lang="en-US" altLang="zh-CN" sz="3200" b="1" dirty="0" err="1">
                <a:solidFill>
                  <a:prstClr val="black"/>
                </a:solidFill>
                <a:effectLst>
                  <a:glow rad="101600">
                    <a:srgbClr val="E6B91E">
                      <a:satMod val="175000"/>
                      <a:alpha val="40000"/>
                    </a:srgbClr>
                  </a:glow>
                </a:effectLst>
                <a:latin typeface="Times New Roman" pitchFamily="18" charset="0"/>
                <a:ea typeface="微软雅黑" panose="020B0503020204020204" charset="-122"/>
                <a:cs typeface="Times New Roman" pitchFamily="18" charset="0"/>
              </a:rPr>
              <a:t>gia</a:t>
            </a:r>
            <a:r>
              <a:rPr lang="en-US" altLang="zh-CN" sz="3200" b="1" dirty="0">
                <a:solidFill>
                  <a:prstClr val="black"/>
                </a:solidFill>
                <a:effectLst>
                  <a:glow rad="101600">
                    <a:srgbClr val="E6B91E">
                      <a:satMod val="175000"/>
                      <a:alpha val="40000"/>
                    </a:srgbClr>
                  </a:glow>
                </a:effectLst>
                <a:latin typeface="Times New Roman" pitchFamily="18" charset="0"/>
                <a:ea typeface="微软雅黑" panose="020B0503020204020204" charset="-122"/>
                <a:cs typeface="Times New Roman" pitchFamily="18" charset="0"/>
              </a:rPr>
              <a:t> </a:t>
            </a:r>
            <a:r>
              <a:rPr lang="en-US" altLang="zh-CN" sz="3200" b="1" dirty="0" err="1">
                <a:solidFill>
                  <a:prstClr val="black"/>
                </a:solidFill>
                <a:effectLst>
                  <a:glow rad="101600">
                    <a:srgbClr val="E6B91E">
                      <a:satMod val="175000"/>
                      <a:alpha val="40000"/>
                    </a:srgbClr>
                  </a:glow>
                </a:effectLst>
                <a:latin typeface="Times New Roman" pitchFamily="18" charset="0"/>
                <a:ea typeface="微软雅黑" panose="020B0503020204020204" charset="-122"/>
                <a:cs typeface="Times New Roman" pitchFamily="18" charset="0"/>
              </a:rPr>
              <a:t>đình</a:t>
            </a:r>
            <a:r>
              <a:rPr lang="en-US" altLang="zh-CN" sz="3200" b="1" dirty="0">
                <a:solidFill>
                  <a:prstClr val="black"/>
                </a:solidFill>
                <a:effectLst>
                  <a:glow rad="101600">
                    <a:srgbClr val="E6B91E">
                      <a:satMod val="175000"/>
                      <a:alpha val="40000"/>
                    </a:srgbClr>
                  </a:glow>
                </a:effectLst>
                <a:latin typeface="Times New Roman" pitchFamily="18" charset="0"/>
                <a:ea typeface="微软雅黑" panose="020B0503020204020204" charset="-122"/>
                <a:cs typeface="Times New Roman" pitchFamily="18" charset="0"/>
              </a:rPr>
              <a:t>, </a:t>
            </a:r>
            <a:r>
              <a:rPr lang="en-US" altLang="zh-CN" sz="3200" b="1" dirty="0" err="1">
                <a:solidFill>
                  <a:prstClr val="black"/>
                </a:solidFill>
                <a:effectLst>
                  <a:glow rad="101600">
                    <a:srgbClr val="E6B91E">
                      <a:satMod val="175000"/>
                      <a:alpha val="40000"/>
                    </a:srgbClr>
                  </a:glow>
                </a:effectLst>
                <a:latin typeface="Times New Roman" pitchFamily="18" charset="0"/>
                <a:ea typeface="微软雅黑" panose="020B0503020204020204" charset="-122"/>
                <a:cs typeface="Times New Roman" pitchFamily="18" charset="0"/>
              </a:rPr>
              <a:t>dòng</a:t>
            </a:r>
            <a:r>
              <a:rPr lang="en-US" altLang="zh-CN" sz="3200" b="1" dirty="0">
                <a:solidFill>
                  <a:prstClr val="black"/>
                </a:solidFill>
                <a:effectLst>
                  <a:glow rad="101600">
                    <a:srgbClr val="E6B91E">
                      <a:satMod val="175000"/>
                      <a:alpha val="40000"/>
                    </a:srgbClr>
                  </a:glow>
                </a:effectLst>
                <a:latin typeface="Times New Roman" pitchFamily="18" charset="0"/>
                <a:ea typeface="微软雅黑" panose="020B0503020204020204" charset="-122"/>
                <a:cs typeface="Times New Roman" pitchFamily="18" charset="0"/>
              </a:rPr>
              <a:t> </a:t>
            </a:r>
            <a:r>
              <a:rPr lang="en-US" altLang="zh-CN" sz="3200" b="1" dirty="0" err="1">
                <a:solidFill>
                  <a:prstClr val="black"/>
                </a:solidFill>
                <a:effectLst>
                  <a:glow rad="101600">
                    <a:srgbClr val="E6B91E">
                      <a:satMod val="175000"/>
                      <a:alpha val="40000"/>
                    </a:srgbClr>
                  </a:glow>
                </a:effectLst>
                <a:latin typeface="Times New Roman" pitchFamily="18" charset="0"/>
                <a:ea typeface="微软雅黑" panose="020B0503020204020204" charset="-122"/>
                <a:cs typeface="Times New Roman" pitchFamily="18" charset="0"/>
              </a:rPr>
              <a:t>họ</a:t>
            </a:r>
            <a:endParaRPr lang="zh-CN" altLang="en-US" sz="3200" b="1" dirty="0">
              <a:solidFill>
                <a:prstClr val="black"/>
              </a:solidFill>
              <a:effectLst>
                <a:glow rad="101600">
                  <a:srgbClr val="E6B91E">
                    <a:satMod val="175000"/>
                    <a:alpha val="40000"/>
                  </a:srgbClr>
                </a:glow>
              </a:effectLst>
              <a:latin typeface="Times New Roman" pitchFamily="18" charset="0"/>
              <a:ea typeface="微软雅黑" panose="020B0503020204020204" charset="-122"/>
              <a:cs typeface="Times New Roman" pitchFamily="18" charset="0"/>
            </a:endParaRPr>
          </a:p>
        </p:txBody>
      </p:sp>
      <p:sp>
        <p:nvSpPr>
          <p:cNvPr id="5" name="TextBox 4"/>
          <p:cNvSpPr txBox="1"/>
          <p:nvPr/>
        </p:nvSpPr>
        <p:spPr>
          <a:xfrm>
            <a:off x="480060" y="1844833"/>
            <a:ext cx="8663940" cy="2906693"/>
          </a:xfrm>
          <a:prstGeom prst="rect">
            <a:avLst/>
          </a:prstGeom>
          <a:noFill/>
        </p:spPr>
        <p:txBody>
          <a:bodyPr wrap="square" rtlCol="0">
            <a:spAutoFit/>
          </a:bodyPr>
          <a:lstStyle/>
          <a:p>
            <a:pPr algn="just">
              <a:lnSpc>
                <a:spcPct val="127000"/>
              </a:lnSpc>
              <a:spcAft>
                <a:spcPts val="200"/>
              </a:spcAft>
            </a:pPr>
            <a:r>
              <a:rPr lang="vi-VN" sz="3600" dirty="0">
                <a:solidFill>
                  <a:srgbClr val="FF0000"/>
                </a:solidFill>
                <a:latin typeface="Times New Roman"/>
                <a:ea typeface="Cambria"/>
              </a:rPr>
              <a:t>Truyền thống gia đình, dòng họ là những giá trị tốt đẹp mà gia đình, dòng họ đã tạo ra và được giữ gìn, phát huy từ thế hệ này sang thế hệ khác.</a:t>
            </a:r>
          </a:p>
        </p:txBody>
      </p:sp>
      <p:sp>
        <p:nvSpPr>
          <p:cNvPr id="6" name="Rounded Rectangle 5"/>
          <p:cNvSpPr/>
          <p:nvPr/>
        </p:nvSpPr>
        <p:spPr>
          <a:xfrm>
            <a:off x="492853" y="50607"/>
            <a:ext cx="8182525" cy="105156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srgbClr val="FFFFFF"/>
                </a:solidFill>
                <a:latin typeface="Times New Roman" pitchFamily="18" charset="0"/>
                <a:cs typeface="Times New Roman" pitchFamily="18" charset="0"/>
              </a:rPr>
              <a:t>E</a:t>
            </a:r>
            <a:r>
              <a:rPr lang="en-US" sz="3600" dirty="0" err="1" smtClean="0">
                <a:solidFill>
                  <a:srgbClr val="FFFFFF"/>
                </a:solidFill>
                <a:latin typeface="Times New Roman" pitchFamily="18" charset="0"/>
                <a:cs typeface="Times New Roman" pitchFamily="18" charset="0"/>
              </a:rPr>
              <a:t>m</a:t>
            </a:r>
            <a:r>
              <a:rPr lang="en-US" sz="3600" dirty="0" smtClean="0">
                <a:solidFill>
                  <a:srgbClr val="FFFFFF"/>
                </a:solidFill>
                <a:latin typeface="Times New Roman" pitchFamily="18" charset="0"/>
                <a:cs typeface="Times New Roman" pitchFamily="18" charset="0"/>
              </a:rPr>
              <a:t> </a:t>
            </a:r>
            <a:r>
              <a:rPr lang="en-US" sz="3600" dirty="0" err="1" smtClean="0">
                <a:solidFill>
                  <a:srgbClr val="FFFFFF"/>
                </a:solidFill>
                <a:latin typeface="Times New Roman" pitchFamily="18" charset="0"/>
                <a:cs typeface="Times New Roman" pitchFamily="18" charset="0"/>
              </a:rPr>
              <a:t>hãy</a:t>
            </a:r>
            <a:r>
              <a:rPr lang="en-US" sz="3600" dirty="0" smtClean="0">
                <a:solidFill>
                  <a:srgbClr val="FFFFFF"/>
                </a:solidFill>
                <a:latin typeface="Times New Roman" pitchFamily="18" charset="0"/>
                <a:cs typeface="Times New Roman" pitchFamily="18" charset="0"/>
              </a:rPr>
              <a:t> </a:t>
            </a:r>
            <a:r>
              <a:rPr lang="en-US" sz="3600" dirty="0" err="1" smtClean="0">
                <a:solidFill>
                  <a:srgbClr val="FFFFFF"/>
                </a:solidFill>
                <a:latin typeface="Times New Roman" pitchFamily="18" charset="0"/>
                <a:cs typeface="Times New Roman" pitchFamily="18" charset="0"/>
              </a:rPr>
              <a:t>nhắc</a:t>
            </a:r>
            <a:r>
              <a:rPr lang="en-US" sz="3600" dirty="0" smtClean="0">
                <a:solidFill>
                  <a:srgbClr val="FFFFFF"/>
                </a:solidFill>
                <a:latin typeface="Times New Roman" pitchFamily="18" charset="0"/>
                <a:cs typeface="Times New Roman" pitchFamily="18" charset="0"/>
              </a:rPr>
              <a:t> </a:t>
            </a:r>
            <a:r>
              <a:rPr lang="en-US" sz="3600" dirty="0" err="1" smtClean="0">
                <a:solidFill>
                  <a:srgbClr val="FFFFFF"/>
                </a:solidFill>
                <a:latin typeface="Times New Roman" pitchFamily="18" charset="0"/>
                <a:cs typeface="Times New Roman" pitchFamily="18" charset="0"/>
              </a:rPr>
              <a:t>lại</a:t>
            </a:r>
            <a:r>
              <a:rPr lang="en-US" sz="3600" dirty="0" smtClean="0">
                <a:solidFill>
                  <a:srgbClr val="FFFFFF"/>
                </a:solidFill>
                <a:latin typeface="Times New Roman" pitchFamily="18" charset="0"/>
                <a:cs typeface="Times New Roman" pitchFamily="18" charset="0"/>
              </a:rPr>
              <a:t> </a:t>
            </a:r>
            <a:r>
              <a:rPr lang="en-US" sz="3600" dirty="0" err="1" smtClean="0">
                <a:solidFill>
                  <a:srgbClr val="FFFFFF"/>
                </a:solidFill>
                <a:latin typeface="Times New Roman" pitchFamily="18" charset="0"/>
                <a:cs typeface="Times New Roman" pitchFamily="18" charset="0"/>
              </a:rPr>
              <a:t>cho</a:t>
            </a:r>
            <a:r>
              <a:rPr lang="en-US" sz="3600" dirty="0" smtClean="0">
                <a:solidFill>
                  <a:srgbClr val="FFFFFF"/>
                </a:solidFill>
                <a:latin typeface="Times New Roman" pitchFamily="18" charset="0"/>
                <a:cs typeface="Times New Roman" pitchFamily="18" charset="0"/>
              </a:rPr>
              <a:t> </a:t>
            </a:r>
            <a:r>
              <a:rPr lang="en-US" sz="3600" dirty="0" err="1">
                <a:solidFill>
                  <a:srgbClr val="FFFFFF"/>
                </a:solidFill>
                <a:latin typeface="Times New Roman" pitchFamily="18" charset="0"/>
                <a:cs typeface="Times New Roman" pitchFamily="18" charset="0"/>
              </a:rPr>
              <a:t>Cô</a:t>
            </a:r>
            <a:r>
              <a:rPr lang="en-US" sz="3600" dirty="0">
                <a:solidFill>
                  <a:srgbClr val="FFFFFF"/>
                </a:solidFill>
                <a:latin typeface="Times New Roman" pitchFamily="18" charset="0"/>
                <a:cs typeface="Times New Roman" pitchFamily="18" charset="0"/>
              </a:rPr>
              <a:t>  </a:t>
            </a:r>
            <a:r>
              <a:rPr lang="en-US" sz="3600" dirty="0" err="1" smtClean="0">
                <a:solidFill>
                  <a:srgbClr val="FFFFFF"/>
                </a:solidFill>
                <a:latin typeface="Times New Roman" pitchFamily="18" charset="0"/>
                <a:cs typeface="Times New Roman" pitchFamily="18" charset="0"/>
              </a:rPr>
              <a:t>biết</a:t>
            </a:r>
            <a:r>
              <a:rPr lang="en-US" sz="3600" dirty="0" smtClean="0">
                <a:solidFill>
                  <a:srgbClr val="FFFFFF"/>
                </a:solidFill>
                <a:latin typeface="Times New Roman" pitchFamily="18" charset="0"/>
                <a:cs typeface="Times New Roman" pitchFamily="18" charset="0"/>
              </a:rPr>
              <a:t> </a:t>
            </a:r>
            <a:r>
              <a:rPr lang="en-US" sz="3600" dirty="0" err="1" smtClean="0">
                <a:solidFill>
                  <a:srgbClr val="FFFFFF"/>
                </a:solidFill>
                <a:latin typeface="Times New Roman" pitchFamily="18" charset="0"/>
                <a:cs typeface="Times New Roman" pitchFamily="18" charset="0"/>
              </a:rPr>
              <a:t>thế</a:t>
            </a:r>
            <a:r>
              <a:rPr lang="en-US" sz="3600" dirty="0" smtClean="0">
                <a:solidFill>
                  <a:srgbClr val="FFFFFF"/>
                </a:solidFill>
                <a:latin typeface="Times New Roman" pitchFamily="18" charset="0"/>
                <a:cs typeface="Times New Roman" pitchFamily="18" charset="0"/>
              </a:rPr>
              <a:t> </a:t>
            </a:r>
            <a:r>
              <a:rPr lang="en-US" sz="3600" dirty="0" err="1" smtClean="0">
                <a:solidFill>
                  <a:srgbClr val="FFFFFF"/>
                </a:solidFill>
                <a:latin typeface="Times New Roman" pitchFamily="18" charset="0"/>
                <a:cs typeface="Times New Roman" pitchFamily="18" charset="0"/>
              </a:rPr>
              <a:t>nào</a:t>
            </a:r>
            <a:r>
              <a:rPr lang="en-US" sz="3600" dirty="0" smtClean="0">
                <a:solidFill>
                  <a:srgbClr val="FFFFFF"/>
                </a:solidFill>
                <a:latin typeface="Times New Roman" pitchFamily="18" charset="0"/>
                <a:cs typeface="Times New Roman" pitchFamily="18" charset="0"/>
              </a:rPr>
              <a:t> </a:t>
            </a:r>
            <a:r>
              <a:rPr lang="en-US" sz="3600" dirty="0" err="1" smtClean="0">
                <a:solidFill>
                  <a:srgbClr val="FFFFFF"/>
                </a:solidFill>
                <a:latin typeface="Times New Roman" pitchFamily="18" charset="0"/>
                <a:cs typeface="Times New Roman" pitchFamily="18" charset="0"/>
              </a:rPr>
              <a:t>là</a:t>
            </a:r>
            <a:r>
              <a:rPr lang="en-US" sz="3600" dirty="0" smtClean="0">
                <a:solidFill>
                  <a:srgbClr val="FFFFFF"/>
                </a:solidFill>
                <a:latin typeface="Times New Roman" pitchFamily="18" charset="0"/>
                <a:cs typeface="Times New Roman" pitchFamily="18" charset="0"/>
              </a:rPr>
              <a:t> </a:t>
            </a:r>
            <a:r>
              <a:rPr lang="en-US" sz="3600" dirty="0" err="1">
                <a:solidFill>
                  <a:srgbClr val="FFFFFF"/>
                </a:solidFill>
                <a:latin typeface="Times New Roman" pitchFamily="18" charset="0"/>
                <a:cs typeface="Times New Roman" pitchFamily="18" charset="0"/>
              </a:rPr>
              <a:t>truyền</a:t>
            </a:r>
            <a:r>
              <a:rPr lang="en-US" sz="3600" dirty="0">
                <a:solidFill>
                  <a:srgbClr val="FFFFFF"/>
                </a:solidFill>
                <a:latin typeface="Times New Roman" pitchFamily="18" charset="0"/>
                <a:cs typeface="Times New Roman" pitchFamily="18" charset="0"/>
              </a:rPr>
              <a:t> </a:t>
            </a:r>
            <a:r>
              <a:rPr lang="en-US" sz="3600" dirty="0" err="1">
                <a:solidFill>
                  <a:srgbClr val="FFFFFF"/>
                </a:solidFill>
                <a:latin typeface="Times New Roman" pitchFamily="18" charset="0"/>
                <a:cs typeface="Times New Roman" pitchFamily="18" charset="0"/>
              </a:rPr>
              <a:t>thống</a:t>
            </a:r>
            <a:r>
              <a:rPr lang="en-US" sz="3600" dirty="0">
                <a:solidFill>
                  <a:srgbClr val="FFFFFF"/>
                </a:solidFill>
                <a:latin typeface="Times New Roman" pitchFamily="18" charset="0"/>
                <a:cs typeface="Times New Roman" pitchFamily="18" charset="0"/>
              </a:rPr>
              <a:t> </a:t>
            </a:r>
            <a:r>
              <a:rPr lang="en-US" sz="3600" dirty="0" err="1">
                <a:solidFill>
                  <a:srgbClr val="FFFFFF"/>
                </a:solidFill>
                <a:latin typeface="Times New Roman" pitchFamily="18" charset="0"/>
                <a:cs typeface="Times New Roman" pitchFamily="18" charset="0"/>
              </a:rPr>
              <a:t>gia</a:t>
            </a:r>
            <a:r>
              <a:rPr lang="en-US" sz="3600" dirty="0">
                <a:solidFill>
                  <a:srgbClr val="FFFFFF"/>
                </a:solidFill>
                <a:latin typeface="Times New Roman" pitchFamily="18" charset="0"/>
                <a:cs typeface="Times New Roman" pitchFamily="18" charset="0"/>
              </a:rPr>
              <a:t> </a:t>
            </a:r>
            <a:r>
              <a:rPr lang="en-US" sz="3600" dirty="0" err="1">
                <a:solidFill>
                  <a:srgbClr val="FFFFFF"/>
                </a:solidFill>
                <a:latin typeface="Times New Roman" pitchFamily="18" charset="0"/>
                <a:cs typeface="Times New Roman" pitchFamily="18" charset="0"/>
              </a:rPr>
              <a:t>đình</a:t>
            </a:r>
            <a:r>
              <a:rPr lang="en-US" sz="3600" dirty="0">
                <a:solidFill>
                  <a:srgbClr val="FFFFFF"/>
                </a:solidFill>
                <a:latin typeface="Times New Roman" pitchFamily="18" charset="0"/>
                <a:cs typeface="Times New Roman" pitchFamily="18" charset="0"/>
              </a:rPr>
              <a:t>, </a:t>
            </a:r>
            <a:r>
              <a:rPr lang="en-US" sz="3600" dirty="0" err="1">
                <a:solidFill>
                  <a:srgbClr val="FFFFFF"/>
                </a:solidFill>
                <a:latin typeface="Times New Roman" pitchFamily="18" charset="0"/>
                <a:cs typeface="Times New Roman" pitchFamily="18" charset="0"/>
              </a:rPr>
              <a:t>dòng</a:t>
            </a:r>
            <a:r>
              <a:rPr lang="en-US" sz="3600" dirty="0">
                <a:solidFill>
                  <a:srgbClr val="FFFFFF"/>
                </a:solidFill>
                <a:latin typeface="Times New Roman" pitchFamily="18" charset="0"/>
                <a:cs typeface="Times New Roman" pitchFamily="18" charset="0"/>
              </a:rPr>
              <a:t> </a:t>
            </a:r>
            <a:r>
              <a:rPr lang="en-US" sz="3600" dirty="0" err="1">
                <a:solidFill>
                  <a:srgbClr val="FFFFFF"/>
                </a:solidFill>
                <a:latin typeface="Times New Roman" pitchFamily="18" charset="0"/>
                <a:cs typeface="Times New Roman" pitchFamily="18" charset="0"/>
              </a:rPr>
              <a:t>họ</a:t>
            </a:r>
            <a:r>
              <a:rPr lang="en-US" sz="3600" dirty="0">
                <a:solidFill>
                  <a:srgbClr val="FFFFFF"/>
                </a:solidFill>
                <a:latin typeface="Times New Roman" pitchFamily="18" charset="0"/>
                <a:cs typeface="Times New Roman" pitchFamily="18" charset="0"/>
              </a:rPr>
              <a:t> </a:t>
            </a:r>
            <a:r>
              <a:rPr lang="en-US" sz="3600" dirty="0" err="1">
                <a:solidFill>
                  <a:srgbClr val="FFFFFF"/>
                </a:solidFill>
                <a:latin typeface="Times New Roman" pitchFamily="18" charset="0"/>
                <a:cs typeface="Times New Roman" pitchFamily="18" charset="0"/>
              </a:rPr>
              <a:t>là</a:t>
            </a:r>
            <a:r>
              <a:rPr lang="en-US" sz="3600" dirty="0">
                <a:solidFill>
                  <a:srgbClr val="FFFFFF"/>
                </a:solidFill>
                <a:latin typeface="Times New Roman" pitchFamily="18" charset="0"/>
                <a:cs typeface="Times New Roman" pitchFamily="18" charset="0"/>
              </a:rPr>
              <a:t> </a:t>
            </a:r>
            <a:r>
              <a:rPr lang="en-US" sz="3600" dirty="0" err="1">
                <a:solidFill>
                  <a:srgbClr val="FFFFFF"/>
                </a:solidFill>
                <a:latin typeface="Times New Roman" pitchFamily="18" charset="0"/>
                <a:cs typeface="Times New Roman" pitchFamily="18" charset="0"/>
              </a:rPr>
              <a:t>gì</a:t>
            </a:r>
            <a:r>
              <a:rPr lang="en-US" sz="3600" dirty="0">
                <a:solidFill>
                  <a:srgbClr val="FFFFFF"/>
                </a:solidFill>
                <a:latin typeface="Times New Roman" pitchFamily="18" charset="0"/>
                <a:cs typeface="Times New Roman" pitchFamily="18" charset="0"/>
              </a:rPr>
              <a:t>?</a:t>
            </a:r>
          </a:p>
        </p:txBody>
      </p:sp>
      <p:sp>
        <p:nvSpPr>
          <p:cNvPr id="2" name="TextBox 1"/>
          <p:cNvSpPr txBox="1"/>
          <p:nvPr/>
        </p:nvSpPr>
        <p:spPr>
          <a:xfrm>
            <a:off x="354330" y="4312937"/>
            <a:ext cx="8515350" cy="2252924"/>
          </a:xfrm>
          <a:prstGeom prst="rect">
            <a:avLst/>
          </a:prstGeom>
          <a:noFill/>
        </p:spPr>
        <p:txBody>
          <a:bodyPr wrap="square" rtlCol="0">
            <a:spAutoFit/>
          </a:bodyPr>
          <a:lstStyle/>
          <a:p>
            <a:pPr algn="just">
              <a:lnSpc>
                <a:spcPct val="130000"/>
              </a:lnSpc>
              <a:spcAft>
                <a:spcPts val="200"/>
              </a:spcAft>
            </a:pPr>
            <a:r>
              <a:rPr lang="pt-BR" sz="3600" dirty="0">
                <a:solidFill>
                  <a:srgbClr val="FF0000"/>
                </a:solidFill>
                <a:latin typeface="Times New Roman"/>
                <a:ea typeface="Cambria"/>
              </a:rPr>
              <a:t>- Mỗi chúng ta phải t</a:t>
            </a:r>
            <a:r>
              <a:rPr lang="vi-VN" sz="3600" dirty="0">
                <a:solidFill>
                  <a:srgbClr val="FF0000"/>
                </a:solidFill>
                <a:latin typeface="Times New Roman"/>
                <a:ea typeface="Cambria"/>
              </a:rPr>
              <a:t>ự hào </a:t>
            </a:r>
            <a:r>
              <a:rPr lang="pt-BR" sz="3600" dirty="0">
                <a:solidFill>
                  <a:srgbClr val="FF0000"/>
                </a:solidFill>
                <a:latin typeface="Times New Roman"/>
                <a:ea typeface="Cambria"/>
              </a:rPr>
              <a:t>luôn </a:t>
            </a:r>
            <a:r>
              <a:rPr lang="vi-VN" sz="3600" dirty="0">
                <a:solidFill>
                  <a:srgbClr val="FF0000"/>
                </a:solidFill>
                <a:latin typeface="Times New Roman"/>
                <a:ea typeface="Cambria"/>
              </a:rPr>
              <a:t>hài lòng, hãnh diện về các giá trị tốt </a:t>
            </a:r>
            <a:r>
              <a:rPr lang="pt-BR" sz="3600" dirty="0">
                <a:solidFill>
                  <a:srgbClr val="FF0000"/>
                </a:solidFill>
                <a:latin typeface="Times New Roman"/>
                <a:ea typeface="Cambria"/>
              </a:rPr>
              <a:t>đẹp của </a:t>
            </a:r>
            <a:r>
              <a:rPr lang="vi-VN" sz="3600" dirty="0">
                <a:solidFill>
                  <a:srgbClr val="FF0000"/>
                </a:solidFill>
                <a:latin typeface="Times New Roman"/>
                <a:ea typeface="Cambria"/>
              </a:rPr>
              <a:t> truyền thống gia đình, dòng</a:t>
            </a:r>
            <a:r>
              <a:rPr lang="pt-BR" sz="3600" dirty="0">
                <a:solidFill>
                  <a:srgbClr val="FF0000"/>
                </a:solidFill>
                <a:latin typeface="Times New Roman"/>
                <a:ea typeface="Cambria"/>
              </a:rPr>
              <a:t> họ.</a:t>
            </a:r>
            <a:endParaRPr lang="en-US" sz="3200" dirty="0">
              <a:solidFill>
                <a:srgbClr val="FF0000"/>
              </a:solidFill>
              <a:latin typeface="Times New Roman"/>
              <a:ea typeface="Times New Roman"/>
            </a:endParaRPr>
          </a:p>
        </p:txBody>
      </p:sp>
    </p:spTree>
    <p:extLst>
      <p:ext uri="{BB962C8B-B14F-4D97-AF65-F5344CB8AC3E}">
        <p14:creationId xmlns:p14="http://schemas.microsoft.com/office/powerpoint/2010/main" val="2256460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barn(inVertical)">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54585" y="184125"/>
            <a:ext cx="1601434"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图片 1"/>
          <p:cNvPicPr>
            <a:picLocks noChangeAspect="1"/>
          </p:cNvPicPr>
          <p:nvPr/>
        </p:nvPicPr>
        <p:blipFill>
          <a:blip r:embed="rId3">
            <a:extLst>
              <a:ext uri="{28A0092B-C50C-407E-A947-70E740481C1C}">
                <a14:useLocalDpi xmlns:a14="http://schemas.microsoft.com/office/drawing/2010/main" val="0"/>
              </a:ext>
            </a:extLst>
          </a:blip>
          <a:srcRect l="8347" r="32761"/>
          <a:stretch>
            <a:fillRect/>
          </a:stretch>
        </p:blipFill>
        <p:spPr bwMode="auto">
          <a:xfrm>
            <a:off x="0" y="184125"/>
            <a:ext cx="1828800" cy="200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p:nvSpPr>
        <p:spPr bwMode="auto">
          <a:xfrm>
            <a:off x="113157" y="523828"/>
            <a:ext cx="9089231"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2800" b="1" dirty="0">
                <a:solidFill>
                  <a:srgbClr val="FF0000"/>
                </a:solidFill>
                <a:latin typeface="Times New Roman" pitchFamily="18" charset="0"/>
                <a:ea typeface="Helvetica Neue"/>
                <a:cs typeface="Times New Roman" pitchFamily="18" charset="0"/>
              </a:rPr>
              <a:t>TRÒ CHƠI </a:t>
            </a:r>
          </a:p>
          <a:p>
            <a:pPr algn="ctr" eaLnBrk="0" fontAlgn="base" hangingPunct="0">
              <a:spcBef>
                <a:spcPct val="0"/>
              </a:spcBef>
              <a:spcAft>
                <a:spcPct val="0"/>
              </a:spcAft>
            </a:pPr>
            <a:r>
              <a:rPr lang="en-US" altLang="en-US" sz="2800" b="1" dirty="0">
                <a:solidFill>
                  <a:srgbClr val="FF0000"/>
                </a:solidFill>
                <a:latin typeface="Times New Roman" pitchFamily="18" charset="0"/>
                <a:ea typeface="Helvetica Neue"/>
                <a:cs typeface="Times New Roman" pitchFamily="18" charset="0"/>
              </a:rPr>
              <a:t>“THỬ TÀI </a:t>
            </a:r>
            <a:r>
              <a:rPr lang="en-US" altLang="en-US" sz="2800" b="1" dirty="0" smtClean="0">
                <a:solidFill>
                  <a:srgbClr val="FF0000"/>
                </a:solidFill>
                <a:latin typeface="Times New Roman" pitchFamily="18" charset="0"/>
                <a:ea typeface="Helvetica Neue"/>
                <a:cs typeface="Times New Roman" pitchFamily="18" charset="0"/>
              </a:rPr>
              <a:t>HIỂU BIẾT”</a:t>
            </a:r>
            <a:endParaRPr lang="en-SG" altLang="en-US" sz="2800" b="1" dirty="0">
              <a:solidFill>
                <a:srgbClr val="FF0000"/>
              </a:solidFill>
              <a:latin typeface="Times New Roman" pitchFamily="18" charset="0"/>
              <a:cs typeface="Times New Roman" pitchFamily="18" charset="0"/>
            </a:endParaRPr>
          </a:p>
        </p:txBody>
      </p:sp>
      <p:sp>
        <p:nvSpPr>
          <p:cNvPr id="7" name="椭圆 1">
            <a:extLst>
              <a:ext uri="{FF2B5EF4-FFF2-40B4-BE49-F238E27FC236}">
                <a16:creationId xmlns="" xmlns:a16="http://schemas.microsoft.com/office/drawing/2014/main" id="{6398008A-62D9-48B7-972B-C5354C17C2A4}"/>
              </a:ext>
            </a:extLst>
          </p:cNvPr>
          <p:cNvSpPr>
            <a:spLocks noChangeArrowheads="1"/>
          </p:cNvSpPr>
          <p:nvPr/>
        </p:nvSpPr>
        <p:spPr bwMode="auto">
          <a:xfrm>
            <a:off x="73280" y="2093661"/>
            <a:ext cx="2120503" cy="3128962"/>
          </a:xfrm>
          <a:custGeom>
            <a:avLst/>
            <a:gdLst>
              <a:gd name="T0" fmla="*/ 0 w 1751265"/>
              <a:gd name="T1" fmla="*/ 0 h 1872208"/>
              <a:gd name="T2" fmla="*/ 1751265 w 1751265"/>
              <a:gd name="T3" fmla="*/ 1872208 h 1872208"/>
            </a:gdLst>
            <a:ahLst/>
            <a:cxnLst/>
            <a:rect l="T0" t="T1" r="T2" b="T3"/>
            <a:pathLst>
              <a:path w="1751265" h="1872208">
                <a:moveTo>
                  <a:pt x="936104" y="0"/>
                </a:moveTo>
                <a:cubicBezTo>
                  <a:pt x="1286069" y="0"/>
                  <a:pt x="1591179" y="192044"/>
                  <a:pt x="1751265" y="476797"/>
                </a:cubicBezTo>
                <a:cubicBezTo>
                  <a:pt x="1668191" y="615556"/>
                  <a:pt x="1621028" y="777971"/>
                  <a:pt x="1621028" y="951401"/>
                </a:cubicBezTo>
                <a:cubicBezTo>
                  <a:pt x="1621028" y="1118433"/>
                  <a:pt x="1664775" y="1275246"/>
                  <a:pt x="1741972" y="1410708"/>
                </a:cubicBezTo>
                <a:cubicBezTo>
                  <a:pt x="1580006" y="1687123"/>
                  <a:pt x="1279670" y="1872208"/>
                  <a:pt x="936104" y="1872208"/>
                </a:cubicBezTo>
                <a:cubicBezTo>
                  <a:pt x="419108" y="1872208"/>
                  <a:pt x="0" y="1453100"/>
                  <a:pt x="0" y="936104"/>
                </a:cubicBezTo>
                <a:cubicBezTo>
                  <a:pt x="0" y="419108"/>
                  <a:pt x="419108" y="0"/>
                  <a:pt x="936104" y="0"/>
                </a:cubicBezTo>
                <a:close/>
              </a:path>
            </a:pathLst>
          </a:custGeom>
          <a:solidFill>
            <a:srgbClr val="ED7D31">
              <a:lumMod val="40000"/>
              <a:lumOff val="60000"/>
            </a:srgbClr>
          </a:solidFill>
          <a:ln>
            <a:noFill/>
          </a:ln>
        </p:spPr>
        <p:txBody>
          <a:bodyPr lIns="121904" tIns="60952" rIns="121904" bIns="60952" anchor="ctr"/>
          <a:lstStyle/>
          <a:p>
            <a:pPr>
              <a:defRPr/>
            </a:pPr>
            <a:endParaRPr lang="zh-CN" altLang="zh-CN" sz="1600" kern="0">
              <a:solidFill>
                <a:prstClr val="black"/>
              </a:solidFill>
              <a:latin typeface="微软雅黑"/>
              <a:ea typeface="微软雅黑"/>
              <a:sym typeface="宋体" panose="02010600030101010101" pitchFamily="2" charset="-122"/>
            </a:endParaRPr>
          </a:p>
        </p:txBody>
      </p:sp>
      <p:sp>
        <p:nvSpPr>
          <p:cNvPr id="8" name="椭圆 1">
            <a:extLst>
              <a:ext uri="{FF2B5EF4-FFF2-40B4-BE49-F238E27FC236}">
                <a16:creationId xmlns="" xmlns:a16="http://schemas.microsoft.com/office/drawing/2014/main" id="{7611AD2D-28F0-47D1-A5ED-647E06C028F6}"/>
              </a:ext>
            </a:extLst>
          </p:cNvPr>
          <p:cNvSpPr>
            <a:spLocks noChangeArrowheads="1"/>
          </p:cNvSpPr>
          <p:nvPr/>
        </p:nvSpPr>
        <p:spPr bwMode="auto">
          <a:xfrm>
            <a:off x="2199086" y="2420888"/>
            <a:ext cx="2121694" cy="3128962"/>
          </a:xfrm>
          <a:custGeom>
            <a:avLst/>
            <a:gdLst>
              <a:gd name="T0" fmla="*/ 0 w 1751265"/>
              <a:gd name="T1" fmla="*/ 0 h 1872208"/>
              <a:gd name="T2" fmla="*/ 1751265 w 1751265"/>
              <a:gd name="T3" fmla="*/ 1872208 h 1872208"/>
            </a:gdLst>
            <a:ahLst/>
            <a:cxnLst/>
            <a:rect l="T0" t="T1" r="T2" b="T3"/>
            <a:pathLst>
              <a:path w="1751265" h="1872208">
                <a:moveTo>
                  <a:pt x="936104" y="0"/>
                </a:moveTo>
                <a:cubicBezTo>
                  <a:pt x="1286069" y="0"/>
                  <a:pt x="1591179" y="192044"/>
                  <a:pt x="1751265" y="476797"/>
                </a:cubicBezTo>
                <a:cubicBezTo>
                  <a:pt x="1668191" y="615556"/>
                  <a:pt x="1621028" y="777971"/>
                  <a:pt x="1621028" y="951401"/>
                </a:cubicBezTo>
                <a:cubicBezTo>
                  <a:pt x="1621028" y="1118433"/>
                  <a:pt x="1664775" y="1275246"/>
                  <a:pt x="1741972" y="1410708"/>
                </a:cubicBezTo>
                <a:cubicBezTo>
                  <a:pt x="1580006" y="1687123"/>
                  <a:pt x="1279670" y="1872208"/>
                  <a:pt x="936104" y="1872208"/>
                </a:cubicBezTo>
                <a:cubicBezTo>
                  <a:pt x="419108" y="1872208"/>
                  <a:pt x="0" y="1453100"/>
                  <a:pt x="0" y="936104"/>
                </a:cubicBezTo>
                <a:cubicBezTo>
                  <a:pt x="0" y="419108"/>
                  <a:pt x="419108" y="0"/>
                  <a:pt x="936104" y="0"/>
                </a:cubicBezTo>
                <a:close/>
              </a:path>
            </a:pathLst>
          </a:custGeom>
          <a:solidFill>
            <a:srgbClr val="A5A5A5">
              <a:lumMod val="60000"/>
              <a:lumOff val="40000"/>
            </a:srgbClr>
          </a:solidFill>
          <a:ln>
            <a:noFill/>
          </a:ln>
        </p:spPr>
        <p:txBody>
          <a:bodyPr lIns="121904" tIns="60952" rIns="121904" bIns="60952" anchor="ctr"/>
          <a:lstStyle/>
          <a:p>
            <a:pPr algn="ctr">
              <a:defRPr/>
            </a:pPr>
            <a:endParaRPr lang="zh-CN" altLang="zh-CN" sz="4200" kern="0">
              <a:solidFill>
                <a:prstClr val="black"/>
              </a:solidFill>
              <a:latin typeface="微软雅黑"/>
              <a:ea typeface="微软雅黑"/>
              <a:sym typeface="宋体" panose="02010600030101010101" pitchFamily="2" charset="-122"/>
            </a:endParaRPr>
          </a:p>
        </p:txBody>
      </p:sp>
      <p:sp>
        <p:nvSpPr>
          <p:cNvPr id="9" name="TextBox 22">
            <a:extLst>
              <a:ext uri="{FF2B5EF4-FFF2-40B4-BE49-F238E27FC236}">
                <a16:creationId xmlns="" xmlns:a16="http://schemas.microsoft.com/office/drawing/2014/main" id="{F04C6742-4453-4C43-AE72-203111F99271}"/>
              </a:ext>
            </a:extLst>
          </p:cNvPr>
          <p:cNvSpPr>
            <a:spLocks noChangeArrowheads="1"/>
          </p:cNvSpPr>
          <p:nvPr/>
        </p:nvSpPr>
        <p:spPr bwMode="auto">
          <a:xfrm>
            <a:off x="292949" y="2689498"/>
            <a:ext cx="1681163" cy="988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4" tIns="60952" rIns="121904" bIns="60952">
            <a:spAutoFit/>
          </a:bodyPr>
          <a:lstStyle/>
          <a:p>
            <a:pPr eaLnBrk="0" fontAlgn="base" hangingPunct="0">
              <a:lnSpc>
                <a:spcPct val="125000"/>
              </a:lnSpc>
              <a:spcBef>
                <a:spcPct val="0"/>
              </a:spcBef>
              <a:spcAft>
                <a:spcPct val="0"/>
              </a:spcAft>
              <a:defRPr/>
            </a:pPr>
            <a:r>
              <a:rPr lang="en-US" altLang="zh-CN" sz="2250" b="1" dirty="0" err="1" smtClean="0">
                <a:solidFill>
                  <a:srgbClr val="FF0000"/>
                </a:solidFill>
                <a:latin typeface="Times New Roman" pitchFamily="18" charset="0"/>
                <a:ea typeface="微软雅黑"/>
                <a:cs typeface="Times New Roman" pitchFamily="18" charset="0"/>
                <a:sym typeface="微软雅黑" panose="020B0503020204020204" pitchFamily="34" charset="-122"/>
              </a:rPr>
              <a:t>Thời</a:t>
            </a:r>
            <a:r>
              <a:rPr lang="en-US" altLang="zh-CN" sz="2250" b="1" dirty="0" smtClean="0">
                <a:solidFill>
                  <a:srgbClr val="FF0000"/>
                </a:solidFill>
                <a:latin typeface="Times New Roman" pitchFamily="18" charset="0"/>
                <a:ea typeface="微软雅黑"/>
                <a:cs typeface="Times New Roman" pitchFamily="18" charset="0"/>
                <a:sym typeface="微软雅黑" panose="020B0503020204020204" pitchFamily="34" charset="-122"/>
              </a:rPr>
              <a:t> </a:t>
            </a:r>
            <a:r>
              <a:rPr lang="en-US" altLang="zh-CN" sz="2250" b="1" dirty="0" err="1" smtClean="0">
                <a:solidFill>
                  <a:srgbClr val="FF0000"/>
                </a:solidFill>
                <a:latin typeface="Times New Roman" pitchFamily="18" charset="0"/>
                <a:ea typeface="微软雅黑"/>
                <a:cs typeface="Times New Roman" pitchFamily="18" charset="0"/>
                <a:sym typeface="微软雅黑" panose="020B0503020204020204" pitchFamily="34" charset="-122"/>
              </a:rPr>
              <a:t>gian</a:t>
            </a:r>
            <a:r>
              <a:rPr lang="en-US" altLang="zh-CN" sz="2250" b="1" dirty="0" smtClean="0">
                <a:solidFill>
                  <a:srgbClr val="FF0000"/>
                </a:solidFill>
                <a:latin typeface="Times New Roman" pitchFamily="18" charset="0"/>
                <a:ea typeface="微软雅黑"/>
                <a:cs typeface="Times New Roman" pitchFamily="18" charset="0"/>
                <a:sym typeface="微软雅黑" panose="020B0503020204020204" pitchFamily="34" charset="-122"/>
              </a:rPr>
              <a:t> 3 </a:t>
            </a:r>
            <a:r>
              <a:rPr lang="en-US" altLang="zh-CN" sz="2250" b="1" dirty="0" err="1" smtClean="0">
                <a:solidFill>
                  <a:srgbClr val="FF0000"/>
                </a:solidFill>
                <a:latin typeface="Times New Roman" pitchFamily="18" charset="0"/>
                <a:ea typeface="微软雅黑"/>
                <a:cs typeface="Times New Roman" pitchFamily="18" charset="0"/>
                <a:sym typeface="微软雅黑" panose="020B0503020204020204" pitchFamily="34" charset="-122"/>
              </a:rPr>
              <a:t>phút</a:t>
            </a:r>
            <a:endParaRPr lang="zh-CN" altLang="en-US" sz="2250" b="1" dirty="0">
              <a:solidFill>
                <a:srgbClr val="FF0000"/>
              </a:solidFill>
              <a:latin typeface="Times New Roman" pitchFamily="18" charset="0"/>
              <a:ea typeface="微软雅黑"/>
              <a:cs typeface="Times New Roman" pitchFamily="18" charset="0"/>
              <a:sym typeface="微软雅黑" panose="020B0503020204020204" pitchFamily="34" charset="-122"/>
            </a:endParaRPr>
          </a:p>
        </p:txBody>
      </p:sp>
      <p:sp>
        <p:nvSpPr>
          <p:cNvPr id="10" name="TextBox 24">
            <a:extLst>
              <a:ext uri="{FF2B5EF4-FFF2-40B4-BE49-F238E27FC236}">
                <a16:creationId xmlns="" xmlns:a16="http://schemas.microsoft.com/office/drawing/2014/main" id="{1B7AAC34-B9FC-49C0-9936-89ED1C9E75EE}"/>
              </a:ext>
            </a:extLst>
          </p:cNvPr>
          <p:cNvSpPr>
            <a:spLocks noChangeArrowheads="1"/>
          </p:cNvSpPr>
          <p:nvPr/>
        </p:nvSpPr>
        <p:spPr bwMode="auto">
          <a:xfrm>
            <a:off x="2363987" y="3068962"/>
            <a:ext cx="1791891" cy="158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4" tIns="60952" rIns="121904" bIns="60952">
            <a:spAutoFit/>
          </a:bodyPr>
          <a:lstStyle/>
          <a:p>
            <a:pPr eaLnBrk="0" fontAlgn="base" hangingPunct="0">
              <a:lnSpc>
                <a:spcPct val="125000"/>
              </a:lnSpc>
              <a:spcBef>
                <a:spcPct val="0"/>
              </a:spcBef>
              <a:spcAft>
                <a:spcPct val="0"/>
              </a:spcAft>
              <a:defRPr/>
            </a:pPr>
            <a:r>
              <a:rPr lang="en-US" sz="2531" b="1" dirty="0" err="1" smtClean="0">
                <a:solidFill>
                  <a:srgbClr val="FF0000"/>
                </a:solidFill>
                <a:latin typeface="Times New Roman" panose="02020603050405020304" pitchFamily="18" charset="0"/>
                <a:ea typeface="Arial Unicode MS"/>
              </a:rPr>
              <a:t>Các</a:t>
            </a:r>
            <a:r>
              <a:rPr lang="en-US" sz="2531" b="1" dirty="0" smtClean="0">
                <a:solidFill>
                  <a:srgbClr val="FF0000"/>
                </a:solidFill>
                <a:latin typeface="Times New Roman" panose="02020603050405020304" pitchFamily="18" charset="0"/>
                <a:ea typeface="Arial Unicode MS"/>
              </a:rPr>
              <a:t> </a:t>
            </a:r>
            <a:r>
              <a:rPr lang="en-US" sz="2531" b="1" dirty="0" err="1" smtClean="0">
                <a:solidFill>
                  <a:srgbClr val="FF0000"/>
                </a:solidFill>
                <a:latin typeface="Times New Roman" panose="02020603050405020304" pitchFamily="18" charset="0"/>
                <a:ea typeface="Arial Unicode MS"/>
              </a:rPr>
              <a:t>em</a:t>
            </a:r>
            <a:r>
              <a:rPr lang="en-US" sz="2531" b="1" dirty="0" smtClean="0">
                <a:solidFill>
                  <a:srgbClr val="FF0000"/>
                </a:solidFill>
                <a:latin typeface="Times New Roman" panose="02020603050405020304" pitchFamily="18" charset="0"/>
                <a:ea typeface="Arial Unicode MS"/>
              </a:rPr>
              <a:t> </a:t>
            </a:r>
            <a:r>
              <a:rPr lang="en-US" sz="2531" b="1" dirty="0" err="1" smtClean="0">
                <a:solidFill>
                  <a:srgbClr val="FF0000"/>
                </a:solidFill>
                <a:latin typeface="Times New Roman" panose="02020603050405020304" pitchFamily="18" charset="0"/>
                <a:ea typeface="Arial Unicode MS"/>
              </a:rPr>
              <a:t>viết</a:t>
            </a:r>
            <a:r>
              <a:rPr lang="en-US" sz="2531" b="1" dirty="0" smtClean="0">
                <a:solidFill>
                  <a:srgbClr val="FF0000"/>
                </a:solidFill>
                <a:latin typeface="Times New Roman" panose="02020603050405020304" pitchFamily="18" charset="0"/>
                <a:ea typeface="Arial Unicode MS"/>
              </a:rPr>
              <a:t> </a:t>
            </a:r>
            <a:r>
              <a:rPr lang="en-US" sz="2531" b="1" dirty="0" err="1" smtClean="0">
                <a:solidFill>
                  <a:srgbClr val="FF0000"/>
                </a:solidFill>
                <a:latin typeface="Times New Roman" panose="02020603050405020304" pitchFamily="18" charset="0"/>
                <a:ea typeface="Arial Unicode MS"/>
              </a:rPr>
              <a:t>ra</a:t>
            </a:r>
            <a:r>
              <a:rPr lang="en-US" sz="2531" b="1" dirty="0" smtClean="0">
                <a:solidFill>
                  <a:srgbClr val="FF0000"/>
                </a:solidFill>
                <a:latin typeface="Times New Roman" panose="02020603050405020304" pitchFamily="18" charset="0"/>
                <a:ea typeface="Arial Unicode MS"/>
              </a:rPr>
              <a:t> </a:t>
            </a:r>
            <a:r>
              <a:rPr lang="en-US" sz="2531" b="1" dirty="0" err="1" smtClean="0">
                <a:solidFill>
                  <a:srgbClr val="FF0000"/>
                </a:solidFill>
                <a:latin typeface="Times New Roman" panose="02020603050405020304" pitchFamily="18" charset="0"/>
                <a:ea typeface="Arial Unicode MS"/>
              </a:rPr>
              <a:t>vở</a:t>
            </a:r>
            <a:r>
              <a:rPr lang="en-US" sz="2531" b="1" dirty="0" smtClean="0">
                <a:solidFill>
                  <a:srgbClr val="FF0000"/>
                </a:solidFill>
                <a:latin typeface="Times New Roman" panose="02020603050405020304" pitchFamily="18" charset="0"/>
                <a:ea typeface="Arial Unicode MS"/>
              </a:rPr>
              <a:t> </a:t>
            </a:r>
            <a:r>
              <a:rPr lang="en-US" sz="2531" b="1" dirty="0" err="1" smtClean="0">
                <a:solidFill>
                  <a:srgbClr val="FF0000"/>
                </a:solidFill>
                <a:latin typeface="Times New Roman" panose="02020603050405020304" pitchFamily="18" charset="0"/>
                <a:ea typeface="Arial Unicode MS"/>
              </a:rPr>
              <a:t>nháp</a:t>
            </a:r>
            <a:r>
              <a:rPr lang="en-US" sz="2531" b="1" dirty="0" smtClean="0">
                <a:solidFill>
                  <a:srgbClr val="FF0000"/>
                </a:solidFill>
                <a:latin typeface="Times New Roman" panose="02020603050405020304" pitchFamily="18" charset="0"/>
                <a:ea typeface="Arial Unicode MS"/>
              </a:rPr>
              <a:t>.</a:t>
            </a:r>
            <a:endParaRPr lang="zh-CN" altLang="en-US" sz="2250" b="1" dirty="0">
              <a:solidFill>
                <a:srgbClr val="FF0000"/>
              </a:solidFill>
              <a:latin typeface="微软雅黑"/>
              <a:ea typeface="微软雅黑"/>
              <a:sym typeface="微软雅黑" panose="020B0503020204020204" pitchFamily="34" charset="-122"/>
            </a:endParaRPr>
          </a:p>
        </p:txBody>
      </p:sp>
      <p:sp>
        <p:nvSpPr>
          <p:cNvPr id="11" name="椭圆 1">
            <a:extLst>
              <a:ext uri="{FF2B5EF4-FFF2-40B4-BE49-F238E27FC236}">
                <a16:creationId xmlns="" xmlns:a16="http://schemas.microsoft.com/office/drawing/2014/main" id="{B3A023A6-EDCC-4E72-BCB0-88DBB90B39F2}"/>
              </a:ext>
            </a:extLst>
          </p:cNvPr>
          <p:cNvSpPr>
            <a:spLocks noChangeArrowheads="1"/>
          </p:cNvSpPr>
          <p:nvPr/>
        </p:nvSpPr>
        <p:spPr bwMode="auto">
          <a:xfrm>
            <a:off x="4402474" y="2590800"/>
            <a:ext cx="2120504" cy="3364770"/>
          </a:xfrm>
          <a:custGeom>
            <a:avLst/>
            <a:gdLst>
              <a:gd name="T0" fmla="*/ 0 w 1751265"/>
              <a:gd name="T1" fmla="*/ 0 h 1872208"/>
              <a:gd name="T2" fmla="*/ 1751265 w 1751265"/>
              <a:gd name="T3" fmla="*/ 1872208 h 1872208"/>
            </a:gdLst>
            <a:ahLst/>
            <a:cxnLst/>
            <a:rect l="T0" t="T1" r="T2" b="T3"/>
            <a:pathLst>
              <a:path w="1751265" h="1872208">
                <a:moveTo>
                  <a:pt x="936104" y="0"/>
                </a:moveTo>
                <a:cubicBezTo>
                  <a:pt x="1286069" y="0"/>
                  <a:pt x="1591179" y="192044"/>
                  <a:pt x="1751265" y="476797"/>
                </a:cubicBezTo>
                <a:cubicBezTo>
                  <a:pt x="1668191" y="615556"/>
                  <a:pt x="1621028" y="777971"/>
                  <a:pt x="1621028" y="951401"/>
                </a:cubicBezTo>
                <a:cubicBezTo>
                  <a:pt x="1621028" y="1118433"/>
                  <a:pt x="1664775" y="1275246"/>
                  <a:pt x="1741972" y="1410708"/>
                </a:cubicBezTo>
                <a:cubicBezTo>
                  <a:pt x="1580006" y="1687123"/>
                  <a:pt x="1279670" y="1872208"/>
                  <a:pt x="936104" y="1872208"/>
                </a:cubicBezTo>
                <a:cubicBezTo>
                  <a:pt x="419108" y="1872208"/>
                  <a:pt x="0" y="1453100"/>
                  <a:pt x="0" y="936104"/>
                </a:cubicBezTo>
                <a:cubicBezTo>
                  <a:pt x="0" y="419108"/>
                  <a:pt x="419108" y="0"/>
                  <a:pt x="936104" y="0"/>
                </a:cubicBezTo>
                <a:close/>
              </a:path>
            </a:pathLst>
          </a:custGeom>
          <a:solidFill>
            <a:srgbClr val="5B9BD5">
              <a:lumMod val="20000"/>
              <a:lumOff val="80000"/>
            </a:srgbClr>
          </a:solidFill>
          <a:ln>
            <a:solidFill>
              <a:srgbClr val="5B9BD5">
                <a:lumMod val="40000"/>
                <a:lumOff val="60000"/>
              </a:srgbClr>
            </a:solidFill>
          </a:ln>
        </p:spPr>
        <p:txBody>
          <a:bodyPr lIns="121904" tIns="60952" rIns="121904" bIns="60952" anchor="ctr"/>
          <a:lstStyle/>
          <a:p>
            <a:pPr algn="ctr">
              <a:defRPr/>
            </a:pPr>
            <a:endParaRPr lang="zh-CN" altLang="zh-CN" sz="4200" kern="0">
              <a:solidFill>
                <a:prstClr val="black"/>
              </a:solidFill>
              <a:latin typeface="微软雅黑"/>
              <a:ea typeface="微软雅黑"/>
              <a:sym typeface="宋体" panose="02010600030101010101" pitchFamily="2" charset="-122"/>
            </a:endParaRPr>
          </a:p>
        </p:txBody>
      </p:sp>
      <p:sp>
        <p:nvSpPr>
          <p:cNvPr id="12" name="TextBox 26">
            <a:extLst>
              <a:ext uri="{FF2B5EF4-FFF2-40B4-BE49-F238E27FC236}">
                <a16:creationId xmlns="" xmlns:a16="http://schemas.microsoft.com/office/drawing/2014/main" id="{F3DF4417-35F3-40EF-9FD8-0EB660A199D6}"/>
              </a:ext>
            </a:extLst>
          </p:cNvPr>
          <p:cNvSpPr>
            <a:spLocks noChangeArrowheads="1"/>
          </p:cNvSpPr>
          <p:nvPr/>
        </p:nvSpPr>
        <p:spPr bwMode="auto">
          <a:xfrm>
            <a:off x="4685274" y="2920248"/>
            <a:ext cx="1948121" cy="2557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04" tIns="60952" rIns="121904" bIns="60952">
            <a:spAutoFit/>
          </a:bodyPr>
          <a:lstStyle/>
          <a:p>
            <a:pPr eaLnBrk="0" fontAlgn="base" hangingPunct="0">
              <a:lnSpc>
                <a:spcPct val="125000"/>
              </a:lnSpc>
              <a:spcBef>
                <a:spcPct val="0"/>
              </a:spcBef>
              <a:spcAft>
                <a:spcPct val="0"/>
              </a:spcAft>
              <a:defRPr/>
            </a:pPr>
            <a:r>
              <a:rPr lang="en-US" sz="2531" b="1" dirty="0" err="1" smtClean="0">
                <a:solidFill>
                  <a:srgbClr val="FF0000"/>
                </a:solidFill>
                <a:latin typeface="Times New Roman" panose="02020603050405020304" pitchFamily="18" charset="0"/>
                <a:ea typeface="Arial Unicode MS"/>
              </a:rPr>
              <a:t>liệt</a:t>
            </a:r>
            <a:r>
              <a:rPr lang="en-US" sz="2531" b="1" dirty="0" smtClean="0">
                <a:solidFill>
                  <a:srgbClr val="FF0000"/>
                </a:solidFill>
                <a:latin typeface="Times New Roman" panose="02020603050405020304" pitchFamily="18" charset="0"/>
                <a:ea typeface="Arial Unicode MS"/>
              </a:rPr>
              <a:t> </a:t>
            </a:r>
            <a:r>
              <a:rPr lang="en-US" sz="2531" b="1" dirty="0">
                <a:solidFill>
                  <a:srgbClr val="FF0000"/>
                </a:solidFill>
                <a:latin typeface="Times New Roman" panose="02020603050405020304" pitchFamily="18" charset="0"/>
                <a:ea typeface="Arial Unicode MS"/>
              </a:rPr>
              <a:t>k</a:t>
            </a:r>
            <a:r>
              <a:rPr lang="fr-FR" sz="2531" b="1" dirty="0">
                <a:solidFill>
                  <a:srgbClr val="FF0000"/>
                </a:solidFill>
                <a:latin typeface="Times New Roman" panose="02020603050405020304" pitchFamily="18" charset="0"/>
                <a:ea typeface="Arial Unicode MS"/>
              </a:rPr>
              <a:t>ê </a:t>
            </a:r>
            <a:r>
              <a:rPr lang="pt-PT" sz="2531" b="1" dirty="0">
                <a:solidFill>
                  <a:srgbClr val="FF0000"/>
                </a:solidFill>
                <a:latin typeface="Times New Roman" panose="02020603050405020304" pitchFamily="18" charset="0"/>
                <a:ea typeface="Arial Unicode MS"/>
              </a:rPr>
              <a:t>nh</a:t>
            </a:r>
            <a:r>
              <a:rPr lang="en-US" sz="2531" b="1" dirty="0" err="1">
                <a:solidFill>
                  <a:srgbClr val="FF0000"/>
                </a:solidFill>
                <a:latin typeface="Times New Roman" panose="02020603050405020304" pitchFamily="18" charset="0"/>
                <a:ea typeface="Arial Unicode MS"/>
              </a:rPr>
              <a:t>ững</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truyền</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thống</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mà</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em</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biết</a:t>
            </a:r>
            <a:r>
              <a:rPr lang="en-US" sz="2531" b="1" dirty="0">
                <a:solidFill>
                  <a:srgbClr val="FF0000"/>
                </a:solidFill>
                <a:latin typeface="Times New Roman" panose="02020603050405020304" pitchFamily="18" charset="0"/>
                <a:ea typeface="Arial Unicode MS"/>
              </a:rPr>
              <a:t> </a:t>
            </a:r>
          </a:p>
        </p:txBody>
      </p:sp>
      <p:sp>
        <p:nvSpPr>
          <p:cNvPr id="13" name="椭圆 11">
            <a:extLst>
              <a:ext uri="{FF2B5EF4-FFF2-40B4-BE49-F238E27FC236}">
                <a16:creationId xmlns="" xmlns:a16="http://schemas.microsoft.com/office/drawing/2014/main" id="{2A1971D4-B7CF-4AB7-B353-78B896BF0082}"/>
              </a:ext>
            </a:extLst>
          </p:cNvPr>
          <p:cNvSpPr>
            <a:spLocks noChangeArrowheads="1"/>
          </p:cNvSpPr>
          <p:nvPr/>
        </p:nvSpPr>
        <p:spPr bwMode="auto">
          <a:xfrm>
            <a:off x="6156176" y="1772817"/>
            <a:ext cx="2553483" cy="4392488"/>
          </a:xfrm>
          <a:prstGeom prst="ellipse">
            <a:avLst/>
          </a:prstGeom>
          <a:solidFill>
            <a:srgbClr val="00FFCC"/>
          </a:solidFill>
          <a:ln>
            <a:noFill/>
          </a:ln>
        </p:spPr>
        <p:txBody>
          <a:bodyPr lIns="121904" tIns="60952" rIns="121904" bIns="60952" anchor="ctr"/>
          <a:lstStyle/>
          <a:p>
            <a:pPr algn="ctr">
              <a:defRPr/>
            </a:pPr>
            <a:endParaRPr lang="zh-CN" altLang="zh-CN" sz="4200" kern="0">
              <a:solidFill>
                <a:prstClr val="black"/>
              </a:solidFill>
              <a:latin typeface="微软雅黑"/>
              <a:ea typeface="微软雅黑"/>
              <a:sym typeface="宋体" panose="02010600030101010101" pitchFamily="2" charset="-122"/>
            </a:endParaRPr>
          </a:p>
        </p:txBody>
      </p:sp>
      <p:sp>
        <p:nvSpPr>
          <p:cNvPr id="14" name="TextBox 28">
            <a:extLst>
              <a:ext uri="{FF2B5EF4-FFF2-40B4-BE49-F238E27FC236}">
                <a16:creationId xmlns="" xmlns:a16="http://schemas.microsoft.com/office/drawing/2014/main" id="{8478CA23-A6CC-4E6E-BFFA-91CE5F79A294}"/>
              </a:ext>
            </a:extLst>
          </p:cNvPr>
          <p:cNvSpPr>
            <a:spLocks noChangeArrowheads="1"/>
          </p:cNvSpPr>
          <p:nvPr/>
        </p:nvSpPr>
        <p:spPr bwMode="auto">
          <a:xfrm>
            <a:off x="6615202" y="2093662"/>
            <a:ext cx="1708547" cy="344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4" tIns="60952" rIns="121904" bIns="60952">
            <a:spAutoFit/>
          </a:bodyPr>
          <a:lstStyle/>
          <a:p>
            <a:pPr eaLnBrk="0" fontAlgn="base" hangingPunct="0">
              <a:spcBef>
                <a:spcPct val="0"/>
              </a:spcBef>
              <a:spcAft>
                <a:spcPct val="0"/>
              </a:spcAft>
              <a:defRPr/>
            </a:pPr>
            <a:r>
              <a:rPr lang="en-US" sz="2400" b="1" dirty="0" err="1" smtClean="0">
                <a:solidFill>
                  <a:srgbClr val="FF0000"/>
                </a:solidFill>
                <a:latin typeface="Times New Roman" panose="02020603050405020304" pitchFamily="18" charset="0"/>
                <a:ea typeface="Arial Unicode MS"/>
              </a:rPr>
              <a:t>Em</a:t>
            </a:r>
            <a:r>
              <a:rPr lang="en-US" sz="2400" b="1" dirty="0" smtClean="0">
                <a:solidFill>
                  <a:srgbClr val="FF0000"/>
                </a:solidFill>
                <a:latin typeface="Times New Roman" panose="02020603050405020304" pitchFamily="18" charset="0"/>
                <a:ea typeface="Arial Unicode MS"/>
              </a:rPr>
              <a:t> </a:t>
            </a:r>
            <a:r>
              <a:rPr lang="en-US" sz="2400" b="1" dirty="0" err="1" smtClean="0">
                <a:solidFill>
                  <a:srgbClr val="FF0000"/>
                </a:solidFill>
                <a:latin typeface="Times New Roman" panose="02020603050405020304" pitchFamily="18" charset="0"/>
                <a:ea typeface="Arial Unicode MS"/>
              </a:rPr>
              <a:t>nào</a:t>
            </a:r>
            <a:r>
              <a:rPr lang="en-US" sz="2400" b="1" dirty="0" smtClean="0">
                <a:solidFill>
                  <a:srgbClr val="FF0000"/>
                </a:solidFill>
                <a:latin typeface="Times New Roman" panose="02020603050405020304" pitchFamily="18" charset="0"/>
                <a:ea typeface="Arial Unicode MS"/>
              </a:rPr>
              <a:t> </a:t>
            </a:r>
            <a:r>
              <a:rPr lang="en-US" sz="2400" b="1" dirty="0" err="1" smtClean="0">
                <a:solidFill>
                  <a:srgbClr val="FF0000"/>
                </a:solidFill>
                <a:latin typeface="Times New Roman" panose="02020603050405020304" pitchFamily="18" charset="0"/>
                <a:ea typeface="Arial Unicode MS"/>
              </a:rPr>
              <a:t>viết</a:t>
            </a:r>
            <a:r>
              <a:rPr lang="en-US" sz="2400" b="1" dirty="0" smtClean="0">
                <a:solidFill>
                  <a:srgbClr val="FF0000"/>
                </a:solidFill>
                <a:latin typeface="Times New Roman" panose="02020603050405020304" pitchFamily="18" charset="0"/>
                <a:ea typeface="Arial Unicode MS"/>
              </a:rPr>
              <a:t> </a:t>
            </a:r>
            <a:r>
              <a:rPr lang="en-US" sz="2400" b="1" dirty="0" err="1">
                <a:solidFill>
                  <a:srgbClr val="FF0000"/>
                </a:solidFill>
                <a:latin typeface="Times New Roman" panose="02020603050405020304" pitchFamily="18" charset="0"/>
                <a:ea typeface="Arial Unicode MS"/>
              </a:rPr>
              <a:t>đượ</a:t>
            </a:r>
            <a:r>
              <a:rPr lang="pt-PT" sz="2400" b="1" dirty="0">
                <a:solidFill>
                  <a:srgbClr val="FF0000"/>
                </a:solidFill>
                <a:latin typeface="Times New Roman" panose="02020603050405020304" pitchFamily="18" charset="0"/>
                <a:ea typeface="Arial Unicode MS"/>
              </a:rPr>
              <a:t>c nhi</a:t>
            </a:r>
            <a:r>
              <a:rPr lang="en-US" sz="2400" b="1" dirty="0" err="1">
                <a:solidFill>
                  <a:srgbClr val="FF0000"/>
                </a:solidFill>
                <a:latin typeface="Times New Roman" panose="02020603050405020304" pitchFamily="18" charset="0"/>
                <a:ea typeface="Arial Unicode MS"/>
              </a:rPr>
              <a:t>ều</a:t>
            </a:r>
            <a:r>
              <a:rPr lang="en-US" sz="2400" b="1" dirty="0">
                <a:solidFill>
                  <a:srgbClr val="FF0000"/>
                </a:solidFill>
                <a:latin typeface="Times New Roman" panose="02020603050405020304" pitchFamily="18" charset="0"/>
                <a:ea typeface="Arial Unicode MS"/>
              </a:rPr>
              <a:t> </a:t>
            </a:r>
            <a:r>
              <a:rPr lang="en-US" sz="2400" b="1" dirty="0" err="1">
                <a:solidFill>
                  <a:srgbClr val="FF0000"/>
                </a:solidFill>
                <a:latin typeface="Times New Roman" panose="02020603050405020304" pitchFamily="18" charset="0"/>
                <a:ea typeface="Arial Unicode MS"/>
              </a:rPr>
              <a:t>truyền</a:t>
            </a:r>
            <a:r>
              <a:rPr lang="en-US" sz="2400" b="1" dirty="0">
                <a:solidFill>
                  <a:srgbClr val="FF0000"/>
                </a:solidFill>
                <a:latin typeface="Times New Roman" panose="02020603050405020304" pitchFamily="18" charset="0"/>
                <a:ea typeface="Arial Unicode MS"/>
              </a:rPr>
              <a:t> </a:t>
            </a:r>
            <a:r>
              <a:rPr lang="en-US" sz="2400" b="1" dirty="0" err="1">
                <a:solidFill>
                  <a:srgbClr val="FF0000"/>
                </a:solidFill>
                <a:latin typeface="Times New Roman" panose="02020603050405020304" pitchFamily="18" charset="0"/>
                <a:ea typeface="Arial Unicode MS"/>
              </a:rPr>
              <a:t>thống</a:t>
            </a:r>
            <a:r>
              <a:rPr lang="en-US" sz="2400" b="1" dirty="0">
                <a:solidFill>
                  <a:srgbClr val="FF0000"/>
                </a:solidFill>
                <a:latin typeface="Times New Roman" panose="02020603050405020304" pitchFamily="18" charset="0"/>
                <a:ea typeface="Arial Unicode MS"/>
              </a:rPr>
              <a:t> </a:t>
            </a:r>
            <a:r>
              <a:rPr lang="en-US" sz="2400" b="1" dirty="0" err="1" smtClean="0">
                <a:solidFill>
                  <a:srgbClr val="FF0000"/>
                </a:solidFill>
                <a:latin typeface="Times New Roman" panose="02020603050405020304" pitchFamily="18" charset="0"/>
                <a:ea typeface="Arial Unicode MS"/>
              </a:rPr>
              <a:t>và</a:t>
            </a:r>
            <a:r>
              <a:rPr lang="en-US" sz="2400" b="1" dirty="0" smtClean="0">
                <a:solidFill>
                  <a:srgbClr val="FF0000"/>
                </a:solidFill>
                <a:latin typeface="Times New Roman" panose="02020603050405020304" pitchFamily="18" charset="0"/>
                <a:ea typeface="Arial Unicode MS"/>
              </a:rPr>
              <a:t> </a:t>
            </a:r>
            <a:r>
              <a:rPr lang="en-US" sz="2400" b="1" dirty="0" err="1" smtClean="0">
                <a:solidFill>
                  <a:srgbClr val="FF0000"/>
                </a:solidFill>
                <a:latin typeface="Times New Roman" panose="02020603050405020304" pitchFamily="18" charset="0"/>
                <a:ea typeface="Arial Unicode MS"/>
              </a:rPr>
              <a:t>giơ</a:t>
            </a:r>
            <a:r>
              <a:rPr lang="en-US" sz="2400" b="1" dirty="0" smtClean="0">
                <a:solidFill>
                  <a:srgbClr val="FF0000"/>
                </a:solidFill>
                <a:latin typeface="Times New Roman" panose="02020603050405020304" pitchFamily="18" charset="0"/>
                <a:ea typeface="Arial Unicode MS"/>
              </a:rPr>
              <a:t> </a:t>
            </a:r>
            <a:r>
              <a:rPr lang="en-US" sz="2400" b="1" dirty="0" err="1" smtClean="0">
                <a:solidFill>
                  <a:srgbClr val="FF0000"/>
                </a:solidFill>
                <a:latin typeface="Times New Roman" panose="02020603050405020304" pitchFamily="18" charset="0"/>
                <a:ea typeface="Arial Unicode MS"/>
              </a:rPr>
              <a:t>tay</a:t>
            </a:r>
            <a:r>
              <a:rPr lang="en-US" sz="2400" b="1" dirty="0" smtClean="0">
                <a:solidFill>
                  <a:srgbClr val="FF0000"/>
                </a:solidFill>
                <a:latin typeface="Times New Roman" panose="02020603050405020304" pitchFamily="18" charset="0"/>
                <a:ea typeface="Arial Unicode MS"/>
              </a:rPr>
              <a:t> </a:t>
            </a:r>
            <a:r>
              <a:rPr lang="en-US" sz="2400" b="1" dirty="0" err="1" smtClean="0">
                <a:solidFill>
                  <a:srgbClr val="FF0000"/>
                </a:solidFill>
                <a:latin typeface="Times New Roman" panose="02020603050405020304" pitchFamily="18" charset="0"/>
                <a:ea typeface="Arial Unicode MS"/>
              </a:rPr>
              <a:t>trả</a:t>
            </a:r>
            <a:r>
              <a:rPr lang="en-US" sz="2400" b="1" dirty="0" smtClean="0">
                <a:solidFill>
                  <a:srgbClr val="FF0000"/>
                </a:solidFill>
                <a:latin typeface="Times New Roman" panose="02020603050405020304" pitchFamily="18" charset="0"/>
                <a:ea typeface="Arial Unicode MS"/>
              </a:rPr>
              <a:t> </a:t>
            </a:r>
            <a:r>
              <a:rPr lang="en-US" sz="2400" b="1" dirty="0" err="1" smtClean="0">
                <a:solidFill>
                  <a:srgbClr val="FF0000"/>
                </a:solidFill>
                <a:latin typeface="Times New Roman" panose="02020603050405020304" pitchFamily="18" charset="0"/>
                <a:ea typeface="Arial Unicode MS"/>
              </a:rPr>
              <a:t>lời</a:t>
            </a:r>
            <a:r>
              <a:rPr lang="en-US" sz="2400" b="1" dirty="0" smtClean="0">
                <a:solidFill>
                  <a:srgbClr val="FF0000"/>
                </a:solidFill>
                <a:latin typeface="Times New Roman" panose="02020603050405020304" pitchFamily="18" charset="0"/>
                <a:ea typeface="Arial Unicode MS"/>
              </a:rPr>
              <a:t> </a:t>
            </a:r>
            <a:r>
              <a:rPr lang="en-US" sz="2400" b="1" dirty="0" err="1" smtClean="0">
                <a:solidFill>
                  <a:srgbClr val="FF0000"/>
                </a:solidFill>
                <a:latin typeface="Times New Roman" panose="02020603050405020304" pitchFamily="18" charset="0"/>
                <a:ea typeface="Arial Unicode MS"/>
              </a:rPr>
              <a:t>trước</a:t>
            </a:r>
            <a:r>
              <a:rPr lang="en-US" sz="2400" b="1" dirty="0" smtClean="0">
                <a:solidFill>
                  <a:srgbClr val="FF0000"/>
                </a:solidFill>
                <a:latin typeface="Times New Roman" panose="02020603050405020304" pitchFamily="18" charset="0"/>
                <a:ea typeface="Arial Unicode MS"/>
              </a:rPr>
              <a:t> </a:t>
            </a:r>
            <a:r>
              <a:rPr lang="en-US" sz="2400" b="1" dirty="0" err="1" smtClean="0">
                <a:solidFill>
                  <a:srgbClr val="FF0000"/>
                </a:solidFill>
                <a:latin typeface="Times New Roman" panose="02020603050405020304" pitchFamily="18" charset="0"/>
                <a:ea typeface="Arial Unicode MS"/>
              </a:rPr>
              <a:t>sẽ</a:t>
            </a:r>
            <a:r>
              <a:rPr lang="en-US" sz="2400" b="1" dirty="0" smtClean="0">
                <a:solidFill>
                  <a:srgbClr val="FF0000"/>
                </a:solidFill>
                <a:latin typeface="Times New Roman" panose="02020603050405020304" pitchFamily="18" charset="0"/>
                <a:ea typeface="Arial Unicode MS"/>
              </a:rPr>
              <a:t> </a:t>
            </a:r>
            <a:r>
              <a:rPr lang="en-US" sz="2400" b="1" dirty="0" err="1">
                <a:solidFill>
                  <a:srgbClr val="FF0000"/>
                </a:solidFill>
                <a:latin typeface="Times New Roman" panose="02020603050405020304" pitchFamily="18" charset="0"/>
                <a:ea typeface="Arial Unicode MS"/>
              </a:rPr>
              <a:t>được</a:t>
            </a:r>
            <a:r>
              <a:rPr lang="en-US" sz="2400" b="1" dirty="0">
                <a:solidFill>
                  <a:srgbClr val="FF0000"/>
                </a:solidFill>
                <a:latin typeface="Times New Roman" panose="02020603050405020304" pitchFamily="18" charset="0"/>
                <a:ea typeface="Arial Unicode MS"/>
              </a:rPr>
              <a:t> 10 </a:t>
            </a:r>
            <a:r>
              <a:rPr lang="en-US" sz="2400" b="1" dirty="0" err="1">
                <a:solidFill>
                  <a:srgbClr val="FF0000"/>
                </a:solidFill>
                <a:latin typeface="Times New Roman" panose="02020603050405020304" pitchFamily="18" charset="0"/>
                <a:ea typeface="Arial Unicode MS"/>
              </a:rPr>
              <a:t>điểm</a:t>
            </a:r>
            <a:r>
              <a:rPr lang="en-US" sz="2400" b="1" dirty="0">
                <a:solidFill>
                  <a:srgbClr val="FF0000"/>
                </a:solidFill>
                <a:latin typeface="Times New Roman" panose="02020603050405020304" pitchFamily="18" charset="0"/>
                <a:ea typeface="Arial Unicode MS"/>
              </a:rPr>
              <a:t>. </a:t>
            </a:r>
            <a:endParaRPr lang="en-SG" sz="2400" b="1" dirty="0">
              <a:solidFill>
                <a:srgbClr val="FF0000"/>
              </a:solidFill>
              <a:latin typeface="Calibri" panose="020F0502020204030204" pitchFamily="34" charset="0"/>
              <a:ea typeface="微软雅黑"/>
            </a:endParaRPr>
          </a:p>
        </p:txBody>
      </p:sp>
      <p:pic>
        <p:nvPicPr>
          <p:cNvPr id="15" name="Shape 1"/>
          <p:cNvPicPr/>
          <p:nvPr/>
        </p:nvPicPr>
        <p:blipFill>
          <a:blip r:embed="rId4"/>
          <a:stretch/>
        </p:blipFill>
        <p:spPr>
          <a:xfrm>
            <a:off x="8275320" y="4"/>
            <a:ext cx="868680" cy="1048385"/>
          </a:xfrm>
          <a:prstGeom prst="rect">
            <a:avLst/>
          </a:prstGeom>
          <a:noFill/>
          <a:ln>
            <a:noFill/>
          </a:ln>
        </p:spPr>
      </p:pic>
    </p:spTree>
    <p:extLst>
      <p:ext uri="{BB962C8B-B14F-4D97-AF65-F5344CB8AC3E}">
        <p14:creationId xmlns:p14="http://schemas.microsoft.com/office/powerpoint/2010/main" val="2558676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1000"/>
                                        <p:tgtEl>
                                          <p:spTgt spid="11"/>
                                        </p:tgtEl>
                                      </p:cBhvr>
                                    </p:animEffect>
                                    <p:anim calcmode="lin" valueType="num">
                                      <p:cBhvr>
                                        <p:cTn id="37" dur="1000" fill="hold"/>
                                        <p:tgtEl>
                                          <p:spTgt spid="11"/>
                                        </p:tgtEl>
                                        <p:attrNameLst>
                                          <p:attrName>ppt_x</p:attrName>
                                        </p:attrNameLst>
                                      </p:cBhvr>
                                      <p:tavLst>
                                        <p:tav tm="0">
                                          <p:val>
                                            <p:strVal val="#ppt_x"/>
                                          </p:val>
                                        </p:tav>
                                        <p:tav tm="100000">
                                          <p:val>
                                            <p:strVal val="#ppt_x"/>
                                          </p:val>
                                        </p:tav>
                                      </p:tavLst>
                                    </p:anim>
                                    <p:anim calcmode="lin" valueType="num">
                                      <p:cBhvr>
                                        <p:cTn id="38" dur="1000" fill="hold"/>
                                        <p:tgtEl>
                                          <p:spTgt spid="11"/>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1000"/>
                                        <p:tgtEl>
                                          <p:spTgt spid="12"/>
                                        </p:tgtEl>
                                      </p:cBhvr>
                                    </p:animEffect>
                                    <p:anim calcmode="lin" valueType="num">
                                      <p:cBhvr>
                                        <p:cTn id="42" dur="1000" fill="hold"/>
                                        <p:tgtEl>
                                          <p:spTgt spid="12"/>
                                        </p:tgtEl>
                                        <p:attrNameLst>
                                          <p:attrName>ppt_x</p:attrName>
                                        </p:attrNameLst>
                                      </p:cBhvr>
                                      <p:tavLst>
                                        <p:tav tm="0">
                                          <p:val>
                                            <p:strVal val="#ppt_x"/>
                                          </p:val>
                                        </p:tav>
                                        <p:tav tm="100000">
                                          <p:val>
                                            <p:strVal val="#ppt_x"/>
                                          </p:val>
                                        </p:tav>
                                      </p:tavLst>
                                    </p:anim>
                                    <p:anim calcmode="lin" valueType="num">
                                      <p:cBhvr>
                                        <p:cTn id="4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fade">
                                      <p:cBhvr>
                                        <p:cTn id="48" dur="1000"/>
                                        <p:tgtEl>
                                          <p:spTgt spid="13"/>
                                        </p:tgtEl>
                                      </p:cBhvr>
                                    </p:animEffect>
                                    <p:anim calcmode="lin" valueType="num">
                                      <p:cBhvr>
                                        <p:cTn id="49" dur="1000" fill="hold"/>
                                        <p:tgtEl>
                                          <p:spTgt spid="13"/>
                                        </p:tgtEl>
                                        <p:attrNameLst>
                                          <p:attrName>ppt_x</p:attrName>
                                        </p:attrNameLst>
                                      </p:cBhvr>
                                      <p:tavLst>
                                        <p:tav tm="0">
                                          <p:val>
                                            <p:strVal val="#ppt_x"/>
                                          </p:val>
                                        </p:tav>
                                        <p:tav tm="100000">
                                          <p:val>
                                            <p:strVal val="#ppt_x"/>
                                          </p:val>
                                        </p:tav>
                                      </p:tavLst>
                                    </p:anim>
                                    <p:anim calcmode="lin" valueType="num">
                                      <p:cBhvr>
                                        <p:cTn id="50" dur="1000" fill="hold"/>
                                        <p:tgtEl>
                                          <p:spTgt spid="13"/>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1000"/>
                                        <p:tgtEl>
                                          <p:spTgt spid="14"/>
                                        </p:tgtEl>
                                      </p:cBhvr>
                                    </p:animEffect>
                                    <p:anim calcmode="lin" valueType="num">
                                      <p:cBhvr>
                                        <p:cTn id="54" dur="1000" fill="hold"/>
                                        <p:tgtEl>
                                          <p:spTgt spid="14"/>
                                        </p:tgtEl>
                                        <p:attrNameLst>
                                          <p:attrName>ppt_x</p:attrName>
                                        </p:attrNameLst>
                                      </p:cBhvr>
                                      <p:tavLst>
                                        <p:tav tm="0">
                                          <p:val>
                                            <p:strVal val="#ppt_x"/>
                                          </p:val>
                                        </p:tav>
                                        <p:tav tm="100000">
                                          <p:val>
                                            <p:strVal val="#ppt_x"/>
                                          </p:val>
                                        </p:tav>
                                      </p:tavLst>
                                    </p:anim>
                                    <p:anim calcmode="lin" valueType="num">
                                      <p:cBhvr>
                                        <p:cTn id="5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0" grpId="0"/>
      <p:bldP spid="12" grpId="0"/>
      <p:bldP spid="13" grpId="0" animBg="1"/>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3244588" y="2286791"/>
            <a:ext cx="2443163" cy="2152650"/>
          </a:xfrm>
          <a:prstGeom prst="ellipse">
            <a:avLst/>
          </a:prstGeom>
          <a:solidFill>
            <a:sysClr val="window" lastClr="FFFFFF"/>
          </a:solidFill>
          <a:ln w="57150"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smtClean="0">
                <a:ln>
                  <a:noFill/>
                </a:ln>
                <a:solidFill>
                  <a:srgbClr val="FF0000"/>
                </a:solidFill>
                <a:effectLst/>
                <a:uLnTx/>
                <a:uFillTx/>
                <a:latin typeface="Times New Roman" pitchFamily="18" charset="0"/>
                <a:ea typeface="+mn-ea"/>
                <a:cs typeface="Times New Roman" pitchFamily="18" charset="0"/>
              </a:rPr>
              <a:t>TRUYỀN THỐNG</a:t>
            </a:r>
          </a:p>
        </p:txBody>
      </p:sp>
      <p:sp>
        <p:nvSpPr>
          <p:cNvPr id="5" name="Oval 4"/>
          <p:cNvSpPr/>
          <p:nvPr/>
        </p:nvSpPr>
        <p:spPr>
          <a:xfrm>
            <a:off x="4259047" y="232"/>
            <a:ext cx="1524000" cy="1885950"/>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err="1" smtClean="0">
                <a:ln>
                  <a:noFill/>
                </a:ln>
                <a:solidFill>
                  <a:prstClr val="white"/>
                </a:solidFill>
                <a:effectLst/>
                <a:uLnTx/>
                <a:uFillTx/>
                <a:latin typeface="Times New Roman" pitchFamily="18" charset="0"/>
                <a:ea typeface="+mn-ea"/>
                <a:cs typeface="Times New Roman" pitchFamily="18" charset="0"/>
              </a:rPr>
              <a:t>Đạo</a:t>
            </a:r>
            <a:r>
              <a:rPr kumimoji="0" lang="en-US" sz="3200" b="1" i="0" u="none" strike="noStrike" kern="0" cap="none" spc="0" normalizeH="0" baseline="0" noProof="0" dirty="0" smtClean="0">
                <a:ln>
                  <a:noFill/>
                </a:ln>
                <a:solidFill>
                  <a:prstClr val="white"/>
                </a:solidFill>
                <a:effectLst/>
                <a:uLnTx/>
                <a:uFillTx/>
                <a:latin typeface="Times New Roman" pitchFamily="18" charset="0"/>
                <a:ea typeface="+mn-ea"/>
                <a:cs typeface="Times New Roman" pitchFamily="18" charset="0"/>
              </a:rPr>
              <a:t> </a:t>
            </a:r>
            <a:r>
              <a:rPr kumimoji="0" lang="en-US" sz="3200" b="1" i="0" u="none" strike="noStrike" kern="0" cap="none" spc="0" normalizeH="0" baseline="0" noProof="0" dirty="0" err="1" smtClean="0">
                <a:ln>
                  <a:noFill/>
                </a:ln>
                <a:solidFill>
                  <a:prstClr val="white"/>
                </a:solidFill>
                <a:effectLst/>
                <a:uLnTx/>
                <a:uFillTx/>
                <a:latin typeface="Times New Roman" pitchFamily="18" charset="0"/>
                <a:ea typeface="+mn-ea"/>
                <a:cs typeface="Times New Roman" pitchFamily="18" charset="0"/>
              </a:rPr>
              <a:t>đức</a:t>
            </a:r>
            <a:r>
              <a:rPr kumimoji="0" lang="en-US" sz="3200" b="1" i="0" u="none" strike="noStrike" kern="0" cap="none" spc="0" normalizeH="0" baseline="0" noProof="0" dirty="0" smtClean="0">
                <a:ln>
                  <a:noFill/>
                </a:ln>
                <a:solidFill>
                  <a:prstClr val="white"/>
                </a:solidFill>
                <a:effectLst/>
                <a:uLnTx/>
                <a:uFillTx/>
                <a:latin typeface="Times New Roman" pitchFamily="18" charset="0"/>
                <a:ea typeface="+mn-ea"/>
                <a:cs typeface="Times New Roman" pitchFamily="18" charset="0"/>
              </a:rPr>
              <a:t> </a:t>
            </a:r>
          </a:p>
        </p:txBody>
      </p:sp>
      <p:sp>
        <p:nvSpPr>
          <p:cNvPr id="6" name="Oval 5"/>
          <p:cNvSpPr/>
          <p:nvPr/>
        </p:nvSpPr>
        <p:spPr>
          <a:xfrm>
            <a:off x="6515102" y="2659975"/>
            <a:ext cx="1628775" cy="2019300"/>
          </a:xfrm>
          <a:prstGeom prst="ellipse">
            <a:avLst/>
          </a:prstGeom>
          <a:solidFill>
            <a:srgbClr val="FF0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000" b="1" i="0" u="none" strike="noStrike" kern="0" cap="none" spc="0" normalizeH="0" baseline="0" noProof="0" dirty="0" smtClean="0">
              <a:ln>
                <a:noFill/>
              </a:ln>
              <a:solidFill>
                <a:prstClr val="white"/>
              </a:solidFill>
              <a:effectLst/>
              <a:uLnTx/>
              <a:uFillTx/>
              <a:latin typeface="Times New Roman" pitchFamily="18" charset="0"/>
              <a:ea typeface="+mn-ea"/>
              <a:cs typeface="Times New Roman" pitchFamily="18" charset="0"/>
            </a:endParaRPr>
          </a:p>
        </p:txBody>
      </p:sp>
      <p:sp>
        <p:nvSpPr>
          <p:cNvPr id="7" name="Oval 6"/>
          <p:cNvSpPr/>
          <p:nvPr/>
        </p:nvSpPr>
        <p:spPr>
          <a:xfrm>
            <a:off x="5249503" y="4702540"/>
            <a:ext cx="1860314" cy="1828800"/>
          </a:xfrm>
          <a:prstGeom prst="ellipse">
            <a:avLst/>
          </a:prstGeom>
          <a:solidFill>
            <a:srgbClr val="A5A5A5">
              <a:lumMod val="5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err="1" smtClean="0">
                <a:ln>
                  <a:noFill/>
                </a:ln>
                <a:solidFill>
                  <a:prstClr val="white"/>
                </a:solidFill>
                <a:effectLst/>
                <a:uLnTx/>
                <a:uFillTx/>
                <a:latin typeface="Times New Roman" pitchFamily="18" charset="0"/>
                <a:ea typeface="+mn-ea"/>
                <a:cs typeface="Times New Roman" pitchFamily="18" charset="0"/>
              </a:rPr>
              <a:t>Cần</a:t>
            </a:r>
            <a:r>
              <a:rPr kumimoji="0" lang="en-US" sz="3200" b="1" i="0" u="none" strike="noStrike" kern="0" cap="none" spc="0" normalizeH="0" baseline="0" noProof="0" dirty="0" smtClean="0">
                <a:ln>
                  <a:noFill/>
                </a:ln>
                <a:solidFill>
                  <a:prstClr val="white"/>
                </a:solidFill>
                <a:effectLst/>
                <a:uLnTx/>
                <a:uFillTx/>
                <a:latin typeface="Times New Roman" pitchFamily="18" charset="0"/>
                <a:ea typeface="+mn-ea"/>
                <a:cs typeface="Times New Roman" pitchFamily="18" charset="0"/>
              </a:rPr>
              <a:t> </a:t>
            </a:r>
            <a:r>
              <a:rPr kumimoji="0" lang="en-US" sz="3200" b="1" i="0" u="none" strike="noStrike" kern="0" cap="none" spc="0" normalizeH="0" baseline="0" noProof="0" dirty="0" err="1" smtClean="0">
                <a:ln>
                  <a:noFill/>
                </a:ln>
                <a:solidFill>
                  <a:prstClr val="white"/>
                </a:solidFill>
                <a:effectLst/>
                <a:uLnTx/>
                <a:uFillTx/>
                <a:latin typeface="Times New Roman" pitchFamily="18" charset="0"/>
                <a:ea typeface="+mn-ea"/>
                <a:cs typeface="Times New Roman" pitchFamily="18" charset="0"/>
              </a:rPr>
              <a:t>cù</a:t>
            </a:r>
            <a:r>
              <a:rPr kumimoji="0" lang="en-US" sz="3200" b="1" i="0" u="none" strike="noStrike" kern="0" cap="none" spc="0" normalizeH="0" baseline="0" noProof="0" dirty="0" smtClean="0">
                <a:ln>
                  <a:noFill/>
                </a:ln>
                <a:solidFill>
                  <a:prstClr val="white"/>
                </a:solidFill>
                <a:effectLst/>
                <a:uLnTx/>
                <a:uFillTx/>
                <a:latin typeface="Times New Roman" pitchFamily="18" charset="0"/>
                <a:ea typeface="+mn-ea"/>
                <a:cs typeface="Times New Roman" pitchFamily="18" charset="0"/>
              </a:rPr>
              <a:t> </a:t>
            </a:r>
            <a:r>
              <a:rPr kumimoji="0" lang="en-US" sz="3200" b="1" i="0" u="none" strike="noStrike" kern="0" cap="none" spc="0" normalizeH="0" baseline="0" noProof="0" dirty="0" err="1" smtClean="0">
                <a:ln>
                  <a:noFill/>
                </a:ln>
                <a:solidFill>
                  <a:prstClr val="white"/>
                </a:solidFill>
                <a:effectLst/>
                <a:uLnTx/>
                <a:uFillTx/>
                <a:latin typeface="Times New Roman" pitchFamily="18" charset="0"/>
                <a:ea typeface="+mn-ea"/>
                <a:cs typeface="Times New Roman" pitchFamily="18" charset="0"/>
              </a:rPr>
              <a:t>lao</a:t>
            </a:r>
            <a:r>
              <a:rPr kumimoji="0" lang="en-US" sz="3200" b="1" i="0" u="none" strike="noStrike" kern="0" cap="none" spc="0" normalizeH="0" baseline="0" noProof="0" dirty="0" smtClean="0">
                <a:ln>
                  <a:noFill/>
                </a:ln>
                <a:solidFill>
                  <a:prstClr val="white"/>
                </a:solidFill>
                <a:effectLst/>
                <a:uLnTx/>
                <a:uFillTx/>
                <a:latin typeface="Times New Roman" pitchFamily="18" charset="0"/>
                <a:ea typeface="+mn-ea"/>
                <a:cs typeface="Times New Roman" pitchFamily="18" charset="0"/>
              </a:rPr>
              <a:t> </a:t>
            </a:r>
            <a:r>
              <a:rPr kumimoji="0" lang="en-US" sz="3200" b="1" i="0" u="none" strike="noStrike" kern="0" cap="none" spc="0" normalizeH="0" baseline="0" noProof="0" dirty="0" err="1" smtClean="0">
                <a:ln>
                  <a:noFill/>
                </a:ln>
                <a:solidFill>
                  <a:prstClr val="white"/>
                </a:solidFill>
                <a:effectLst/>
                <a:uLnTx/>
                <a:uFillTx/>
                <a:latin typeface="Times New Roman" pitchFamily="18" charset="0"/>
                <a:ea typeface="+mn-ea"/>
                <a:cs typeface="Times New Roman" pitchFamily="18" charset="0"/>
              </a:rPr>
              <a:t>động</a:t>
            </a:r>
            <a:endParaRPr kumimoji="0" lang="en-US" sz="3200" b="1" i="0" u="none" strike="noStrike" kern="0" cap="none" spc="0" normalizeH="0" baseline="0" noProof="0" dirty="0" smtClean="0">
              <a:ln>
                <a:noFill/>
              </a:ln>
              <a:solidFill>
                <a:prstClr val="white"/>
              </a:solidFill>
              <a:effectLst/>
              <a:uLnTx/>
              <a:uFillTx/>
              <a:latin typeface="Times New Roman" pitchFamily="18" charset="0"/>
              <a:ea typeface="+mn-ea"/>
              <a:cs typeface="Times New Roman" pitchFamily="18" charset="0"/>
            </a:endParaRPr>
          </a:p>
        </p:txBody>
      </p:sp>
      <p:sp>
        <p:nvSpPr>
          <p:cNvPr id="8" name="Oval 7"/>
          <p:cNvSpPr/>
          <p:nvPr/>
        </p:nvSpPr>
        <p:spPr>
          <a:xfrm>
            <a:off x="1387216" y="4300466"/>
            <a:ext cx="1757363" cy="2019300"/>
          </a:xfrm>
          <a:prstGeom prst="ellipse">
            <a:avLst/>
          </a:prstGeom>
          <a:solidFill>
            <a:srgbClr val="00B0F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000" b="1" i="0" u="none" strike="noStrike" kern="0" cap="none" spc="0" normalizeH="0" baseline="0" noProof="0" dirty="0" smtClean="0">
              <a:ln>
                <a:noFill/>
              </a:ln>
              <a:solidFill>
                <a:prstClr val="white"/>
              </a:solidFill>
              <a:effectLst/>
              <a:uLnTx/>
              <a:uFillTx/>
              <a:latin typeface="Times New Roman" pitchFamily="18" charset="0"/>
              <a:ea typeface="+mn-ea"/>
              <a:cs typeface="Times New Roman" pitchFamily="18" charset="0"/>
            </a:endParaRPr>
          </a:p>
        </p:txBody>
      </p:sp>
      <p:sp>
        <p:nvSpPr>
          <p:cNvPr id="9" name="Oval 8"/>
          <p:cNvSpPr/>
          <p:nvPr/>
        </p:nvSpPr>
        <p:spPr>
          <a:xfrm>
            <a:off x="914710" y="2358012"/>
            <a:ext cx="1600200" cy="1866900"/>
          </a:xfrm>
          <a:prstGeom prst="ellipse">
            <a:avLst/>
          </a:prstGeom>
          <a:solidFill>
            <a:sysClr val="window" lastClr="FFFFFF">
              <a:lumMod val="50000"/>
            </a:sys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err="1" smtClean="0">
                <a:ln>
                  <a:noFill/>
                </a:ln>
                <a:solidFill>
                  <a:prstClr val="white"/>
                </a:solidFill>
                <a:effectLst/>
                <a:uLnTx/>
                <a:uFillTx/>
                <a:latin typeface="Times New Roman" pitchFamily="18" charset="0"/>
                <a:ea typeface="+mn-ea"/>
                <a:cs typeface="Times New Roman" pitchFamily="18" charset="0"/>
              </a:rPr>
              <a:t>Hiếu</a:t>
            </a:r>
            <a:r>
              <a:rPr kumimoji="0" lang="en-US" sz="3200" b="1" i="0" u="none" strike="noStrike" kern="0" cap="none" spc="0" normalizeH="0" baseline="0" noProof="0" dirty="0" smtClean="0">
                <a:ln>
                  <a:noFill/>
                </a:ln>
                <a:solidFill>
                  <a:prstClr val="white"/>
                </a:solidFill>
                <a:effectLst/>
                <a:uLnTx/>
                <a:uFillTx/>
                <a:latin typeface="Times New Roman" pitchFamily="18" charset="0"/>
                <a:ea typeface="+mn-ea"/>
                <a:cs typeface="Times New Roman" pitchFamily="18" charset="0"/>
              </a:rPr>
              <a:t> </a:t>
            </a:r>
            <a:r>
              <a:rPr kumimoji="0" lang="en-US" sz="3200" b="1" i="0" u="none" strike="noStrike" kern="0" cap="none" spc="0" normalizeH="0" baseline="0" noProof="0" dirty="0" err="1" smtClean="0">
                <a:ln>
                  <a:noFill/>
                </a:ln>
                <a:solidFill>
                  <a:prstClr val="white"/>
                </a:solidFill>
                <a:effectLst/>
                <a:uLnTx/>
                <a:uFillTx/>
                <a:latin typeface="Times New Roman" pitchFamily="18" charset="0"/>
                <a:ea typeface="+mn-ea"/>
                <a:cs typeface="Times New Roman" pitchFamily="18" charset="0"/>
              </a:rPr>
              <a:t>thảo</a:t>
            </a:r>
            <a:endParaRPr kumimoji="0" lang="en-US" sz="3200" b="1" i="0" u="none" strike="noStrike" kern="0" cap="none" spc="0" normalizeH="0" baseline="0" noProof="0" dirty="0" smtClean="0">
              <a:ln>
                <a:noFill/>
              </a:ln>
              <a:solidFill>
                <a:prstClr val="white"/>
              </a:solidFill>
              <a:effectLst/>
              <a:uLnTx/>
              <a:uFillTx/>
              <a:latin typeface="Times New Roman" pitchFamily="18" charset="0"/>
              <a:ea typeface="+mn-ea"/>
              <a:cs typeface="Times New Roman" pitchFamily="18" charset="0"/>
            </a:endParaRPr>
          </a:p>
        </p:txBody>
      </p:sp>
      <p:sp>
        <p:nvSpPr>
          <p:cNvPr id="10" name="Up Arrow 9"/>
          <p:cNvSpPr/>
          <p:nvPr/>
        </p:nvSpPr>
        <p:spPr>
          <a:xfrm rot="19744618">
            <a:off x="3752699" y="1694888"/>
            <a:ext cx="297180" cy="759905"/>
          </a:xfrm>
          <a:prstGeom prst="up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11" name="Up Arrow 10"/>
          <p:cNvSpPr/>
          <p:nvPr/>
        </p:nvSpPr>
        <p:spPr>
          <a:xfrm rot="310225">
            <a:off x="4706879" y="1746668"/>
            <a:ext cx="358140" cy="594484"/>
          </a:xfrm>
          <a:prstGeom prst="up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12" name="Up Arrow 11"/>
          <p:cNvSpPr/>
          <p:nvPr/>
        </p:nvSpPr>
        <p:spPr>
          <a:xfrm rot="5400000">
            <a:off x="5879313" y="3023064"/>
            <a:ext cx="477520" cy="794053"/>
          </a:xfrm>
          <a:prstGeom prst="up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13" name="Up Arrow 12"/>
          <p:cNvSpPr/>
          <p:nvPr/>
        </p:nvSpPr>
        <p:spPr>
          <a:xfrm rot="8235613">
            <a:off x="5423062" y="4023580"/>
            <a:ext cx="358140" cy="939488"/>
          </a:xfrm>
          <a:prstGeom prst="up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14" name="Up Arrow 13"/>
          <p:cNvSpPr/>
          <p:nvPr/>
        </p:nvSpPr>
        <p:spPr>
          <a:xfrm rot="13511267">
            <a:off x="2979299" y="4006082"/>
            <a:ext cx="477520" cy="689873"/>
          </a:xfrm>
          <a:prstGeom prst="up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15" name="Up Arrow 14"/>
          <p:cNvSpPr/>
          <p:nvPr/>
        </p:nvSpPr>
        <p:spPr>
          <a:xfrm rot="16493360">
            <a:off x="2608388" y="2950524"/>
            <a:ext cx="477520" cy="794053"/>
          </a:xfrm>
          <a:prstGeom prst="up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16" name="Oval 15"/>
          <p:cNvSpPr/>
          <p:nvPr/>
        </p:nvSpPr>
        <p:spPr>
          <a:xfrm>
            <a:off x="5972748" y="425708"/>
            <a:ext cx="1524000" cy="1885950"/>
          </a:xfrm>
          <a:prstGeom prst="ellipse">
            <a:avLst/>
          </a:prstGeom>
          <a:solidFill>
            <a:srgbClr val="00FFCC"/>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err="1" smtClean="0">
                <a:ln>
                  <a:noFill/>
                </a:ln>
                <a:solidFill>
                  <a:schemeClr val="bg2">
                    <a:lumMod val="50000"/>
                  </a:schemeClr>
                </a:solidFill>
                <a:effectLst/>
                <a:uLnTx/>
                <a:uFillTx/>
                <a:latin typeface="Times New Roman" pitchFamily="18" charset="0"/>
                <a:ea typeface="+mn-ea"/>
                <a:cs typeface="Times New Roman" pitchFamily="18" charset="0"/>
              </a:rPr>
              <a:t>Văn</a:t>
            </a:r>
            <a:r>
              <a:rPr kumimoji="0" lang="en-US" sz="3200" b="1" i="0" u="none" strike="noStrike" kern="0" cap="none" spc="0" normalizeH="0" baseline="0" noProof="0" dirty="0" smtClean="0">
                <a:ln>
                  <a:noFill/>
                </a:ln>
                <a:solidFill>
                  <a:schemeClr val="bg2">
                    <a:lumMod val="50000"/>
                  </a:schemeClr>
                </a:solidFill>
                <a:effectLst/>
                <a:uLnTx/>
                <a:uFillTx/>
                <a:latin typeface="Times New Roman" pitchFamily="18" charset="0"/>
                <a:ea typeface="+mn-ea"/>
                <a:cs typeface="Times New Roman" pitchFamily="18" charset="0"/>
              </a:rPr>
              <a:t> </a:t>
            </a:r>
            <a:r>
              <a:rPr kumimoji="0" lang="en-US" sz="3200" b="1" i="0" u="none" strike="noStrike" kern="0" cap="none" spc="0" normalizeH="0" baseline="0" noProof="0" dirty="0" err="1" smtClean="0">
                <a:ln>
                  <a:noFill/>
                </a:ln>
                <a:solidFill>
                  <a:schemeClr val="bg2">
                    <a:lumMod val="50000"/>
                  </a:schemeClr>
                </a:solidFill>
                <a:effectLst/>
                <a:uLnTx/>
                <a:uFillTx/>
                <a:latin typeface="Times New Roman" pitchFamily="18" charset="0"/>
                <a:ea typeface="+mn-ea"/>
                <a:cs typeface="Times New Roman" pitchFamily="18" charset="0"/>
              </a:rPr>
              <a:t>hóa</a:t>
            </a:r>
            <a:endParaRPr kumimoji="0" lang="en-US" sz="3200" b="1" i="0" u="none" strike="noStrike" kern="0" cap="none" spc="0" normalizeH="0" baseline="0" noProof="0" dirty="0" smtClean="0">
              <a:ln>
                <a:noFill/>
              </a:ln>
              <a:solidFill>
                <a:schemeClr val="bg2">
                  <a:lumMod val="50000"/>
                </a:schemeClr>
              </a:solidFill>
              <a:effectLst/>
              <a:uLnTx/>
              <a:uFillTx/>
              <a:latin typeface="Times New Roman" pitchFamily="18" charset="0"/>
              <a:ea typeface="+mn-ea"/>
              <a:cs typeface="Times New Roman" pitchFamily="18" charset="0"/>
            </a:endParaRPr>
          </a:p>
        </p:txBody>
      </p:sp>
      <p:sp>
        <p:nvSpPr>
          <p:cNvPr id="17" name="Up Arrow 16"/>
          <p:cNvSpPr/>
          <p:nvPr/>
        </p:nvSpPr>
        <p:spPr>
          <a:xfrm rot="3322112">
            <a:off x="5647325" y="1995015"/>
            <a:ext cx="477520" cy="880542"/>
          </a:xfrm>
          <a:prstGeom prst="up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18" name="Oval 17"/>
          <p:cNvSpPr/>
          <p:nvPr/>
        </p:nvSpPr>
        <p:spPr>
          <a:xfrm>
            <a:off x="3173154" y="5185036"/>
            <a:ext cx="1951223" cy="1687365"/>
          </a:xfrm>
          <a:prstGeom prst="ellipse">
            <a:avLst/>
          </a:prstGeom>
          <a:solidFill>
            <a:srgbClr val="FFCCFF"/>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000" b="1" i="0" u="none" strike="noStrike" kern="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Làng</a:t>
            </a:r>
            <a:r>
              <a:rPr kumimoji="0" lang="en-US" sz="3000" b="1" i="0" u="none" strike="noStrike" kern="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en-US" sz="3000" b="1" i="0" u="none" strike="noStrike" kern="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nghề</a:t>
            </a:r>
            <a:endParaRPr kumimoji="0" lang="en-US" sz="3000" b="1" i="0" u="none" strike="noStrike" kern="0" cap="none" spc="0" normalizeH="0" baseline="0" noProof="0" dirty="0" smtClean="0">
              <a:ln>
                <a:noFill/>
              </a:ln>
              <a:solidFill>
                <a:srgbClr val="FF0000"/>
              </a:solidFill>
              <a:effectLst/>
              <a:uLnTx/>
              <a:uFillTx/>
              <a:latin typeface="Times New Roman" pitchFamily="18" charset="0"/>
              <a:ea typeface="+mn-ea"/>
              <a:cs typeface="Times New Roman" pitchFamily="18" charset="0"/>
            </a:endParaRPr>
          </a:p>
        </p:txBody>
      </p:sp>
      <p:sp>
        <p:nvSpPr>
          <p:cNvPr id="19" name="Up Arrow 18"/>
          <p:cNvSpPr/>
          <p:nvPr/>
        </p:nvSpPr>
        <p:spPr>
          <a:xfrm rot="11893995">
            <a:off x="4105391" y="4400300"/>
            <a:ext cx="358140" cy="783532"/>
          </a:xfrm>
          <a:prstGeom prst="up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20" name="Oval 19"/>
          <p:cNvSpPr/>
          <p:nvPr/>
        </p:nvSpPr>
        <p:spPr>
          <a:xfrm>
            <a:off x="1096014" y="438642"/>
            <a:ext cx="1600200" cy="1866900"/>
          </a:xfrm>
          <a:prstGeom prst="ellipse">
            <a:avLst/>
          </a:prstGeom>
          <a:solidFill>
            <a:sysClr val="window" lastClr="FFFFFF">
              <a:lumMod val="50000"/>
            </a:sys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white"/>
                </a:solidFill>
                <a:effectLst/>
                <a:uLnTx/>
                <a:uFillTx/>
                <a:latin typeface="Times New Roman" pitchFamily="18" charset="0"/>
                <a:ea typeface="+mn-ea"/>
                <a:cs typeface="Times New Roman" pitchFamily="18" charset="0"/>
              </a:rPr>
              <a:t>.............</a:t>
            </a:r>
          </a:p>
        </p:txBody>
      </p:sp>
      <p:sp>
        <p:nvSpPr>
          <p:cNvPr id="21" name="Up Arrow 20"/>
          <p:cNvSpPr/>
          <p:nvPr/>
        </p:nvSpPr>
        <p:spPr>
          <a:xfrm rot="17448776">
            <a:off x="2770230" y="2036809"/>
            <a:ext cx="477520" cy="889947"/>
          </a:xfrm>
          <a:prstGeom prst="up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22" name="Oval 21"/>
          <p:cNvSpPr/>
          <p:nvPr/>
        </p:nvSpPr>
        <p:spPr>
          <a:xfrm>
            <a:off x="2717342" y="119509"/>
            <a:ext cx="1438275" cy="1714500"/>
          </a:xfrm>
          <a:prstGeom prst="ellipse">
            <a:avLst/>
          </a:prstGeom>
          <a:solidFill>
            <a:srgbClr val="92D05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err="1" smtClean="0">
                <a:ln>
                  <a:noFill/>
                </a:ln>
                <a:solidFill>
                  <a:prstClr val="white"/>
                </a:solidFill>
                <a:effectLst/>
                <a:uLnTx/>
                <a:uFillTx/>
                <a:latin typeface="Times New Roman" pitchFamily="18" charset="0"/>
                <a:ea typeface="+mn-ea"/>
                <a:cs typeface="Times New Roman" pitchFamily="18" charset="0"/>
              </a:rPr>
              <a:t>Yêu</a:t>
            </a:r>
            <a:r>
              <a:rPr kumimoji="0" lang="en-US" sz="3200" b="1" i="0" u="none" strike="noStrike" kern="0" cap="none" spc="0" normalizeH="0" baseline="0" noProof="0" dirty="0" smtClean="0">
                <a:ln>
                  <a:noFill/>
                </a:ln>
                <a:solidFill>
                  <a:prstClr val="white"/>
                </a:solidFill>
                <a:effectLst/>
                <a:uLnTx/>
                <a:uFillTx/>
                <a:latin typeface="Times New Roman" pitchFamily="18" charset="0"/>
                <a:ea typeface="+mn-ea"/>
                <a:cs typeface="Times New Roman" pitchFamily="18" charset="0"/>
              </a:rPr>
              <a:t> </a:t>
            </a:r>
            <a:r>
              <a:rPr kumimoji="0" lang="en-US" sz="3200" b="1" i="0" u="none" strike="noStrike" kern="0" cap="none" spc="0" normalizeH="0" baseline="0" noProof="0" dirty="0" err="1" smtClean="0">
                <a:ln>
                  <a:noFill/>
                </a:ln>
                <a:solidFill>
                  <a:prstClr val="white"/>
                </a:solidFill>
                <a:effectLst/>
                <a:uLnTx/>
                <a:uFillTx/>
                <a:latin typeface="Times New Roman" pitchFamily="18" charset="0"/>
                <a:ea typeface="+mn-ea"/>
                <a:cs typeface="Times New Roman" pitchFamily="18" charset="0"/>
              </a:rPr>
              <a:t>nước</a:t>
            </a:r>
            <a:endParaRPr kumimoji="0" lang="en-US" sz="3200" b="1" i="0" u="none" strike="noStrike" kern="0" cap="none" spc="0" normalizeH="0" baseline="0" noProof="0" dirty="0" smtClean="0">
              <a:ln>
                <a:noFill/>
              </a:ln>
              <a:solidFill>
                <a:prstClr val="white"/>
              </a:solidFill>
              <a:effectLst/>
              <a:uLnTx/>
              <a:uFillTx/>
              <a:latin typeface="Times New Roman" pitchFamily="18" charset="0"/>
              <a:ea typeface="+mn-ea"/>
              <a:cs typeface="Times New Roman" pitchFamily="18" charset="0"/>
            </a:endParaRPr>
          </a:p>
        </p:txBody>
      </p:sp>
      <p:sp>
        <p:nvSpPr>
          <p:cNvPr id="23" name="Rectangle 22"/>
          <p:cNvSpPr/>
          <p:nvPr/>
        </p:nvSpPr>
        <p:spPr>
          <a:xfrm>
            <a:off x="6622905" y="3091934"/>
            <a:ext cx="1549546" cy="1077218"/>
          </a:xfrm>
          <a:prstGeom prst="rect">
            <a:avLst/>
          </a:prstGeom>
        </p:spPr>
        <p:txBody>
          <a:bodyPr wrap="square">
            <a:spAutoFit/>
          </a:bodyPr>
          <a:lstStyle/>
          <a:p>
            <a:pPr algn="ctr"/>
            <a:r>
              <a:rPr lang="en-US" sz="3200" b="1" dirty="0" err="1" smtClean="0">
                <a:solidFill>
                  <a:prstClr val="white"/>
                </a:solidFill>
                <a:latin typeface="Times New Roman" pitchFamily="18" charset="0"/>
                <a:cs typeface="Times New Roman" pitchFamily="18" charset="0"/>
              </a:rPr>
              <a:t>Nghề</a:t>
            </a:r>
            <a:r>
              <a:rPr lang="en-US" sz="3200" b="1" dirty="0" smtClean="0">
                <a:solidFill>
                  <a:prstClr val="white"/>
                </a:solidFill>
                <a:latin typeface="Times New Roman" pitchFamily="18" charset="0"/>
                <a:cs typeface="Times New Roman" pitchFamily="18" charset="0"/>
              </a:rPr>
              <a:t> </a:t>
            </a:r>
            <a:r>
              <a:rPr lang="en-US" sz="3200" b="1" dirty="0" err="1" smtClean="0">
                <a:solidFill>
                  <a:prstClr val="white"/>
                </a:solidFill>
                <a:latin typeface="Times New Roman" pitchFamily="18" charset="0"/>
                <a:cs typeface="Times New Roman" pitchFamily="18" charset="0"/>
              </a:rPr>
              <a:t>nghiệp</a:t>
            </a:r>
            <a:endParaRPr lang="en-US" sz="3200" b="1" dirty="0">
              <a:solidFill>
                <a:prstClr val="white"/>
              </a:solidFill>
              <a:latin typeface="Times New Roman" pitchFamily="18" charset="0"/>
              <a:cs typeface="Times New Roman" pitchFamily="18" charset="0"/>
            </a:endParaRPr>
          </a:p>
        </p:txBody>
      </p:sp>
      <p:sp>
        <p:nvSpPr>
          <p:cNvPr id="24" name="Rectangle 23"/>
          <p:cNvSpPr/>
          <p:nvPr/>
        </p:nvSpPr>
        <p:spPr>
          <a:xfrm>
            <a:off x="1358642" y="4892640"/>
            <a:ext cx="1630423" cy="1077218"/>
          </a:xfrm>
          <a:prstGeom prst="rect">
            <a:avLst/>
          </a:prstGeom>
        </p:spPr>
        <p:txBody>
          <a:bodyPr wrap="square">
            <a:spAutoFit/>
          </a:bodyPr>
          <a:lstStyle/>
          <a:p>
            <a:pPr algn="ctr"/>
            <a:r>
              <a:rPr lang="en-US" sz="3200" b="1" dirty="0" err="1" smtClean="0">
                <a:solidFill>
                  <a:prstClr val="white"/>
                </a:solidFill>
                <a:latin typeface="Times New Roman" pitchFamily="18" charset="0"/>
                <a:cs typeface="Times New Roman" pitchFamily="18" charset="0"/>
              </a:rPr>
              <a:t>Hiếu</a:t>
            </a:r>
            <a:r>
              <a:rPr lang="en-US" sz="3200" b="1" dirty="0" smtClean="0">
                <a:solidFill>
                  <a:prstClr val="white"/>
                </a:solidFill>
                <a:latin typeface="Times New Roman" pitchFamily="18" charset="0"/>
                <a:cs typeface="Times New Roman" pitchFamily="18" charset="0"/>
              </a:rPr>
              <a:t> </a:t>
            </a:r>
            <a:r>
              <a:rPr lang="en-US" sz="3200" b="1" dirty="0" err="1" smtClean="0">
                <a:solidFill>
                  <a:prstClr val="white"/>
                </a:solidFill>
                <a:latin typeface="Times New Roman" pitchFamily="18" charset="0"/>
                <a:cs typeface="Times New Roman" pitchFamily="18" charset="0"/>
              </a:rPr>
              <a:t>học</a:t>
            </a:r>
            <a:endParaRPr lang="en-US" sz="3200" b="1" dirty="0">
              <a:solidFill>
                <a:prstClr val="white"/>
              </a:solidFill>
              <a:latin typeface="Times New Roman" pitchFamily="18" charset="0"/>
              <a:cs typeface="Times New Roman" pitchFamily="18" charset="0"/>
            </a:endParaRPr>
          </a:p>
        </p:txBody>
      </p:sp>
      <p:pic>
        <p:nvPicPr>
          <p:cNvPr id="25" name="Shape 1"/>
          <p:cNvPicPr/>
          <p:nvPr/>
        </p:nvPicPr>
        <p:blipFill>
          <a:blip r:embed="rId2"/>
          <a:stretch/>
        </p:blipFill>
        <p:spPr>
          <a:xfrm>
            <a:off x="8275320" y="4"/>
            <a:ext cx="868680" cy="1048385"/>
          </a:xfrm>
          <a:prstGeom prst="rect">
            <a:avLst/>
          </a:prstGeom>
          <a:noFill/>
          <a:ln>
            <a:noFill/>
          </a:ln>
        </p:spPr>
      </p:pic>
    </p:spTree>
    <p:extLst>
      <p:ext uri="{BB962C8B-B14F-4D97-AF65-F5344CB8AC3E}">
        <p14:creationId xmlns:p14="http://schemas.microsoft.com/office/powerpoint/2010/main" val="1340862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par>
                                <p:cTn id="22" presetID="9" presetClass="entr" presetSubtype="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dissolve">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barn(inVertical)">
                                      <p:cBhvr>
                                        <p:cTn id="29" dur="500"/>
                                        <p:tgtEl>
                                          <p:spTgt spid="12"/>
                                        </p:tgtEl>
                                      </p:cBhvr>
                                    </p:animEffect>
                                  </p:childTnLst>
                                </p:cTn>
                              </p:par>
                              <p:par>
                                <p:cTn id="30" presetID="9" presetClass="entr" presetSubtype="0" fill="hold" grpId="0" nodeType="with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dissolve">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barn(inVertical)">
                                      <p:cBhvr>
                                        <p:cTn id="37" dur="500"/>
                                        <p:tgtEl>
                                          <p:spTgt spid="13"/>
                                        </p:tgtEl>
                                      </p:cBhvr>
                                    </p:animEffect>
                                  </p:childTnLst>
                                </p:cTn>
                              </p:par>
                              <p:par>
                                <p:cTn id="38" presetID="9" presetClass="entr" presetSubtype="0" fill="hold" grpId="0" nodeType="with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dissolve">
                                      <p:cBhvr>
                                        <p:cTn id="40" dur="500"/>
                                        <p:tgtEl>
                                          <p:spTgt spid="7"/>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barn(inVertical)">
                                      <p:cBhvr>
                                        <p:cTn id="45" dur="500"/>
                                        <p:tgtEl>
                                          <p:spTgt spid="14"/>
                                        </p:tgtEl>
                                      </p:cBhvr>
                                    </p:animEffect>
                                  </p:childTnLst>
                                </p:cTn>
                              </p:par>
                              <p:par>
                                <p:cTn id="46" presetID="9" presetClass="entr" presetSubtype="0" fill="hold" grpId="0" nodeType="with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dissolve">
                                      <p:cBhvr>
                                        <p:cTn id="48" dur="500"/>
                                        <p:tgtEl>
                                          <p:spTgt spid="8"/>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wipe(down)">
                                      <p:cBhvr>
                                        <p:cTn id="53" dur="500"/>
                                        <p:tgtEl>
                                          <p:spTgt spid="15"/>
                                        </p:tgtEl>
                                      </p:cBhvr>
                                    </p:animEffect>
                                  </p:childTnLst>
                                </p:cTn>
                              </p:par>
                              <p:par>
                                <p:cTn id="54" presetID="9" presetClass="entr" presetSubtype="0" fill="hold" grpId="0" nodeType="withEffect">
                                  <p:stCondLst>
                                    <p:cond delay="0"/>
                                  </p:stCondLst>
                                  <p:childTnLst>
                                    <p:set>
                                      <p:cBhvr>
                                        <p:cTn id="55" dur="1" fill="hold">
                                          <p:stCondLst>
                                            <p:cond delay="0"/>
                                          </p:stCondLst>
                                        </p:cTn>
                                        <p:tgtEl>
                                          <p:spTgt spid="9"/>
                                        </p:tgtEl>
                                        <p:attrNameLst>
                                          <p:attrName>style.visibility</p:attrName>
                                        </p:attrNameLst>
                                      </p:cBhvr>
                                      <p:to>
                                        <p:strVal val="visible"/>
                                      </p:to>
                                    </p:set>
                                    <p:animEffect transition="in" filter="dissolve">
                                      <p:cBhvr>
                                        <p:cTn id="56" dur="500"/>
                                        <p:tgtEl>
                                          <p:spTgt spid="9"/>
                                        </p:tgtEl>
                                      </p:cBhvr>
                                    </p:animEffect>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17"/>
                                        </p:tgtEl>
                                        <p:attrNameLst>
                                          <p:attrName>style.visibility</p:attrName>
                                        </p:attrNameLst>
                                      </p:cBhvr>
                                      <p:to>
                                        <p:strVal val="visible"/>
                                      </p:to>
                                    </p:set>
                                    <p:animEffect transition="in" filter="fade">
                                      <p:cBhvr>
                                        <p:cTn id="61" dur="1000"/>
                                        <p:tgtEl>
                                          <p:spTgt spid="17"/>
                                        </p:tgtEl>
                                      </p:cBhvr>
                                    </p:animEffect>
                                    <p:anim calcmode="lin" valueType="num">
                                      <p:cBhvr>
                                        <p:cTn id="62" dur="1000" fill="hold"/>
                                        <p:tgtEl>
                                          <p:spTgt spid="17"/>
                                        </p:tgtEl>
                                        <p:attrNameLst>
                                          <p:attrName>ppt_x</p:attrName>
                                        </p:attrNameLst>
                                      </p:cBhvr>
                                      <p:tavLst>
                                        <p:tav tm="0">
                                          <p:val>
                                            <p:strVal val="#ppt_x"/>
                                          </p:val>
                                        </p:tav>
                                        <p:tav tm="100000">
                                          <p:val>
                                            <p:strVal val="#ppt_x"/>
                                          </p:val>
                                        </p:tav>
                                      </p:tavLst>
                                    </p:anim>
                                    <p:anim calcmode="lin" valueType="num">
                                      <p:cBhvr>
                                        <p:cTn id="63" dur="1000" fill="hold"/>
                                        <p:tgtEl>
                                          <p:spTgt spid="17"/>
                                        </p:tgtEl>
                                        <p:attrNameLst>
                                          <p:attrName>ppt_y</p:attrName>
                                        </p:attrNameLst>
                                      </p:cBhvr>
                                      <p:tavLst>
                                        <p:tav tm="0">
                                          <p:val>
                                            <p:strVal val="#ppt_y+.1"/>
                                          </p:val>
                                        </p:tav>
                                        <p:tav tm="100000">
                                          <p:val>
                                            <p:strVal val="#ppt_y"/>
                                          </p:val>
                                        </p:tav>
                                      </p:tavLst>
                                    </p:anim>
                                  </p:childTnLst>
                                </p:cTn>
                              </p:par>
                              <p:par>
                                <p:cTn id="64" presetID="9" presetClass="entr" presetSubtype="0" fill="hold" grpId="0" nodeType="with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dissolve">
                                      <p:cBhvr>
                                        <p:cTn id="66" dur="500"/>
                                        <p:tgtEl>
                                          <p:spTgt spid="16"/>
                                        </p:tgtEl>
                                      </p:cBhvr>
                                    </p:animEffect>
                                  </p:childTnLst>
                                </p:cTn>
                              </p:par>
                            </p:childTnLst>
                          </p:cTn>
                        </p:par>
                      </p:childTnLst>
                    </p:cTn>
                  </p:par>
                  <p:par>
                    <p:cTn id="67" fill="hold">
                      <p:stCondLst>
                        <p:cond delay="indefinite"/>
                      </p:stCondLst>
                      <p:childTnLst>
                        <p:par>
                          <p:cTn id="68" fill="hold">
                            <p:stCondLst>
                              <p:cond delay="0"/>
                            </p:stCondLst>
                            <p:childTnLst>
                              <p:par>
                                <p:cTn id="69" presetID="16" presetClass="entr" presetSubtype="21" fill="hold" grpId="0" nodeType="clickEffect">
                                  <p:stCondLst>
                                    <p:cond delay="0"/>
                                  </p:stCondLst>
                                  <p:childTnLst>
                                    <p:set>
                                      <p:cBhvr>
                                        <p:cTn id="70" dur="1" fill="hold">
                                          <p:stCondLst>
                                            <p:cond delay="0"/>
                                          </p:stCondLst>
                                        </p:cTn>
                                        <p:tgtEl>
                                          <p:spTgt spid="19"/>
                                        </p:tgtEl>
                                        <p:attrNameLst>
                                          <p:attrName>style.visibility</p:attrName>
                                        </p:attrNameLst>
                                      </p:cBhvr>
                                      <p:to>
                                        <p:strVal val="visible"/>
                                      </p:to>
                                    </p:set>
                                    <p:animEffect transition="in" filter="barn(inVertical)">
                                      <p:cBhvr>
                                        <p:cTn id="71" dur="500"/>
                                        <p:tgtEl>
                                          <p:spTgt spid="19"/>
                                        </p:tgtEl>
                                      </p:cBhvr>
                                    </p:animEffect>
                                  </p:childTnLst>
                                </p:cTn>
                              </p:par>
                              <p:par>
                                <p:cTn id="72" presetID="9" presetClass="entr" presetSubtype="0" fill="hold" grpId="0" nodeType="withEffect">
                                  <p:stCondLst>
                                    <p:cond delay="0"/>
                                  </p:stCondLst>
                                  <p:childTnLst>
                                    <p:set>
                                      <p:cBhvr>
                                        <p:cTn id="73" dur="1" fill="hold">
                                          <p:stCondLst>
                                            <p:cond delay="0"/>
                                          </p:stCondLst>
                                        </p:cTn>
                                        <p:tgtEl>
                                          <p:spTgt spid="18"/>
                                        </p:tgtEl>
                                        <p:attrNameLst>
                                          <p:attrName>style.visibility</p:attrName>
                                        </p:attrNameLst>
                                      </p:cBhvr>
                                      <p:to>
                                        <p:strVal val="visible"/>
                                      </p:to>
                                    </p:set>
                                    <p:animEffect transition="in" filter="dissolve">
                                      <p:cBhvr>
                                        <p:cTn id="74" dur="500"/>
                                        <p:tgtEl>
                                          <p:spTgt spid="18"/>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4" fill="hold" grpId="0" nodeType="clickEffect">
                                  <p:stCondLst>
                                    <p:cond delay="0"/>
                                  </p:stCondLst>
                                  <p:childTnLst>
                                    <p:set>
                                      <p:cBhvr>
                                        <p:cTn id="78" dur="1" fill="hold">
                                          <p:stCondLst>
                                            <p:cond delay="0"/>
                                          </p:stCondLst>
                                        </p:cTn>
                                        <p:tgtEl>
                                          <p:spTgt spid="21"/>
                                        </p:tgtEl>
                                        <p:attrNameLst>
                                          <p:attrName>style.visibility</p:attrName>
                                        </p:attrNameLst>
                                      </p:cBhvr>
                                      <p:to>
                                        <p:strVal val="visible"/>
                                      </p:to>
                                    </p:set>
                                    <p:animEffect transition="in" filter="wipe(down)">
                                      <p:cBhvr>
                                        <p:cTn id="79" dur="500"/>
                                        <p:tgtEl>
                                          <p:spTgt spid="21"/>
                                        </p:tgtEl>
                                      </p:cBhvr>
                                    </p:animEffect>
                                  </p:childTnLst>
                                </p:cTn>
                              </p:par>
                              <p:par>
                                <p:cTn id="80" presetID="9" presetClass="entr" presetSubtype="0" fill="hold" grpId="0" nodeType="withEffect">
                                  <p:stCondLst>
                                    <p:cond delay="0"/>
                                  </p:stCondLst>
                                  <p:childTnLst>
                                    <p:set>
                                      <p:cBhvr>
                                        <p:cTn id="81" dur="1" fill="hold">
                                          <p:stCondLst>
                                            <p:cond delay="0"/>
                                          </p:stCondLst>
                                        </p:cTn>
                                        <p:tgtEl>
                                          <p:spTgt spid="20"/>
                                        </p:tgtEl>
                                        <p:attrNameLst>
                                          <p:attrName>style.visibility</p:attrName>
                                        </p:attrNameLst>
                                      </p:cBhvr>
                                      <p:to>
                                        <p:strVal val="visible"/>
                                      </p:to>
                                    </p:set>
                                    <p:animEffect transition="in" filter="dissolve">
                                      <p:cBhvr>
                                        <p:cTn id="82" dur="500"/>
                                        <p:tgtEl>
                                          <p:spTgt spid="20"/>
                                        </p:tgtEl>
                                      </p:cBhvr>
                                    </p:animEffect>
                                  </p:childTnLst>
                                </p:cTn>
                              </p:par>
                              <p:par>
                                <p:cTn id="83" presetID="9" presetClass="entr" presetSubtype="0" fill="hold" grpId="0" nodeType="withEffect">
                                  <p:stCondLst>
                                    <p:cond delay="0"/>
                                  </p:stCondLst>
                                  <p:childTnLst>
                                    <p:set>
                                      <p:cBhvr>
                                        <p:cTn id="84" dur="1" fill="hold">
                                          <p:stCondLst>
                                            <p:cond delay="0"/>
                                          </p:stCondLst>
                                        </p:cTn>
                                        <p:tgtEl>
                                          <p:spTgt spid="22"/>
                                        </p:tgtEl>
                                        <p:attrNameLst>
                                          <p:attrName>style.visibility</p:attrName>
                                        </p:attrNameLst>
                                      </p:cBhvr>
                                      <p:to>
                                        <p:strVal val="visible"/>
                                      </p:to>
                                    </p:set>
                                    <p:animEffect transition="in" filter="dissolve">
                                      <p:cBhvr>
                                        <p:cTn id="85" dur="500"/>
                                        <p:tgtEl>
                                          <p:spTgt spid="22"/>
                                        </p:tgtEl>
                                      </p:cBhvr>
                                    </p:animEffect>
                                  </p:childTnLst>
                                </p:cTn>
                              </p:par>
                              <p:par>
                                <p:cTn id="86" presetID="9" presetClass="entr" presetSubtype="0" fill="hold" grpId="0" nodeType="withEffect">
                                  <p:stCondLst>
                                    <p:cond delay="0"/>
                                  </p:stCondLst>
                                  <p:childTnLst>
                                    <p:set>
                                      <p:cBhvr>
                                        <p:cTn id="87" dur="1" fill="hold">
                                          <p:stCondLst>
                                            <p:cond delay="0"/>
                                          </p:stCondLst>
                                        </p:cTn>
                                        <p:tgtEl>
                                          <p:spTgt spid="23"/>
                                        </p:tgtEl>
                                        <p:attrNameLst>
                                          <p:attrName>style.visibility</p:attrName>
                                        </p:attrNameLst>
                                      </p:cBhvr>
                                      <p:to>
                                        <p:strVal val="visible"/>
                                      </p:to>
                                    </p:set>
                                    <p:animEffect transition="in" filter="dissolve">
                                      <p:cBhvr>
                                        <p:cTn id="88" dur="500"/>
                                        <p:tgtEl>
                                          <p:spTgt spid="23"/>
                                        </p:tgtEl>
                                      </p:cBhvr>
                                    </p:animEffect>
                                  </p:childTnLst>
                                </p:cTn>
                              </p:par>
                              <p:par>
                                <p:cTn id="89" presetID="9" presetClass="entr" presetSubtype="0" fill="hold" grpId="0" nodeType="withEffect">
                                  <p:stCondLst>
                                    <p:cond delay="0"/>
                                  </p:stCondLst>
                                  <p:childTnLst>
                                    <p:set>
                                      <p:cBhvr>
                                        <p:cTn id="90" dur="1" fill="hold">
                                          <p:stCondLst>
                                            <p:cond delay="0"/>
                                          </p:stCondLst>
                                        </p:cTn>
                                        <p:tgtEl>
                                          <p:spTgt spid="24"/>
                                        </p:tgtEl>
                                        <p:attrNameLst>
                                          <p:attrName>style.visibility</p:attrName>
                                        </p:attrNameLst>
                                      </p:cBhvr>
                                      <p:to>
                                        <p:strVal val="visible"/>
                                      </p:to>
                                    </p:set>
                                    <p:animEffect transition="in" filter="dissolve">
                                      <p:cBhvr>
                                        <p:cTn id="91"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p:bldP spid="2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5"/>
          <p:cNvSpPr txBox="1">
            <a:spLocks noChangeArrowheads="1"/>
          </p:cNvSpPr>
          <p:nvPr/>
        </p:nvSpPr>
        <p:spPr bwMode="auto">
          <a:xfrm>
            <a:off x="107504" y="398865"/>
            <a:ext cx="4782999" cy="7286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eaLnBrk="1" fontAlgn="base" hangingPunct="1">
              <a:spcBef>
                <a:spcPct val="0"/>
              </a:spcBef>
              <a:spcAft>
                <a:spcPct val="0"/>
              </a:spcAft>
              <a:defRPr/>
            </a:pPr>
            <a:r>
              <a:rPr lang="en-US" sz="2000" i="1" dirty="0">
                <a:solidFill>
                  <a:srgbClr val="FF0000"/>
                </a:solidFill>
                <a:latin typeface="Times New Roman" pitchFamily="18" charset="0"/>
                <a:cs typeface="Times New Roman" pitchFamily="18" charset="0"/>
              </a:rPr>
              <a:t>MỘT SỐ TRUYỀN THỐNG :</a:t>
            </a:r>
            <a:endParaRPr lang="vi-VN" sz="2000" i="1" dirty="0">
              <a:solidFill>
                <a:srgbClr val="FF0000"/>
              </a:solidFill>
              <a:latin typeface="Times New Roman" pitchFamily="18" charset="0"/>
              <a:cs typeface="Times New Roman" pitchFamily="18" charset="0"/>
            </a:endParaRPr>
          </a:p>
          <a:p>
            <a:pPr eaLnBrk="1" fontAlgn="base" hangingPunct="1">
              <a:spcBef>
                <a:spcPct val="0"/>
              </a:spcBef>
              <a:spcAft>
                <a:spcPct val="0"/>
              </a:spcAft>
              <a:defRPr/>
            </a:pPr>
            <a:endParaRPr lang="en-US" sz="2000" i="1" dirty="0">
              <a:solidFill>
                <a:srgbClr val="FF0000"/>
              </a:solidFill>
              <a:latin typeface="Times New Roman" pitchFamily="18" charset="0"/>
              <a:cs typeface="Times New Roman" pitchFamily="18" charset="0"/>
            </a:endParaRPr>
          </a:p>
          <a:p>
            <a:pPr eaLnBrk="1" fontAlgn="base" hangingPunct="1">
              <a:spcBef>
                <a:spcPct val="0"/>
              </a:spcBef>
              <a:spcAft>
                <a:spcPct val="0"/>
              </a:spcAft>
              <a:defRPr/>
            </a:pPr>
            <a:r>
              <a:rPr lang="en-US" sz="2000" i="1" dirty="0">
                <a:solidFill>
                  <a:srgbClr val="0000FF"/>
                </a:solidFill>
                <a:latin typeface="Times New Roman" pitchFamily="18" charset="0"/>
                <a:cs typeface="Times New Roman" pitchFamily="18" charset="0"/>
              </a:rPr>
              <a:t>+ </a:t>
            </a:r>
            <a:r>
              <a:rPr lang="en-US" sz="2000" i="1" dirty="0" err="1">
                <a:solidFill>
                  <a:srgbClr val="0000FF"/>
                </a:solidFill>
                <a:latin typeface="Times New Roman" pitchFamily="18" charset="0"/>
                <a:cs typeface="Times New Roman" pitchFamily="18" charset="0"/>
              </a:rPr>
              <a:t>Truyền</a:t>
            </a:r>
            <a:r>
              <a:rPr lang="en-US" sz="2000" i="1" dirty="0">
                <a:solidFill>
                  <a:srgbClr val="0000FF"/>
                </a:solidFill>
                <a:latin typeface="Times New Roman" pitchFamily="18" charset="0"/>
                <a:cs typeface="Times New Roman" pitchFamily="18" charset="0"/>
              </a:rPr>
              <a:t> </a:t>
            </a:r>
            <a:r>
              <a:rPr lang="en-US" sz="2000" i="1" dirty="0" err="1">
                <a:solidFill>
                  <a:srgbClr val="0000FF"/>
                </a:solidFill>
                <a:latin typeface="Times New Roman" pitchFamily="18" charset="0"/>
                <a:cs typeface="Times New Roman" pitchFamily="18" charset="0"/>
              </a:rPr>
              <a:t>thống</a:t>
            </a:r>
            <a:r>
              <a:rPr lang="en-US" sz="2000" i="1" dirty="0">
                <a:solidFill>
                  <a:srgbClr val="0000FF"/>
                </a:solidFill>
                <a:latin typeface="Times New Roman" pitchFamily="18" charset="0"/>
                <a:cs typeface="Times New Roman" pitchFamily="18" charset="0"/>
              </a:rPr>
              <a:t> </a:t>
            </a:r>
            <a:r>
              <a:rPr lang="en-US" sz="2000" i="1" dirty="0" err="1">
                <a:solidFill>
                  <a:srgbClr val="0000FF"/>
                </a:solidFill>
                <a:latin typeface="Times New Roman" pitchFamily="18" charset="0"/>
                <a:cs typeface="Times New Roman" pitchFamily="18" charset="0"/>
              </a:rPr>
              <a:t>lao</a:t>
            </a:r>
            <a:r>
              <a:rPr lang="en-US" sz="2000" i="1" dirty="0">
                <a:solidFill>
                  <a:srgbClr val="0000FF"/>
                </a:solidFill>
                <a:latin typeface="Times New Roman" pitchFamily="18" charset="0"/>
                <a:cs typeface="Times New Roman" pitchFamily="18" charset="0"/>
              </a:rPr>
              <a:t> </a:t>
            </a:r>
            <a:r>
              <a:rPr lang="en-US" sz="2000" i="1" dirty="0" err="1">
                <a:solidFill>
                  <a:srgbClr val="0000FF"/>
                </a:solidFill>
                <a:latin typeface="Times New Roman" pitchFamily="18" charset="0"/>
                <a:cs typeface="Times New Roman" pitchFamily="18" charset="0"/>
              </a:rPr>
              <a:t>động</a:t>
            </a:r>
            <a:r>
              <a:rPr lang="en-US" sz="2000" i="1" dirty="0">
                <a:solidFill>
                  <a:srgbClr val="0000FF"/>
                </a:solidFill>
                <a:latin typeface="Times New Roman" pitchFamily="18" charset="0"/>
                <a:cs typeface="Times New Roman" pitchFamily="18" charset="0"/>
              </a:rPr>
              <a:t> </a:t>
            </a:r>
            <a:r>
              <a:rPr lang="en-US" sz="2000" i="1" dirty="0" err="1">
                <a:solidFill>
                  <a:srgbClr val="0000FF"/>
                </a:solidFill>
                <a:latin typeface="Times New Roman" pitchFamily="18" charset="0"/>
                <a:cs typeface="Times New Roman" pitchFamily="18" charset="0"/>
              </a:rPr>
              <a:t>sản</a:t>
            </a:r>
            <a:r>
              <a:rPr lang="en-US" sz="2000" i="1" dirty="0">
                <a:solidFill>
                  <a:srgbClr val="0000FF"/>
                </a:solidFill>
                <a:latin typeface="Times New Roman" pitchFamily="18" charset="0"/>
                <a:cs typeface="Times New Roman" pitchFamily="18" charset="0"/>
              </a:rPr>
              <a:t> </a:t>
            </a:r>
            <a:r>
              <a:rPr lang="en-US" sz="2000" i="1" dirty="0" err="1">
                <a:solidFill>
                  <a:srgbClr val="0000FF"/>
                </a:solidFill>
                <a:latin typeface="Times New Roman" pitchFamily="18" charset="0"/>
                <a:cs typeface="Times New Roman" pitchFamily="18" charset="0"/>
              </a:rPr>
              <a:t>xuất</a:t>
            </a:r>
            <a:r>
              <a:rPr lang="en-US" sz="2000" i="1" dirty="0">
                <a:solidFill>
                  <a:srgbClr val="0000FF"/>
                </a:solidFill>
                <a:latin typeface="Times New Roman" pitchFamily="18" charset="0"/>
                <a:cs typeface="Times New Roman" pitchFamily="18" charset="0"/>
              </a:rPr>
              <a:t> :</a:t>
            </a:r>
          </a:p>
          <a:p>
            <a:pPr marL="342900" indent="-342900" eaLnBrk="1" fontAlgn="base" hangingPunct="1">
              <a:spcBef>
                <a:spcPct val="0"/>
              </a:spcBef>
              <a:spcAft>
                <a:spcPct val="0"/>
              </a:spcAft>
              <a:buFontTx/>
              <a:buChar char="-"/>
              <a:defRPr/>
            </a:pPr>
            <a:r>
              <a:rPr lang="en-US" sz="2000" i="1" dirty="0" err="1">
                <a:solidFill>
                  <a:srgbClr val="FF0000"/>
                </a:solidFill>
                <a:latin typeface="Times New Roman" pitchFamily="18" charset="0"/>
                <a:cs typeface="Times New Roman" pitchFamily="18" charset="0"/>
              </a:rPr>
              <a:t>Kinh</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nghiệm</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trồng</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lúa</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nước</a:t>
            </a:r>
            <a:r>
              <a:rPr lang="en-US" sz="2000" i="1" dirty="0">
                <a:solidFill>
                  <a:srgbClr val="FF0000"/>
                </a:solidFill>
                <a:latin typeface="Times New Roman" pitchFamily="18" charset="0"/>
                <a:cs typeface="Times New Roman" pitchFamily="18" charset="0"/>
              </a:rPr>
              <a:t>.</a:t>
            </a:r>
          </a:p>
          <a:p>
            <a:pPr eaLnBrk="1" fontAlgn="base" hangingPunct="1">
              <a:spcBef>
                <a:spcPct val="0"/>
              </a:spcBef>
              <a:spcAft>
                <a:spcPct val="0"/>
              </a:spcAft>
              <a:defRPr/>
            </a:pPr>
            <a:r>
              <a:rPr lang="en-US" sz="2000" i="1" dirty="0">
                <a:solidFill>
                  <a:srgbClr val="FF0000"/>
                </a:solidFill>
                <a:latin typeface="Times New Roman" pitchFamily="18" charset="0"/>
                <a:cs typeface="Times New Roman" pitchFamily="18" charset="0"/>
              </a:rPr>
              <a:t> - </a:t>
            </a:r>
            <a:r>
              <a:rPr lang="en-US" sz="2000" i="1" dirty="0" err="1">
                <a:solidFill>
                  <a:srgbClr val="FF0000"/>
                </a:solidFill>
                <a:latin typeface="Times New Roman" pitchFamily="18" charset="0"/>
                <a:cs typeface="Times New Roman" pitchFamily="18" charset="0"/>
              </a:rPr>
              <a:t>Chữa</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bệnh</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bằng</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cây</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thuốc</a:t>
            </a:r>
            <a:r>
              <a:rPr lang="en-US" sz="2000" i="1" dirty="0">
                <a:solidFill>
                  <a:srgbClr val="FF0000"/>
                </a:solidFill>
                <a:latin typeface="Times New Roman" pitchFamily="18" charset="0"/>
                <a:cs typeface="Times New Roman" pitchFamily="18" charset="0"/>
              </a:rPr>
              <a:t> Nam……..</a:t>
            </a:r>
          </a:p>
          <a:p>
            <a:pPr eaLnBrk="1" fontAlgn="base" hangingPunct="1">
              <a:spcBef>
                <a:spcPct val="0"/>
              </a:spcBef>
              <a:spcAft>
                <a:spcPct val="0"/>
              </a:spcAft>
              <a:defRPr/>
            </a:pPr>
            <a:endParaRPr lang="en-US" sz="2000" i="1" dirty="0">
              <a:solidFill>
                <a:srgbClr val="FF0000"/>
              </a:solidFill>
              <a:latin typeface="Times New Roman" pitchFamily="18" charset="0"/>
              <a:cs typeface="Times New Roman" pitchFamily="18" charset="0"/>
            </a:endParaRPr>
          </a:p>
          <a:p>
            <a:pPr eaLnBrk="1" fontAlgn="base" hangingPunct="1">
              <a:spcBef>
                <a:spcPct val="0"/>
              </a:spcBef>
              <a:spcAft>
                <a:spcPct val="0"/>
              </a:spcAft>
              <a:defRPr/>
            </a:pPr>
            <a:r>
              <a:rPr lang="en-US" sz="2000" i="1" dirty="0">
                <a:solidFill>
                  <a:srgbClr val="0000FF"/>
                </a:solidFill>
                <a:latin typeface="Times New Roman" pitchFamily="18" charset="0"/>
                <a:cs typeface="Times New Roman" pitchFamily="18" charset="0"/>
              </a:rPr>
              <a:t>+ </a:t>
            </a:r>
            <a:r>
              <a:rPr lang="en-US" sz="2000" i="1" dirty="0" err="1">
                <a:solidFill>
                  <a:srgbClr val="0000FF"/>
                </a:solidFill>
                <a:latin typeface="Times New Roman" pitchFamily="18" charset="0"/>
                <a:cs typeface="Times New Roman" pitchFamily="18" charset="0"/>
              </a:rPr>
              <a:t>Truyền</a:t>
            </a:r>
            <a:r>
              <a:rPr lang="en-US" sz="2000" i="1" dirty="0">
                <a:solidFill>
                  <a:srgbClr val="0000FF"/>
                </a:solidFill>
                <a:latin typeface="Times New Roman" pitchFamily="18" charset="0"/>
                <a:cs typeface="Times New Roman" pitchFamily="18" charset="0"/>
              </a:rPr>
              <a:t> </a:t>
            </a:r>
            <a:r>
              <a:rPr lang="en-US" sz="2000" i="1" dirty="0" err="1">
                <a:solidFill>
                  <a:srgbClr val="0000FF"/>
                </a:solidFill>
                <a:latin typeface="Times New Roman" pitchFamily="18" charset="0"/>
                <a:cs typeface="Times New Roman" pitchFamily="18" charset="0"/>
              </a:rPr>
              <a:t>thống</a:t>
            </a:r>
            <a:r>
              <a:rPr lang="en-US" sz="2000" i="1" dirty="0">
                <a:solidFill>
                  <a:srgbClr val="0000FF"/>
                </a:solidFill>
                <a:latin typeface="Times New Roman" pitchFamily="18" charset="0"/>
                <a:cs typeface="Times New Roman" pitchFamily="18" charset="0"/>
              </a:rPr>
              <a:t> </a:t>
            </a:r>
            <a:r>
              <a:rPr lang="en-US" sz="2000" i="1" dirty="0" err="1">
                <a:solidFill>
                  <a:srgbClr val="0000FF"/>
                </a:solidFill>
                <a:latin typeface="Times New Roman" pitchFamily="18" charset="0"/>
                <a:cs typeface="Times New Roman" pitchFamily="18" charset="0"/>
              </a:rPr>
              <a:t>về</a:t>
            </a:r>
            <a:r>
              <a:rPr lang="en-US" sz="2000" i="1" dirty="0">
                <a:solidFill>
                  <a:srgbClr val="0000FF"/>
                </a:solidFill>
                <a:latin typeface="Times New Roman" pitchFamily="18" charset="0"/>
                <a:cs typeface="Times New Roman" pitchFamily="18" charset="0"/>
              </a:rPr>
              <a:t> </a:t>
            </a:r>
            <a:r>
              <a:rPr lang="en-US" sz="2000" i="1" dirty="0" err="1">
                <a:solidFill>
                  <a:srgbClr val="0000FF"/>
                </a:solidFill>
                <a:latin typeface="Times New Roman" pitchFamily="18" charset="0"/>
                <a:cs typeface="Times New Roman" pitchFamily="18" charset="0"/>
              </a:rPr>
              <a:t>đạo</a:t>
            </a:r>
            <a:r>
              <a:rPr lang="en-US" sz="2000" i="1" dirty="0">
                <a:solidFill>
                  <a:srgbClr val="0000FF"/>
                </a:solidFill>
                <a:latin typeface="Times New Roman" pitchFamily="18" charset="0"/>
                <a:cs typeface="Times New Roman" pitchFamily="18" charset="0"/>
              </a:rPr>
              <a:t> </a:t>
            </a:r>
            <a:r>
              <a:rPr lang="en-US" sz="2000" i="1" dirty="0" err="1">
                <a:solidFill>
                  <a:srgbClr val="0000FF"/>
                </a:solidFill>
                <a:latin typeface="Times New Roman" pitchFamily="18" charset="0"/>
                <a:cs typeface="Times New Roman" pitchFamily="18" charset="0"/>
              </a:rPr>
              <a:t>đức</a:t>
            </a:r>
            <a:r>
              <a:rPr lang="en-US" sz="2000" i="1" dirty="0">
                <a:solidFill>
                  <a:srgbClr val="0000FF"/>
                </a:solidFill>
                <a:latin typeface="Times New Roman" pitchFamily="18" charset="0"/>
                <a:cs typeface="Times New Roman" pitchFamily="18" charset="0"/>
              </a:rPr>
              <a:t>:</a:t>
            </a:r>
          </a:p>
          <a:p>
            <a:pPr eaLnBrk="1" fontAlgn="base" hangingPunct="1">
              <a:spcBef>
                <a:spcPct val="0"/>
              </a:spcBef>
              <a:spcAft>
                <a:spcPct val="0"/>
              </a:spcAft>
              <a:defRPr/>
            </a:pPr>
            <a:r>
              <a:rPr lang="vi-VN" sz="2000" i="1" dirty="0">
                <a:solidFill>
                  <a:srgbClr val="FF0000"/>
                </a:solidFill>
                <a:latin typeface="Times New Roman" pitchFamily="18" charset="0"/>
                <a:cs typeface="Times New Roman" pitchFamily="18" charset="0"/>
              </a:rPr>
              <a:t> </a:t>
            </a:r>
            <a:r>
              <a:rPr lang="en-US" sz="2000" i="1" dirty="0">
                <a:solidFill>
                  <a:srgbClr val="FF0000"/>
                </a:solidFill>
                <a:latin typeface="Times New Roman" pitchFamily="18" charset="0"/>
                <a:cs typeface="Times New Roman" pitchFamily="18" charset="0"/>
              </a:rPr>
              <a:t>      - </a:t>
            </a:r>
            <a:r>
              <a:rPr lang="en-US" sz="2000" i="1" dirty="0" err="1">
                <a:solidFill>
                  <a:srgbClr val="FF0000"/>
                </a:solidFill>
                <a:latin typeface="Times New Roman" pitchFamily="18" charset="0"/>
                <a:cs typeface="Times New Roman" pitchFamily="18" charset="0"/>
              </a:rPr>
              <a:t>Hiếu</a:t>
            </a:r>
            <a:r>
              <a:rPr lang="en-US" sz="2000" i="1" dirty="0">
                <a:solidFill>
                  <a:srgbClr val="FF0000"/>
                </a:solidFill>
                <a:latin typeface="Times New Roman" pitchFamily="18" charset="0"/>
                <a:cs typeface="Times New Roman" pitchFamily="18" charset="0"/>
              </a:rPr>
              <a:t> </a:t>
            </a:r>
            <a:r>
              <a:rPr lang="en-US" sz="2000" i="1" dirty="0" err="1" smtClean="0">
                <a:solidFill>
                  <a:srgbClr val="FF0000"/>
                </a:solidFill>
                <a:latin typeface="Times New Roman" pitchFamily="18" charset="0"/>
                <a:cs typeface="Times New Roman" pitchFamily="18" charset="0"/>
              </a:rPr>
              <a:t>thảo</a:t>
            </a:r>
            <a:r>
              <a:rPr lang="en-US" sz="2000" i="1" dirty="0" smtClean="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hiếu</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học</a:t>
            </a:r>
            <a:r>
              <a:rPr lang="en-US" sz="2000" i="1" dirty="0">
                <a:solidFill>
                  <a:srgbClr val="FF0000"/>
                </a:solidFill>
                <a:latin typeface="Times New Roman" pitchFamily="18" charset="0"/>
                <a:cs typeface="Times New Roman" pitchFamily="18" charset="0"/>
              </a:rPr>
              <a:t> </a:t>
            </a:r>
          </a:p>
          <a:p>
            <a:pPr eaLnBrk="1" fontAlgn="base" hangingPunct="1">
              <a:spcBef>
                <a:spcPct val="0"/>
              </a:spcBef>
              <a:spcAft>
                <a:spcPct val="0"/>
              </a:spcAft>
              <a:defRPr/>
            </a:pPr>
            <a:r>
              <a:rPr lang="en-US" sz="2000" i="1" dirty="0">
                <a:solidFill>
                  <a:srgbClr val="FF0000"/>
                </a:solidFill>
                <a:latin typeface="Times New Roman" pitchFamily="18" charset="0"/>
                <a:cs typeface="Times New Roman" pitchFamily="18" charset="0"/>
              </a:rPr>
              <a:t>       - </a:t>
            </a:r>
            <a:r>
              <a:rPr lang="en-US" sz="2000" i="1" dirty="0" err="1">
                <a:solidFill>
                  <a:srgbClr val="FF0000"/>
                </a:solidFill>
                <a:latin typeface="Times New Roman" pitchFamily="18" charset="0"/>
                <a:cs typeface="Times New Roman" pitchFamily="18" charset="0"/>
              </a:rPr>
              <a:t>Yêu</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nước</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chống</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ngoại</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xâm</a:t>
            </a:r>
            <a:r>
              <a:rPr lang="en-US" sz="2000" i="1" dirty="0">
                <a:solidFill>
                  <a:srgbClr val="FF0000"/>
                </a:solidFill>
                <a:latin typeface="Times New Roman" pitchFamily="18" charset="0"/>
                <a:cs typeface="Times New Roman" pitchFamily="18" charset="0"/>
              </a:rPr>
              <a:t>.</a:t>
            </a:r>
          </a:p>
          <a:p>
            <a:pPr eaLnBrk="1" fontAlgn="base" hangingPunct="1">
              <a:spcBef>
                <a:spcPct val="0"/>
              </a:spcBef>
              <a:spcAft>
                <a:spcPct val="0"/>
              </a:spcAft>
              <a:defRPr/>
            </a:pPr>
            <a:r>
              <a:rPr lang="en-US" sz="2000" i="1" dirty="0">
                <a:solidFill>
                  <a:srgbClr val="FF0000"/>
                </a:solidFill>
                <a:latin typeface="Times New Roman" pitchFamily="18" charset="0"/>
                <a:cs typeface="Times New Roman" pitchFamily="18" charset="0"/>
              </a:rPr>
              <a:t>       - </a:t>
            </a:r>
            <a:r>
              <a:rPr lang="en-US" sz="2000" i="1" dirty="0" err="1">
                <a:solidFill>
                  <a:srgbClr val="FF0000"/>
                </a:solidFill>
                <a:latin typeface="Times New Roman" pitchFamily="18" charset="0"/>
                <a:cs typeface="Times New Roman" pitchFamily="18" charset="0"/>
              </a:rPr>
              <a:t>Nhân</a:t>
            </a:r>
            <a:r>
              <a:rPr lang="en-US" sz="2000" i="1" dirty="0">
                <a:solidFill>
                  <a:srgbClr val="FF0000"/>
                </a:solidFill>
                <a:latin typeface="Times New Roman" pitchFamily="18" charset="0"/>
                <a:cs typeface="Times New Roman" pitchFamily="18" charset="0"/>
              </a:rPr>
              <a:t> </a:t>
            </a:r>
            <a:r>
              <a:rPr lang="en-US" sz="2000" i="1" dirty="0" err="1" smtClean="0">
                <a:solidFill>
                  <a:srgbClr val="FF0000"/>
                </a:solidFill>
                <a:latin typeface="Times New Roman" pitchFamily="18" charset="0"/>
                <a:cs typeface="Times New Roman" pitchFamily="18" charset="0"/>
              </a:rPr>
              <a:t>nghĩa</a:t>
            </a:r>
            <a:r>
              <a:rPr lang="en-US" sz="2000" i="1" dirty="0" smtClean="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đoàn</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kết</a:t>
            </a:r>
            <a:r>
              <a:rPr lang="en-US" sz="2000" i="1" dirty="0">
                <a:solidFill>
                  <a:srgbClr val="FF0000"/>
                </a:solidFill>
                <a:latin typeface="Times New Roman" pitchFamily="18" charset="0"/>
                <a:cs typeface="Times New Roman" pitchFamily="18" charset="0"/>
              </a:rPr>
              <a:t> ………</a:t>
            </a:r>
          </a:p>
          <a:p>
            <a:pPr eaLnBrk="1" fontAlgn="base" hangingPunct="1">
              <a:spcBef>
                <a:spcPct val="0"/>
              </a:spcBef>
              <a:spcAft>
                <a:spcPct val="0"/>
              </a:spcAft>
              <a:defRPr/>
            </a:pPr>
            <a:endParaRPr lang="vi-VN" sz="2000" i="1" dirty="0">
              <a:solidFill>
                <a:srgbClr val="FF0000"/>
              </a:solidFill>
              <a:latin typeface="Times New Roman" pitchFamily="18" charset="0"/>
              <a:cs typeface="Times New Roman" pitchFamily="18" charset="0"/>
            </a:endParaRPr>
          </a:p>
          <a:p>
            <a:pPr eaLnBrk="1" fontAlgn="base" hangingPunct="1">
              <a:spcBef>
                <a:spcPct val="0"/>
              </a:spcBef>
              <a:spcAft>
                <a:spcPct val="0"/>
              </a:spcAft>
              <a:defRPr/>
            </a:pPr>
            <a:r>
              <a:rPr lang="en-US" sz="2000" i="1" dirty="0">
                <a:solidFill>
                  <a:srgbClr val="0000FF"/>
                </a:solidFill>
                <a:latin typeface="Times New Roman" pitchFamily="18" charset="0"/>
                <a:cs typeface="Times New Roman" pitchFamily="18" charset="0"/>
              </a:rPr>
              <a:t>+ </a:t>
            </a:r>
            <a:r>
              <a:rPr lang="en-US" sz="2000" i="1" dirty="0" err="1">
                <a:solidFill>
                  <a:srgbClr val="0000FF"/>
                </a:solidFill>
                <a:latin typeface="Times New Roman" pitchFamily="18" charset="0"/>
                <a:cs typeface="Times New Roman" pitchFamily="18" charset="0"/>
              </a:rPr>
              <a:t>Truyền</a:t>
            </a:r>
            <a:r>
              <a:rPr lang="en-US" sz="2000" i="1" dirty="0">
                <a:solidFill>
                  <a:srgbClr val="0000FF"/>
                </a:solidFill>
                <a:latin typeface="Times New Roman" pitchFamily="18" charset="0"/>
                <a:cs typeface="Times New Roman" pitchFamily="18" charset="0"/>
              </a:rPr>
              <a:t> </a:t>
            </a:r>
            <a:r>
              <a:rPr lang="en-US" sz="2000" i="1" dirty="0" err="1">
                <a:solidFill>
                  <a:srgbClr val="0000FF"/>
                </a:solidFill>
                <a:latin typeface="Times New Roman" pitchFamily="18" charset="0"/>
                <a:cs typeface="Times New Roman" pitchFamily="18" charset="0"/>
              </a:rPr>
              <a:t>thống</a:t>
            </a:r>
            <a:r>
              <a:rPr lang="en-US" sz="2000" i="1" dirty="0">
                <a:solidFill>
                  <a:srgbClr val="0000FF"/>
                </a:solidFill>
                <a:latin typeface="Times New Roman" pitchFamily="18" charset="0"/>
                <a:cs typeface="Times New Roman" pitchFamily="18" charset="0"/>
              </a:rPr>
              <a:t> </a:t>
            </a:r>
            <a:r>
              <a:rPr lang="en-US" sz="2000" i="1" dirty="0" err="1">
                <a:solidFill>
                  <a:srgbClr val="0000FF"/>
                </a:solidFill>
                <a:latin typeface="Times New Roman" pitchFamily="18" charset="0"/>
                <a:cs typeface="Times New Roman" pitchFamily="18" charset="0"/>
              </a:rPr>
              <a:t>văn</a:t>
            </a:r>
            <a:r>
              <a:rPr lang="en-US" sz="2000" i="1" dirty="0">
                <a:solidFill>
                  <a:srgbClr val="0000FF"/>
                </a:solidFill>
                <a:latin typeface="Times New Roman" pitchFamily="18" charset="0"/>
                <a:cs typeface="Times New Roman" pitchFamily="18" charset="0"/>
              </a:rPr>
              <a:t> </a:t>
            </a:r>
            <a:r>
              <a:rPr lang="en-US" sz="2000" i="1" dirty="0" err="1">
                <a:solidFill>
                  <a:srgbClr val="0000FF"/>
                </a:solidFill>
                <a:latin typeface="Times New Roman" pitchFamily="18" charset="0"/>
                <a:cs typeface="Times New Roman" pitchFamily="18" charset="0"/>
              </a:rPr>
              <a:t>hóa</a:t>
            </a:r>
            <a:r>
              <a:rPr lang="en-US" sz="2000" i="1" dirty="0">
                <a:solidFill>
                  <a:srgbClr val="0000FF"/>
                </a:solidFill>
                <a:latin typeface="Times New Roman" pitchFamily="18" charset="0"/>
                <a:cs typeface="Times New Roman" pitchFamily="18" charset="0"/>
              </a:rPr>
              <a:t>:</a:t>
            </a:r>
          </a:p>
          <a:p>
            <a:pPr eaLnBrk="1" fontAlgn="base" hangingPunct="1">
              <a:spcBef>
                <a:spcPct val="0"/>
              </a:spcBef>
              <a:spcAft>
                <a:spcPct val="0"/>
              </a:spcAft>
              <a:defRPr/>
            </a:pPr>
            <a:r>
              <a:rPr lang="en-US" sz="2000" i="1" dirty="0">
                <a:solidFill>
                  <a:srgbClr val="FF0000"/>
                </a:solidFill>
                <a:latin typeface="Times New Roman" pitchFamily="18" charset="0"/>
                <a:cs typeface="Times New Roman" pitchFamily="18" charset="0"/>
              </a:rPr>
              <a:t>       - </a:t>
            </a:r>
            <a:r>
              <a:rPr lang="en-US" sz="2000" i="1" dirty="0" err="1">
                <a:solidFill>
                  <a:srgbClr val="FF0000"/>
                </a:solidFill>
                <a:latin typeface="Times New Roman" pitchFamily="18" charset="0"/>
                <a:cs typeface="Times New Roman" pitchFamily="18" charset="0"/>
              </a:rPr>
              <a:t>Cách</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giao</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tiếp</a:t>
            </a:r>
            <a:r>
              <a:rPr lang="en-US" sz="2000" i="1" dirty="0">
                <a:solidFill>
                  <a:srgbClr val="FF0000"/>
                </a:solidFill>
                <a:latin typeface="Times New Roman" pitchFamily="18" charset="0"/>
                <a:cs typeface="Times New Roman" pitchFamily="18" charset="0"/>
              </a:rPr>
              <a:t>.</a:t>
            </a:r>
          </a:p>
          <a:p>
            <a:pPr eaLnBrk="1" fontAlgn="base" hangingPunct="1">
              <a:spcBef>
                <a:spcPct val="0"/>
              </a:spcBef>
              <a:spcAft>
                <a:spcPct val="0"/>
              </a:spcAft>
              <a:defRPr/>
            </a:pPr>
            <a:r>
              <a:rPr lang="en-US" sz="2000" i="1" dirty="0">
                <a:solidFill>
                  <a:srgbClr val="FF0000"/>
                </a:solidFill>
                <a:latin typeface="Times New Roman" pitchFamily="18" charset="0"/>
                <a:cs typeface="Times New Roman" pitchFamily="18" charset="0"/>
              </a:rPr>
              <a:t>       - </a:t>
            </a:r>
            <a:r>
              <a:rPr lang="en-US" sz="2000" i="1" dirty="0" err="1">
                <a:solidFill>
                  <a:srgbClr val="FF0000"/>
                </a:solidFill>
                <a:latin typeface="Times New Roman" pitchFamily="18" charset="0"/>
                <a:cs typeface="Times New Roman" pitchFamily="18" charset="0"/>
              </a:rPr>
              <a:t>Trang</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phục</a:t>
            </a:r>
            <a:r>
              <a:rPr lang="en-US" sz="2000" i="1" dirty="0">
                <a:solidFill>
                  <a:srgbClr val="FF0000"/>
                </a:solidFill>
                <a:latin typeface="Times New Roman" pitchFamily="18" charset="0"/>
                <a:cs typeface="Times New Roman" pitchFamily="18" charset="0"/>
              </a:rPr>
              <a:t>.</a:t>
            </a:r>
          </a:p>
          <a:p>
            <a:pPr eaLnBrk="1" fontAlgn="base" hangingPunct="1">
              <a:spcBef>
                <a:spcPct val="0"/>
              </a:spcBef>
              <a:spcAft>
                <a:spcPct val="0"/>
              </a:spcAft>
              <a:defRPr/>
            </a:pPr>
            <a:r>
              <a:rPr lang="vi-VN" sz="2000" i="1" dirty="0">
                <a:solidFill>
                  <a:srgbClr val="FF0000"/>
                </a:solidFill>
                <a:latin typeface="Times New Roman" pitchFamily="18" charset="0"/>
                <a:cs typeface="Times New Roman" pitchFamily="18" charset="0"/>
              </a:rPr>
              <a:t> </a:t>
            </a:r>
            <a:r>
              <a:rPr lang="en-US" sz="2000" i="1" dirty="0">
                <a:solidFill>
                  <a:srgbClr val="FF0000"/>
                </a:solidFill>
                <a:latin typeface="Times New Roman" pitchFamily="18" charset="0"/>
                <a:cs typeface="Times New Roman" pitchFamily="18" charset="0"/>
              </a:rPr>
              <a:t>      - </a:t>
            </a:r>
            <a:r>
              <a:rPr lang="en-US" sz="2000" i="1" dirty="0" err="1">
                <a:solidFill>
                  <a:srgbClr val="FF0000"/>
                </a:solidFill>
                <a:latin typeface="Times New Roman" pitchFamily="18" charset="0"/>
                <a:cs typeface="Times New Roman" pitchFamily="18" charset="0"/>
              </a:rPr>
              <a:t>Phong</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tục</a:t>
            </a:r>
            <a:r>
              <a:rPr lang="en-US" sz="2000" i="1" dirty="0">
                <a:solidFill>
                  <a:srgbClr val="FF0000"/>
                </a:solidFill>
                <a:latin typeface="Times New Roman" pitchFamily="18" charset="0"/>
                <a:cs typeface="Times New Roman" pitchFamily="18" charset="0"/>
              </a:rPr>
              <a:t> </a:t>
            </a:r>
            <a:r>
              <a:rPr lang="en-US" sz="2000" i="1" dirty="0" err="1" smtClean="0">
                <a:solidFill>
                  <a:srgbClr val="FF0000"/>
                </a:solidFill>
                <a:latin typeface="Times New Roman" pitchFamily="18" charset="0"/>
                <a:cs typeface="Times New Roman" pitchFamily="18" charset="0"/>
              </a:rPr>
              <a:t>tập</a:t>
            </a:r>
            <a:r>
              <a:rPr lang="en-US" sz="2000" i="1" dirty="0" smtClean="0">
                <a:solidFill>
                  <a:srgbClr val="FF0000"/>
                </a:solidFill>
                <a:latin typeface="Times New Roman" pitchFamily="18" charset="0"/>
                <a:cs typeface="Times New Roman" pitchFamily="18" charset="0"/>
              </a:rPr>
              <a:t>, </a:t>
            </a:r>
            <a:r>
              <a:rPr lang="en-US" sz="2000" i="1" dirty="0" err="1" smtClean="0">
                <a:solidFill>
                  <a:srgbClr val="FF0000"/>
                </a:solidFill>
                <a:latin typeface="Times New Roman" pitchFamily="18" charset="0"/>
                <a:cs typeface="Times New Roman" pitchFamily="18" charset="0"/>
              </a:rPr>
              <a:t>tập</a:t>
            </a:r>
            <a:r>
              <a:rPr lang="en-US" sz="2000" i="1" dirty="0" smtClean="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quán</a:t>
            </a:r>
            <a:r>
              <a:rPr lang="en-US" sz="2000" i="1" dirty="0">
                <a:solidFill>
                  <a:srgbClr val="FF0000"/>
                </a:solidFill>
                <a:latin typeface="Times New Roman" pitchFamily="18" charset="0"/>
                <a:cs typeface="Times New Roman" pitchFamily="18" charset="0"/>
              </a:rPr>
              <a:t>………</a:t>
            </a:r>
          </a:p>
          <a:p>
            <a:pPr eaLnBrk="1" fontAlgn="base" hangingPunct="1">
              <a:spcBef>
                <a:spcPct val="0"/>
              </a:spcBef>
              <a:spcAft>
                <a:spcPct val="0"/>
              </a:spcAft>
              <a:defRPr/>
            </a:pPr>
            <a:r>
              <a:rPr lang="en-US" sz="2000" i="1" dirty="0">
                <a:solidFill>
                  <a:srgbClr val="FF0000"/>
                </a:solidFill>
                <a:latin typeface="Times New Roman" pitchFamily="18" charset="0"/>
                <a:cs typeface="Times New Roman" pitchFamily="18" charset="0"/>
              </a:rPr>
              <a:t> </a:t>
            </a:r>
            <a:endParaRPr lang="vi-VN" sz="2000" i="1" dirty="0">
              <a:solidFill>
                <a:srgbClr val="FF0000"/>
              </a:solidFill>
              <a:latin typeface="Times New Roman" pitchFamily="18" charset="0"/>
              <a:cs typeface="Times New Roman" pitchFamily="18" charset="0"/>
            </a:endParaRPr>
          </a:p>
          <a:p>
            <a:pPr eaLnBrk="1" fontAlgn="base" hangingPunct="1">
              <a:spcBef>
                <a:spcPct val="0"/>
              </a:spcBef>
              <a:spcAft>
                <a:spcPct val="0"/>
              </a:spcAft>
              <a:defRPr/>
            </a:pPr>
            <a:r>
              <a:rPr lang="en-US" sz="2000" i="1" dirty="0">
                <a:solidFill>
                  <a:srgbClr val="FF0000"/>
                </a:solidFill>
                <a:latin typeface="Times New Roman" pitchFamily="18" charset="0"/>
                <a:cs typeface="Times New Roman" pitchFamily="18" charset="0"/>
              </a:rPr>
              <a:t> </a:t>
            </a:r>
            <a:r>
              <a:rPr lang="en-US" sz="2000" i="1" dirty="0">
                <a:solidFill>
                  <a:srgbClr val="0000FF"/>
                </a:solidFill>
                <a:latin typeface="Times New Roman" pitchFamily="18" charset="0"/>
                <a:cs typeface="Times New Roman" pitchFamily="18" charset="0"/>
              </a:rPr>
              <a:t>+ </a:t>
            </a:r>
            <a:r>
              <a:rPr lang="en-US" sz="2000" i="1" dirty="0" err="1">
                <a:solidFill>
                  <a:srgbClr val="0000FF"/>
                </a:solidFill>
                <a:latin typeface="Times New Roman" pitchFamily="18" charset="0"/>
                <a:cs typeface="Times New Roman" pitchFamily="18" charset="0"/>
              </a:rPr>
              <a:t>Truyền</a:t>
            </a:r>
            <a:r>
              <a:rPr lang="en-US" sz="2000" i="1" dirty="0">
                <a:solidFill>
                  <a:srgbClr val="0000FF"/>
                </a:solidFill>
                <a:latin typeface="Times New Roman" pitchFamily="18" charset="0"/>
                <a:cs typeface="Times New Roman" pitchFamily="18" charset="0"/>
              </a:rPr>
              <a:t> </a:t>
            </a:r>
            <a:r>
              <a:rPr lang="en-US" sz="2000" i="1" dirty="0" err="1">
                <a:solidFill>
                  <a:srgbClr val="0000FF"/>
                </a:solidFill>
                <a:latin typeface="Times New Roman" pitchFamily="18" charset="0"/>
                <a:cs typeface="Times New Roman" pitchFamily="18" charset="0"/>
              </a:rPr>
              <a:t>thống</a:t>
            </a:r>
            <a:r>
              <a:rPr lang="en-US" sz="2000" i="1" dirty="0">
                <a:solidFill>
                  <a:srgbClr val="0000FF"/>
                </a:solidFill>
                <a:latin typeface="Times New Roman" pitchFamily="18" charset="0"/>
                <a:cs typeface="Times New Roman" pitchFamily="18" charset="0"/>
              </a:rPr>
              <a:t> </a:t>
            </a:r>
            <a:r>
              <a:rPr lang="en-US" sz="2000" i="1" dirty="0" err="1">
                <a:solidFill>
                  <a:srgbClr val="0000FF"/>
                </a:solidFill>
                <a:latin typeface="Times New Roman" pitchFamily="18" charset="0"/>
                <a:cs typeface="Times New Roman" pitchFamily="18" charset="0"/>
              </a:rPr>
              <a:t>nghệ</a:t>
            </a:r>
            <a:r>
              <a:rPr lang="en-US" sz="2000" i="1" dirty="0">
                <a:solidFill>
                  <a:srgbClr val="0000FF"/>
                </a:solidFill>
                <a:latin typeface="Times New Roman" pitchFamily="18" charset="0"/>
                <a:cs typeface="Times New Roman" pitchFamily="18" charset="0"/>
              </a:rPr>
              <a:t> </a:t>
            </a:r>
            <a:r>
              <a:rPr lang="en-US" sz="2000" i="1" dirty="0" err="1">
                <a:solidFill>
                  <a:srgbClr val="0000FF"/>
                </a:solidFill>
                <a:latin typeface="Times New Roman" pitchFamily="18" charset="0"/>
                <a:cs typeface="Times New Roman" pitchFamily="18" charset="0"/>
              </a:rPr>
              <a:t>thuật</a:t>
            </a:r>
            <a:r>
              <a:rPr lang="en-US" sz="2000" i="1" dirty="0">
                <a:solidFill>
                  <a:srgbClr val="0000FF"/>
                </a:solidFill>
                <a:latin typeface="Times New Roman" pitchFamily="18" charset="0"/>
                <a:cs typeface="Times New Roman" pitchFamily="18" charset="0"/>
              </a:rPr>
              <a:t>:</a:t>
            </a:r>
          </a:p>
          <a:p>
            <a:pPr eaLnBrk="1" fontAlgn="base" hangingPunct="1">
              <a:spcBef>
                <a:spcPct val="0"/>
              </a:spcBef>
              <a:spcAft>
                <a:spcPct val="0"/>
              </a:spcAft>
              <a:defRPr/>
            </a:pPr>
            <a:r>
              <a:rPr lang="vi-VN" sz="2000" i="1" dirty="0">
                <a:solidFill>
                  <a:srgbClr val="FF0000"/>
                </a:solidFill>
                <a:latin typeface="Times New Roman" pitchFamily="18" charset="0"/>
                <a:cs typeface="Times New Roman" pitchFamily="18" charset="0"/>
              </a:rPr>
              <a:t> </a:t>
            </a:r>
            <a:r>
              <a:rPr lang="en-US" sz="2000" i="1" dirty="0">
                <a:solidFill>
                  <a:srgbClr val="FF0000"/>
                </a:solidFill>
                <a:latin typeface="Times New Roman" pitchFamily="18" charset="0"/>
                <a:cs typeface="Times New Roman" pitchFamily="18" charset="0"/>
              </a:rPr>
              <a:t>  </a:t>
            </a:r>
            <a:r>
              <a:rPr lang="en-US" sz="2000" i="1" dirty="0" smtClean="0">
                <a:solidFill>
                  <a:srgbClr val="FF0000"/>
                </a:solidFill>
                <a:latin typeface="Times New Roman" pitchFamily="18" charset="0"/>
                <a:cs typeface="Times New Roman" pitchFamily="18" charset="0"/>
              </a:rPr>
              <a:t> </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Tranh</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dân</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gian</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Đông</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Hồ</a:t>
            </a:r>
            <a:endParaRPr lang="en-US" sz="2000" i="1" dirty="0">
              <a:solidFill>
                <a:srgbClr val="FF0000"/>
              </a:solidFill>
              <a:latin typeface="Times New Roman" pitchFamily="18" charset="0"/>
              <a:cs typeface="Times New Roman" pitchFamily="18" charset="0"/>
            </a:endParaRPr>
          </a:p>
          <a:p>
            <a:pPr eaLnBrk="1" fontAlgn="base" hangingPunct="1">
              <a:spcBef>
                <a:spcPct val="0"/>
              </a:spcBef>
              <a:spcAft>
                <a:spcPct val="0"/>
              </a:spcAft>
              <a:defRPr/>
            </a:pPr>
            <a:r>
              <a:rPr lang="en-US" sz="2000" i="1" dirty="0">
                <a:solidFill>
                  <a:srgbClr val="FF0000"/>
                </a:solidFill>
                <a:latin typeface="Times New Roman" pitchFamily="18" charset="0"/>
                <a:cs typeface="Times New Roman" pitchFamily="18" charset="0"/>
              </a:rPr>
              <a:t>  </a:t>
            </a:r>
            <a:r>
              <a:rPr lang="en-US" sz="2000" i="1" dirty="0" smtClean="0">
                <a:solidFill>
                  <a:srgbClr val="FF0000"/>
                </a:solidFill>
                <a:latin typeface="Times New Roman" pitchFamily="18" charset="0"/>
                <a:cs typeface="Times New Roman" pitchFamily="18" charset="0"/>
              </a:rPr>
              <a:t> </a:t>
            </a:r>
            <a:r>
              <a:rPr lang="en-US" sz="2000" i="1" dirty="0">
                <a:solidFill>
                  <a:srgbClr val="FF0000"/>
                </a:solidFill>
                <a:latin typeface="Times New Roman" pitchFamily="18" charset="0"/>
                <a:cs typeface="Times New Roman" pitchFamily="18" charset="0"/>
              </a:rPr>
              <a:t>-</a:t>
            </a:r>
            <a:r>
              <a:rPr lang="vi-VN" sz="2000" i="1" dirty="0">
                <a:solidFill>
                  <a:srgbClr val="FF0000"/>
                </a:solidFill>
                <a:latin typeface="Times New Roman" pitchFamily="18" charset="0"/>
                <a:cs typeface="Times New Roman" pitchFamily="18" charset="0"/>
              </a:rPr>
              <a:t> </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Múa</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rối</a:t>
            </a:r>
            <a:r>
              <a:rPr lang="en-US" sz="2000" i="1" dirty="0">
                <a:solidFill>
                  <a:srgbClr val="FF0000"/>
                </a:solidFill>
                <a:latin typeface="Times New Roman" pitchFamily="18" charset="0"/>
                <a:cs typeface="Times New Roman" pitchFamily="18" charset="0"/>
              </a:rPr>
              <a:t> </a:t>
            </a:r>
            <a:r>
              <a:rPr lang="en-US" sz="2000" i="1" dirty="0" err="1" smtClean="0">
                <a:solidFill>
                  <a:srgbClr val="FF0000"/>
                </a:solidFill>
                <a:latin typeface="Times New Roman" pitchFamily="18" charset="0"/>
                <a:cs typeface="Times New Roman" pitchFamily="18" charset="0"/>
              </a:rPr>
              <a:t>nước</a:t>
            </a:r>
            <a:r>
              <a:rPr lang="en-US" sz="2000" i="1" dirty="0" smtClean="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điêu</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khắc</a:t>
            </a:r>
            <a:r>
              <a:rPr lang="en-US" sz="2000" i="1" dirty="0">
                <a:solidFill>
                  <a:srgbClr val="FF0000"/>
                </a:solidFill>
                <a:latin typeface="Times New Roman" pitchFamily="18" charset="0"/>
                <a:cs typeface="Times New Roman" pitchFamily="18" charset="0"/>
              </a:rPr>
              <a:t> </a:t>
            </a:r>
          </a:p>
          <a:p>
            <a:pPr eaLnBrk="1" fontAlgn="base" hangingPunct="1">
              <a:spcBef>
                <a:spcPct val="0"/>
              </a:spcBef>
              <a:spcAft>
                <a:spcPct val="0"/>
              </a:spcAft>
              <a:defRPr/>
            </a:pPr>
            <a:r>
              <a:rPr lang="en-US" sz="2000" i="1" dirty="0" smtClean="0">
                <a:solidFill>
                  <a:srgbClr val="FF0000"/>
                </a:solidFill>
                <a:latin typeface="Times New Roman" pitchFamily="18" charset="0"/>
                <a:cs typeface="Times New Roman" pitchFamily="18" charset="0"/>
              </a:rPr>
              <a:t>-</a:t>
            </a:r>
            <a:r>
              <a:rPr lang="vi-VN" sz="2000" i="1" dirty="0" smtClean="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Các</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làn</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điệu</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dân</a:t>
            </a:r>
            <a:r>
              <a:rPr lang="en-US" sz="2000" i="1" dirty="0">
                <a:solidFill>
                  <a:srgbClr val="FF0000"/>
                </a:solidFill>
                <a:latin typeface="Times New Roman" pitchFamily="18" charset="0"/>
                <a:cs typeface="Times New Roman" pitchFamily="18" charset="0"/>
              </a:rPr>
              <a:t> </a:t>
            </a:r>
            <a:r>
              <a:rPr lang="en-US" sz="2000" i="1" dirty="0" smtClean="0">
                <a:solidFill>
                  <a:srgbClr val="FF0000"/>
                </a:solidFill>
                <a:latin typeface="Times New Roman" pitchFamily="18" charset="0"/>
                <a:cs typeface="Times New Roman" pitchFamily="18" charset="0"/>
              </a:rPr>
              <a:t>ca, ca </a:t>
            </a:r>
            <a:r>
              <a:rPr lang="en-US" sz="2000" i="1" dirty="0" err="1" smtClean="0">
                <a:solidFill>
                  <a:srgbClr val="FF0000"/>
                </a:solidFill>
                <a:latin typeface="Times New Roman" pitchFamily="18" charset="0"/>
                <a:cs typeface="Times New Roman" pitchFamily="18" charset="0"/>
              </a:rPr>
              <a:t>cổ</a:t>
            </a:r>
            <a:r>
              <a:rPr lang="en-US" sz="2000" i="1" dirty="0" smtClean="0">
                <a:solidFill>
                  <a:srgbClr val="FF0000"/>
                </a:solidFill>
                <a:latin typeface="Times New Roman" pitchFamily="18" charset="0"/>
                <a:cs typeface="Times New Roman" pitchFamily="18" charset="0"/>
              </a:rPr>
              <a:t>, </a:t>
            </a:r>
            <a:r>
              <a:rPr lang="en-US" sz="2000" i="1" dirty="0">
                <a:solidFill>
                  <a:srgbClr val="FF0000"/>
                </a:solidFill>
                <a:latin typeface="Times New Roman" pitchFamily="18" charset="0"/>
                <a:cs typeface="Times New Roman" pitchFamily="18" charset="0"/>
              </a:rPr>
              <a:t>ca </a:t>
            </a:r>
            <a:r>
              <a:rPr lang="en-US" sz="2000" i="1" dirty="0" err="1">
                <a:solidFill>
                  <a:srgbClr val="FF0000"/>
                </a:solidFill>
                <a:latin typeface="Times New Roman" pitchFamily="18" charset="0"/>
                <a:cs typeface="Times New Roman" pitchFamily="18" charset="0"/>
              </a:rPr>
              <a:t>cải</a:t>
            </a:r>
            <a:r>
              <a:rPr lang="en-US" sz="2000" i="1" dirty="0">
                <a:solidFill>
                  <a:srgbClr val="FF0000"/>
                </a:solidFill>
                <a:latin typeface="Times New Roman" pitchFamily="18" charset="0"/>
                <a:cs typeface="Times New Roman" pitchFamily="18" charset="0"/>
              </a:rPr>
              <a:t> </a:t>
            </a:r>
            <a:r>
              <a:rPr lang="en-US" sz="2000" i="1" dirty="0" err="1">
                <a:solidFill>
                  <a:srgbClr val="FF0000"/>
                </a:solidFill>
                <a:latin typeface="Times New Roman" pitchFamily="18" charset="0"/>
                <a:cs typeface="Times New Roman" pitchFamily="18" charset="0"/>
              </a:rPr>
              <a:t>lương</a:t>
            </a:r>
            <a:r>
              <a:rPr lang="en-US" sz="2000" i="1" dirty="0">
                <a:solidFill>
                  <a:srgbClr val="FF0000"/>
                </a:solidFill>
                <a:latin typeface="Times New Roman" pitchFamily="18" charset="0"/>
                <a:cs typeface="Times New Roman" pitchFamily="18" charset="0"/>
              </a:rPr>
              <a:t> </a:t>
            </a:r>
            <a:r>
              <a:rPr lang="en-US" sz="2000" i="1" dirty="0">
                <a:solidFill>
                  <a:srgbClr val="FF0000"/>
                </a:solidFill>
                <a:latin typeface="SVN-Vanilla Daisy Pro" panose="00000500000000000000" pitchFamily="2" charset="0"/>
              </a:rPr>
              <a:t>……..</a:t>
            </a:r>
          </a:p>
          <a:p>
            <a:pPr eaLnBrk="1" fontAlgn="base" hangingPunct="1">
              <a:spcBef>
                <a:spcPct val="0"/>
              </a:spcBef>
              <a:spcAft>
                <a:spcPct val="0"/>
              </a:spcAft>
              <a:defRPr/>
            </a:pPr>
            <a:endParaRPr lang="en-US" sz="1900" i="1" dirty="0">
              <a:solidFill>
                <a:srgbClr val="0000FF"/>
              </a:solidFill>
              <a:latin typeface="Tahoma" pitchFamily="34" charset="0"/>
            </a:endParaRPr>
          </a:p>
          <a:p>
            <a:pPr eaLnBrk="1" fontAlgn="base" hangingPunct="1">
              <a:spcBef>
                <a:spcPct val="50000"/>
              </a:spcBef>
              <a:spcAft>
                <a:spcPct val="0"/>
              </a:spcAft>
              <a:defRPr/>
            </a:pPr>
            <a:endParaRPr lang="en-US" sz="1900" dirty="0">
              <a:solidFill>
                <a:srgbClr val="0000FF"/>
              </a:solidFill>
              <a:latin typeface="Tahoma" pitchFamily="34" charset="0"/>
            </a:endParaRPr>
          </a:p>
        </p:txBody>
      </p:sp>
      <p:pic>
        <p:nvPicPr>
          <p:cNvPr id="5" name="Picture 4"/>
          <p:cNvPicPr>
            <a:picLocks noChangeAspect="1"/>
          </p:cNvPicPr>
          <p:nvPr/>
        </p:nvPicPr>
        <p:blipFill>
          <a:blip r:embed="rId2"/>
          <a:stretch>
            <a:fillRect/>
          </a:stretch>
        </p:blipFill>
        <p:spPr>
          <a:xfrm>
            <a:off x="4606118" y="5505700"/>
            <a:ext cx="2094470" cy="1310187"/>
          </a:xfrm>
          <a:prstGeom prst="rect">
            <a:avLst/>
          </a:prstGeom>
        </p:spPr>
      </p:pic>
      <p:pic>
        <p:nvPicPr>
          <p:cNvPr id="6" name="Picture 5"/>
          <p:cNvPicPr>
            <a:picLocks noChangeAspect="1"/>
          </p:cNvPicPr>
          <p:nvPr/>
        </p:nvPicPr>
        <p:blipFill>
          <a:blip r:embed="rId3"/>
          <a:stretch>
            <a:fillRect/>
          </a:stretch>
        </p:blipFill>
        <p:spPr>
          <a:xfrm>
            <a:off x="4606118" y="3684540"/>
            <a:ext cx="2094470" cy="1603418"/>
          </a:xfrm>
          <a:prstGeom prst="rect">
            <a:avLst/>
          </a:prstGeom>
        </p:spPr>
      </p:pic>
      <p:pic>
        <p:nvPicPr>
          <p:cNvPr id="7" name="Picture 6"/>
          <p:cNvPicPr>
            <a:picLocks noChangeAspect="1"/>
          </p:cNvPicPr>
          <p:nvPr/>
        </p:nvPicPr>
        <p:blipFill>
          <a:blip r:embed="rId4"/>
          <a:stretch>
            <a:fillRect/>
          </a:stretch>
        </p:blipFill>
        <p:spPr>
          <a:xfrm>
            <a:off x="4890503" y="1999833"/>
            <a:ext cx="1943100" cy="1510592"/>
          </a:xfrm>
          <a:prstGeom prst="rect">
            <a:avLst/>
          </a:prstGeom>
        </p:spPr>
      </p:pic>
      <p:pic>
        <p:nvPicPr>
          <p:cNvPr id="8" name="Picture 14" descr="Mãn nhãn trước 30+ hình ảnh cánh đồng lúa thơ mộng nhấ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92080" y="245914"/>
            <a:ext cx="1964531" cy="159259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6"/>
          <a:stretch>
            <a:fillRect/>
          </a:stretch>
        </p:blipFill>
        <p:spPr>
          <a:xfrm>
            <a:off x="6664382" y="2692199"/>
            <a:ext cx="2889755" cy="4359018"/>
          </a:xfrm>
          <a:prstGeom prst="rect">
            <a:avLst/>
          </a:prstGeom>
        </p:spPr>
      </p:pic>
      <p:pic>
        <p:nvPicPr>
          <p:cNvPr id="12" name="Shape 1"/>
          <p:cNvPicPr/>
          <p:nvPr/>
        </p:nvPicPr>
        <p:blipFill>
          <a:blip r:embed="rId7"/>
          <a:stretch/>
        </p:blipFill>
        <p:spPr>
          <a:xfrm>
            <a:off x="8275320" y="4"/>
            <a:ext cx="868680" cy="1048385"/>
          </a:xfrm>
          <a:prstGeom prst="rect">
            <a:avLst/>
          </a:prstGeom>
          <a:noFill/>
          <a:ln>
            <a:noFill/>
          </a:ln>
        </p:spPr>
      </p:pic>
    </p:spTree>
    <p:extLst>
      <p:ext uri="{BB962C8B-B14F-4D97-AF65-F5344CB8AC3E}">
        <p14:creationId xmlns:p14="http://schemas.microsoft.com/office/powerpoint/2010/main" val="4280700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1000"/>
                                        <p:tgtEl>
                                          <p:spTgt spid="3">
                                            <p:txEl>
                                              <p:pRg st="2" end="2"/>
                                            </p:txEl>
                                          </p:spTgt>
                                        </p:tgtEl>
                                      </p:cBhvr>
                                    </p:animEffect>
                                  </p:childTnLst>
                                </p:cTn>
                              </p:par>
                              <p:par>
                                <p:cTn id="13" presetID="23" presetClass="entr" presetSubtype="16"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p:cTn id="15"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3" end="3"/>
                                            </p:txEl>
                                          </p:spTgt>
                                        </p:tgtEl>
                                        <p:attrNameLst>
                                          <p:attrName>ppt_h</p:attrName>
                                        </p:attrNameLst>
                                      </p:cBhvr>
                                      <p:tavLst>
                                        <p:tav tm="0">
                                          <p:val>
                                            <p:fltVal val="0"/>
                                          </p:val>
                                        </p:tav>
                                        <p:tav tm="100000">
                                          <p:val>
                                            <p:strVal val="#ppt_h"/>
                                          </p:val>
                                        </p:tav>
                                      </p:tavLst>
                                    </p:anim>
                                  </p:childTnLst>
                                </p:cTn>
                              </p:par>
                              <p:par>
                                <p:cTn id="17" presetID="23" presetClass="entr" presetSubtype="16"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p:cTn id="19"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0" dur="1000" fill="hold"/>
                                        <p:tgtEl>
                                          <p:spTgt spid="3">
                                            <p:txEl>
                                              <p:pRg st="4" end="4"/>
                                            </p:txEl>
                                          </p:spTgt>
                                        </p:tgtEl>
                                        <p:attrNameLst>
                                          <p:attrName>ppt_h</p:attrName>
                                        </p:attrNameLst>
                                      </p:cBhvr>
                                      <p:tavLst>
                                        <p:tav tm="0">
                                          <p:val>
                                            <p:fltVal val="0"/>
                                          </p:val>
                                        </p:tav>
                                        <p:tav tm="100000">
                                          <p:val>
                                            <p:strVal val="#ppt_h"/>
                                          </p:val>
                                        </p:tav>
                                      </p:tavLst>
                                    </p:anim>
                                  </p:childTnLst>
                                </p:cTn>
                              </p:par>
                              <p:par>
                                <p:cTn id="21" presetID="42" presetClass="entr" presetSubtype="0" fill="hold"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1000"/>
                                        <p:tgtEl>
                                          <p:spTgt spid="8"/>
                                        </p:tgtEl>
                                      </p:cBhvr>
                                    </p:animEffect>
                                    <p:anim calcmode="lin" valueType="num">
                                      <p:cBhvr>
                                        <p:cTn id="24" dur="1000" fill="hold"/>
                                        <p:tgtEl>
                                          <p:spTgt spid="8"/>
                                        </p:tgtEl>
                                        <p:attrNameLst>
                                          <p:attrName>ppt_x</p:attrName>
                                        </p:attrNameLst>
                                      </p:cBhvr>
                                      <p:tavLst>
                                        <p:tav tm="0">
                                          <p:val>
                                            <p:strVal val="#ppt_x"/>
                                          </p:val>
                                        </p:tav>
                                        <p:tav tm="100000">
                                          <p:val>
                                            <p:strVal val="#ppt_x"/>
                                          </p:val>
                                        </p:tav>
                                      </p:tavLst>
                                    </p:anim>
                                    <p:anim calcmode="lin" valueType="num">
                                      <p:cBhvr>
                                        <p:cTn id="2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39" presetClass="entr" presetSubtype="0" accel="100000" fill="hold" nodeType="click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 calcmode="lin" valueType="num">
                                      <p:cBhvr>
                                        <p:cTn id="30" dur="1000" fill="hold"/>
                                        <p:tgtEl>
                                          <p:spTgt spid="3">
                                            <p:txEl>
                                              <p:pRg st="6" end="6"/>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1" dur="1000" fill="hold"/>
                                        <p:tgtEl>
                                          <p:spTgt spid="3">
                                            <p:txEl>
                                              <p:pRg st="6" end="6"/>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2" dur="1000" fill="hold"/>
                                        <p:tgtEl>
                                          <p:spTgt spid="3">
                                            <p:txEl>
                                              <p:pRg st="6" end="6"/>
                                            </p:txEl>
                                          </p:spTgt>
                                        </p:tgtEl>
                                        <p:attrNameLst>
                                          <p:attrName>ppt_x</p:attrName>
                                        </p:attrNameLst>
                                      </p:cBhvr>
                                      <p:tavLst>
                                        <p:tav tm="0">
                                          <p:val>
                                            <p:strVal val="#ppt_x-.3"/>
                                          </p:val>
                                        </p:tav>
                                        <p:tav tm="50000">
                                          <p:val>
                                            <p:strVal val="#ppt_x"/>
                                          </p:val>
                                        </p:tav>
                                        <p:tav tm="100000">
                                          <p:val>
                                            <p:strVal val="#ppt_x"/>
                                          </p:val>
                                        </p:tav>
                                      </p:tavLst>
                                    </p:anim>
                                    <p:anim calcmode="lin" valueType="num">
                                      <p:cBhvr>
                                        <p:cTn id="33" dur="1000" fill="hold"/>
                                        <p:tgtEl>
                                          <p:spTgt spid="3">
                                            <p:txEl>
                                              <p:pRg st="6" end="6"/>
                                            </p:txEl>
                                          </p:spTgt>
                                        </p:tgtEl>
                                        <p:attrNameLst>
                                          <p:attrName>ppt_y</p:attrName>
                                        </p:attrNameLst>
                                      </p:cBhvr>
                                      <p:tavLst>
                                        <p:tav tm="0">
                                          <p:val>
                                            <p:strVal val="#ppt_y"/>
                                          </p:val>
                                        </p:tav>
                                        <p:tav tm="100000">
                                          <p:val>
                                            <p:strVal val="#ppt_y"/>
                                          </p:val>
                                        </p:tav>
                                      </p:tavLst>
                                    </p:anim>
                                  </p:childTnLst>
                                </p:cTn>
                              </p:par>
                              <p:par>
                                <p:cTn id="34" presetID="22" presetClass="entr" presetSubtype="4" fill="hold" nodeType="with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wipe(down)">
                                      <p:cBhvr>
                                        <p:cTn id="36" dur="1000"/>
                                        <p:tgtEl>
                                          <p:spTgt spid="3">
                                            <p:txEl>
                                              <p:pRg st="7" end="7"/>
                                            </p:txEl>
                                          </p:spTgt>
                                        </p:tgtEl>
                                      </p:cBhvr>
                                    </p:animEffect>
                                  </p:childTnLst>
                                </p:cTn>
                              </p:par>
                              <p:par>
                                <p:cTn id="37" presetID="22" presetClass="entr" presetSubtype="4" fill="hold"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wipe(down)">
                                      <p:cBhvr>
                                        <p:cTn id="39" dur="1000"/>
                                        <p:tgtEl>
                                          <p:spTgt spid="3">
                                            <p:txEl>
                                              <p:pRg st="8" end="8"/>
                                            </p:txEl>
                                          </p:spTgt>
                                        </p:tgtEl>
                                      </p:cBhvr>
                                    </p:animEffect>
                                  </p:childTnLst>
                                </p:cTn>
                              </p:par>
                              <p:par>
                                <p:cTn id="40" presetID="22" presetClass="entr" presetSubtype="4" fill="hold" nodeType="with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wipe(down)">
                                      <p:cBhvr>
                                        <p:cTn id="42" dur="500"/>
                                        <p:tgtEl>
                                          <p:spTgt spid="3">
                                            <p:txEl>
                                              <p:pRg st="9" end="9"/>
                                            </p:txEl>
                                          </p:spTgt>
                                        </p:tgtEl>
                                      </p:cBhvr>
                                    </p:animEffect>
                                  </p:childTnLst>
                                </p:cTn>
                              </p:par>
                              <p:par>
                                <p:cTn id="43" presetID="16" presetClass="entr" presetSubtype="21" fill="hold" nodeType="with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barn(inVertical)">
                                      <p:cBhvr>
                                        <p:cTn id="45" dur="500"/>
                                        <p:tgtEl>
                                          <p:spTgt spid="7"/>
                                        </p:tgtEl>
                                      </p:cBhvr>
                                    </p:animEffect>
                                  </p:childTnLst>
                                </p:cTn>
                              </p:par>
                            </p:childTnLst>
                          </p:cTn>
                        </p:par>
                      </p:childTnLst>
                    </p:cTn>
                  </p:par>
                  <p:par>
                    <p:cTn id="46" fill="hold">
                      <p:stCondLst>
                        <p:cond delay="indefinite"/>
                      </p:stCondLst>
                      <p:childTnLst>
                        <p:par>
                          <p:cTn id="47" fill="hold">
                            <p:stCondLst>
                              <p:cond delay="0"/>
                            </p:stCondLst>
                            <p:childTnLst>
                              <p:par>
                                <p:cTn id="48" presetID="4" presetClass="entr" presetSubtype="16" fill="hold" nodeType="clickEffect">
                                  <p:stCondLst>
                                    <p:cond delay="0"/>
                                  </p:stCondLst>
                                  <p:childTnLst>
                                    <p:set>
                                      <p:cBhvr>
                                        <p:cTn id="49" dur="1" fill="hold">
                                          <p:stCondLst>
                                            <p:cond delay="0"/>
                                          </p:stCondLst>
                                        </p:cTn>
                                        <p:tgtEl>
                                          <p:spTgt spid="3">
                                            <p:txEl>
                                              <p:pRg st="11" end="11"/>
                                            </p:txEl>
                                          </p:spTgt>
                                        </p:tgtEl>
                                        <p:attrNameLst>
                                          <p:attrName>style.visibility</p:attrName>
                                        </p:attrNameLst>
                                      </p:cBhvr>
                                      <p:to>
                                        <p:strVal val="visible"/>
                                      </p:to>
                                    </p:set>
                                    <p:animEffect transition="in" filter="box(in)">
                                      <p:cBhvr>
                                        <p:cTn id="50" dur="1000"/>
                                        <p:tgtEl>
                                          <p:spTgt spid="3">
                                            <p:txEl>
                                              <p:pRg st="11" end="11"/>
                                            </p:txEl>
                                          </p:spTgt>
                                        </p:tgtEl>
                                      </p:cBhvr>
                                    </p:animEffect>
                                  </p:childTnLst>
                                </p:cTn>
                              </p:par>
                              <p:par>
                                <p:cTn id="51" presetID="12" presetClass="entr" presetSubtype="4" fill="hold" nodeType="withEffect">
                                  <p:stCondLst>
                                    <p:cond delay="0"/>
                                  </p:stCondLst>
                                  <p:childTnLst>
                                    <p:set>
                                      <p:cBhvr>
                                        <p:cTn id="52" dur="1" fill="hold">
                                          <p:stCondLst>
                                            <p:cond delay="0"/>
                                          </p:stCondLst>
                                        </p:cTn>
                                        <p:tgtEl>
                                          <p:spTgt spid="3">
                                            <p:txEl>
                                              <p:pRg st="12" end="12"/>
                                            </p:txEl>
                                          </p:spTgt>
                                        </p:tgtEl>
                                        <p:attrNameLst>
                                          <p:attrName>style.visibility</p:attrName>
                                        </p:attrNameLst>
                                      </p:cBhvr>
                                      <p:to>
                                        <p:strVal val="visible"/>
                                      </p:to>
                                    </p:set>
                                    <p:animEffect transition="in" filter="slide(fromBottom)">
                                      <p:cBhvr>
                                        <p:cTn id="53" dur="1000"/>
                                        <p:tgtEl>
                                          <p:spTgt spid="3">
                                            <p:txEl>
                                              <p:pRg st="12" end="12"/>
                                            </p:txEl>
                                          </p:spTgt>
                                        </p:tgtEl>
                                      </p:cBhvr>
                                    </p:animEffect>
                                  </p:childTnLst>
                                </p:cTn>
                              </p:par>
                              <p:par>
                                <p:cTn id="54" presetID="12" presetClass="entr" presetSubtype="4" fill="hold" nodeType="withEffect">
                                  <p:stCondLst>
                                    <p:cond delay="0"/>
                                  </p:stCondLst>
                                  <p:childTnLst>
                                    <p:set>
                                      <p:cBhvr>
                                        <p:cTn id="55" dur="1" fill="hold">
                                          <p:stCondLst>
                                            <p:cond delay="0"/>
                                          </p:stCondLst>
                                        </p:cTn>
                                        <p:tgtEl>
                                          <p:spTgt spid="3">
                                            <p:txEl>
                                              <p:pRg st="13" end="13"/>
                                            </p:txEl>
                                          </p:spTgt>
                                        </p:tgtEl>
                                        <p:attrNameLst>
                                          <p:attrName>style.visibility</p:attrName>
                                        </p:attrNameLst>
                                      </p:cBhvr>
                                      <p:to>
                                        <p:strVal val="visible"/>
                                      </p:to>
                                    </p:set>
                                    <p:animEffect transition="in" filter="slide(fromBottom)">
                                      <p:cBhvr>
                                        <p:cTn id="56" dur="500"/>
                                        <p:tgtEl>
                                          <p:spTgt spid="3">
                                            <p:txEl>
                                              <p:pRg st="13" end="13"/>
                                            </p:txEl>
                                          </p:spTgt>
                                        </p:tgtEl>
                                      </p:cBhvr>
                                    </p:animEffect>
                                  </p:childTnLst>
                                </p:cTn>
                              </p:par>
                              <p:par>
                                <p:cTn id="57" presetID="12" presetClass="entr" presetSubtype="4" fill="hold" nodeType="withEffect">
                                  <p:stCondLst>
                                    <p:cond delay="0"/>
                                  </p:stCondLst>
                                  <p:childTnLst>
                                    <p:set>
                                      <p:cBhvr>
                                        <p:cTn id="58" dur="1" fill="hold">
                                          <p:stCondLst>
                                            <p:cond delay="0"/>
                                          </p:stCondLst>
                                        </p:cTn>
                                        <p:tgtEl>
                                          <p:spTgt spid="3">
                                            <p:txEl>
                                              <p:pRg st="14" end="14"/>
                                            </p:txEl>
                                          </p:spTgt>
                                        </p:tgtEl>
                                        <p:attrNameLst>
                                          <p:attrName>style.visibility</p:attrName>
                                        </p:attrNameLst>
                                      </p:cBhvr>
                                      <p:to>
                                        <p:strVal val="visible"/>
                                      </p:to>
                                    </p:set>
                                    <p:animEffect transition="in" filter="slide(fromBottom)">
                                      <p:cBhvr>
                                        <p:cTn id="59" dur="500"/>
                                        <p:tgtEl>
                                          <p:spTgt spid="3">
                                            <p:txEl>
                                              <p:pRg st="14" end="14"/>
                                            </p:txEl>
                                          </p:spTgt>
                                        </p:tgtEl>
                                      </p:cBhvr>
                                    </p:animEffect>
                                  </p:childTnLst>
                                </p:cTn>
                              </p:par>
                              <p:par>
                                <p:cTn id="60" presetID="16" presetClass="entr" presetSubtype="21" fill="hold" nodeType="withEffect">
                                  <p:stCondLst>
                                    <p:cond delay="0"/>
                                  </p:stCondLst>
                                  <p:childTnLst>
                                    <p:set>
                                      <p:cBhvr>
                                        <p:cTn id="61" dur="1" fill="hold">
                                          <p:stCondLst>
                                            <p:cond delay="0"/>
                                          </p:stCondLst>
                                        </p:cTn>
                                        <p:tgtEl>
                                          <p:spTgt spid="6"/>
                                        </p:tgtEl>
                                        <p:attrNameLst>
                                          <p:attrName>style.visibility</p:attrName>
                                        </p:attrNameLst>
                                      </p:cBhvr>
                                      <p:to>
                                        <p:strVal val="visible"/>
                                      </p:to>
                                    </p:set>
                                    <p:animEffect transition="in" filter="barn(inVertical)">
                                      <p:cBhvr>
                                        <p:cTn id="62" dur="500"/>
                                        <p:tgtEl>
                                          <p:spTgt spid="6"/>
                                        </p:tgtEl>
                                      </p:cBhvr>
                                    </p:animEffect>
                                  </p:childTnLst>
                                </p:cTn>
                              </p:par>
                            </p:childTnLst>
                          </p:cTn>
                        </p:par>
                      </p:childTnLst>
                    </p:cTn>
                  </p:par>
                  <p:par>
                    <p:cTn id="63" fill="hold">
                      <p:stCondLst>
                        <p:cond delay="indefinite"/>
                      </p:stCondLst>
                      <p:childTnLst>
                        <p:par>
                          <p:cTn id="64" fill="hold">
                            <p:stCondLst>
                              <p:cond delay="0"/>
                            </p:stCondLst>
                            <p:childTnLst>
                              <p:par>
                                <p:cTn id="65" presetID="6" presetClass="entr" presetSubtype="16" fill="hold" nodeType="clickEffect">
                                  <p:stCondLst>
                                    <p:cond delay="0"/>
                                  </p:stCondLst>
                                  <p:childTnLst>
                                    <p:set>
                                      <p:cBhvr>
                                        <p:cTn id="66" dur="1" fill="hold">
                                          <p:stCondLst>
                                            <p:cond delay="0"/>
                                          </p:stCondLst>
                                        </p:cTn>
                                        <p:tgtEl>
                                          <p:spTgt spid="3">
                                            <p:txEl>
                                              <p:pRg st="16" end="16"/>
                                            </p:txEl>
                                          </p:spTgt>
                                        </p:tgtEl>
                                        <p:attrNameLst>
                                          <p:attrName>style.visibility</p:attrName>
                                        </p:attrNameLst>
                                      </p:cBhvr>
                                      <p:to>
                                        <p:strVal val="visible"/>
                                      </p:to>
                                    </p:set>
                                    <p:animEffect transition="in" filter="circle(in)">
                                      <p:cBhvr>
                                        <p:cTn id="67" dur="1000"/>
                                        <p:tgtEl>
                                          <p:spTgt spid="3">
                                            <p:txEl>
                                              <p:pRg st="16" end="16"/>
                                            </p:txEl>
                                          </p:spTgt>
                                        </p:tgtEl>
                                      </p:cBhvr>
                                    </p:animEffect>
                                  </p:childTnLst>
                                </p:cTn>
                              </p:par>
                              <p:par>
                                <p:cTn id="68" presetID="16" presetClass="entr" presetSubtype="26" fill="hold" nodeType="withEffect">
                                  <p:stCondLst>
                                    <p:cond delay="0"/>
                                  </p:stCondLst>
                                  <p:childTnLst>
                                    <p:set>
                                      <p:cBhvr>
                                        <p:cTn id="69" dur="1" fill="hold">
                                          <p:stCondLst>
                                            <p:cond delay="0"/>
                                          </p:stCondLst>
                                        </p:cTn>
                                        <p:tgtEl>
                                          <p:spTgt spid="3">
                                            <p:txEl>
                                              <p:pRg st="17" end="17"/>
                                            </p:txEl>
                                          </p:spTgt>
                                        </p:tgtEl>
                                        <p:attrNameLst>
                                          <p:attrName>style.visibility</p:attrName>
                                        </p:attrNameLst>
                                      </p:cBhvr>
                                      <p:to>
                                        <p:strVal val="visible"/>
                                      </p:to>
                                    </p:set>
                                    <p:animEffect transition="in" filter="barn(inHorizontal)">
                                      <p:cBhvr>
                                        <p:cTn id="70" dur="1000"/>
                                        <p:tgtEl>
                                          <p:spTgt spid="3">
                                            <p:txEl>
                                              <p:pRg st="17" end="17"/>
                                            </p:txEl>
                                          </p:spTgt>
                                        </p:tgtEl>
                                      </p:cBhvr>
                                    </p:animEffect>
                                  </p:childTnLst>
                                </p:cTn>
                              </p:par>
                              <p:par>
                                <p:cTn id="71" presetID="16" presetClass="entr" presetSubtype="26" fill="hold" nodeType="withEffect">
                                  <p:stCondLst>
                                    <p:cond delay="0"/>
                                  </p:stCondLst>
                                  <p:childTnLst>
                                    <p:set>
                                      <p:cBhvr>
                                        <p:cTn id="72" dur="1" fill="hold">
                                          <p:stCondLst>
                                            <p:cond delay="0"/>
                                          </p:stCondLst>
                                        </p:cTn>
                                        <p:tgtEl>
                                          <p:spTgt spid="3">
                                            <p:txEl>
                                              <p:pRg st="18" end="18"/>
                                            </p:txEl>
                                          </p:spTgt>
                                        </p:tgtEl>
                                        <p:attrNameLst>
                                          <p:attrName>style.visibility</p:attrName>
                                        </p:attrNameLst>
                                      </p:cBhvr>
                                      <p:to>
                                        <p:strVal val="visible"/>
                                      </p:to>
                                    </p:set>
                                    <p:animEffect transition="in" filter="barn(inHorizontal)">
                                      <p:cBhvr>
                                        <p:cTn id="73" dur="500"/>
                                        <p:tgtEl>
                                          <p:spTgt spid="3">
                                            <p:txEl>
                                              <p:pRg st="18" end="18"/>
                                            </p:txEl>
                                          </p:spTgt>
                                        </p:tgtEl>
                                      </p:cBhvr>
                                    </p:animEffect>
                                  </p:childTnLst>
                                </p:cTn>
                              </p:par>
                              <p:par>
                                <p:cTn id="74" presetID="16" presetClass="entr" presetSubtype="26" fill="hold" nodeType="withEffect">
                                  <p:stCondLst>
                                    <p:cond delay="0"/>
                                  </p:stCondLst>
                                  <p:childTnLst>
                                    <p:set>
                                      <p:cBhvr>
                                        <p:cTn id="75" dur="1" fill="hold">
                                          <p:stCondLst>
                                            <p:cond delay="0"/>
                                          </p:stCondLst>
                                        </p:cTn>
                                        <p:tgtEl>
                                          <p:spTgt spid="3">
                                            <p:txEl>
                                              <p:pRg st="19" end="19"/>
                                            </p:txEl>
                                          </p:spTgt>
                                        </p:tgtEl>
                                        <p:attrNameLst>
                                          <p:attrName>style.visibility</p:attrName>
                                        </p:attrNameLst>
                                      </p:cBhvr>
                                      <p:to>
                                        <p:strVal val="visible"/>
                                      </p:to>
                                    </p:set>
                                    <p:animEffect transition="in" filter="barn(inHorizontal)">
                                      <p:cBhvr>
                                        <p:cTn id="76" dur="500"/>
                                        <p:tgtEl>
                                          <p:spTgt spid="3">
                                            <p:txEl>
                                              <p:pRg st="19" end="19"/>
                                            </p:txEl>
                                          </p:spTgt>
                                        </p:tgtEl>
                                      </p:cBhvr>
                                    </p:animEffect>
                                  </p:childTnLst>
                                </p:cTn>
                              </p:par>
                              <p:par>
                                <p:cTn id="77" presetID="42" presetClass="entr" presetSubtype="0" fill="hold" nodeType="withEffect">
                                  <p:stCondLst>
                                    <p:cond delay="0"/>
                                  </p:stCondLst>
                                  <p:childTnLst>
                                    <p:set>
                                      <p:cBhvr>
                                        <p:cTn id="78" dur="1" fill="hold">
                                          <p:stCondLst>
                                            <p:cond delay="0"/>
                                          </p:stCondLst>
                                        </p:cTn>
                                        <p:tgtEl>
                                          <p:spTgt spid="5"/>
                                        </p:tgtEl>
                                        <p:attrNameLst>
                                          <p:attrName>style.visibility</p:attrName>
                                        </p:attrNameLst>
                                      </p:cBhvr>
                                      <p:to>
                                        <p:strVal val="visible"/>
                                      </p:to>
                                    </p:set>
                                    <p:animEffect transition="in" filter="fade">
                                      <p:cBhvr>
                                        <p:cTn id="79" dur="1000"/>
                                        <p:tgtEl>
                                          <p:spTgt spid="5"/>
                                        </p:tgtEl>
                                      </p:cBhvr>
                                    </p:animEffect>
                                    <p:anim calcmode="lin" valueType="num">
                                      <p:cBhvr>
                                        <p:cTn id="80" dur="1000" fill="hold"/>
                                        <p:tgtEl>
                                          <p:spTgt spid="5"/>
                                        </p:tgtEl>
                                        <p:attrNameLst>
                                          <p:attrName>ppt_x</p:attrName>
                                        </p:attrNameLst>
                                      </p:cBhvr>
                                      <p:tavLst>
                                        <p:tav tm="0">
                                          <p:val>
                                            <p:strVal val="#ppt_x"/>
                                          </p:val>
                                        </p:tav>
                                        <p:tav tm="100000">
                                          <p:val>
                                            <p:strVal val="#ppt_x"/>
                                          </p:val>
                                        </p:tav>
                                      </p:tavLst>
                                    </p:anim>
                                    <p:anim calcmode="lin" valueType="num">
                                      <p:cBhvr>
                                        <p:cTn id="8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164" name="Google Shape;164;p9"/>
          <p:cNvPicPr preferRelativeResize="0"/>
          <p:nvPr/>
        </p:nvPicPr>
        <p:blipFill rotWithShape="1">
          <a:blip r:embed="rId5">
            <a:alphaModFix/>
          </a:blip>
          <a:srcRect l="15285" t="10430" r="46645" b="11190"/>
          <a:stretch/>
        </p:blipFill>
        <p:spPr>
          <a:xfrm>
            <a:off x="-307234" y="1776266"/>
            <a:ext cx="4439059" cy="3808071"/>
          </a:xfrm>
          <a:prstGeom prst="rect">
            <a:avLst/>
          </a:prstGeom>
          <a:noFill/>
          <a:ln>
            <a:noFill/>
          </a:ln>
        </p:spPr>
      </p:pic>
      <p:sp>
        <p:nvSpPr>
          <p:cNvPr id="7" name="文本框 10"/>
          <p:cNvSpPr txBox="1"/>
          <p:nvPr/>
        </p:nvSpPr>
        <p:spPr>
          <a:xfrm>
            <a:off x="1309809" y="2819407"/>
            <a:ext cx="1006852" cy="2800767"/>
          </a:xfrm>
          <a:prstGeom prst="rect">
            <a:avLst/>
          </a:prstGeom>
          <a:noFill/>
        </p:spPr>
        <p:txBody>
          <a:bodyPr wrap="square" rtlCol="0">
            <a:spAutoFit/>
          </a:bodyPr>
          <a:lstStyle/>
          <a:p>
            <a:pPr algn="ctr"/>
            <a:r>
              <a:rPr lang="en-US" altLang="zh-CN" sz="8800" dirty="0" smtClean="0">
                <a:solidFill>
                  <a:prstClr val="white"/>
                </a:solidFill>
                <a:latin typeface="Times New Roman" pitchFamily="18" charset="0"/>
                <a:cs typeface="Times New Roman" pitchFamily="18" charset="0"/>
              </a:rPr>
              <a:t>III.</a:t>
            </a:r>
            <a:endParaRPr lang="zh-CN" altLang="en-US" sz="8800" dirty="0">
              <a:solidFill>
                <a:prstClr val="white"/>
              </a:solidFill>
              <a:latin typeface="Times New Roman" pitchFamily="18" charset="0"/>
              <a:cs typeface="Times New Roman" pitchFamily="18" charset="0"/>
            </a:endParaRPr>
          </a:p>
        </p:txBody>
      </p:sp>
      <p:pic>
        <p:nvPicPr>
          <p:cNvPr id="8" name="图片 2"/>
          <p:cNvPicPr>
            <a:picLocks noChangeAspect="1"/>
          </p:cNvPicPr>
          <p:nvPr/>
        </p:nvPicPr>
        <p:blipFill>
          <a:blip r:embed="rId6">
            <a:extLst>
              <a:ext uri="{28A0092B-C50C-407E-A947-70E740481C1C}">
                <a14:useLocalDpi xmlns:a14="http://schemas.microsoft.com/office/drawing/2010/main" val="0"/>
              </a:ext>
            </a:extLst>
          </a:blip>
          <a:srcRect l="50168" t="20952" r="548" b="27864"/>
          <a:stretch>
            <a:fillRect/>
          </a:stretch>
        </p:blipFill>
        <p:spPr bwMode="auto">
          <a:xfrm>
            <a:off x="4492900" y="3131630"/>
            <a:ext cx="4414838" cy="3796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Shape 1"/>
          <p:cNvPicPr/>
          <p:nvPr/>
        </p:nvPicPr>
        <p:blipFill>
          <a:blip r:embed="rId7"/>
          <a:stretch/>
        </p:blipFill>
        <p:spPr>
          <a:xfrm>
            <a:off x="8275320" y="4"/>
            <a:ext cx="868680" cy="1048385"/>
          </a:xfrm>
          <a:prstGeom prst="rect">
            <a:avLst/>
          </a:prstGeom>
          <a:noFill/>
          <a:ln>
            <a:noFill/>
          </a:ln>
        </p:spPr>
      </p:pic>
      <p:grpSp>
        <p:nvGrpSpPr>
          <p:cNvPr id="3" name="Group 2"/>
          <p:cNvGrpSpPr/>
          <p:nvPr/>
        </p:nvGrpSpPr>
        <p:grpSpPr>
          <a:xfrm>
            <a:off x="214686" y="-68121"/>
            <a:ext cx="8683660" cy="6166554"/>
            <a:chOff x="286247" y="-68121"/>
            <a:chExt cx="11578213" cy="6166554"/>
          </a:xfrm>
        </p:grpSpPr>
        <p:pic>
          <p:nvPicPr>
            <p:cNvPr id="165" name="Google Shape;165;p9"/>
            <p:cNvPicPr preferRelativeResize="0"/>
            <p:nvPr/>
          </p:nvPicPr>
          <p:blipFill rotWithShape="1">
            <a:blip r:embed="rId8">
              <a:alphaModFix/>
            </a:blip>
            <a:srcRect l="18975" t="9789" r="12467"/>
            <a:stretch/>
          </p:blipFill>
          <p:spPr>
            <a:xfrm>
              <a:off x="3462256" y="4199063"/>
              <a:ext cx="2046842" cy="1899370"/>
            </a:xfrm>
            <a:prstGeom prst="rect">
              <a:avLst/>
            </a:prstGeom>
            <a:noFill/>
            <a:ln>
              <a:noFill/>
            </a:ln>
          </p:spPr>
        </p:pic>
        <p:pic>
          <p:nvPicPr>
            <p:cNvPr id="2" name="Picture 1"/>
            <p:cNvPicPr>
              <a:picLocks noChangeAspect="1"/>
            </p:cNvPicPr>
            <p:nvPr/>
          </p:nvPicPr>
          <p:blipFill>
            <a:blip r:embed="rId9"/>
            <a:stretch>
              <a:fillRect/>
            </a:stretch>
          </p:blipFill>
          <p:spPr>
            <a:xfrm>
              <a:off x="3957236" y="-68121"/>
              <a:ext cx="7907224" cy="4066384"/>
            </a:xfrm>
            <a:prstGeom prst="rect">
              <a:avLst/>
            </a:prstGeom>
          </p:spPr>
        </p:pic>
        <p:sp>
          <p:nvSpPr>
            <p:cNvPr id="6" name="文本框 6"/>
            <p:cNvSpPr txBox="1"/>
            <p:nvPr/>
          </p:nvSpPr>
          <p:spPr>
            <a:xfrm>
              <a:off x="3855504" y="1545545"/>
              <a:ext cx="7743580" cy="2123658"/>
            </a:xfrm>
            <a:prstGeom prst="rect">
              <a:avLst/>
            </a:prstGeom>
            <a:noFill/>
          </p:spPr>
          <p:txBody>
            <a:bodyPr wrap="square" rtlCol="0">
              <a:spAutoFit/>
            </a:bodyPr>
            <a:lstStyle/>
            <a:p>
              <a:pPr algn="ctr"/>
              <a:r>
                <a:rPr lang="en-US" altLang="zh-CN" sz="6600" dirty="0" smtClean="0">
                  <a:solidFill>
                    <a:prstClr val="black"/>
                  </a:solidFill>
                  <a:effectLst>
                    <a:glow rad="101600">
                      <a:srgbClr val="E6B91E">
                        <a:satMod val="175000"/>
                        <a:alpha val="40000"/>
                      </a:srgbClr>
                    </a:glow>
                  </a:effectLst>
                  <a:latin typeface="Times New Roman" pitchFamily="18" charset="0"/>
                  <a:ea typeface="微软雅黑" panose="020B0503020204020204" charset="-122"/>
                  <a:cs typeface="Times New Roman" pitchFamily="18" charset="0"/>
                </a:rPr>
                <a:t>III. LUYỆN TẬP</a:t>
              </a:r>
              <a:endParaRPr lang="zh-CN" altLang="en-US" sz="6600" dirty="0">
                <a:solidFill>
                  <a:prstClr val="black"/>
                </a:solidFill>
                <a:effectLst>
                  <a:glow rad="101600">
                    <a:srgbClr val="E6B91E">
                      <a:satMod val="175000"/>
                      <a:alpha val="40000"/>
                    </a:srgbClr>
                  </a:glow>
                </a:effectLst>
                <a:latin typeface="Times New Roman" pitchFamily="18" charset="0"/>
                <a:ea typeface="微软雅黑" panose="020B0503020204020204" charset="-122"/>
                <a:cs typeface="Times New Roman" pitchFamily="18" charset="0"/>
              </a:endParaRPr>
            </a:p>
          </p:txBody>
        </p:sp>
        <p:grpSp>
          <p:nvGrpSpPr>
            <p:cNvPr id="11" name="Group 10"/>
            <p:cNvGrpSpPr/>
            <p:nvPr/>
          </p:nvGrpSpPr>
          <p:grpSpPr>
            <a:xfrm>
              <a:off x="286247" y="1977062"/>
              <a:ext cx="3834635" cy="3406471"/>
              <a:chOff x="286247" y="1977062"/>
              <a:chExt cx="3834635" cy="3406471"/>
            </a:xfrm>
          </p:grpSpPr>
          <p:sp>
            <p:nvSpPr>
              <p:cNvPr id="12" name="PA_菱形 1"/>
              <p:cNvSpPr/>
              <p:nvPr>
                <p:custDataLst>
                  <p:tags r:id="rId2"/>
                </p:custDataLst>
              </p:nvPr>
            </p:nvSpPr>
            <p:spPr>
              <a:xfrm>
                <a:off x="286247" y="1977062"/>
                <a:ext cx="3834635" cy="3406471"/>
              </a:xfrm>
              <a:prstGeom prst="diamond">
                <a:avLst/>
              </a:prstGeom>
              <a:solidFill>
                <a:srgbClr val="F3D3BC"/>
              </a:solidFill>
              <a:ln w="38100" cap="flat" cmpd="sng" algn="ctr">
                <a:noFill/>
                <a:prstDash val="solid"/>
                <a:miter lim="800000"/>
              </a:ln>
              <a:effectLst>
                <a:outerShdw blurRad="50800" dist="38100" dir="2700000" algn="tl" rotWithShape="0">
                  <a:prstClr val="black">
                    <a:alpha val="40000"/>
                  </a:prstClr>
                </a:outerShdw>
              </a:effectLst>
            </p:spPr>
            <p:txBody>
              <a:bodyPr rtlCol="0" anchor="ctr"/>
              <a:lstStyle/>
              <a:p>
                <a:pPr algn="ctr"/>
                <a:endParaRPr lang="zh-CN" altLang="en-US" kern="0">
                  <a:solidFill>
                    <a:prstClr val="white"/>
                  </a:solidFill>
                  <a:latin typeface="Lato Light"/>
                </a:endParaRPr>
              </a:p>
            </p:txBody>
          </p:sp>
          <p:sp>
            <p:nvSpPr>
              <p:cNvPr id="13" name="文本框 10"/>
              <p:cNvSpPr txBox="1"/>
              <p:nvPr/>
            </p:nvSpPr>
            <p:spPr>
              <a:xfrm>
                <a:off x="640371" y="2556912"/>
                <a:ext cx="2953374" cy="2308324"/>
              </a:xfrm>
              <a:prstGeom prst="rect">
                <a:avLst/>
              </a:prstGeom>
              <a:noFill/>
            </p:spPr>
            <p:txBody>
              <a:bodyPr wrap="square" rtlCol="0">
                <a:spAutoFit/>
              </a:bodyPr>
              <a:lstStyle/>
              <a:p>
                <a:pPr algn="ctr" eaLnBrk="0" fontAlgn="base" hangingPunct="0">
                  <a:spcBef>
                    <a:spcPct val="0"/>
                  </a:spcBef>
                  <a:spcAft>
                    <a:spcPct val="0"/>
                  </a:spcAft>
                </a:pPr>
                <a:r>
                  <a:rPr lang="en-US" altLang="en-US" sz="2400" b="1" dirty="0" err="1" smtClean="0">
                    <a:solidFill>
                      <a:srgbClr val="0000FF"/>
                    </a:solidFill>
                    <a:latin typeface="Times New Roman" pitchFamily="18" charset="0"/>
                    <a:ea typeface="Helvetica Neue"/>
                    <a:cs typeface="Times New Roman" pitchFamily="18" charset="0"/>
                  </a:rPr>
                  <a:t>Tiết</a:t>
                </a:r>
                <a:r>
                  <a:rPr lang="en-US" altLang="en-US" sz="2400" b="1" dirty="0" smtClean="0">
                    <a:solidFill>
                      <a:srgbClr val="0000FF"/>
                    </a:solidFill>
                    <a:latin typeface="Times New Roman" pitchFamily="18" charset="0"/>
                    <a:ea typeface="Helvetica Neue"/>
                    <a:cs typeface="Times New Roman" pitchFamily="18" charset="0"/>
                  </a:rPr>
                  <a:t> 1. </a:t>
                </a:r>
                <a:r>
                  <a:rPr lang="en-US" altLang="en-US" sz="2400" b="1" dirty="0" err="1" smtClean="0">
                    <a:solidFill>
                      <a:srgbClr val="0000FF"/>
                    </a:solidFill>
                    <a:latin typeface="Times New Roman" pitchFamily="18" charset="0"/>
                    <a:ea typeface="Helvetica Neue"/>
                    <a:cs typeface="Times New Roman" pitchFamily="18" charset="0"/>
                  </a:rPr>
                  <a:t>Bài</a:t>
                </a:r>
                <a:r>
                  <a:rPr lang="en-US" altLang="en-US" sz="2400" b="1" dirty="0" smtClean="0">
                    <a:solidFill>
                      <a:srgbClr val="0000FF"/>
                    </a:solidFill>
                    <a:latin typeface="Times New Roman" pitchFamily="18" charset="0"/>
                    <a:ea typeface="Helvetica Neue"/>
                    <a:cs typeface="Times New Roman" pitchFamily="18" charset="0"/>
                  </a:rPr>
                  <a:t> 1</a:t>
                </a:r>
                <a:r>
                  <a:rPr lang="en-US" altLang="en-US" sz="2400" b="1" dirty="0">
                    <a:solidFill>
                      <a:srgbClr val="0000FF"/>
                    </a:solidFill>
                    <a:latin typeface="Times New Roman" pitchFamily="18" charset="0"/>
                    <a:ea typeface="Helvetica Neue"/>
                    <a:cs typeface="Times New Roman" pitchFamily="18" charset="0"/>
                  </a:rPr>
                  <a:t>:</a:t>
                </a:r>
                <a:r>
                  <a:rPr lang="en-US" altLang="en-US" sz="2400" b="1" dirty="0">
                    <a:solidFill>
                      <a:srgbClr val="FF0000"/>
                    </a:solidFill>
                    <a:latin typeface="Times New Roman" pitchFamily="18" charset="0"/>
                    <a:ea typeface="Helvetica Neue"/>
                    <a:cs typeface="Times New Roman" pitchFamily="18" charset="0"/>
                  </a:rPr>
                  <a:t> </a:t>
                </a:r>
              </a:p>
              <a:p>
                <a:pPr algn="ctr" eaLnBrk="0" fontAlgn="base" hangingPunct="0">
                  <a:spcBef>
                    <a:spcPct val="0"/>
                  </a:spcBef>
                  <a:spcAft>
                    <a:spcPct val="0"/>
                  </a:spcAft>
                </a:pPr>
                <a:r>
                  <a:rPr lang="en-US" altLang="en-US" sz="2400" b="1" dirty="0">
                    <a:solidFill>
                      <a:srgbClr val="FF0000"/>
                    </a:solidFill>
                    <a:latin typeface="Times New Roman" pitchFamily="18" charset="0"/>
                    <a:ea typeface="Helvetica Neue"/>
                    <a:cs typeface="Times New Roman" pitchFamily="18" charset="0"/>
                  </a:rPr>
                  <a:t>TỰ HÀO VỀ TRUYỀN THỐNG GIA ĐÌNH, DÒNG </a:t>
                </a:r>
                <a:r>
                  <a:rPr lang="en-US" altLang="en-US" sz="2400" b="1" dirty="0" smtClean="0">
                    <a:solidFill>
                      <a:srgbClr val="FF0000"/>
                    </a:solidFill>
                    <a:latin typeface="Times New Roman" pitchFamily="18" charset="0"/>
                    <a:ea typeface="Helvetica Neue"/>
                    <a:cs typeface="Times New Roman" pitchFamily="18" charset="0"/>
                  </a:rPr>
                  <a:t>HỌ</a:t>
                </a:r>
                <a:endParaRPr lang="zh-CN" altLang="en-US" sz="2400" dirty="0">
                  <a:solidFill>
                    <a:prstClr val="white"/>
                  </a:solidFill>
                  <a:latin typeface="Times New Roman" pitchFamily="18" charset="0"/>
                  <a:cs typeface="Times New Roman" pitchFamily="18" charset="0"/>
                </a:endParaRPr>
              </a:p>
            </p:txBody>
          </p:sp>
        </p:grpSp>
      </p:grpSp>
      <p:grpSp>
        <p:nvGrpSpPr>
          <p:cNvPr id="14" name="Group 13"/>
          <p:cNvGrpSpPr/>
          <p:nvPr/>
        </p:nvGrpSpPr>
        <p:grpSpPr>
          <a:xfrm>
            <a:off x="345882" y="180893"/>
            <a:ext cx="2324586" cy="1747392"/>
            <a:chOff x="4525461" y="4319520"/>
            <a:chExt cx="3364300" cy="2009555"/>
          </a:xfrm>
        </p:grpSpPr>
        <p:pic>
          <p:nvPicPr>
            <p:cNvPr id="17" name="PA_库_图片 27"/>
            <p:cNvPicPr>
              <a:picLocks noChangeAspect="1"/>
            </p:cNvPicPr>
            <p:nvPr>
              <p:custDataLst>
                <p:tags r:id="rId1"/>
              </p:custDataLst>
            </p:nvPr>
          </p:nvPicPr>
          <p:blipFill rotWithShape="1">
            <a:blip r:embed="rId10" cstate="print">
              <a:extLst>
                <a:ext uri="{28A0092B-C50C-407E-A947-70E740481C1C}">
                  <a14:useLocalDpi xmlns:a14="http://schemas.microsoft.com/office/drawing/2010/main" val="0"/>
                </a:ext>
              </a:extLst>
            </a:blip>
            <a:srcRect/>
            <a:stretch>
              <a:fillRect/>
            </a:stretch>
          </p:blipFill>
          <p:spPr>
            <a:xfrm rot="5174318">
              <a:off x="5202833" y="3642148"/>
              <a:ext cx="2009555" cy="3364300"/>
            </a:xfrm>
            <a:prstGeom prst="rect">
              <a:avLst/>
            </a:prstGeom>
          </p:spPr>
        </p:pic>
        <p:pic>
          <p:nvPicPr>
            <p:cNvPr id="16" name="Picture 15"/>
            <p:cNvPicPr>
              <a:picLocks noChangeAspect="1"/>
            </p:cNvPicPr>
            <p:nvPr/>
          </p:nvPicPr>
          <p:blipFill>
            <a:blip r:embed="rId11">
              <a:extLst>
                <a:ext uri="{BEBA8EAE-BF5A-486C-A8C5-ECC9F3942E4B}">
                  <a14:imgProps xmlns:a14="http://schemas.microsoft.com/office/drawing/2010/main">
                    <a14:imgLayer r:embed="rId12">
                      <a14:imgEffect>
                        <a14:backgroundRemoval t="10000" b="90000" l="10000" r="90000">
                          <a14:backgroundMark x1="16719" y1="37632" x2="8906" y2="51583"/>
                          <a14:backgroundMark x1="17578" y1="36577" x2="26563" y2="27784"/>
                          <a14:backgroundMark x1="27969" y1="29426" x2="39141" y2="35756"/>
                          <a14:backgroundMark x1="76797" y1="12661" x2="75938" y2="80539"/>
                        </a14:backgroundRemoval>
                      </a14:imgEffect>
                    </a14:imgLayer>
                  </a14:imgProps>
                </a:ext>
              </a:extLst>
            </a:blip>
            <a:stretch>
              <a:fillRect/>
            </a:stretch>
          </p:blipFill>
          <p:spPr>
            <a:xfrm>
              <a:off x="4755644" y="4705586"/>
              <a:ext cx="2420357" cy="1599842"/>
            </a:xfrm>
            <a:prstGeom prst="rect">
              <a:avLst/>
            </a:prstGeom>
          </p:spPr>
        </p:pic>
      </p:grpSp>
    </p:spTree>
    <p:extLst>
      <p:ext uri="{BB962C8B-B14F-4D97-AF65-F5344CB8AC3E}">
        <p14:creationId xmlns:p14="http://schemas.microsoft.com/office/powerpoint/2010/main" val="1245425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4"/>
                                        </p:tgtEl>
                                        <p:attrNameLst>
                                          <p:attrName>style.visibility</p:attrName>
                                        </p:attrNameLst>
                                      </p:cBhvr>
                                      <p:to>
                                        <p:strVal val="visible"/>
                                      </p:to>
                                    </p:set>
                                    <p:animEffect transition="in" filter="fade">
                                      <p:cBhvr>
                                        <p:cTn id="7" dur="500"/>
                                        <p:tgtEl>
                                          <p:spTgt spid="164"/>
                                        </p:tgtEl>
                                      </p:cBhvr>
                                    </p:animEffect>
                                  </p:childTnLst>
                                </p:cTn>
                              </p:par>
                            </p:childTnLst>
                          </p:cTn>
                        </p:par>
                        <p:par>
                          <p:cTn id="8" fill="hold">
                            <p:stCondLst>
                              <p:cond delay="500"/>
                            </p:stCondLst>
                            <p:childTnLst>
                              <p:par>
                                <p:cTn id="9" presetID="31"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1000" fill="hold"/>
                                        <p:tgtEl>
                                          <p:spTgt spid="8"/>
                                        </p:tgtEl>
                                        <p:attrNameLst>
                                          <p:attrName>ppt_w</p:attrName>
                                        </p:attrNameLst>
                                      </p:cBhvr>
                                      <p:tavLst>
                                        <p:tav tm="0">
                                          <p:val>
                                            <p:fltVal val="0"/>
                                          </p:val>
                                        </p:tav>
                                        <p:tav tm="100000">
                                          <p:val>
                                            <p:strVal val="#ppt_w"/>
                                          </p:val>
                                        </p:tav>
                                      </p:tavLst>
                                    </p:anim>
                                    <p:anim calcmode="lin" valueType="num">
                                      <p:cBhvr>
                                        <p:cTn id="12" dur="1000" fill="hold"/>
                                        <p:tgtEl>
                                          <p:spTgt spid="8"/>
                                        </p:tgtEl>
                                        <p:attrNameLst>
                                          <p:attrName>ppt_h</p:attrName>
                                        </p:attrNameLst>
                                      </p:cBhvr>
                                      <p:tavLst>
                                        <p:tav tm="0">
                                          <p:val>
                                            <p:fltVal val="0"/>
                                          </p:val>
                                        </p:tav>
                                        <p:tav tm="100000">
                                          <p:val>
                                            <p:strVal val="#ppt_h"/>
                                          </p:val>
                                        </p:tav>
                                      </p:tavLst>
                                    </p:anim>
                                    <p:anim calcmode="lin" valueType="num">
                                      <p:cBhvr>
                                        <p:cTn id="13" dur="1000" fill="hold"/>
                                        <p:tgtEl>
                                          <p:spTgt spid="8"/>
                                        </p:tgtEl>
                                        <p:attrNameLst>
                                          <p:attrName>style.rotation</p:attrName>
                                        </p:attrNameLst>
                                      </p:cBhvr>
                                      <p:tavLst>
                                        <p:tav tm="0">
                                          <p:val>
                                            <p:fltVal val="90"/>
                                          </p:val>
                                        </p:tav>
                                        <p:tav tm="100000">
                                          <p:val>
                                            <p:fltVal val="0"/>
                                          </p:val>
                                        </p:tav>
                                      </p:tavLst>
                                    </p:anim>
                                    <p:animEffect transition="in" filter="fade">
                                      <p:cBhvr>
                                        <p:cTn id="14"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11" name="Shape 1"/>
          <p:cNvPicPr/>
          <p:nvPr/>
        </p:nvPicPr>
        <p:blipFill>
          <a:blip r:embed="rId5"/>
          <a:stretch/>
        </p:blipFill>
        <p:spPr>
          <a:xfrm>
            <a:off x="8275320" y="4"/>
            <a:ext cx="868680" cy="1048385"/>
          </a:xfrm>
          <a:prstGeom prst="rect">
            <a:avLst/>
          </a:prstGeom>
          <a:noFill/>
          <a:ln>
            <a:noFill/>
          </a:ln>
        </p:spPr>
      </p:pic>
      <p:grpSp>
        <p:nvGrpSpPr>
          <p:cNvPr id="9" name="Group 8"/>
          <p:cNvGrpSpPr/>
          <p:nvPr/>
        </p:nvGrpSpPr>
        <p:grpSpPr>
          <a:xfrm>
            <a:off x="-181535" y="1395662"/>
            <a:ext cx="8926616" cy="5097866"/>
            <a:chOff x="-409647" y="-16497"/>
            <a:chExt cx="12661022" cy="6995997"/>
          </a:xfrm>
        </p:grpSpPr>
        <p:pic>
          <p:nvPicPr>
            <p:cNvPr id="164" name="Google Shape;164;p9"/>
            <p:cNvPicPr preferRelativeResize="0"/>
            <p:nvPr/>
          </p:nvPicPr>
          <p:blipFill rotWithShape="1">
            <a:blip r:embed="rId6">
              <a:alphaModFix/>
            </a:blip>
            <a:srcRect l="15285" t="10430" r="46645" b="11190"/>
            <a:stretch/>
          </p:blipFill>
          <p:spPr>
            <a:xfrm>
              <a:off x="-409647" y="1776262"/>
              <a:ext cx="5918745" cy="3808071"/>
            </a:xfrm>
            <a:prstGeom prst="rect">
              <a:avLst/>
            </a:prstGeom>
            <a:noFill/>
            <a:ln>
              <a:noFill/>
            </a:ln>
          </p:spPr>
        </p:pic>
        <p:pic>
          <p:nvPicPr>
            <p:cNvPr id="165" name="Google Shape;165;p9"/>
            <p:cNvPicPr preferRelativeResize="0"/>
            <p:nvPr/>
          </p:nvPicPr>
          <p:blipFill rotWithShape="1">
            <a:blip r:embed="rId7">
              <a:alphaModFix/>
            </a:blip>
            <a:srcRect l="18975" t="9789" r="12467"/>
            <a:stretch/>
          </p:blipFill>
          <p:spPr>
            <a:xfrm>
              <a:off x="3637184" y="4250687"/>
              <a:ext cx="2046842" cy="1899370"/>
            </a:xfrm>
            <a:prstGeom prst="rect">
              <a:avLst/>
            </a:prstGeom>
            <a:noFill/>
            <a:ln>
              <a:noFill/>
            </a:ln>
          </p:spPr>
        </p:pic>
        <p:pic>
          <p:nvPicPr>
            <p:cNvPr id="2" name="Picture 1"/>
            <p:cNvPicPr>
              <a:picLocks noChangeAspect="1"/>
            </p:cNvPicPr>
            <p:nvPr/>
          </p:nvPicPr>
          <p:blipFill>
            <a:blip r:embed="rId8"/>
            <a:stretch>
              <a:fillRect/>
            </a:stretch>
          </p:blipFill>
          <p:spPr>
            <a:xfrm>
              <a:off x="4132164" y="-16497"/>
              <a:ext cx="7556253" cy="4066384"/>
            </a:xfrm>
            <a:prstGeom prst="rect">
              <a:avLst/>
            </a:prstGeom>
          </p:spPr>
        </p:pic>
        <p:sp>
          <p:nvSpPr>
            <p:cNvPr id="6" name="文本框 6"/>
            <p:cNvSpPr txBox="1"/>
            <p:nvPr/>
          </p:nvSpPr>
          <p:spPr>
            <a:xfrm>
              <a:off x="4507795" y="1776261"/>
              <a:ext cx="7743580" cy="1107996"/>
            </a:xfrm>
            <a:prstGeom prst="rect">
              <a:avLst/>
            </a:prstGeom>
            <a:noFill/>
          </p:spPr>
          <p:txBody>
            <a:bodyPr wrap="square" rtlCol="0">
              <a:spAutoFit/>
            </a:bodyPr>
            <a:lstStyle/>
            <a:p>
              <a:pPr algn="ctr"/>
              <a:r>
                <a:rPr lang="en-US" altLang="zh-CN" sz="6600" dirty="0">
                  <a:solidFill>
                    <a:prstClr val="black"/>
                  </a:solidFill>
                  <a:effectLst>
                    <a:glow rad="101600">
                      <a:srgbClr val="E6B91E">
                        <a:satMod val="175000"/>
                        <a:alpha val="40000"/>
                      </a:srgbClr>
                    </a:glow>
                  </a:effectLst>
                  <a:latin typeface="Times New Roman" pitchFamily="18" charset="0"/>
                  <a:ea typeface="微软雅黑" panose="020B0503020204020204" charset="-122"/>
                  <a:cs typeface="Times New Roman" pitchFamily="18" charset="0"/>
                </a:rPr>
                <a:t>I.KHỞI ĐỘNG</a:t>
              </a:r>
              <a:endParaRPr lang="zh-CN" altLang="en-US" sz="6600" dirty="0">
                <a:solidFill>
                  <a:prstClr val="black"/>
                </a:solidFill>
                <a:effectLst>
                  <a:glow rad="101600">
                    <a:srgbClr val="E6B91E">
                      <a:satMod val="175000"/>
                      <a:alpha val="40000"/>
                    </a:srgbClr>
                  </a:glow>
                </a:effectLst>
                <a:latin typeface="Times New Roman" pitchFamily="18" charset="0"/>
                <a:ea typeface="微软雅黑" panose="020B0503020204020204" charset="-122"/>
                <a:cs typeface="Times New Roman" pitchFamily="18" charset="0"/>
              </a:endParaRPr>
            </a:p>
          </p:txBody>
        </p:sp>
        <p:sp>
          <p:nvSpPr>
            <p:cNvPr id="5" name="PA_菱形 1"/>
            <p:cNvSpPr/>
            <p:nvPr>
              <p:custDataLst>
                <p:tags r:id="rId1"/>
              </p:custDataLst>
            </p:nvPr>
          </p:nvSpPr>
          <p:spPr>
            <a:xfrm>
              <a:off x="461175" y="2028686"/>
              <a:ext cx="3834635" cy="3406471"/>
            </a:xfrm>
            <a:prstGeom prst="diamond">
              <a:avLst/>
            </a:prstGeom>
            <a:solidFill>
              <a:srgbClr val="F3D3BC"/>
            </a:solidFill>
            <a:ln w="38100" cap="flat" cmpd="sng" algn="ctr">
              <a:noFill/>
              <a:prstDash val="solid"/>
              <a:miter lim="800000"/>
            </a:ln>
            <a:effectLst>
              <a:outerShdw blurRad="50800" dist="38100" dir="2700000" algn="tl" rotWithShape="0">
                <a:prstClr val="black">
                  <a:alpha val="40000"/>
                </a:prstClr>
              </a:outerShdw>
            </a:effectLst>
          </p:spPr>
          <p:txBody>
            <a:bodyPr rtlCol="0" anchor="ctr"/>
            <a:lstStyle/>
            <a:p>
              <a:pPr algn="ctr"/>
              <a:endParaRPr lang="zh-CN" altLang="en-US" kern="0">
                <a:solidFill>
                  <a:prstClr val="white"/>
                </a:solidFill>
                <a:latin typeface="Lato Light"/>
              </a:endParaRPr>
            </a:p>
          </p:txBody>
        </p:sp>
        <p:pic>
          <p:nvPicPr>
            <p:cNvPr id="8" name="图片 2"/>
            <p:cNvPicPr>
              <a:picLocks noChangeAspect="1"/>
            </p:cNvPicPr>
            <p:nvPr/>
          </p:nvPicPr>
          <p:blipFill>
            <a:blip r:embed="rId9">
              <a:extLst>
                <a:ext uri="{28A0092B-C50C-407E-A947-70E740481C1C}">
                  <a14:useLocalDpi xmlns:a14="http://schemas.microsoft.com/office/drawing/2010/main" val="0"/>
                </a:ext>
              </a:extLst>
            </a:blip>
            <a:srcRect l="50168" t="20952" r="548" b="27864"/>
            <a:stretch>
              <a:fillRect/>
            </a:stretch>
          </p:blipFill>
          <p:spPr bwMode="auto">
            <a:xfrm>
              <a:off x="6165459" y="3183239"/>
              <a:ext cx="5886450" cy="3796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9"/>
            <p:cNvGrpSpPr/>
            <p:nvPr/>
          </p:nvGrpSpPr>
          <p:grpSpPr>
            <a:xfrm>
              <a:off x="461176" y="180893"/>
              <a:ext cx="3099448" cy="1747392"/>
              <a:chOff x="4525461" y="4319520"/>
              <a:chExt cx="3364300" cy="2009555"/>
            </a:xfrm>
          </p:grpSpPr>
          <p:pic>
            <p:nvPicPr>
              <p:cNvPr id="14" name="PA_库_图片 27"/>
              <p:cNvPicPr>
                <a:picLocks noChangeAspect="1"/>
              </p:cNvPicPr>
              <p:nvPr>
                <p:custDataLst>
                  <p:tags r:id="rId2"/>
                </p:custDataLst>
              </p:nvPr>
            </p:nvPicPr>
            <p:blipFill rotWithShape="1">
              <a:blip r:embed="rId10" cstate="print">
                <a:extLst>
                  <a:ext uri="{28A0092B-C50C-407E-A947-70E740481C1C}">
                    <a14:useLocalDpi xmlns:a14="http://schemas.microsoft.com/office/drawing/2010/main" val="0"/>
                  </a:ext>
                </a:extLst>
              </a:blip>
              <a:srcRect/>
              <a:stretch>
                <a:fillRect/>
              </a:stretch>
            </p:blipFill>
            <p:spPr>
              <a:xfrm rot="5174318">
                <a:off x="5202833" y="3642148"/>
                <a:ext cx="2009555" cy="3364300"/>
              </a:xfrm>
              <a:prstGeom prst="rect">
                <a:avLst/>
              </a:prstGeom>
            </p:spPr>
          </p:pic>
          <p:pic>
            <p:nvPicPr>
              <p:cNvPr id="13" name="Picture 12"/>
              <p:cNvPicPr>
                <a:picLocks noChangeAspect="1"/>
              </p:cNvPicPr>
              <p:nvPr/>
            </p:nvPicPr>
            <p:blipFill>
              <a:blip r:embed="rId11">
                <a:extLst>
                  <a:ext uri="{BEBA8EAE-BF5A-486C-A8C5-ECC9F3942E4B}">
                    <a14:imgProps xmlns:a14="http://schemas.microsoft.com/office/drawing/2010/main">
                      <a14:imgLayer r:embed="rId12">
                        <a14:imgEffect>
                          <a14:backgroundRemoval t="10000" b="90000" l="10000" r="90000">
                            <a14:backgroundMark x1="16719" y1="37632" x2="8906" y2="51583"/>
                            <a14:backgroundMark x1="17578" y1="36577" x2="26563" y2="27784"/>
                            <a14:backgroundMark x1="27969" y1="29426" x2="39141" y2="35756"/>
                            <a14:backgroundMark x1="76797" y1="12661" x2="75938" y2="80539"/>
                          </a14:backgroundRemoval>
                        </a14:imgEffect>
                      </a14:imgLayer>
                    </a14:imgProps>
                  </a:ext>
                </a:extLst>
              </a:blip>
              <a:stretch>
                <a:fillRect/>
              </a:stretch>
            </p:blipFill>
            <p:spPr>
              <a:xfrm>
                <a:off x="4755644" y="4705586"/>
                <a:ext cx="2420357" cy="1599842"/>
              </a:xfrm>
              <a:prstGeom prst="rect">
                <a:avLst/>
              </a:prstGeom>
            </p:spPr>
          </p:pic>
        </p:grpSp>
      </p:grpSp>
      <p:sp>
        <p:nvSpPr>
          <p:cNvPr id="16" name="文本框 10"/>
          <p:cNvSpPr txBox="1"/>
          <p:nvPr/>
        </p:nvSpPr>
        <p:spPr>
          <a:xfrm>
            <a:off x="594674" y="0"/>
            <a:ext cx="7793750" cy="1384995"/>
          </a:xfrm>
          <a:prstGeom prst="rect">
            <a:avLst/>
          </a:prstGeom>
          <a:noFill/>
        </p:spPr>
        <p:txBody>
          <a:bodyPr wrap="square" rtlCol="0">
            <a:spAutoFit/>
          </a:bodyPr>
          <a:lstStyle/>
          <a:p>
            <a:pPr algn="ctr" eaLnBrk="0" fontAlgn="base" hangingPunct="0">
              <a:spcBef>
                <a:spcPct val="0"/>
              </a:spcBef>
              <a:spcAft>
                <a:spcPct val="0"/>
              </a:spcAft>
            </a:pPr>
            <a:r>
              <a:rPr lang="en-US" altLang="en-US" sz="2800" b="1" dirty="0" err="1">
                <a:solidFill>
                  <a:srgbClr val="0000FF"/>
                </a:solidFill>
                <a:latin typeface="Times New Roman" pitchFamily="18" charset="0"/>
                <a:ea typeface="Helvetica Neue"/>
                <a:cs typeface="Times New Roman" pitchFamily="18" charset="0"/>
              </a:rPr>
              <a:t>Tiết</a:t>
            </a:r>
            <a:r>
              <a:rPr lang="en-US" altLang="en-US" sz="2800" b="1" dirty="0">
                <a:solidFill>
                  <a:srgbClr val="0000FF"/>
                </a:solidFill>
                <a:latin typeface="Times New Roman" pitchFamily="18" charset="0"/>
                <a:ea typeface="Helvetica Neue"/>
                <a:cs typeface="Times New Roman" pitchFamily="18" charset="0"/>
              </a:rPr>
              <a:t> </a:t>
            </a:r>
            <a:r>
              <a:rPr lang="en-US" altLang="en-US" sz="2800" b="1" dirty="0" smtClean="0">
                <a:solidFill>
                  <a:srgbClr val="0000FF"/>
                </a:solidFill>
                <a:latin typeface="Times New Roman" pitchFamily="18" charset="0"/>
                <a:ea typeface="Helvetica Neue"/>
                <a:cs typeface="Times New Roman" pitchFamily="18" charset="0"/>
              </a:rPr>
              <a:t>1. </a:t>
            </a:r>
            <a:r>
              <a:rPr lang="en-US" altLang="en-US" sz="2800" b="1" dirty="0" err="1">
                <a:solidFill>
                  <a:srgbClr val="0000FF"/>
                </a:solidFill>
                <a:latin typeface="Times New Roman" pitchFamily="18" charset="0"/>
                <a:ea typeface="Helvetica Neue"/>
                <a:cs typeface="Times New Roman" pitchFamily="18" charset="0"/>
              </a:rPr>
              <a:t>Bài</a:t>
            </a:r>
            <a:r>
              <a:rPr lang="en-US" altLang="en-US" sz="2800" b="1" dirty="0">
                <a:solidFill>
                  <a:srgbClr val="0000FF"/>
                </a:solidFill>
                <a:latin typeface="Times New Roman" pitchFamily="18" charset="0"/>
                <a:ea typeface="Helvetica Neue"/>
                <a:cs typeface="Times New Roman" pitchFamily="18" charset="0"/>
              </a:rPr>
              <a:t> 1:</a:t>
            </a:r>
            <a:r>
              <a:rPr lang="en-US" altLang="en-US" sz="2800" b="1" dirty="0">
                <a:solidFill>
                  <a:srgbClr val="FF0000"/>
                </a:solidFill>
                <a:latin typeface="Times New Roman" pitchFamily="18" charset="0"/>
                <a:ea typeface="Helvetica Neue"/>
                <a:cs typeface="Times New Roman" pitchFamily="18" charset="0"/>
              </a:rPr>
              <a:t> </a:t>
            </a:r>
          </a:p>
          <a:p>
            <a:pPr algn="ctr" eaLnBrk="0" fontAlgn="base" hangingPunct="0">
              <a:spcBef>
                <a:spcPct val="0"/>
              </a:spcBef>
              <a:spcAft>
                <a:spcPct val="0"/>
              </a:spcAft>
            </a:pPr>
            <a:r>
              <a:rPr lang="en-US" altLang="en-US" sz="2800" b="1" dirty="0">
                <a:solidFill>
                  <a:srgbClr val="FF0000"/>
                </a:solidFill>
                <a:latin typeface="Times New Roman" pitchFamily="18" charset="0"/>
                <a:ea typeface="Helvetica Neue"/>
                <a:cs typeface="Times New Roman" pitchFamily="18" charset="0"/>
              </a:rPr>
              <a:t>TỰ HÀO VỀ TRUYỀN THỐNG GIA ĐÌNH, DÒNG HỌ</a:t>
            </a:r>
            <a:endParaRPr lang="zh-CN" altLang="en-US" sz="2800" dirty="0">
              <a:solidFill>
                <a:prstClr val="white"/>
              </a:solidFill>
              <a:latin typeface="Times New Roman" pitchFamily="18" charset="0"/>
              <a:cs typeface="Times New Roman" pitchFamily="18" charset="0"/>
            </a:endParaRPr>
          </a:p>
        </p:txBody>
      </p:sp>
    </p:spTree>
    <p:extLst>
      <p:ext uri="{BB962C8B-B14F-4D97-AF65-F5344CB8AC3E}">
        <p14:creationId xmlns:p14="http://schemas.microsoft.com/office/powerpoint/2010/main" val="22784415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8610" y="1306294"/>
            <a:ext cx="8835390" cy="3785652"/>
          </a:xfrm>
          <a:prstGeom prst="rect">
            <a:avLst/>
          </a:prstGeom>
        </p:spPr>
        <p:txBody>
          <a:bodyPr wrap="square">
            <a:spAutoFit/>
          </a:bodyPr>
          <a:lstStyle/>
          <a:p>
            <a:pPr algn="just"/>
            <a:r>
              <a:rPr lang="vi-VN" sz="2400" dirty="0">
                <a:solidFill>
                  <a:srgbClr val="000000"/>
                </a:solidFill>
                <a:latin typeface="Times New Roman" pitchFamily="18" charset="0"/>
                <a:cs typeface="Times New Roman" pitchFamily="18" charset="0"/>
              </a:rPr>
              <a:t>Em hãy bày tỏ quan điểm của mình với các ý kiến dưới đây:</a:t>
            </a:r>
          </a:p>
          <a:p>
            <a:pPr algn="just"/>
            <a:r>
              <a:rPr lang="vi-VN" sz="2400" dirty="0">
                <a:solidFill>
                  <a:srgbClr val="000000"/>
                </a:solidFill>
                <a:latin typeface="Times New Roman" pitchFamily="18" charset="0"/>
                <a:cs typeface="Times New Roman" pitchFamily="18" charset="0"/>
              </a:rPr>
              <a:t>A. Trong thời đại công nghiệp 4.0, con người càng phải giữ gìn và phát huy truyền thống của gia đình, dòng họ. </a:t>
            </a:r>
          </a:p>
          <a:p>
            <a:pPr algn="just"/>
            <a:endParaRPr lang="en-US" sz="2400" dirty="0" smtClean="0">
              <a:solidFill>
                <a:srgbClr val="000000"/>
              </a:solidFill>
              <a:latin typeface="Times New Roman" pitchFamily="18" charset="0"/>
              <a:cs typeface="Times New Roman" pitchFamily="18" charset="0"/>
            </a:endParaRPr>
          </a:p>
          <a:p>
            <a:pPr algn="just"/>
            <a:r>
              <a:rPr lang="vi-VN" sz="2400" dirty="0" smtClean="0">
                <a:solidFill>
                  <a:srgbClr val="000000"/>
                </a:solidFill>
                <a:latin typeface="Times New Roman" pitchFamily="18" charset="0"/>
                <a:cs typeface="Times New Roman" pitchFamily="18" charset="0"/>
              </a:rPr>
              <a:t>B</a:t>
            </a:r>
            <a:r>
              <a:rPr lang="vi-VN" sz="2400" dirty="0">
                <a:solidFill>
                  <a:srgbClr val="000000"/>
                </a:solidFill>
                <a:latin typeface="Times New Roman" pitchFamily="18" charset="0"/>
                <a:cs typeface="Times New Roman" pitchFamily="18" charset="0"/>
              </a:rPr>
              <a:t>. Chỉ những gia đình làm nghề cổ truyền mới cần giữ gìn và phát huy truyền thống của gia đình, dòng họ. </a:t>
            </a:r>
          </a:p>
          <a:p>
            <a:pPr algn="just"/>
            <a:endParaRPr lang="en-US" sz="2400" dirty="0" smtClean="0">
              <a:solidFill>
                <a:srgbClr val="000000"/>
              </a:solidFill>
              <a:latin typeface="Times New Roman" pitchFamily="18" charset="0"/>
              <a:cs typeface="Times New Roman" pitchFamily="18" charset="0"/>
            </a:endParaRPr>
          </a:p>
          <a:p>
            <a:pPr algn="just"/>
            <a:r>
              <a:rPr lang="vi-VN" sz="2400" dirty="0" smtClean="0">
                <a:solidFill>
                  <a:srgbClr val="000000"/>
                </a:solidFill>
                <a:latin typeface="Times New Roman" pitchFamily="18" charset="0"/>
                <a:cs typeface="Times New Roman" pitchFamily="18" charset="0"/>
              </a:rPr>
              <a:t>C</a:t>
            </a:r>
            <a:r>
              <a:rPr lang="vi-VN" sz="2400" dirty="0">
                <a:solidFill>
                  <a:srgbClr val="000000"/>
                </a:solidFill>
                <a:latin typeface="Times New Roman" pitchFamily="18" charset="0"/>
                <a:cs typeface="Times New Roman" pitchFamily="18" charset="0"/>
              </a:rPr>
              <a:t>. Gia đình, dòng họ nào cũng có truyền thống tốt đẹp cần phát huy. </a:t>
            </a:r>
          </a:p>
          <a:p>
            <a:pPr algn="just"/>
            <a:endParaRPr lang="en-US" sz="2400" dirty="0" smtClean="0">
              <a:solidFill>
                <a:srgbClr val="000000"/>
              </a:solidFill>
              <a:latin typeface="Times New Roman" pitchFamily="18" charset="0"/>
              <a:cs typeface="Times New Roman" pitchFamily="18" charset="0"/>
            </a:endParaRPr>
          </a:p>
          <a:p>
            <a:pPr algn="just"/>
            <a:r>
              <a:rPr lang="vi-VN" sz="2400" dirty="0" smtClean="0">
                <a:solidFill>
                  <a:srgbClr val="000000"/>
                </a:solidFill>
                <a:latin typeface="Times New Roman" pitchFamily="18" charset="0"/>
                <a:cs typeface="Times New Roman" pitchFamily="18" charset="0"/>
              </a:rPr>
              <a:t>D</a:t>
            </a:r>
            <a:r>
              <a:rPr lang="vi-VN" sz="2400" dirty="0">
                <a:solidFill>
                  <a:srgbClr val="000000"/>
                </a:solidFill>
                <a:latin typeface="Times New Roman" pitchFamily="18" charset="0"/>
                <a:cs typeface="Times New Roman" pitchFamily="18" charset="0"/>
              </a:rPr>
              <a:t>. Chỉ những gia đình, dòng họ nổi tiếng mới có truyền thống tốt đẹp</a:t>
            </a:r>
            <a:r>
              <a:rPr lang="vi-VN" dirty="0">
                <a:solidFill>
                  <a:srgbClr val="000000"/>
                </a:solidFill>
                <a:latin typeface="inherit"/>
              </a:rPr>
              <a:t>.</a:t>
            </a:r>
            <a:endParaRPr lang="vi-VN" dirty="0">
              <a:solidFill>
                <a:srgbClr val="000000"/>
              </a:solidFill>
              <a:latin typeface="Open Sans"/>
            </a:endParaRPr>
          </a:p>
        </p:txBody>
      </p:sp>
      <p:sp>
        <p:nvSpPr>
          <p:cNvPr id="6" name="TextBox 5"/>
          <p:cNvSpPr txBox="1"/>
          <p:nvPr/>
        </p:nvSpPr>
        <p:spPr>
          <a:xfrm>
            <a:off x="651510" y="396247"/>
            <a:ext cx="7016834" cy="707886"/>
          </a:xfrm>
          <a:prstGeom prst="rect">
            <a:avLst/>
          </a:prstGeom>
          <a:noFill/>
        </p:spPr>
        <p:txBody>
          <a:bodyPr wrap="square" rtlCol="0">
            <a:spAutoFit/>
          </a:bodyPr>
          <a:lstStyle/>
          <a:p>
            <a:r>
              <a:rPr lang="en-US" sz="4000" b="1" dirty="0" err="1" smtClean="0">
                <a:solidFill>
                  <a:srgbClr val="FF0000"/>
                </a:solidFill>
                <a:latin typeface="Times New Roman" pitchFamily="18" charset="0"/>
                <a:ea typeface="Tahoma" pitchFamily="34" charset="0"/>
                <a:cs typeface="Times New Roman" pitchFamily="18" charset="0"/>
              </a:rPr>
              <a:t>Bài</a:t>
            </a:r>
            <a:r>
              <a:rPr lang="en-US" sz="4000" b="1" dirty="0" smtClean="0">
                <a:solidFill>
                  <a:srgbClr val="FF0000"/>
                </a:solidFill>
                <a:latin typeface="Times New Roman" pitchFamily="18" charset="0"/>
                <a:ea typeface="Tahoma" pitchFamily="34" charset="0"/>
                <a:cs typeface="Times New Roman" pitchFamily="18" charset="0"/>
              </a:rPr>
              <a:t> </a:t>
            </a:r>
            <a:r>
              <a:rPr lang="en-US" sz="4000" b="1" dirty="0" err="1" smtClean="0">
                <a:solidFill>
                  <a:srgbClr val="FF0000"/>
                </a:solidFill>
                <a:latin typeface="Times New Roman" pitchFamily="18" charset="0"/>
                <a:ea typeface="Tahoma" pitchFamily="34" charset="0"/>
                <a:cs typeface="Times New Roman" pitchFamily="18" charset="0"/>
              </a:rPr>
              <a:t>tập</a:t>
            </a:r>
            <a:r>
              <a:rPr lang="en-US" sz="4000" b="1" dirty="0" smtClean="0">
                <a:solidFill>
                  <a:srgbClr val="FF0000"/>
                </a:solidFill>
                <a:latin typeface="Times New Roman" pitchFamily="18" charset="0"/>
                <a:ea typeface="Tahoma" pitchFamily="34" charset="0"/>
                <a:cs typeface="Times New Roman" pitchFamily="18" charset="0"/>
              </a:rPr>
              <a:t> 1 SGK </a:t>
            </a:r>
            <a:r>
              <a:rPr lang="en-US" sz="4000" b="1" dirty="0" err="1" smtClean="0">
                <a:solidFill>
                  <a:srgbClr val="FF0000"/>
                </a:solidFill>
                <a:latin typeface="Times New Roman" pitchFamily="18" charset="0"/>
                <a:ea typeface="Tahoma" pitchFamily="34" charset="0"/>
                <a:cs typeface="Times New Roman" pitchFamily="18" charset="0"/>
              </a:rPr>
              <a:t>trang</a:t>
            </a:r>
            <a:r>
              <a:rPr lang="en-US" sz="4000" b="1" dirty="0" smtClean="0">
                <a:solidFill>
                  <a:srgbClr val="FF0000"/>
                </a:solidFill>
                <a:latin typeface="Times New Roman" pitchFamily="18" charset="0"/>
                <a:ea typeface="Tahoma" pitchFamily="34" charset="0"/>
                <a:cs typeface="Times New Roman" pitchFamily="18" charset="0"/>
              </a:rPr>
              <a:t> 7</a:t>
            </a:r>
            <a:endParaRPr lang="en-US" sz="4000" b="1" dirty="0">
              <a:solidFill>
                <a:srgbClr val="FF0000"/>
              </a:solidFill>
              <a:latin typeface="Times New Roman" pitchFamily="18" charset="0"/>
              <a:ea typeface="Tahoma" pitchFamily="34" charset="0"/>
              <a:cs typeface="Times New Roman" pitchFamily="18" charset="0"/>
            </a:endParaRPr>
          </a:p>
        </p:txBody>
      </p:sp>
    </p:spTree>
    <p:extLst>
      <p:ext uri="{BB962C8B-B14F-4D97-AF65-F5344CB8AC3E}">
        <p14:creationId xmlns:p14="http://schemas.microsoft.com/office/powerpoint/2010/main" val="279897676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440" y="206723"/>
            <a:ext cx="8755380" cy="6370975"/>
          </a:xfrm>
          <a:prstGeom prst="rect">
            <a:avLst/>
          </a:prstGeom>
        </p:spPr>
        <p:txBody>
          <a:bodyPr wrap="square">
            <a:spAutoFit/>
          </a:bodyPr>
          <a:lstStyle/>
          <a:p>
            <a:pPr algn="just"/>
            <a:r>
              <a:rPr lang="vi-VN" sz="2400" dirty="0">
                <a:solidFill>
                  <a:schemeClr val="accent5">
                    <a:lumMod val="50000"/>
                  </a:schemeClr>
                </a:solidFill>
                <a:latin typeface="Times New Roman" pitchFamily="18" charset="0"/>
                <a:cs typeface="Times New Roman" pitchFamily="18" charset="0"/>
              </a:rPr>
              <a:t>A. Đồng ý. Trong thời đại công nghệ 4.0 con người càng phải giữ gìn và phát huy truyền thống của gia đình dòng họ vì nó giúp chúng ta có thêm kinh nghiệm và sức mạnh trong thời đại hội nhập quốc gia. Giữ gìn truyền thống của gia đình dòng họ là giữ gìn cốt cách dân tộc và phát huy nó trong quá trình phát triển kinh tế ngày nay.</a:t>
            </a:r>
          </a:p>
          <a:p>
            <a:pPr algn="just"/>
            <a:endParaRPr lang="en-US" sz="2400" dirty="0" smtClean="0">
              <a:solidFill>
                <a:schemeClr val="accent5">
                  <a:lumMod val="50000"/>
                </a:schemeClr>
              </a:solidFill>
              <a:latin typeface="Times New Roman" pitchFamily="18" charset="0"/>
              <a:cs typeface="Times New Roman" pitchFamily="18" charset="0"/>
            </a:endParaRPr>
          </a:p>
          <a:p>
            <a:pPr algn="just"/>
            <a:r>
              <a:rPr lang="vi-VN" sz="2400" dirty="0" smtClean="0">
                <a:solidFill>
                  <a:schemeClr val="accent5">
                    <a:lumMod val="50000"/>
                  </a:schemeClr>
                </a:solidFill>
                <a:latin typeface="Times New Roman" pitchFamily="18" charset="0"/>
                <a:cs typeface="Times New Roman" pitchFamily="18" charset="0"/>
              </a:rPr>
              <a:t>B</a:t>
            </a:r>
            <a:r>
              <a:rPr lang="vi-VN" sz="2400" dirty="0">
                <a:solidFill>
                  <a:schemeClr val="accent5">
                    <a:lumMod val="50000"/>
                  </a:schemeClr>
                </a:solidFill>
                <a:latin typeface="Times New Roman" pitchFamily="18" charset="0"/>
                <a:cs typeface="Times New Roman" pitchFamily="18" charset="0"/>
              </a:rPr>
              <a:t>. Không đồng ý. Truyền thống gia đình dòng họ bao gồm những đức tính, tập quán, tư tưởng, lối sống và cách ứng xử được truyền từ thế hệ này sang thế hệ khác chứ không chỉ những nghề cổ truyền.</a:t>
            </a:r>
          </a:p>
          <a:p>
            <a:pPr algn="just"/>
            <a:endParaRPr lang="en-US" sz="2400" dirty="0" smtClean="0">
              <a:solidFill>
                <a:schemeClr val="accent5">
                  <a:lumMod val="50000"/>
                </a:schemeClr>
              </a:solidFill>
              <a:latin typeface="Times New Roman" pitchFamily="18" charset="0"/>
              <a:cs typeface="Times New Roman" pitchFamily="18" charset="0"/>
            </a:endParaRPr>
          </a:p>
          <a:p>
            <a:pPr algn="just"/>
            <a:r>
              <a:rPr lang="vi-VN" sz="2400" dirty="0" smtClean="0">
                <a:solidFill>
                  <a:schemeClr val="accent5">
                    <a:lumMod val="50000"/>
                  </a:schemeClr>
                </a:solidFill>
                <a:latin typeface="Times New Roman" pitchFamily="18" charset="0"/>
                <a:cs typeface="Times New Roman" pitchFamily="18" charset="0"/>
              </a:rPr>
              <a:t>C</a:t>
            </a:r>
            <a:r>
              <a:rPr lang="vi-VN" sz="2400" dirty="0">
                <a:solidFill>
                  <a:schemeClr val="accent5">
                    <a:lumMod val="50000"/>
                  </a:schemeClr>
                </a:solidFill>
                <a:latin typeface="Times New Roman" pitchFamily="18" charset="0"/>
                <a:cs typeface="Times New Roman" pitchFamily="18" charset="0"/>
              </a:rPr>
              <a:t>. Đồng ý. Mỗi gia đình, dòng họ có những truyền thống tốt đẹp riêng. Truyền thống đã được hình thành trong quá trình lịch sử lâu dài của cộng đồng, đất nước.</a:t>
            </a:r>
          </a:p>
          <a:p>
            <a:pPr algn="just"/>
            <a:endParaRPr lang="en-US" sz="2400" dirty="0" smtClean="0">
              <a:solidFill>
                <a:schemeClr val="accent5">
                  <a:lumMod val="50000"/>
                </a:schemeClr>
              </a:solidFill>
              <a:latin typeface="Times New Roman" pitchFamily="18" charset="0"/>
              <a:cs typeface="Times New Roman" pitchFamily="18" charset="0"/>
            </a:endParaRPr>
          </a:p>
          <a:p>
            <a:pPr algn="just"/>
            <a:r>
              <a:rPr lang="vi-VN" sz="2400" dirty="0" smtClean="0">
                <a:solidFill>
                  <a:schemeClr val="accent5">
                    <a:lumMod val="50000"/>
                  </a:schemeClr>
                </a:solidFill>
                <a:latin typeface="Times New Roman" pitchFamily="18" charset="0"/>
                <a:cs typeface="Times New Roman" pitchFamily="18" charset="0"/>
              </a:rPr>
              <a:t>D</a:t>
            </a:r>
            <a:r>
              <a:rPr lang="vi-VN" sz="2400" dirty="0">
                <a:solidFill>
                  <a:schemeClr val="accent5">
                    <a:lumMod val="50000"/>
                  </a:schemeClr>
                </a:solidFill>
                <a:latin typeface="Times New Roman" pitchFamily="18" charset="0"/>
                <a:cs typeface="Times New Roman" pitchFamily="18" charset="0"/>
              </a:rPr>
              <a:t>, Không đồng ý. Mỗi gia đình, dòng họ có những truyền thống tốt đẹp riêng. Truyền thống gia đình dòng họ là những điều chúng ta có thể tự hào.</a:t>
            </a:r>
          </a:p>
        </p:txBody>
      </p:sp>
    </p:spTree>
    <p:extLst>
      <p:ext uri="{BB962C8B-B14F-4D97-AF65-F5344CB8AC3E}">
        <p14:creationId xmlns:p14="http://schemas.microsoft.com/office/powerpoint/2010/main" val="132858213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0030" y="1134078"/>
            <a:ext cx="8801100" cy="4401205"/>
          </a:xfrm>
          <a:prstGeom prst="rect">
            <a:avLst/>
          </a:prstGeom>
        </p:spPr>
        <p:txBody>
          <a:bodyPr wrap="square">
            <a:spAutoFit/>
          </a:bodyPr>
          <a:lstStyle/>
          <a:p>
            <a:pPr algn="just"/>
            <a:r>
              <a:rPr lang="vi-VN" dirty="0">
                <a:solidFill>
                  <a:srgbClr val="000000"/>
                </a:solidFill>
                <a:latin typeface="Open Sans"/>
              </a:rPr>
              <a:t> </a:t>
            </a:r>
            <a:r>
              <a:rPr lang="vi-VN" sz="2800" dirty="0">
                <a:solidFill>
                  <a:srgbClr val="C00000"/>
                </a:solidFill>
                <a:latin typeface="Times New Roman" pitchFamily="18" charset="0"/>
                <a:cs typeface="Times New Roman" pitchFamily="18" charset="0"/>
              </a:rPr>
              <a:t>Bình rất tự hào về nghề làm lồng đèn trung thu truyền thống do ông nội là “nghệ nhân làm lồng đèn” đã truyền lại cho con cháu trong gia đình. Bình kể với các bạn rằng, để làm được một chiếc lồng đèn đòi hỏi nhiều công đoạn rất công phu, tỉ mỉ và sự khéo léo của đôi bàn tay. Nghe kể, một số bạn tỏ vẻ coi thường nói: Nghề làm lồng đèn thì có gì cao siêu mà tự hào, phải học giỏi, đỗ đạt cao hay phát minh ra cái gì đó thì mới đáng kể chứ!</a:t>
            </a:r>
          </a:p>
          <a:p>
            <a:pPr algn="just"/>
            <a:r>
              <a:rPr lang="vi-VN" sz="2800" dirty="0">
                <a:solidFill>
                  <a:srgbClr val="C00000"/>
                </a:solidFill>
                <a:latin typeface="Times New Roman" pitchFamily="18" charset="0"/>
                <a:cs typeface="Times New Roman" pitchFamily="18" charset="0"/>
              </a:rPr>
              <a:t>a) Theo em, suy nghĩ của các bạn là đúng hay sai? Tại sao? </a:t>
            </a:r>
          </a:p>
          <a:p>
            <a:pPr algn="just"/>
            <a:r>
              <a:rPr lang="vi-VN" sz="2800" dirty="0">
                <a:solidFill>
                  <a:srgbClr val="C00000"/>
                </a:solidFill>
                <a:latin typeface="Times New Roman" pitchFamily="18" charset="0"/>
                <a:cs typeface="Times New Roman" pitchFamily="18" charset="0"/>
              </a:rPr>
              <a:t>b) Em có thể học tập được điều gì ở Bình?</a:t>
            </a:r>
          </a:p>
        </p:txBody>
      </p:sp>
      <p:sp>
        <p:nvSpPr>
          <p:cNvPr id="5" name="TextBox 4"/>
          <p:cNvSpPr txBox="1"/>
          <p:nvPr/>
        </p:nvSpPr>
        <p:spPr>
          <a:xfrm>
            <a:off x="388620" y="426735"/>
            <a:ext cx="5029200" cy="646331"/>
          </a:xfrm>
          <a:prstGeom prst="rect">
            <a:avLst/>
          </a:prstGeom>
          <a:noFill/>
        </p:spPr>
        <p:txBody>
          <a:bodyPr wrap="square" rtlCol="0">
            <a:spAutoFit/>
          </a:bodyPr>
          <a:lstStyle/>
          <a:p>
            <a:r>
              <a:rPr lang="en-US" sz="3600" dirty="0" err="1" smtClean="0">
                <a:solidFill>
                  <a:srgbClr val="FF0000"/>
                </a:solidFill>
                <a:latin typeface="Times New Roman" pitchFamily="18" charset="0"/>
                <a:cs typeface="Times New Roman" pitchFamily="18" charset="0"/>
              </a:rPr>
              <a:t>Bài</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tập</a:t>
            </a:r>
            <a:r>
              <a:rPr lang="en-US" sz="3600" dirty="0" smtClean="0">
                <a:solidFill>
                  <a:srgbClr val="FF0000"/>
                </a:solidFill>
                <a:latin typeface="Times New Roman" pitchFamily="18" charset="0"/>
                <a:cs typeface="Times New Roman" pitchFamily="18" charset="0"/>
              </a:rPr>
              <a:t> 2 SGK </a:t>
            </a:r>
            <a:r>
              <a:rPr lang="en-US" sz="3600" dirty="0" err="1" smtClean="0">
                <a:solidFill>
                  <a:srgbClr val="FF0000"/>
                </a:solidFill>
                <a:latin typeface="Times New Roman" pitchFamily="18" charset="0"/>
                <a:cs typeface="Times New Roman" pitchFamily="18" charset="0"/>
              </a:rPr>
              <a:t>Trang</a:t>
            </a:r>
            <a:r>
              <a:rPr lang="en-US" sz="3600" dirty="0" smtClean="0">
                <a:solidFill>
                  <a:srgbClr val="FF0000"/>
                </a:solidFill>
                <a:latin typeface="Times New Roman" pitchFamily="18" charset="0"/>
                <a:cs typeface="Times New Roman" pitchFamily="18" charset="0"/>
              </a:rPr>
              <a:t> 8</a:t>
            </a:r>
            <a:endParaRPr lang="en-US" sz="36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6546751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188640"/>
            <a:ext cx="8675370" cy="6494085"/>
          </a:xfrm>
          <a:prstGeom prst="rect">
            <a:avLst/>
          </a:prstGeom>
        </p:spPr>
        <p:txBody>
          <a:bodyPr wrap="square">
            <a:spAutoFit/>
          </a:bodyPr>
          <a:lstStyle/>
          <a:p>
            <a:pPr algn="just"/>
            <a:r>
              <a:rPr lang="vi-VN" sz="3200" dirty="0">
                <a:solidFill>
                  <a:srgbClr val="7030A0"/>
                </a:solidFill>
                <a:latin typeface="Times New Roman" pitchFamily="18" charset="0"/>
                <a:cs typeface="Times New Roman" pitchFamily="18" charset="0"/>
              </a:rPr>
              <a:t>a) Theo em, suy nghĩ của các bạn là sai. Vì Truyền thống gia đình, dòng họ là những giá trị tốt đẹp mà gia đình, dòng họ đã tạo ra, được lưu truyền, phát huy từ thế hệ này sang thế hệ khác trong đó nghề làm lồng đèn là một nghề truyền thống. Mỗi gia đình, dòng họ có những truyền thống tốt đẹp riêng. Truyền thống gia đình dòng họ là những điều chúng ta có thể tự hào. </a:t>
            </a:r>
          </a:p>
          <a:p>
            <a:pPr algn="just"/>
            <a:r>
              <a:rPr lang="vi-VN" sz="3200" dirty="0">
                <a:solidFill>
                  <a:srgbClr val="7030A0"/>
                </a:solidFill>
                <a:latin typeface="Times New Roman" pitchFamily="18" charset="0"/>
                <a:cs typeface="Times New Roman" pitchFamily="18" charset="0"/>
              </a:rPr>
              <a:t>b) Em học tập được sự tự hào về truyền thống của gia đình dòng họ của bạn Bình. Bạn Bình hiểu truyền thống của gia đình, biết ơn các thế hệ đi trước và có ý thức giữ gìn, phát huy truyền thống của gia đình dòng họ</a:t>
            </a:r>
            <a:r>
              <a:rPr lang="vi-VN" dirty="0">
                <a:solidFill>
                  <a:srgbClr val="000000"/>
                </a:solidFill>
                <a:latin typeface="Times New Roman" pitchFamily="18" charset="0"/>
                <a:cs typeface="Times New Roman" pitchFamily="18" charset="0"/>
              </a:rPr>
              <a:t>.</a:t>
            </a:r>
          </a:p>
        </p:txBody>
      </p:sp>
    </p:spTree>
    <p:extLst>
      <p:ext uri="{BB962C8B-B14F-4D97-AF65-F5344CB8AC3E}">
        <p14:creationId xmlns:p14="http://schemas.microsoft.com/office/powerpoint/2010/main" val="257791299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7" name="文本框 10"/>
          <p:cNvSpPr txBox="1"/>
          <p:nvPr/>
        </p:nvSpPr>
        <p:spPr>
          <a:xfrm>
            <a:off x="1309809" y="2819407"/>
            <a:ext cx="1006852" cy="2800767"/>
          </a:xfrm>
          <a:prstGeom prst="rect">
            <a:avLst/>
          </a:prstGeom>
          <a:noFill/>
        </p:spPr>
        <p:txBody>
          <a:bodyPr wrap="square" rtlCol="0">
            <a:spAutoFit/>
          </a:bodyPr>
          <a:lstStyle/>
          <a:p>
            <a:pPr algn="ctr"/>
            <a:r>
              <a:rPr lang="en-US" altLang="zh-CN" sz="8800" dirty="0" smtClean="0">
                <a:solidFill>
                  <a:prstClr val="white"/>
                </a:solidFill>
                <a:latin typeface="Times New Roman" pitchFamily="18" charset="0"/>
                <a:cs typeface="Times New Roman" pitchFamily="18" charset="0"/>
              </a:rPr>
              <a:t>IV.</a:t>
            </a:r>
            <a:endParaRPr lang="zh-CN" altLang="en-US" sz="8800" dirty="0">
              <a:solidFill>
                <a:prstClr val="white"/>
              </a:solidFill>
              <a:latin typeface="Times New Roman" pitchFamily="18" charset="0"/>
              <a:cs typeface="Times New Roman" pitchFamily="18" charset="0"/>
            </a:endParaRPr>
          </a:p>
        </p:txBody>
      </p:sp>
      <p:pic>
        <p:nvPicPr>
          <p:cNvPr id="8" name="图片 2"/>
          <p:cNvPicPr>
            <a:picLocks noChangeAspect="1"/>
          </p:cNvPicPr>
          <p:nvPr/>
        </p:nvPicPr>
        <p:blipFill>
          <a:blip r:embed="rId5">
            <a:extLst>
              <a:ext uri="{28A0092B-C50C-407E-A947-70E740481C1C}">
                <a14:useLocalDpi xmlns:a14="http://schemas.microsoft.com/office/drawing/2010/main" val="0"/>
              </a:ext>
            </a:extLst>
          </a:blip>
          <a:srcRect l="50168" t="20952" r="548" b="27864"/>
          <a:stretch>
            <a:fillRect/>
          </a:stretch>
        </p:blipFill>
        <p:spPr bwMode="auto">
          <a:xfrm>
            <a:off x="4492900" y="3131630"/>
            <a:ext cx="4414838" cy="3796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Shape 1"/>
          <p:cNvPicPr/>
          <p:nvPr/>
        </p:nvPicPr>
        <p:blipFill>
          <a:blip r:embed="rId6"/>
          <a:stretch/>
        </p:blipFill>
        <p:spPr>
          <a:xfrm>
            <a:off x="8275320" y="4"/>
            <a:ext cx="868680" cy="1048385"/>
          </a:xfrm>
          <a:prstGeom prst="rect">
            <a:avLst/>
          </a:prstGeom>
          <a:noFill/>
          <a:ln>
            <a:noFill/>
          </a:ln>
        </p:spPr>
      </p:pic>
      <p:grpSp>
        <p:nvGrpSpPr>
          <p:cNvPr id="3" name="Group 2"/>
          <p:cNvGrpSpPr/>
          <p:nvPr/>
        </p:nvGrpSpPr>
        <p:grpSpPr>
          <a:xfrm>
            <a:off x="-307236" y="-91975"/>
            <a:ext cx="9117425" cy="6190408"/>
            <a:chOff x="-409647" y="-91975"/>
            <a:chExt cx="12156566" cy="6190408"/>
          </a:xfrm>
        </p:grpSpPr>
        <p:pic>
          <p:nvPicPr>
            <p:cNvPr id="164" name="Google Shape;164;p9"/>
            <p:cNvPicPr preferRelativeResize="0"/>
            <p:nvPr/>
          </p:nvPicPr>
          <p:blipFill rotWithShape="1">
            <a:blip r:embed="rId7">
              <a:alphaModFix/>
            </a:blip>
            <a:srcRect l="15285" t="10430" r="46645" b="11190"/>
            <a:stretch/>
          </p:blipFill>
          <p:spPr>
            <a:xfrm>
              <a:off x="-409647" y="1776262"/>
              <a:ext cx="5918745" cy="3808071"/>
            </a:xfrm>
            <a:prstGeom prst="rect">
              <a:avLst/>
            </a:prstGeom>
            <a:noFill/>
            <a:ln>
              <a:noFill/>
            </a:ln>
          </p:spPr>
        </p:pic>
        <p:pic>
          <p:nvPicPr>
            <p:cNvPr id="165" name="Google Shape;165;p9"/>
            <p:cNvPicPr preferRelativeResize="0"/>
            <p:nvPr/>
          </p:nvPicPr>
          <p:blipFill rotWithShape="1">
            <a:blip r:embed="rId8">
              <a:alphaModFix/>
            </a:blip>
            <a:srcRect l="18975" t="9789" r="12467"/>
            <a:stretch/>
          </p:blipFill>
          <p:spPr>
            <a:xfrm>
              <a:off x="3462256" y="4199063"/>
              <a:ext cx="2046842" cy="1899370"/>
            </a:xfrm>
            <a:prstGeom prst="rect">
              <a:avLst/>
            </a:prstGeom>
            <a:noFill/>
            <a:ln>
              <a:noFill/>
            </a:ln>
          </p:spPr>
        </p:pic>
        <p:pic>
          <p:nvPicPr>
            <p:cNvPr id="2" name="Picture 1"/>
            <p:cNvPicPr>
              <a:picLocks noChangeAspect="1"/>
            </p:cNvPicPr>
            <p:nvPr/>
          </p:nvPicPr>
          <p:blipFill>
            <a:blip r:embed="rId9"/>
            <a:stretch>
              <a:fillRect/>
            </a:stretch>
          </p:blipFill>
          <p:spPr>
            <a:xfrm>
              <a:off x="3957236" y="-91975"/>
              <a:ext cx="7659620" cy="4066384"/>
            </a:xfrm>
            <a:prstGeom prst="rect">
              <a:avLst/>
            </a:prstGeom>
          </p:spPr>
        </p:pic>
        <p:sp>
          <p:nvSpPr>
            <p:cNvPr id="6" name="文本框 6"/>
            <p:cNvSpPr txBox="1"/>
            <p:nvPr/>
          </p:nvSpPr>
          <p:spPr>
            <a:xfrm>
              <a:off x="4003339" y="1591024"/>
              <a:ext cx="7743580" cy="1107996"/>
            </a:xfrm>
            <a:prstGeom prst="rect">
              <a:avLst/>
            </a:prstGeom>
            <a:noFill/>
          </p:spPr>
          <p:txBody>
            <a:bodyPr wrap="square" rtlCol="0">
              <a:spAutoFit/>
            </a:bodyPr>
            <a:lstStyle/>
            <a:p>
              <a:pPr algn="ctr"/>
              <a:r>
                <a:rPr lang="en-US" altLang="zh-CN" sz="6600" dirty="0" smtClean="0">
                  <a:solidFill>
                    <a:prstClr val="black"/>
                  </a:solidFill>
                  <a:effectLst>
                    <a:glow rad="101600">
                      <a:srgbClr val="E6B91E">
                        <a:satMod val="175000"/>
                        <a:alpha val="40000"/>
                      </a:srgbClr>
                    </a:glow>
                  </a:effectLst>
                  <a:latin typeface="Times New Roman" pitchFamily="18" charset="0"/>
                  <a:ea typeface="微软雅黑" panose="020B0503020204020204" charset="-122"/>
                  <a:cs typeface="Times New Roman" pitchFamily="18" charset="0"/>
                </a:rPr>
                <a:t>IV.VẬN DỤNG</a:t>
              </a:r>
              <a:endParaRPr lang="zh-CN" altLang="en-US" sz="6600" dirty="0">
                <a:solidFill>
                  <a:prstClr val="black"/>
                </a:solidFill>
                <a:effectLst>
                  <a:glow rad="101600">
                    <a:srgbClr val="E6B91E">
                      <a:satMod val="175000"/>
                      <a:alpha val="40000"/>
                    </a:srgbClr>
                  </a:glow>
                </a:effectLst>
                <a:latin typeface="Times New Roman" pitchFamily="18" charset="0"/>
                <a:ea typeface="微软雅黑" panose="020B0503020204020204" charset="-122"/>
                <a:cs typeface="Times New Roman" pitchFamily="18" charset="0"/>
              </a:endParaRPr>
            </a:p>
          </p:txBody>
        </p:sp>
        <p:grpSp>
          <p:nvGrpSpPr>
            <p:cNvPr id="11" name="Group 10"/>
            <p:cNvGrpSpPr/>
            <p:nvPr/>
          </p:nvGrpSpPr>
          <p:grpSpPr>
            <a:xfrm>
              <a:off x="286247" y="1953208"/>
              <a:ext cx="3834635" cy="3406471"/>
              <a:chOff x="286247" y="1977062"/>
              <a:chExt cx="3834635" cy="3406471"/>
            </a:xfrm>
          </p:grpSpPr>
          <p:sp>
            <p:nvSpPr>
              <p:cNvPr id="12" name="PA_菱形 1"/>
              <p:cNvSpPr/>
              <p:nvPr>
                <p:custDataLst>
                  <p:tags r:id="rId2"/>
                </p:custDataLst>
              </p:nvPr>
            </p:nvSpPr>
            <p:spPr>
              <a:xfrm>
                <a:off x="286247" y="1977062"/>
                <a:ext cx="3834635" cy="3406471"/>
              </a:xfrm>
              <a:prstGeom prst="diamond">
                <a:avLst/>
              </a:prstGeom>
              <a:solidFill>
                <a:srgbClr val="F3D3BC"/>
              </a:solidFill>
              <a:ln w="38100" cap="flat" cmpd="sng" algn="ctr">
                <a:noFill/>
                <a:prstDash val="solid"/>
                <a:miter lim="800000"/>
              </a:ln>
              <a:effectLst>
                <a:outerShdw blurRad="50800" dist="38100" dir="2700000" algn="tl" rotWithShape="0">
                  <a:prstClr val="black">
                    <a:alpha val="40000"/>
                  </a:prstClr>
                </a:outerShdw>
              </a:effectLst>
            </p:spPr>
            <p:txBody>
              <a:bodyPr rtlCol="0" anchor="ctr"/>
              <a:lstStyle/>
              <a:p>
                <a:pPr algn="ctr"/>
                <a:endParaRPr lang="zh-CN" altLang="en-US" kern="0">
                  <a:solidFill>
                    <a:prstClr val="white"/>
                  </a:solidFill>
                  <a:latin typeface="Lato Light"/>
                </a:endParaRPr>
              </a:p>
            </p:txBody>
          </p:sp>
          <p:sp>
            <p:nvSpPr>
              <p:cNvPr id="13" name="文本框 10"/>
              <p:cNvSpPr txBox="1"/>
              <p:nvPr/>
            </p:nvSpPr>
            <p:spPr>
              <a:xfrm>
                <a:off x="640371" y="2556912"/>
                <a:ext cx="2953373" cy="2677656"/>
              </a:xfrm>
              <a:prstGeom prst="rect">
                <a:avLst/>
              </a:prstGeom>
              <a:noFill/>
            </p:spPr>
            <p:txBody>
              <a:bodyPr wrap="square" rtlCol="0">
                <a:spAutoFit/>
              </a:bodyPr>
              <a:lstStyle/>
              <a:p>
                <a:pPr algn="ctr" eaLnBrk="0" fontAlgn="base" hangingPunct="0">
                  <a:spcBef>
                    <a:spcPct val="0"/>
                  </a:spcBef>
                  <a:spcAft>
                    <a:spcPct val="0"/>
                  </a:spcAft>
                </a:pPr>
                <a:r>
                  <a:rPr lang="en-US" altLang="en-US" sz="2800" b="1" dirty="0" err="1">
                    <a:solidFill>
                      <a:srgbClr val="0000FF"/>
                    </a:solidFill>
                    <a:latin typeface="Times New Roman" pitchFamily="18" charset="0"/>
                    <a:ea typeface="Helvetica Neue"/>
                    <a:cs typeface="Times New Roman" pitchFamily="18" charset="0"/>
                  </a:rPr>
                  <a:t>Bài</a:t>
                </a:r>
                <a:r>
                  <a:rPr lang="en-US" altLang="en-US" sz="2800" b="1" dirty="0">
                    <a:solidFill>
                      <a:srgbClr val="0000FF"/>
                    </a:solidFill>
                    <a:latin typeface="Times New Roman" pitchFamily="18" charset="0"/>
                    <a:ea typeface="Helvetica Neue"/>
                    <a:cs typeface="Times New Roman" pitchFamily="18" charset="0"/>
                  </a:rPr>
                  <a:t> 1:</a:t>
                </a:r>
                <a:r>
                  <a:rPr lang="en-US" altLang="en-US" sz="2800" b="1" dirty="0">
                    <a:solidFill>
                      <a:srgbClr val="FF0000"/>
                    </a:solidFill>
                    <a:latin typeface="Times New Roman" pitchFamily="18" charset="0"/>
                    <a:ea typeface="Helvetica Neue"/>
                    <a:cs typeface="Times New Roman" pitchFamily="18" charset="0"/>
                  </a:rPr>
                  <a:t> </a:t>
                </a:r>
              </a:p>
              <a:p>
                <a:pPr algn="ctr" eaLnBrk="0" fontAlgn="base" hangingPunct="0">
                  <a:spcBef>
                    <a:spcPct val="0"/>
                  </a:spcBef>
                  <a:spcAft>
                    <a:spcPct val="0"/>
                  </a:spcAft>
                </a:pPr>
                <a:r>
                  <a:rPr lang="en-US" altLang="en-US" sz="2800" b="1" dirty="0">
                    <a:solidFill>
                      <a:srgbClr val="FF0000"/>
                    </a:solidFill>
                    <a:latin typeface="Times New Roman" pitchFamily="18" charset="0"/>
                    <a:ea typeface="Helvetica Neue"/>
                    <a:cs typeface="Times New Roman" pitchFamily="18" charset="0"/>
                  </a:rPr>
                  <a:t>TỰ HÀO VỀ TRUYỀN THỐNG GIA ĐÌNH, DÒNG </a:t>
                </a:r>
                <a:r>
                  <a:rPr lang="en-US" altLang="en-US" sz="2800" b="1" dirty="0" smtClean="0">
                    <a:solidFill>
                      <a:srgbClr val="FF0000"/>
                    </a:solidFill>
                    <a:latin typeface="Times New Roman" pitchFamily="18" charset="0"/>
                    <a:ea typeface="Helvetica Neue"/>
                    <a:cs typeface="Times New Roman" pitchFamily="18" charset="0"/>
                  </a:rPr>
                  <a:t>HỌ</a:t>
                </a:r>
                <a:endParaRPr lang="zh-CN" altLang="en-US" sz="2800" dirty="0">
                  <a:solidFill>
                    <a:prstClr val="white"/>
                  </a:solidFill>
                  <a:latin typeface="Times New Roman" pitchFamily="18" charset="0"/>
                  <a:cs typeface="Times New Roman" pitchFamily="18" charset="0"/>
                </a:endParaRPr>
              </a:p>
            </p:txBody>
          </p:sp>
        </p:grpSp>
      </p:grpSp>
      <p:grpSp>
        <p:nvGrpSpPr>
          <p:cNvPr id="14" name="Group 13"/>
          <p:cNvGrpSpPr/>
          <p:nvPr/>
        </p:nvGrpSpPr>
        <p:grpSpPr>
          <a:xfrm>
            <a:off x="282267" y="363431"/>
            <a:ext cx="2324586" cy="1747392"/>
            <a:chOff x="4525461" y="4319520"/>
            <a:chExt cx="3364300" cy="2009555"/>
          </a:xfrm>
        </p:grpSpPr>
        <p:pic>
          <p:nvPicPr>
            <p:cNvPr id="17" name="PA_库_图片 27"/>
            <p:cNvPicPr>
              <a:picLocks noChangeAspect="1"/>
            </p:cNvPicPr>
            <p:nvPr>
              <p:custDataLst>
                <p:tags r:id="rId1"/>
              </p:custDataLst>
            </p:nvPr>
          </p:nvPicPr>
          <p:blipFill rotWithShape="1">
            <a:blip r:embed="rId10" cstate="print">
              <a:extLst>
                <a:ext uri="{28A0092B-C50C-407E-A947-70E740481C1C}">
                  <a14:useLocalDpi xmlns:a14="http://schemas.microsoft.com/office/drawing/2010/main" val="0"/>
                </a:ext>
              </a:extLst>
            </a:blip>
            <a:srcRect/>
            <a:stretch>
              <a:fillRect/>
            </a:stretch>
          </p:blipFill>
          <p:spPr>
            <a:xfrm rot="5174318">
              <a:off x="5202833" y="3642148"/>
              <a:ext cx="2009555" cy="3364300"/>
            </a:xfrm>
            <a:prstGeom prst="rect">
              <a:avLst/>
            </a:prstGeom>
          </p:spPr>
        </p:pic>
        <p:pic>
          <p:nvPicPr>
            <p:cNvPr id="16" name="Picture 15"/>
            <p:cNvPicPr>
              <a:picLocks noChangeAspect="1"/>
            </p:cNvPicPr>
            <p:nvPr/>
          </p:nvPicPr>
          <p:blipFill>
            <a:blip r:embed="rId11">
              <a:extLst>
                <a:ext uri="{BEBA8EAE-BF5A-486C-A8C5-ECC9F3942E4B}">
                  <a14:imgProps xmlns:a14="http://schemas.microsoft.com/office/drawing/2010/main">
                    <a14:imgLayer r:embed="rId12">
                      <a14:imgEffect>
                        <a14:backgroundRemoval t="10000" b="90000" l="10000" r="90000">
                          <a14:backgroundMark x1="16719" y1="37632" x2="8906" y2="51583"/>
                          <a14:backgroundMark x1="17578" y1="36577" x2="26563" y2="27784"/>
                          <a14:backgroundMark x1="27969" y1="29426" x2="39141" y2="35756"/>
                          <a14:backgroundMark x1="76797" y1="12661" x2="75938" y2="80539"/>
                        </a14:backgroundRemoval>
                      </a14:imgEffect>
                    </a14:imgLayer>
                  </a14:imgProps>
                </a:ext>
              </a:extLst>
            </a:blip>
            <a:stretch>
              <a:fillRect/>
            </a:stretch>
          </p:blipFill>
          <p:spPr>
            <a:xfrm>
              <a:off x="4755644" y="4705586"/>
              <a:ext cx="2420357" cy="1599842"/>
            </a:xfrm>
            <a:prstGeom prst="rect">
              <a:avLst/>
            </a:prstGeom>
          </p:spPr>
        </p:pic>
      </p:grpSp>
    </p:spTree>
    <p:extLst>
      <p:ext uri="{BB962C8B-B14F-4D97-AF65-F5344CB8AC3E}">
        <p14:creationId xmlns:p14="http://schemas.microsoft.com/office/powerpoint/2010/main" val="47311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s://hoc24.vn/source/%C4%90%E1%BB%8BaTHCS/GDCD%20c%C3%A1nh%20di%E1%BB%81u/unname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75" y="5445224"/>
            <a:ext cx="1394072" cy="871762"/>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s://hoc24.vn/source/%C4%90%E1%BB%8BaTHCS/0/h%C3%A1t-x%E1%BA%A9m-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75" y="4293096"/>
            <a:ext cx="1394072" cy="103559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e 6"/>
          <p:cNvGraphicFramePr>
            <a:graphicFrameLocks noGrp="1"/>
          </p:cNvGraphicFramePr>
          <p:nvPr>
            <p:extLst>
              <p:ext uri="{D42A27DB-BD31-4B8C-83A1-F6EECF244321}">
                <p14:modId xmlns:p14="http://schemas.microsoft.com/office/powerpoint/2010/main" val="304831636"/>
              </p:ext>
            </p:extLst>
          </p:nvPr>
        </p:nvGraphicFramePr>
        <p:xfrm>
          <a:off x="1043608" y="6316986"/>
          <a:ext cx="6096000" cy="518160"/>
        </p:xfrm>
        <a:graphic>
          <a:graphicData uri="http://schemas.openxmlformats.org/drawingml/2006/table">
            <a:tbl>
              <a:tblPr firstRow="1" bandRow="1">
                <a:tableStyleId>{5C22544A-7EE6-4342-B048-85BDC9FD1C3A}</a:tableStyleId>
              </a:tblPr>
              <a:tblGrid>
                <a:gridCol w="1219200"/>
                <a:gridCol w="1219200"/>
                <a:gridCol w="1219200"/>
                <a:gridCol w="1219200"/>
                <a:gridCol w="1219200"/>
              </a:tblGrid>
              <a:tr h="37084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1400" b="0"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sym typeface="Arial"/>
                        </a:rPr>
                        <a:t>Múa rối nước</a:t>
                      </a:r>
                      <a:endParaRPr kumimoji="0" lang="en-US" sz="1400" b="1" i="0" u="none" strike="noStrike" kern="0" cap="none" spc="0" normalizeH="0" baseline="0" noProof="0" dirty="0" smtClean="0">
                        <a:ln>
                          <a:noFill/>
                        </a:ln>
                        <a:solidFill>
                          <a:srgbClr val="FFFFFF"/>
                        </a:solidFill>
                        <a:effectLst/>
                        <a:uLnTx/>
                        <a:uFillTx/>
                        <a:latin typeface="+mn-lt"/>
                        <a:ea typeface="+mn-ea"/>
                        <a:cs typeface="+mn-cs"/>
                        <a:sym typeface="Arial"/>
                      </a:endParaRPr>
                    </a:p>
                    <a:p>
                      <a:endParaRPr lang="en-US" sz="1400" dirty="0"/>
                    </a:p>
                  </a:txBody>
                  <a:tcPr>
                    <a:solidFill>
                      <a:schemeClr val="accent4">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1400" b="0"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sym typeface="Arial"/>
                        </a:rPr>
                        <a:t>Hát Quan họ. </a:t>
                      </a:r>
                      <a:endParaRPr kumimoji="0" lang="en-US" sz="1400" b="1" i="0" u="none" strike="noStrike" kern="0" cap="none" spc="0" normalizeH="0" baseline="0" noProof="0" dirty="0" smtClean="0">
                        <a:ln>
                          <a:noFill/>
                        </a:ln>
                        <a:solidFill>
                          <a:srgbClr val="FFFFFF"/>
                        </a:solidFill>
                        <a:effectLst/>
                        <a:uLnTx/>
                        <a:uFillTx/>
                        <a:latin typeface="+mn-lt"/>
                        <a:ea typeface="+mn-ea"/>
                        <a:cs typeface="+mn-cs"/>
                        <a:sym typeface="Arial"/>
                      </a:endParaRPr>
                    </a:p>
                    <a:p>
                      <a:endParaRPr lang="en-US" sz="1400" dirty="0"/>
                    </a:p>
                  </a:txBody>
                  <a:tcPr>
                    <a:solidFill>
                      <a:schemeClr val="accent4">
                        <a:lumMod val="20000"/>
                        <a:lumOff val="80000"/>
                      </a:schemeClr>
                    </a:solidFill>
                  </a:tcPr>
                </a:tc>
                <a:tc>
                  <a:txBody>
                    <a:bodyPr/>
                    <a:lstStyle/>
                    <a:p>
                      <a:r>
                        <a:rPr lang="en-US" sz="1400" b="0" dirty="0" err="1" smtClean="0">
                          <a:solidFill>
                            <a:srgbClr val="FF0000"/>
                          </a:solidFill>
                          <a:latin typeface="Times New Roman" pitchFamily="18" charset="0"/>
                          <a:cs typeface="Times New Roman" pitchFamily="18" charset="0"/>
                        </a:rPr>
                        <a:t>Làm</a:t>
                      </a:r>
                      <a:r>
                        <a:rPr lang="en-US" sz="1400" b="0" baseline="0" dirty="0" smtClean="0">
                          <a:solidFill>
                            <a:srgbClr val="FF0000"/>
                          </a:solidFill>
                          <a:latin typeface="Times New Roman" pitchFamily="18" charset="0"/>
                          <a:cs typeface="Times New Roman" pitchFamily="18" charset="0"/>
                        </a:rPr>
                        <a:t> </a:t>
                      </a:r>
                      <a:r>
                        <a:rPr lang="en-US" sz="1400" b="0" baseline="0" dirty="0" err="1" smtClean="0">
                          <a:solidFill>
                            <a:srgbClr val="FF0000"/>
                          </a:solidFill>
                          <a:latin typeface="Times New Roman" pitchFamily="18" charset="0"/>
                          <a:cs typeface="Times New Roman" pitchFamily="18" charset="0"/>
                        </a:rPr>
                        <a:t>gốm</a:t>
                      </a:r>
                      <a:r>
                        <a:rPr lang="en-US" sz="1400" b="0" baseline="0" dirty="0" smtClean="0">
                          <a:solidFill>
                            <a:srgbClr val="FF0000"/>
                          </a:solidFill>
                          <a:latin typeface="Times New Roman" pitchFamily="18" charset="0"/>
                          <a:cs typeface="Times New Roman" pitchFamily="18" charset="0"/>
                        </a:rPr>
                        <a:t> </a:t>
                      </a:r>
                      <a:r>
                        <a:rPr lang="en-US" sz="1400" b="0" baseline="0" dirty="0" err="1" smtClean="0">
                          <a:solidFill>
                            <a:srgbClr val="FF0000"/>
                          </a:solidFill>
                          <a:latin typeface="Times New Roman" pitchFamily="18" charset="0"/>
                          <a:cs typeface="Times New Roman" pitchFamily="18" charset="0"/>
                        </a:rPr>
                        <a:t>truyền</a:t>
                      </a:r>
                      <a:r>
                        <a:rPr lang="en-US" sz="1400" b="0" baseline="0" dirty="0" smtClean="0">
                          <a:solidFill>
                            <a:srgbClr val="FF0000"/>
                          </a:solidFill>
                          <a:latin typeface="Times New Roman" pitchFamily="18" charset="0"/>
                          <a:cs typeface="Times New Roman" pitchFamily="18" charset="0"/>
                        </a:rPr>
                        <a:t> </a:t>
                      </a:r>
                      <a:r>
                        <a:rPr lang="en-US" sz="1400" b="0" baseline="0" dirty="0" err="1" smtClean="0">
                          <a:solidFill>
                            <a:srgbClr val="FF0000"/>
                          </a:solidFill>
                          <a:latin typeface="Times New Roman" pitchFamily="18" charset="0"/>
                          <a:cs typeface="Times New Roman" pitchFamily="18" charset="0"/>
                        </a:rPr>
                        <a:t>thống</a:t>
                      </a:r>
                      <a:endParaRPr lang="en-US" sz="1400" b="0" dirty="0">
                        <a:solidFill>
                          <a:srgbClr val="FF0000"/>
                        </a:solidFill>
                        <a:latin typeface="Times New Roman" pitchFamily="18" charset="0"/>
                        <a:cs typeface="Times New Roman" pitchFamily="18" charset="0"/>
                      </a:endParaRPr>
                    </a:p>
                  </a:txBody>
                  <a:tcPr>
                    <a:solidFill>
                      <a:schemeClr val="accent4">
                        <a:lumMod val="20000"/>
                        <a:lumOff val="80000"/>
                      </a:schemeClr>
                    </a:solidFill>
                  </a:tcPr>
                </a:tc>
                <a:tc>
                  <a:txBody>
                    <a:bodyPr/>
                    <a:lstStyle/>
                    <a:p>
                      <a:r>
                        <a:rPr kumimoji="0" lang="en-US" sz="1400" b="0"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sym typeface="Arial"/>
                        </a:rPr>
                        <a:t>Năn</a:t>
                      </a:r>
                      <a:r>
                        <a:rPr kumimoji="0" lang="en-US" sz="1400" b="0"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sym typeface="Arial"/>
                        </a:rPr>
                        <a:t> </a:t>
                      </a:r>
                      <a:r>
                        <a:rPr kumimoji="0" lang="en-US" sz="1400" b="0"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sym typeface="Arial"/>
                        </a:rPr>
                        <a:t>tò</a:t>
                      </a:r>
                      <a:r>
                        <a:rPr kumimoji="0" lang="en-US" sz="1400" b="0"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sym typeface="Arial"/>
                        </a:rPr>
                        <a:t> </a:t>
                      </a:r>
                      <a:r>
                        <a:rPr kumimoji="0" lang="vi-VN" sz="1400" b="0"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sym typeface="Arial"/>
                        </a:rPr>
                        <a:t>he</a:t>
                      </a:r>
                      <a:endParaRPr lang="en-US" sz="1400" dirty="0"/>
                    </a:p>
                  </a:txBody>
                  <a:tcPr>
                    <a:solidFill>
                      <a:schemeClr val="accent4">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1400" b="0"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sym typeface="Arial"/>
                        </a:rPr>
                        <a:t>Hát Xẩm</a:t>
                      </a:r>
                      <a:endParaRPr kumimoji="0" lang="en-US" sz="1400" b="1" i="0" u="none" strike="noStrike" kern="0" cap="none" spc="0" normalizeH="0" baseline="0" noProof="0" dirty="0" smtClean="0">
                        <a:ln>
                          <a:noFill/>
                        </a:ln>
                        <a:solidFill>
                          <a:srgbClr val="FFFFFF"/>
                        </a:solidFill>
                        <a:effectLst/>
                        <a:uLnTx/>
                        <a:uFillTx/>
                        <a:latin typeface="+mn-lt"/>
                        <a:ea typeface="+mn-ea"/>
                        <a:cs typeface="+mn-cs"/>
                        <a:sym typeface="Arial"/>
                      </a:endParaRPr>
                    </a:p>
                    <a:p>
                      <a:endParaRPr lang="en-US" sz="1400" dirty="0"/>
                    </a:p>
                  </a:txBody>
                  <a:tcPr>
                    <a:solidFill>
                      <a:schemeClr val="accent4">
                        <a:lumMod val="20000"/>
                        <a:lumOff val="80000"/>
                      </a:schemeClr>
                    </a:solidFill>
                  </a:tcPr>
                </a:tc>
              </a:tr>
            </a:tbl>
          </a:graphicData>
        </a:graphic>
      </p:graphicFrame>
      <p:sp>
        <p:nvSpPr>
          <p:cNvPr id="8" name="Right Arrow 7"/>
          <p:cNvSpPr/>
          <p:nvPr/>
        </p:nvSpPr>
        <p:spPr>
          <a:xfrm>
            <a:off x="1318495" y="5881105"/>
            <a:ext cx="1021255" cy="14018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Arrow 10"/>
          <p:cNvSpPr/>
          <p:nvPr/>
        </p:nvSpPr>
        <p:spPr>
          <a:xfrm flipV="1">
            <a:off x="1403646" y="4658494"/>
            <a:ext cx="936105"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02" name="Picture 6" descr="https://hoc24.vn/source/%C4%90%E1%BB%8BaTHCS/0/dancaqh.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3068960"/>
            <a:ext cx="1403647" cy="1224136"/>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https://hoc24.vn/source/%C4%90%E1%BB%8BaTHCS/0/shutterstock_1070309969-1200x80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458" y="1844824"/>
            <a:ext cx="1379189" cy="1224136"/>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https://hoc24.vn/source/%C4%90%E1%BB%8BaTHCS/0/thu%C3%AA-ngh%E1%BB%87-nh%C3%A2n-n%E1%BA%B7n-t%C3%B2-he.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74" y="646193"/>
            <a:ext cx="1403647" cy="1115705"/>
          </a:xfrm>
          <a:prstGeom prst="rect">
            <a:avLst/>
          </a:prstGeom>
          <a:noFill/>
          <a:extLst>
            <a:ext uri="{909E8E84-426E-40DD-AFC4-6F175D3DCCD1}">
              <a14:hiddenFill xmlns:a14="http://schemas.microsoft.com/office/drawing/2010/main">
                <a:solidFill>
                  <a:srgbClr val="FFFFFF"/>
                </a:solidFill>
              </a14:hiddenFill>
            </a:ext>
          </a:extLst>
        </p:spPr>
      </p:pic>
      <p:sp>
        <p:nvSpPr>
          <p:cNvPr id="15" name="Right Arrow 14"/>
          <p:cNvSpPr/>
          <p:nvPr/>
        </p:nvSpPr>
        <p:spPr>
          <a:xfrm flipV="1">
            <a:off x="1403647" y="3573016"/>
            <a:ext cx="927371" cy="1080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Arrow 15"/>
          <p:cNvSpPr/>
          <p:nvPr/>
        </p:nvSpPr>
        <p:spPr>
          <a:xfrm flipV="1">
            <a:off x="1397073" y="2338002"/>
            <a:ext cx="921927" cy="13793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280989" y="2132856"/>
            <a:ext cx="1786955" cy="57606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2331017" y="5589239"/>
            <a:ext cx="2376265" cy="57606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2339751" y="4509120"/>
            <a:ext cx="1728193" cy="50405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buClr>
                <a:srgbClr val="000000"/>
              </a:buClr>
              <a:defRPr/>
            </a:pPr>
            <a:endParaRPr lang="en-US" sz="1400" b="1" kern="0" dirty="0">
              <a:solidFill>
                <a:srgbClr val="FFFFFF"/>
              </a:solidFill>
              <a:sym typeface="Arial"/>
            </a:endParaRPr>
          </a:p>
        </p:txBody>
      </p:sp>
      <p:sp>
        <p:nvSpPr>
          <p:cNvPr id="20" name="Rectangle 19"/>
          <p:cNvSpPr/>
          <p:nvPr/>
        </p:nvSpPr>
        <p:spPr>
          <a:xfrm>
            <a:off x="2319001" y="3429000"/>
            <a:ext cx="1748943" cy="50405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p:cNvSpPr/>
          <p:nvPr/>
        </p:nvSpPr>
        <p:spPr>
          <a:xfrm>
            <a:off x="2296405" y="1062487"/>
            <a:ext cx="1771539" cy="56886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ight Arrow 21"/>
          <p:cNvSpPr/>
          <p:nvPr/>
        </p:nvSpPr>
        <p:spPr>
          <a:xfrm flipV="1">
            <a:off x="1403646" y="1261333"/>
            <a:ext cx="927371" cy="1080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95248" y="116632"/>
            <a:ext cx="7333135" cy="369332"/>
          </a:xfrm>
          <a:prstGeom prst="rect">
            <a:avLst/>
          </a:prstGeom>
        </p:spPr>
        <p:txBody>
          <a:bodyPr wrap="square">
            <a:spAutoFit/>
          </a:bodyPr>
          <a:lstStyle/>
          <a:p>
            <a:r>
              <a:rPr lang="vi-VN" dirty="0">
                <a:solidFill>
                  <a:srgbClr val="FF0000"/>
                </a:solidFill>
                <a:latin typeface="Times New Roman" pitchFamily="18" charset="0"/>
                <a:cs typeface="Times New Roman" pitchFamily="18" charset="0"/>
              </a:rPr>
              <a:t>Các hình ảnh sau nói về giá trị văn hóa truyền thống </a:t>
            </a:r>
            <a:r>
              <a:rPr lang="en-US" dirty="0" err="1" smtClean="0">
                <a:solidFill>
                  <a:srgbClr val="FF0000"/>
                </a:solidFill>
                <a:latin typeface="Times New Roman" pitchFamily="18" charset="0"/>
                <a:cs typeface="Times New Roman" pitchFamily="18" charset="0"/>
              </a:rPr>
              <a:t>nào</a:t>
            </a:r>
            <a:r>
              <a:rPr lang="en-US" dirty="0" smtClean="0">
                <a:solidFill>
                  <a:srgbClr val="FF0000"/>
                </a:solidFill>
                <a:latin typeface="Times New Roman" pitchFamily="18" charset="0"/>
                <a:cs typeface="Times New Roman" pitchFamily="18" charset="0"/>
              </a:rPr>
              <a:t> </a:t>
            </a:r>
            <a:r>
              <a:rPr lang="vi-VN" dirty="0" smtClean="0">
                <a:solidFill>
                  <a:srgbClr val="FF0000"/>
                </a:solidFill>
                <a:latin typeface="Times New Roman" pitchFamily="18" charset="0"/>
                <a:cs typeface="Times New Roman" pitchFamily="18" charset="0"/>
              </a:rPr>
              <a:t>của </a:t>
            </a:r>
            <a:r>
              <a:rPr lang="vi-VN" dirty="0">
                <a:solidFill>
                  <a:srgbClr val="FF0000"/>
                </a:solidFill>
                <a:latin typeface="Times New Roman" pitchFamily="18" charset="0"/>
                <a:cs typeface="Times New Roman" pitchFamily="18" charset="0"/>
              </a:rPr>
              <a:t>dân tộc ta?​</a:t>
            </a:r>
            <a:endParaRPr lang="en-US" dirty="0">
              <a:solidFill>
                <a:srgbClr val="FF0000"/>
              </a:solidFill>
              <a:latin typeface="Times New Roman" pitchFamily="18" charset="0"/>
              <a:cs typeface="Times New Roman" pitchFamily="18" charset="0"/>
            </a:endParaRPr>
          </a:p>
        </p:txBody>
      </p:sp>
      <p:sp>
        <p:nvSpPr>
          <p:cNvPr id="12" name="Rectangle 11"/>
          <p:cNvSpPr/>
          <p:nvPr/>
        </p:nvSpPr>
        <p:spPr>
          <a:xfrm>
            <a:off x="2483768" y="1193032"/>
            <a:ext cx="2016224" cy="307777"/>
          </a:xfrm>
          <a:prstGeom prst="rect">
            <a:avLst/>
          </a:prstGeom>
        </p:spPr>
        <p:txBody>
          <a:bodyPr wrap="square">
            <a:spAutoFit/>
          </a:bodyPr>
          <a:lstStyle/>
          <a:p>
            <a:pPr lvl="0">
              <a:buClr>
                <a:srgbClr val="000000"/>
              </a:buClr>
            </a:pPr>
            <a:r>
              <a:rPr lang="en-US" sz="1400" dirty="0" err="1">
                <a:solidFill>
                  <a:srgbClr val="FF0000"/>
                </a:solidFill>
                <a:latin typeface="Times New Roman" pitchFamily="18" charset="0"/>
                <a:cs typeface="Times New Roman" pitchFamily="18" charset="0"/>
                <a:sym typeface="Arial"/>
              </a:rPr>
              <a:t>Năn</a:t>
            </a:r>
            <a:r>
              <a:rPr lang="en-US" sz="1400" dirty="0">
                <a:solidFill>
                  <a:srgbClr val="FF0000"/>
                </a:solidFill>
                <a:latin typeface="Times New Roman" pitchFamily="18" charset="0"/>
                <a:cs typeface="Times New Roman" pitchFamily="18" charset="0"/>
                <a:sym typeface="Arial"/>
              </a:rPr>
              <a:t> </a:t>
            </a:r>
            <a:r>
              <a:rPr lang="en-US" sz="1400" dirty="0" err="1">
                <a:solidFill>
                  <a:srgbClr val="FF0000"/>
                </a:solidFill>
                <a:latin typeface="Times New Roman" pitchFamily="18" charset="0"/>
                <a:cs typeface="Times New Roman" pitchFamily="18" charset="0"/>
                <a:sym typeface="Arial"/>
              </a:rPr>
              <a:t>tò</a:t>
            </a:r>
            <a:r>
              <a:rPr lang="en-US" sz="1400" dirty="0">
                <a:solidFill>
                  <a:srgbClr val="FF0000"/>
                </a:solidFill>
                <a:latin typeface="Times New Roman" pitchFamily="18" charset="0"/>
                <a:cs typeface="Times New Roman" pitchFamily="18" charset="0"/>
                <a:sym typeface="Arial"/>
              </a:rPr>
              <a:t> </a:t>
            </a:r>
            <a:r>
              <a:rPr lang="vi-VN" sz="1400" dirty="0">
                <a:solidFill>
                  <a:srgbClr val="FF0000"/>
                </a:solidFill>
                <a:latin typeface="Times New Roman" pitchFamily="18" charset="0"/>
                <a:cs typeface="Times New Roman" pitchFamily="18" charset="0"/>
                <a:sym typeface="Arial"/>
              </a:rPr>
              <a:t>he</a:t>
            </a:r>
            <a:endParaRPr lang="en-US" sz="1400" b="1" kern="0" dirty="0">
              <a:solidFill>
                <a:srgbClr val="FFFFFF"/>
              </a:solidFill>
              <a:sym typeface="Arial"/>
            </a:endParaRPr>
          </a:p>
        </p:txBody>
      </p:sp>
      <p:sp>
        <p:nvSpPr>
          <p:cNvPr id="13" name="Rectangle 12"/>
          <p:cNvSpPr/>
          <p:nvPr/>
        </p:nvSpPr>
        <p:spPr>
          <a:xfrm>
            <a:off x="2627784" y="2253082"/>
            <a:ext cx="1306768" cy="338554"/>
          </a:xfrm>
          <a:prstGeom prst="rect">
            <a:avLst/>
          </a:prstGeom>
        </p:spPr>
        <p:txBody>
          <a:bodyPr wrap="none">
            <a:spAutoFit/>
          </a:bodyPr>
          <a:lstStyle/>
          <a:p>
            <a:pPr lvl="0">
              <a:buClr>
                <a:srgbClr val="000000"/>
              </a:buClr>
              <a:defRPr/>
            </a:pPr>
            <a:r>
              <a:rPr lang="vi-VN" sz="1600" dirty="0">
                <a:solidFill>
                  <a:srgbClr val="FF0000"/>
                </a:solidFill>
                <a:latin typeface="Times New Roman" pitchFamily="18" charset="0"/>
                <a:cs typeface="Times New Roman" pitchFamily="18" charset="0"/>
                <a:sym typeface="Arial"/>
              </a:rPr>
              <a:t>Múa rối nước</a:t>
            </a:r>
            <a:endParaRPr lang="en-US" sz="1600" b="1" kern="0" dirty="0">
              <a:solidFill>
                <a:srgbClr val="FFFFFF"/>
              </a:solidFill>
              <a:sym typeface="Arial"/>
            </a:endParaRPr>
          </a:p>
        </p:txBody>
      </p:sp>
      <p:sp>
        <p:nvSpPr>
          <p:cNvPr id="14" name="Rectangle 13"/>
          <p:cNvSpPr/>
          <p:nvPr/>
        </p:nvSpPr>
        <p:spPr>
          <a:xfrm>
            <a:off x="2465287" y="3527139"/>
            <a:ext cx="1233030" cy="338554"/>
          </a:xfrm>
          <a:prstGeom prst="rect">
            <a:avLst/>
          </a:prstGeom>
        </p:spPr>
        <p:txBody>
          <a:bodyPr wrap="none">
            <a:spAutoFit/>
          </a:bodyPr>
          <a:lstStyle/>
          <a:p>
            <a:r>
              <a:rPr lang="vi-VN" sz="1600" dirty="0">
                <a:solidFill>
                  <a:srgbClr val="FF0000"/>
                </a:solidFill>
                <a:latin typeface="Times New Roman" pitchFamily="18" charset="0"/>
                <a:cs typeface="Times New Roman" pitchFamily="18" charset="0"/>
                <a:sym typeface="Arial"/>
              </a:rPr>
              <a:t>Hát Quan họ</a:t>
            </a:r>
            <a:endParaRPr lang="en-US" sz="1600" dirty="0"/>
          </a:p>
        </p:txBody>
      </p:sp>
      <p:sp>
        <p:nvSpPr>
          <p:cNvPr id="17" name="Rectangle 16"/>
          <p:cNvSpPr/>
          <p:nvPr/>
        </p:nvSpPr>
        <p:spPr>
          <a:xfrm>
            <a:off x="2545767" y="4581128"/>
            <a:ext cx="1378161" cy="338554"/>
          </a:xfrm>
          <a:prstGeom prst="rect">
            <a:avLst/>
          </a:prstGeom>
        </p:spPr>
        <p:txBody>
          <a:bodyPr wrap="square">
            <a:spAutoFit/>
          </a:bodyPr>
          <a:lstStyle/>
          <a:p>
            <a:pPr lvl="0">
              <a:buClr>
                <a:srgbClr val="000000"/>
              </a:buClr>
              <a:defRPr/>
            </a:pPr>
            <a:r>
              <a:rPr lang="vi-VN" sz="1600" dirty="0">
                <a:solidFill>
                  <a:srgbClr val="FF0000"/>
                </a:solidFill>
                <a:latin typeface="Times New Roman" pitchFamily="18" charset="0"/>
                <a:cs typeface="Times New Roman" pitchFamily="18" charset="0"/>
                <a:sym typeface="Arial"/>
              </a:rPr>
              <a:t>Hát Xẩm</a:t>
            </a:r>
            <a:endParaRPr lang="en-US" sz="1600" b="1" kern="0" dirty="0">
              <a:solidFill>
                <a:srgbClr val="FFFFFF"/>
              </a:solidFill>
              <a:sym typeface="Arial"/>
            </a:endParaRPr>
          </a:p>
        </p:txBody>
      </p:sp>
      <p:sp>
        <p:nvSpPr>
          <p:cNvPr id="23" name="Rectangle 22"/>
          <p:cNvSpPr/>
          <p:nvPr/>
        </p:nvSpPr>
        <p:spPr>
          <a:xfrm>
            <a:off x="2365628" y="5696439"/>
            <a:ext cx="2307042" cy="369332"/>
          </a:xfrm>
          <a:prstGeom prst="rect">
            <a:avLst/>
          </a:prstGeom>
        </p:spPr>
        <p:txBody>
          <a:bodyPr wrap="none">
            <a:spAutoFit/>
          </a:bodyPr>
          <a:lstStyle/>
          <a:p>
            <a:r>
              <a:rPr lang="en-US" dirty="0" err="1">
                <a:solidFill>
                  <a:srgbClr val="FF0000"/>
                </a:solidFill>
                <a:latin typeface="Times New Roman" pitchFamily="18" charset="0"/>
                <a:cs typeface="Times New Roman" pitchFamily="18" charset="0"/>
              </a:rPr>
              <a:t>Làm</a:t>
            </a:r>
            <a:r>
              <a:rPr lang="en-US" dirty="0">
                <a:solidFill>
                  <a:srgbClr val="FF0000"/>
                </a:solidFill>
                <a:latin typeface="Times New Roman" pitchFamily="18" charset="0"/>
                <a:cs typeface="Times New Roman" pitchFamily="18" charset="0"/>
              </a:rPr>
              <a:t> </a:t>
            </a:r>
            <a:r>
              <a:rPr lang="en-US" dirty="0" err="1">
                <a:solidFill>
                  <a:srgbClr val="FF0000"/>
                </a:solidFill>
                <a:latin typeface="Times New Roman" pitchFamily="18" charset="0"/>
                <a:cs typeface="Times New Roman" pitchFamily="18" charset="0"/>
              </a:rPr>
              <a:t>gốm</a:t>
            </a:r>
            <a:r>
              <a:rPr lang="en-US" dirty="0">
                <a:solidFill>
                  <a:srgbClr val="FF0000"/>
                </a:solidFill>
                <a:latin typeface="Times New Roman" pitchFamily="18" charset="0"/>
                <a:cs typeface="Times New Roman" pitchFamily="18" charset="0"/>
              </a:rPr>
              <a:t> </a:t>
            </a:r>
            <a:r>
              <a:rPr lang="en-US" dirty="0" err="1">
                <a:solidFill>
                  <a:srgbClr val="FF0000"/>
                </a:solidFill>
                <a:latin typeface="Times New Roman" pitchFamily="18" charset="0"/>
                <a:cs typeface="Times New Roman" pitchFamily="18" charset="0"/>
              </a:rPr>
              <a:t>truyền</a:t>
            </a:r>
            <a:r>
              <a:rPr lang="en-US" dirty="0">
                <a:solidFill>
                  <a:srgbClr val="FF0000"/>
                </a:solidFill>
                <a:latin typeface="Times New Roman" pitchFamily="18" charset="0"/>
                <a:cs typeface="Times New Roman" pitchFamily="18" charset="0"/>
              </a:rPr>
              <a:t> </a:t>
            </a:r>
            <a:r>
              <a:rPr lang="en-US" dirty="0" err="1">
                <a:solidFill>
                  <a:srgbClr val="FF0000"/>
                </a:solidFill>
                <a:latin typeface="Times New Roman" pitchFamily="18" charset="0"/>
                <a:cs typeface="Times New Roman" pitchFamily="18" charset="0"/>
              </a:rPr>
              <a:t>thống</a:t>
            </a:r>
            <a:endParaRPr lang="en-US"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476835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barn(inVertical)">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wipe(down)">
                                      <p:cBhvr>
                                        <p:cTn id="24" dur="5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wipe(down)">
                                      <p:cBhvr>
                                        <p:cTn id="2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7" grpId="0"/>
      <p:bldP spid="2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783773" y="410548"/>
            <a:ext cx="6693621" cy="4911362"/>
            <a:chOff x="-166977" y="0"/>
            <a:chExt cx="8523798" cy="5698029"/>
          </a:xfrm>
        </p:grpSpPr>
        <p:pic>
          <p:nvPicPr>
            <p:cNvPr id="5" name="Google Shape;164;p9"/>
            <p:cNvPicPr preferRelativeResize="0"/>
            <p:nvPr/>
          </p:nvPicPr>
          <p:blipFill rotWithShape="1">
            <a:blip r:embed="rId2">
              <a:alphaModFix/>
            </a:blip>
            <a:srcRect l="15285" t="10430" r="46645" b="11190"/>
            <a:stretch/>
          </p:blipFill>
          <p:spPr>
            <a:xfrm>
              <a:off x="-166977" y="0"/>
              <a:ext cx="8523798" cy="5698029"/>
            </a:xfrm>
            <a:prstGeom prst="rect">
              <a:avLst/>
            </a:prstGeom>
            <a:noFill/>
            <a:ln>
              <a:noFill/>
            </a:ln>
          </p:spPr>
        </p:pic>
        <p:pic>
          <p:nvPicPr>
            <p:cNvPr id="6" name="Google Shape;165;p9"/>
            <p:cNvPicPr preferRelativeResize="0"/>
            <p:nvPr/>
          </p:nvPicPr>
          <p:blipFill rotWithShape="1">
            <a:blip r:embed="rId3">
              <a:alphaModFix/>
            </a:blip>
            <a:srcRect l="18975" t="9789" r="12467"/>
            <a:stretch/>
          </p:blipFill>
          <p:spPr>
            <a:xfrm>
              <a:off x="3295278" y="4015409"/>
              <a:ext cx="2947731" cy="1677955"/>
            </a:xfrm>
            <a:prstGeom prst="rect">
              <a:avLst/>
            </a:prstGeom>
            <a:noFill/>
            <a:ln>
              <a:noFill/>
            </a:ln>
          </p:spPr>
        </p:pic>
      </p:grpSp>
      <p:pic>
        <p:nvPicPr>
          <p:cNvPr id="9" name="Picture 8"/>
          <p:cNvPicPr>
            <a:picLocks noChangeAspect="1"/>
          </p:cNvPicPr>
          <p:nvPr/>
        </p:nvPicPr>
        <p:blipFill>
          <a:blip r:embed="rId4"/>
          <a:stretch>
            <a:fillRect/>
          </a:stretch>
        </p:blipFill>
        <p:spPr>
          <a:xfrm>
            <a:off x="6596776" y="2481648"/>
            <a:ext cx="2889755" cy="4359018"/>
          </a:xfrm>
          <a:prstGeom prst="rect">
            <a:avLst/>
          </a:prstGeom>
        </p:spPr>
      </p:pic>
      <p:pic>
        <p:nvPicPr>
          <p:cNvPr id="11" name="图片 8" descr="6fc417983c9675ce1b60e983870aeb8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2330" y="3648269"/>
            <a:ext cx="1940104" cy="2665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1467035" y="1609928"/>
            <a:ext cx="5166495" cy="3170099"/>
          </a:xfrm>
          <a:prstGeom prst="rect">
            <a:avLst/>
          </a:prstGeom>
        </p:spPr>
        <p:txBody>
          <a:bodyPr wrap="square">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4000" b="1" i="0" u="sng" strike="noStrike" kern="0" cap="none" spc="0" normalizeH="0" baseline="0" noProof="0" dirty="0">
                <a:ln>
                  <a:noFill/>
                </a:ln>
                <a:solidFill>
                  <a:srgbClr val="0000FF"/>
                </a:solidFill>
                <a:effectLst>
                  <a:outerShdw blurRad="38100" dist="38100" dir="2700000" algn="tl">
                    <a:srgbClr val="000000"/>
                  </a:outerShdw>
                </a:effectLst>
                <a:uLnTx/>
                <a:uFillTx/>
              </a:rPr>
              <a:t>TRÒ </a:t>
            </a:r>
            <a:r>
              <a:rPr kumimoji="0" lang="en-US" sz="4000" b="1" i="0" u="sng" strike="noStrike" kern="0" cap="none" spc="0" normalizeH="0" baseline="0" noProof="0" dirty="0" smtClean="0">
                <a:ln>
                  <a:noFill/>
                </a:ln>
                <a:solidFill>
                  <a:srgbClr val="0000FF"/>
                </a:solidFill>
                <a:effectLst>
                  <a:outerShdw blurRad="38100" dist="38100" dir="2700000" algn="tl">
                    <a:srgbClr val="000000"/>
                  </a:outerShdw>
                </a:effectLst>
                <a:uLnTx/>
                <a:uFillTx/>
              </a:rPr>
              <a:t>CHƠI</a:t>
            </a:r>
          </a:p>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4000" b="1" i="0" u="sng" strike="noStrike" kern="0" cap="none" spc="0" normalizeH="0" baseline="0" noProof="0" dirty="0">
              <a:ln>
                <a:noFill/>
              </a:ln>
              <a:solidFill>
                <a:srgbClr val="0000FF"/>
              </a:solidFill>
              <a:effectLst>
                <a:outerShdw blurRad="38100" dist="38100" dir="2700000" algn="tl">
                  <a:srgbClr val="000000"/>
                </a:outerShdw>
              </a:effectLst>
              <a:uLnTx/>
              <a:uFillTx/>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6000" b="1" i="0" u="none" strike="noStrike" kern="0" cap="none" spc="0" normalizeH="0" baseline="0" noProof="0" dirty="0" smtClean="0">
                <a:ln>
                  <a:noFill/>
                </a:ln>
                <a:solidFill>
                  <a:srgbClr val="FF00FF"/>
                </a:solidFill>
                <a:effectLst/>
                <a:uLnTx/>
                <a:uFillTx/>
                <a:latin typeface="Times New Roman" pitchFamily="18" charset="0"/>
                <a:cs typeface="Times New Roman" pitchFamily="18" charset="0"/>
              </a:rPr>
              <a:t>“ĐOÁN Ô CHỮ</a:t>
            </a:r>
            <a:r>
              <a:rPr kumimoji="0" lang="en-US" sz="6000" b="1" i="0" u="none" strike="noStrike" kern="0" cap="none" spc="0" normalizeH="0" baseline="0" noProof="0" dirty="0">
                <a:ln>
                  <a:noFill/>
                </a:ln>
                <a:solidFill>
                  <a:srgbClr val="FF00FF"/>
                </a:solidFill>
                <a:effectLst/>
                <a:uLnTx/>
                <a:uFillTx/>
                <a:latin typeface="Times New Roman" pitchFamily="18" charset="0"/>
                <a:cs typeface="Times New Roman" pitchFamily="18" charset="0"/>
              </a:rPr>
              <a:t>”</a:t>
            </a:r>
            <a:endParaRPr kumimoji="0" lang="en-US" sz="6000" b="1" i="0" u="none" strike="noStrike" kern="0" cap="none" spc="0" normalizeH="0" baseline="0" noProof="0" dirty="0">
              <a:ln>
                <a:noFill/>
              </a:ln>
              <a:solidFill>
                <a:srgbClr val="5F5F5F"/>
              </a:solidFill>
              <a:effectLst/>
              <a:uLnTx/>
              <a:uFillTx/>
              <a:latin typeface="Times New Roman" pitchFamily="18" charset="0"/>
              <a:cs typeface="Times New Roman" pitchFamily="18" charset="0"/>
            </a:endParaRPr>
          </a:p>
        </p:txBody>
      </p:sp>
      <p:pic>
        <p:nvPicPr>
          <p:cNvPr id="12" name="Shape 1"/>
          <p:cNvPicPr/>
          <p:nvPr/>
        </p:nvPicPr>
        <p:blipFill>
          <a:blip r:embed="rId6"/>
          <a:stretch/>
        </p:blipFill>
        <p:spPr>
          <a:xfrm>
            <a:off x="8275320" y="4"/>
            <a:ext cx="868680" cy="1048385"/>
          </a:xfrm>
          <a:prstGeom prst="rect">
            <a:avLst/>
          </a:prstGeom>
          <a:noFill/>
          <a:ln>
            <a:noFill/>
          </a:ln>
        </p:spPr>
      </p:pic>
    </p:spTree>
    <p:extLst>
      <p:ext uri="{BB962C8B-B14F-4D97-AF65-F5344CB8AC3E}">
        <p14:creationId xmlns:p14="http://schemas.microsoft.com/office/powerpoint/2010/main" val="3216320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900" decel="100000" fill="hold"/>
                                        <p:tgtEl>
                                          <p:spTgt spid="11"/>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8" descr="6fc417983c9675ce1b60e983870aeb8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330" y="3648269"/>
            <a:ext cx="1940104" cy="2665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 name="Group 2"/>
          <p:cNvGrpSpPr>
            <a:grpSpLocks/>
          </p:cNvGrpSpPr>
          <p:nvPr/>
        </p:nvGrpSpPr>
        <p:grpSpPr bwMode="auto">
          <a:xfrm>
            <a:off x="1811374" y="1219200"/>
            <a:ext cx="5389526" cy="4324350"/>
            <a:chOff x="624" y="816"/>
            <a:chExt cx="4464" cy="2724"/>
          </a:xfrm>
        </p:grpSpPr>
        <p:graphicFrame>
          <p:nvGraphicFramePr>
            <p:cNvPr id="14" name="Object 3"/>
            <p:cNvGraphicFramePr>
              <a:graphicFrameLocks noChangeAspect="1"/>
            </p:cNvGraphicFramePr>
            <p:nvPr/>
          </p:nvGraphicFramePr>
          <p:xfrm>
            <a:off x="2064" y="2096"/>
            <a:ext cx="1632" cy="1444"/>
          </p:xfrm>
          <a:graphic>
            <a:graphicData uri="http://schemas.openxmlformats.org/presentationml/2006/ole">
              <mc:AlternateContent xmlns:mc="http://schemas.openxmlformats.org/markup-compatibility/2006">
                <mc:Choice xmlns:v="urn:schemas-microsoft-com:vml" Requires="v">
                  <p:oleObj spid="_x0000_s2086" name="Bitmap Image" r:id="rId4" imgW="1209524" imgH="1047619" progId="Paint.Picture">
                    <p:embed/>
                  </p:oleObj>
                </mc:Choice>
                <mc:Fallback>
                  <p:oleObj name="Bitmap Image" r:id="rId4" imgW="1209524" imgH="1047619"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64" y="2096"/>
                          <a:ext cx="1632" cy="1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 name="Text Box 4"/>
            <p:cNvSpPr txBox="1">
              <a:spLocks noChangeArrowheads="1"/>
            </p:cNvSpPr>
            <p:nvPr/>
          </p:nvSpPr>
          <p:spPr bwMode="auto">
            <a:xfrm>
              <a:off x="624" y="816"/>
              <a:ext cx="4464" cy="1299"/>
            </a:xfrm>
            <a:prstGeom prst="rect">
              <a:avLst/>
            </a:prstGeom>
            <a:noFill/>
            <a:ln w="57150" cmpd="thickThin">
              <a:solidFill>
                <a:srgbClr val="33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3333CC"/>
                  </a:solidFill>
                  <a:effectLst/>
                  <a:uLnTx/>
                  <a:uFillTx/>
                  <a:latin typeface="Arial" panose="020B0604020202020204" pitchFamily="34" charset="0"/>
                </a:rPr>
                <a:t>Ô </a:t>
              </a:r>
              <a:r>
                <a:rPr kumimoji="0" lang="en-US" altLang="en-US" sz="2800" b="1" i="0" u="none" strike="noStrike" kern="0" cap="none" spc="0" normalizeH="0" baseline="0" noProof="0" dirty="0" err="1">
                  <a:ln>
                    <a:noFill/>
                  </a:ln>
                  <a:solidFill>
                    <a:srgbClr val="3333CC"/>
                  </a:solidFill>
                  <a:effectLst/>
                  <a:uLnTx/>
                  <a:uFillTx/>
                  <a:latin typeface="Arial" panose="020B0604020202020204" pitchFamily="34" charset="0"/>
                </a:rPr>
                <a:t>chữ</a:t>
              </a:r>
              <a:r>
                <a:rPr kumimoji="0" lang="en-US" altLang="en-US" sz="1800" b="1" i="0" u="none" strike="noStrike" kern="0" cap="none" spc="0" normalizeH="0" baseline="0" noProof="0" dirty="0">
                  <a:ln>
                    <a:noFill/>
                  </a:ln>
                  <a:solidFill>
                    <a:srgbClr val="000000"/>
                  </a:solidFill>
                  <a:effectLst/>
                  <a:uLnTx/>
                  <a:uFillTx/>
                  <a:latin typeface="Arial" panose="020B0604020202020204" pitchFamily="34" charset="0"/>
                </a:rPr>
                <a:t>  </a:t>
              </a:r>
              <a:r>
                <a:rPr kumimoji="0" lang="en-US" altLang="en-US" sz="2800" b="1" i="0" u="none" strike="noStrike" kern="0" cap="none" spc="0" normalizeH="0" baseline="0" noProof="0" dirty="0" err="1">
                  <a:ln>
                    <a:noFill/>
                  </a:ln>
                  <a:solidFill>
                    <a:srgbClr val="3333CC"/>
                  </a:solidFill>
                  <a:effectLst/>
                  <a:uLnTx/>
                  <a:uFillTx/>
                  <a:latin typeface="Arial" panose="020B0604020202020204" pitchFamily="34" charset="0"/>
                </a:rPr>
                <a:t>thứ</a:t>
              </a:r>
              <a:r>
                <a:rPr kumimoji="0" lang="en-US" altLang="en-US" sz="2800" b="1" i="0" u="none" strike="noStrike" kern="0" cap="none" spc="0" normalizeH="0" baseline="0" noProof="0" dirty="0">
                  <a:ln>
                    <a:noFill/>
                  </a:ln>
                  <a:solidFill>
                    <a:srgbClr val="3333CC"/>
                  </a:solidFill>
                  <a:effectLst/>
                  <a:uLnTx/>
                  <a:uFillTx/>
                  <a:latin typeface="Arial" panose="020B0604020202020204" pitchFamily="34" charset="0"/>
                </a:rPr>
                <a:t> </a:t>
              </a:r>
              <a:r>
                <a:rPr kumimoji="0" lang="en-US" altLang="en-US" sz="2800" b="1" i="0" u="none" strike="noStrike" kern="0" cap="none" spc="0" normalizeH="0" baseline="0" noProof="0" dirty="0" err="1">
                  <a:ln>
                    <a:noFill/>
                  </a:ln>
                  <a:solidFill>
                    <a:srgbClr val="3333CC"/>
                  </a:solidFill>
                  <a:effectLst/>
                  <a:uLnTx/>
                  <a:uFillTx/>
                  <a:latin typeface="Arial" panose="020B0604020202020204" pitchFamily="34" charset="0"/>
                </a:rPr>
                <a:t>nhất</a:t>
              </a:r>
              <a:r>
                <a:rPr kumimoji="0" lang="en-US" altLang="en-US" sz="1800" b="1" i="0" u="none" strike="noStrike" kern="0" cap="none" spc="0" normalizeH="0" baseline="0" noProof="0" dirty="0">
                  <a:ln>
                    <a:noFill/>
                  </a:ln>
                  <a:solidFill>
                    <a:srgbClr val="000000"/>
                  </a:solidFill>
                  <a:effectLst/>
                  <a:uLnTx/>
                  <a:uFillTx/>
                  <a:latin typeface="Arial" panose="020B0604020202020204" pitchFamily="34" charset="0"/>
                </a:rPr>
                <a:t>  </a:t>
              </a:r>
              <a:r>
                <a:rPr kumimoji="0" lang="en-US" altLang="en-US" sz="3200" b="1"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gồm</a:t>
              </a:r>
              <a:r>
                <a:rPr kumimoji="0" lang="en-US" altLang="en-US" sz="32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7 </a:t>
              </a:r>
              <a:r>
                <a:rPr kumimoji="0" lang="en-US" altLang="en-US" sz="3200" b="1"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chữ</a:t>
              </a:r>
              <a:r>
                <a:rPr kumimoji="0" lang="en-US" altLang="en-US" sz="32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cái</a:t>
              </a:r>
              <a:r>
                <a:rPr kumimoji="0" lang="en-US" altLang="en-US" sz="32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nói</a:t>
              </a:r>
              <a:r>
                <a:rPr kumimoji="0" lang="en-US" altLang="en-US" sz="32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về</a:t>
              </a:r>
              <a:r>
                <a:rPr kumimoji="0" lang="en-US" altLang="en-US" sz="32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đơn</a:t>
              </a:r>
              <a:r>
                <a:rPr kumimoji="0" lang="en-US" altLang="en-US" sz="32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vị</a:t>
              </a:r>
              <a:r>
                <a:rPr kumimoji="0" lang="en-US" altLang="en-US" sz="32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xã</a:t>
              </a:r>
              <a:r>
                <a:rPr kumimoji="0" lang="en-US" altLang="en-US" sz="32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hội</a:t>
              </a:r>
              <a:r>
                <a:rPr kumimoji="0" lang="en-US" altLang="en-US" sz="32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gồm</a:t>
              </a:r>
              <a:r>
                <a:rPr kumimoji="0" lang="en-US" altLang="en-US" sz="32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cha </a:t>
              </a:r>
              <a:r>
                <a:rPr kumimoji="0" lang="en-US" altLang="en-US" sz="3200" b="1"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mẹ</a:t>
              </a:r>
              <a:r>
                <a:rPr kumimoji="0" lang="en-US" altLang="en-US" sz="32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con </a:t>
              </a:r>
              <a:r>
                <a:rPr kumimoji="0" lang="en-US" altLang="en-US" sz="3200" b="1"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cái</a:t>
              </a:r>
              <a:r>
                <a:rPr kumimoji="0" lang="en-US" altLang="en-US" sz="32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đôi</a:t>
              </a:r>
              <a:r>
                <a:rPr kumimoji="0" lang="en-US" altLang="en-US" sz="32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khi</a:t>
              </a:r>
              <a:r>
                <a:rPr kumimoji="0" lang="en-US" altLang="en-US" sz="32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có</a:t>
              </a:r>
              <a:r>
                <a:rPr kumimoji="0" lang="en-US" altLang="en-US" sz="32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cả</a:t>
              </a:r>
              <a:r>
                <a:rPr kumimoji="0" lang="en-US" altLang="en-US" sz="32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ông</a:t>
              </a:r>
              <a:r>
                <a:rPr kumimoji="0" lang="en-US" altLang="en-US" sz="32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bà</a:t>
              </a:r>
              <a:r>
                <a:rPr kumimoji="0" lang="en-US" altLang="en-US" sz="32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a:t>
              </a:r>
            </a:p>
          </p:txBody>
        </p:sp>
      </p:grpSp>
      <p:sp>
        <p:nvSpPr>
          <p:cNvPr id="16" name="Rectangle 14"/>
          <p:cNvSpPr>
            <a:spLocks noChangeArrowheads="1"/>
          </p:cNvSpPr>
          <p:nvPr/>
        </p:nvSpPr>
        <p:spPr bwMode="auto">
          <a:xfrm>
            <a:off x="5100134" y="5659437"/>
            <a:ext cx="521567" cy="609600"/>
          </a:xfrm>
          <a:prstGeom prst="rect">
            <a:avLst/>
          </a:prstGeom>
          <a:solidFill>
            <a:srgbClr val="5B9BD5"/>
          </a:solidFill>
          <a:ln w="9525">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4800" b="1" i="0" u="none" strike="noStrike" kern="0" cap="none" spc="0" normalizeH="0" baseline="0" noProof="0">
                <a:ln>
                  <a:noFill/>
                </a:ln>
                <a:solidFill>
                  <a:srgbClr val="5F5F5F"/>
                </a:solidFill>
                <a:effectLst/>
                <a:uLnTx/>
                <a:uFillTx/>
                <a:latin typeface="Times New Roman" panose="02020603050405020304" pitchFamily="18" charset="0"/>
                <a:cs typeface="Times New Roman" panose="02020603050405020304" pitchFamily="18" charset="0"/>
              </a:rPr>
              <a:t>Ì</a:t>
            </a:r>
          </a:p>
        </p:txBody>
      </p:sp>
      <p:sp>
        <p:nvSpPr>
          <p:cNvPr id="17" name="Rectangle 16"/>
          <p:cNvSpPr>
            <a:spLocks noChangeArrowheads="1"/>
          </p:cNvSpPr>
          <p:nvPr/>
        </p:nvSpPr>
        <p:spPr bwMode="auto">
          <a:xfrm>
            <a:off x="6364644" y="5659437"/>
            <a:ext cx="514350" cy="609600"/>
          </a:xfrm>
          <a:prstGeom prst="rect">
            <a:avLst/>
          </a:prstGeom>
          <a:solidFill>
            <a:srgbClr val="5B9BD5"/>
          </a:solidFill>
          <a:ln w="9525">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5400" b="1" i="0" u="none" strike="noStrike" kern="0" cap="none" spc="0" normalizeH="0" baseline="0" noProof="0">
                <a:ln>
                  <a:noFill/>
                </a:ln>
                <a:solidFill>
                  <a:srgbClr val="5F5F5F"/>
                </a:solidFill>
                <a:effectLst/>
                <a:uLnTx/>
                <a:uFillTx/>
                <a:latin typeface="Times New Roman" panose="02020603050405020304" pitchFamily="18" charset="0"/>
                <a:cs typeface="Times New Roman" panose="02020603050405020304" pitchFamily="18" charset="0"/>
              </a:rPr>
              <a:t>H</a:t>
            </a:r>
          </a:p>
        </p:txBody>
      </p:sp>
      <p:sp>
        <p:nvSpPr>
          <p:cNvPr id="18" name="Rectangle 17"/>
          <p:cNvSpPr>
            <a:spLocks noChangeArrowheads="1"/>
          </p:cNvSpPr>
          <p:nvPr/>
        </p:nvSpPr>
        <p:spPr bwMode="auto">
          <a:xfrm>
            <a:off x="5728784" y="5659437"/>
            <a:ext cx="521567" cy="609600"/>
          </a:xfrm>
          <a:prstGeom prst="rect">
            <a:avLst/>
          </a:prstGeom>
          <a:solidFill>
            <a:srgbClr val="5B9BD5"/>
          </a:solidFill>
          <a:ln w="9525">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5400" b="1" i="0" u="none" strike="noStrike" kern="0" cap="none" spc="0" normalizeH="0" baseline="0" noProof="0">
                <a:ln>
                  <a:noFill/>
                </a:ln>
                <a:solidFill>
                  <a:srgbClr val="5F5F5F"/>
                </a:solidFill>
                <a:effectLst/>
                <a:uLnTx/>
                <a:uFillTx/>
                <a:latin typeface="Times New Roman" panose="02020603050405020304" pitchFamily="18" charset="0"/>
                <a:cs typeface="Times New Roman" panose="02020603050405020304" pitchFamily="18" charset="0"/>
              </a:rPr>
              <a:t>N</a:t>
            </a:r>
          </a:p>
        </p:txBody>
      </p:sp>
      <p:sp>
        <p:nvSpPr>
          <p:cNvPr id="19" name="Rectangle 18"/>
          <p:cNvSpPr>
            <a:spLocks noChangeArrowheads="1"/>
          </p:cNvSpPr>
          <p:nvPr/>
        </p:nvSpPr>
        <p:spPr bwMode="auto">
          <a:xfrm>
            <a:off x="2757778" y="5659437"/>
            <a:ext cx="463616" cy="609600"/>
          </a:xfrm>
          <a:prstGeom prst="rect">
            <a:avLst/>
          </a:prstGeom>
          <a:solidFill>
            <a:srgbClr val="5B9BD5"/>
          </a:solidFill>
          <a:ln w="9525">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6000" b="1" i="0" u="none" strike="noStrike" kern="0" cap="none" spc="0" normalizeH="0" baseline="0" noProof="0" dirty="0">
                <a:ln>
                  <a:noFill/>
                </a:ln>
                <a:solidFill>
                  <a:srgbClr val="5F5F5F"/>
                </a:solidFill>
                <a:effectLst/>
                <a:uLnTx/>
                <a:uFillTx/>
                <a:latin typeface="Times New Roman" panose="02020603050405020304" pitchFamily="18" charset="0"/>
                <a:cs typeface="Times New Roman" panose="02020603050405020304" pitchFamily="18" charset="0"/>
              </a:rPr>
              <a:t>G</a:t>
            </a:r>
          </a:p>
        </p:txBody>
      </p:sp>
      <p:sp>
        <p:nvSpPr>
          <p:cNvPr id="20" name="Rectangle 19"/>
          <p:cNvSpPr>
            <a:spLocks noChangeArrowheads="1"/>
          </p:cNvSpPr>
          <p:nvPr/>
        </p:nvSpPr>
        <p:spPr bwMode="auto">
          <a:xfrm>
            <a:off x="3329278" y="5659437"/>
            <a:ext cx="463616" cy="609600"/>
          </a:xfrm>
          <a:prstGeom prst="rect">
            <a:avLst/>
          </a:prstGeom>
          <a:solidFill>
            <a:srgbClr val="5B9BD5"/>
          </a:solidFill>
          <a:ln w="9525">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5400" b="1" i="0" u="none" strike="noStrike" kern="0" cap="none" spc="0" normalizeH="0" baseline="0" noProof="0">
                <a:ln>
                  <a:noFill/>
                </a:ln>
                <a:solidFill>
                  <a:srgbClr val="5F5F5F"/>
                </a:solidFill>
                <a:effectLst/>
                <a:uLnTx/>
                <a:uFillTx/>
                <a:latin typeface="Times New Roman" panose="02020603050405020304" pitchFamily="18" charset="0"/>
                <a:cs typeface="Times New Roman" panose="02020603050405020304" pitchFamily="18" charset="0"/>
              </a:rPr>
              <a:t>I</a:t>
            </a:r>
          </a:p>
        </p:txBody>
      </p:sp>
      <p:sp>
        <p:nvSpPr>
          <p:cNvPr id="21" name="Rectangle 20"/>
          <p:cNvSpPr>
            <a:spLocks noChangeArrowheads="1"/>
          </p:cNvSpPr>
          <p:nvPr/>
        </p:nvSpPr>
        <p:spPr bwMode="auto">
          <a:xfrm>
            <a:off x="3900778" y="5659437"/>
            <a:ext cx="463616" cy="609600"/>
          </a:xfrm>
          <a:prstGeom prst="rect">
            <a:avLst/>
          </a:prstGeom>
          <a:solidFill>
            <a:srgbClr val="5B9BD5"/>
          </a:solidFill>
          <a:ln w="9525">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5400" b="1" i="0" u="none" strike="noStrike" kern="0" cap="none" spc="0" normalizeH="0" baseline="0" noProof="0">
                <a:ln>
                  <a:noFill/>
                </a:ln>
                <a:solidFill>
                  <a:srgbClr val="5F5F5F"/>
                </a:solidFill>
                <a:effectLst/>
                <a:uLnTx/>
                <a:uFillTx/>
                <a:latin typeface="Times New Roman" panose="02020603050405020304" pitchFamily="18" charset="0"/>
                <a:cs typeface="Times New Roman" panose="02020603050405020304" pitchFamily="18" charset="0"/>
              </a:rPr>
              <a:t>A</a:t>
            </a:r>
          </a:p>
        </p:txBody>
      </p:sp>
      <p:sp>
        <p:nvSpPr>
          <p:cNvPr id="22" name="Rectangle 21"/>
          <p:cNvSpPr>
            <a:spLocks noChangeArrowheads="1"/>
          </p:cNvSpPr>
          <p:nvPr/>
        </p:nvSpPr>
        <p:spPr bwMode="auto">
          <a:xfrm>
            <a:off x="4471484" y="5659437"/>
            <a:ext cx="521567" cy="609600"/>
          </a:xfrm>
          <a:prstGeom prst="rect">
            <a:avLst/>
          </a:prstGeom>
          <a:solidFill>
            <a:srgbClr val="5B9BD5"/>
          </a:solidFill>
          <a:ln w="9525">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5400" b="1" i="0" u="none" strike="noStrike" kern="0" cap="none" spc="0" normalizeH="0" baseline="0" noProof="0">
                <a:ln>
                  <a:noFill/>
                </a:ln>
                <a:solidFill>
                  <a:srgbClr val="5F5F5F"/>
                </a:solidFill>
                <a:effectLst/>
                <a:uLnTx/>
                <a:uFillTx/>
                <a:latin typeface="Times New Roman" panose="02020603050405020304" pitchFamily="18" charset="0"/>
                <a:cs typeface="Times New Roman" panose="02020603050405020304" pitchFamily="18" charset="0"/>
              </a:rPr>
              <a:t>Đ</a:t>
            </a:r>
          </a:p>
        </p:txBody>
      </p:sp>
      <p:pic>
        <p:nvPicPr>
          <p:cNvPr id="23" name="Picture 22"/>
          <p:cNvPicPr>
            <a:picLocks noChangeAspect="1"/>
          </p:cNvPicPr>
          <p:nvPr/>
        </p:nvPicPr>
        <p:blipFill>
          <a:blip r:embed="rId6"/>
          <a:stretch>
            <a:fillRect/>
          </a:stretch>
        </p:blipFill>
        <p:spPr>
          <a:xfrm>
            <a:off x="6466116" y="2217866"/>
            <a:ext cx="2930302" cy="4359018"/>
          </a:xfrm>
          <a:prstGeom prst="rect">
            <a:avLst/>
          </a:prstGeom>
        </p:spPr>
      </p:pic>
      <p:pic>
        <p:nvPicPr>
          <p:cNvPr id="24" name="Shape 1"/>
          <p:cNvPicPr/>
          <p:nvPr/>
        </p:nvPicPr>
        <p:blipFill>
          <a:blip r:embed="rId7"/>
          <a:stretch/>
        </p:blipFill>
        <p:spPr>
          <a:xfrm>
            <a:off x="8275320" y="4"/>
            <a:ext cx="868680" cy="1048385"/>
          </a:xfrm>
          <a:prstGeom prst="rect">
            <a:avLst/>
          </a:prstGeom>
          <a:noFill/>
          <a:ln>
            <a:noFill/>
          </a:ln>
        </p:spPr>
      </p:pic>
    </p:spTree>
    <p:extLst>
      <p:ext uri="{BB962C8B-B14F-4D97-AF65-F5344CB8AC3E}">
        <p14:creationId xmlns:p14="http://schemas.microsoft.com/office/powerpoint/2010/main" val="160955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900" decel="100000" fill="hold"/>
                                        <p:tgtEl>
                                          <p:spTgt spid="11"/>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slide(fromBottom)">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6596776" y="2481648"/>
            <a:ext cx="2889755" cy="4359018"/>
          </a:xfrm>
          <a:prstGeom prst="rect">
            <a:avLst/>
          </a:prstGeom>
        </p:spPr>
      </p:pic>
      <p:pic>
        <p:nvPicPr>
          <p:cNvPr id="11" name="图片 8" descr="6fc417983c9675ce1b60e983870aeb8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2330" y="3648269"/>
            <a:ext cx="1940104" cy="2665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 name="Group 10"/>
          <p:cNvGrpSpPr>
            <a:grpSpLocks/>
          </p:cNvGrpSpPr>
          <p:nvPr/>
        </p:nvGrpSpPr>
        <p:grpSpPr bwMode="auto">
          <a:xfrm>
            <a:off x="1728044" y="355415"/>
            <a:ext cx="5314950" cy="4953000"/>
            <a:chOff x="672" y="720"/>
            <a:chExt cx="4464" cy="3120"/>
          </a:xfrm>
        </p:grpSpPr>
        <p:graphicFrame>
          <p:nvGraphicFramePr>
            <p:cNvPr id="14" name="Object 2"/>
            <p:cNvGraphicFramePr>
              <a:graphicFrameLocks noChangeAspect="1"/>
            </p:cNvGraphicFramePr>
            <p:nvPr/>
          </p:nvGraphicFramePr>
          <p:xfrm>
            <a:off x="2400" y="2016"/>
            <a:ext cx="1152" cy="1824"/>
          </p:xfrm>
          <a:graphic>
            <a:graphicData uri="http://schemas.openxmlformats.org/presentationml/2006/ole">
              <mc:AlternateContent xmlns:mc="http://schemas.openxmlformats.org/markup-compatibility/2006">
                <mc:Choice xmlns:v="urn:schemas-microsoft-com:vml" Requires="v">
                  <p:oleObj spid="_x0000_s3110" name="Bitmap Image" r:id="rId5" imgW="1000000" imgH="1428949" progId="PBrush">
                    <p:embed/>
                  </p:oleObj>
                </mc:Choice>
                <mc:Fallback>
                  <p:oleObj name="Bitmap Image" r:id="rId5" imgW="1000000" imgH="1428949" progId="PBrush">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00" y="2016"/>
                          <a:ext cx="1152" cy="18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 name="Text Box 9"/>
            <p:cNvSpPr txBox="1">
              <a:spLocks noChangeArrowheads="1"/>
            </p:cNvSpPr>
            <p:nvPr/>
          </p:nvSpPr>
          <p:spPr bwMode="auto">
            <a:xfrm>
              <a:off x="672" y="720"/>
              <a:ext cx="4464" cy="1221"/>
            </a:xfrm>
            <a:prstGeom prst="rect">
              <a:avLst/>
            </a:prstGeom>
            <a:noFill/>
            <a:ln w="57150" cmpd="thickThin">
              <a:solidFill>
                <a:srgbClr val="3366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3000" b="0"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Ô </a:t>
              </a:r>
              <a:r>
                <a:rPr kumimoji="0" lang="en-US" altLang="en-US" sz="3000" b="0" i="0" u="none" strike="noStrike" kern="0" cap="none" spc="0" normalizeH="0" baseline="0" noProof="0" dirty="0" err="1" smtClean="0">
                  <a:ln>
                    <a:noFill/>
                  </a:ln>
                  <a:solidFill>
                    <a:srgbClr val="0000FF"/>
                  </a:solidFill>
                  <a:effectLst/>
                  <a:uLnTx/>
                  <a:uFillTx/>
                  <a:latin typeface="Times New Roman" panose="02020603050405020304" pitchFamily="18" charset="0"/>
                  <a:cs typeface="Times New Roman" panose="02020603050405020304" pitchFamily="18" charset="0"/>
                </a:rPr>
                <a:t>thứ</a:t>
              </a:r>
              <a:r>
                <a:rPr kumimoji="0" lang="en-US" altLang="en-US" sz="3000" b="0"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smtClean="0">
                  <a:ln>
                    <a:noFill/>
                  </a:ln>
                  <a:solidFill>
                    <a:srgbClr val="0000FF"/>
                  </a:solidFill>
                  <a:effectLst/>
                  <a:uLnTx/>
                  <a:uFillTx/>
                  <a:latin typeface="Times New Roman" panose="02020603050405020304" pitchFamily="18" charset="0"/>
                  <a:cs typeface="Times New Roman" panose="02020603050405020304" pitchFamily="18" charset="0"/>
                </a:rPr>
                <a:t>hai</a:t>
              </a:r>
              <a:r>
                <a:rPr kumimoji="0" lang="en-US" altLang="en-US" sz="3000" b="0"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smtClean="0">
                  <a:ln>
                    <a:noFill/>
                  </a:ln>
                  <a:solidFill>
                    <a:srgbClr val="0000FF"/>
                  </a:solidFill>
                  <a:effectLst/>
                  <a:uLnTx/>
                  <a:uFillTx/>
                  <a:latin typeface="Times New Roman" panose="02020603050405020304" pitchFamily="18" charset="0"/>
                  <a:cs typeface="Times New Roman" panose="02020603050405020304" pitchFamily="18" charset="0"/>
                </a:rPr>
                <a:t>gồm</a:t>
              </a:r>
              <a:r>
                <a:rPr kumimoji="0" lang="en-US" altLang="en-US" sz="3000" b="0"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 6 </a:t>
              </a:r>
              <a:r>
                <a:rPr kumimoji="0" lang="en-US" altLang="en-US" sz="3000" b="0" i="0" u="none" strike="noStrike" kern="0" cap="none" spc="0" normalizeH="0" baseline="0" noProof="0" dirty="0" err="1" smtClean="0">
                  <a:ln>
                    <a:noFill/>
                  </a:ln>
                  <a:solidFill>
                    <a:srgbClr val="0000FF"/>
                  </a:solidFill>
                  <a:effectLst/>
                  <a:uLnTx/>
                  <a:uFillTx/>
                  <a:latin typeface="Times New Roman" panose="02020603050405020304" pitchFamily="18" charset="0"/>
                  <a:cs typeface="Times New Roman" panose="02020603050405020304" pitchFamily="18" charset="0"/>
                </a:rPr>
                <a:t>chữ</a:t>
              </a:r>
              <a:r>
                <a:rPr kumimoji="0" lang="en-US" altLang="en-US" sz="3000" b="0"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smtClean="0">
                  <a:ln>
                    <a:noFill/>
                  </a:ln>
                  <a:solidFill>
                    <a:srgbClr val="0000FF"/>
                  </a:solidFill>
                  <a:effectLst/>
                  <a:uLnTx/>
                  <a:uFillTx/>
                  <a:latin typeface="Times New Roman" panose="02020603050405020304" pitchFamily="18" charset="0"/>
                  <a:cs typeface="Times New Roman" panose="02020603050405020304" pitchFamily="18" charset="0"/>
                </a:rPr>
                <a:t>cái</a:t>
              </a:r>
              <a:r>
                <a:rPr kumimoji="0" lang="en-US" altLang="en-US" sz="3000" b="0"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smtClean="0">
                  <a:ln>
                    <a:noFill/>
                  </a:ln>
                  <a:solidFill>
                    <a:srgbClr val="0000FF"/>
                  </a:solidFill>
                  <a:effectLst/>
                  <a:uLnTx/>
                  <a:uFillTx/>
                  <a:latin typeface="Times New Roman" panose="02020603050405020304" pitchFamily="18" charset="0"/>
                  <a:cs typeface="Times New Roman" panose="02020603050405020304" pitchFamily="18" charset="0"/>
                </a:rPr>
                <a:t>có</a:t>
              </a:r>
              <a:r>
                <a:rPr kumimoji="0" lang="en-US" altLang="en-US" sz="3000" b="0"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smtClean="0">
                  <a:ln>
                    <a:noFill/>
                  </a:ln>
                  <a:solidFill>
                    <a:srgbClr val="0000FF"/>
                  </a:solidFill>
                  <a:effectLst/>
                  <a:uLnTx/>
                  <a:uFillTx/>
                  <a:latin typeface="Times New Roman" panose="02020603050405020304" pitchFamily="18" charset="0"/>
                  <a:cs typeface="Times New Roman" panose="02020603050405020304" pitchFamily="18" charset="0"/>
                </a:rPr>
                <a:t>nội</a:t>
              </a:r>
              <a:r>
                <a:rPr kumimoji="0" lang="en-US" altLang="en-US" sz="3000" b="0"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 dung: Chỉ </a:t>
              </a:r>
              <a:r>
                <a:rPr kumimoji="0" lang="en-US" altLang="en-US" sz="3000" b="0" i="0" u="none" strike="noStrike" kern="0" cap="none" spc="0" normalizeH="0" baseline="0" noProof="0" dirty="0" err="1" smtClean="0">
                  <a:ln>
                    <a:noFill/>
                  </a:ln>
                  <a:solidFill>
                    <a:srgbClr val="0000FF"/>
                  </a:solidFill>
                  <a:effectLst/>
                  <a:uLnTx/>
                  <a:uFillTx/>
                  <a:latin typeface="Times New Roman" panose="02020603050405020304" pitchFamily="18" charset="0"/>
                  <a:cs typeface="Times New Roman" panose="02020603050405020304" pitchFamily="18" charset="0"/>
                </a:rPr>
                <a:t>toàn</a:t>
              </a:r>
              <a:r>
                <a:rPr kumimoji="0" lang="en-US" altLang="en-US" sz="3000" b="0"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smtClean="0">
                  <a:ln>
                    <a:noFill/>
                  </a:ln>
                  <a:solidFill>
                    <a:srgbClr val="0000FF"/>
                  </a:solidFill>
                  <a:effectLst/>
                  <a:uLnTx/>
                  <a:uFillTx/>
                  <a:latin typeface="Times New Roman" panose="02020603050405020304" pitchFamily="18" charset="0"/>
                  <a:cs typeface="Times New Roman" panose="02020603050405020304" pitchFamily="18" charset="0"/>
                </a:rPr>
                <a:t>thể</a:t>
              </a:r>
              <a:r>
                <a:rPr kumimoji="0" lang="en-US" altLang="en-US" sz="3000" b="0"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smtClean="0">
                  <a:ln>
                    <a:noFill/>
                  </a:ln>
                  <a:solidFill>
                    <a:srgbClr val="0000FF"/>
                  </a:solidFill>
                  <a:effectLst/>
                  <a:uLnTx/>
                  <a:uFillTx/>
                  <a:latin typeface="Times New Roman" panose="02020603050405020304" pitchFamily="18" charset="0"/>
                  <a:cs typeface="Times New Roman" panose="02020603050405020304" pitchFamily="18" charset="0"/>
                </a:rPr>
                <a:t>nói</a:t>
              </a:r>
              <a:r>
                <a:rPr kumimoji="0" lang="en-US" altLang="en-US" sz="3000" b="0"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smtClean="0">
                  <a:ln>
                    <a:noFill/>
                  </a:ln>
                  <a:solidFill>
                    <a:srgbClr val="0000FF"/>
                  </a:solidFill>
                  <a:effectLst/>
                  <a:uLnTx/>
                  <a:uFillTx/>
                  <a:latin typeface="Times New Roman" panose="02020603050405020304" pitchFamily="18" charset="0"/>
                  <a:cs typeface="Times New Roman" panose="02020603050405020304" pitchFamily="18" charset="0"/>
                </a:rPr>
                <a:t>chung</a:t>
              </a:r>
              <a:r>
                <a:rPr kumimoji="0" lang="en-US" altLang="en-US" sz="3000" b="0"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smtClean="0">
                  <a:ln>
                    <a:noFill/>
                  </a:ln>
                  <a:solidFill>
                    <a:srgbClr val="0000FF"/>
                  </a:solidFill>
                  <a:effectLst/>
                  <a:uLnTx/>
                  <a:uFillTx/>
                  <a:latin typeface="Times New Roman" panose="02020603050405020304" pitchFamily="18" charset="0"/>
                  <a:cs typeface="Times New Roman" panose="02020603050405020304" pitchFamily="18" charset="0"/>
                </a:rPr>
                <a:t>những</a:t>
              </a:r>
              <a:r>
                <a:rPr kumimoji="0" lang="en-US" altLang="en-US" sz="3000" b="0"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smtClean="0">
                  <a:ln>
                    <a:noFill/>
                  </a:ln>
                  <a:solidFill>
                    <a:srgbClr val="0000FF"/>
                  </a:solidFill>
                  <a:effectLst/>
                  <a:uLnTx/>
                  <a:uFillTx/>
                  <a:latin typeface="Times New Roman" panose="02020603050405020304" pitchFamily="18" charset="0"/>
                  <a:cs typeface="Times New Roman" panose="02020603050405020304" pitchFamily="18" charset="0"/>
                </a:rPr>
                <a:t>người</a:t>
              </a:r>
              <a:r>
                <a:rPr kumimoji="0" lang="en-US" altLang="en-US" sz="3000" b="0"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smtClean="0">
                  <a:ln>
                    <a:noFill/>
                  </a:ln>
                  <a:solidFill>
                    <a:srgbClr val="0000FF"/>
                  </a:solidFill>
                  <a:effectLst/>
                  <a:uLnTx/>
                  <a:uFillTx/>
                  <a:latin typeface="Times New Roman" panose="02020603050405020304" pitchFamily="18" charset="0"/>
                  <a:cs typeface="Times New Roman" panose="02020603050405020304" pitchFamily="18" charset="0"/>
                </a:rPr>
                <a:t>cùng</a:t>
              </a:r>
              <a:r>
                <a:rPr kumimoji="0" lang="en-US" altLang="en-US" sz="3000" b="0"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smtClean="0">
                  <a:ln>
                    <a:noFill/>
                  </a:ln>
                  <a:solidFill>
                    <a:srgbClr val="0000FF"/>
                  </a:solidFill>
                  <a:effectLst/>
                  <a:uLnTx/>
                  <a:uFillTx/>
                  <a:latin typeface="Times New Roman" panose="02020603050405020304" pitchFamily="18" charset="0"/>
                  <a:cs typeface="Times New Roman" panose="02020603050405020304" pitchFamily="18" charset="0"/>
                </a:rPr>
                <a:t>huyết</a:t>
              </a:r>
              <a:r>
                <a:rPr kumimoji="0" lang="en-US" altLang="en-US" sz="3000" b="0"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smtClean="0">
                  <a:ln>
                    <a:noFill/>
                  </a:ln>
                  <a:solidFill>
                    <a:srgbClr val="0000FF"/>
                  </a:solidFill>
                  <a:effectLst/>
                  <a:uLnTx/>
                  <a:uFillTx/>
                  <a:latin typeface="Times New Roman" panose="02020603050405020304" pitchFamily="18" charset="0"/>
                  <a:cs typeface="Times New Roman" panose="02020603050405020304" pitchFamily="18" charset="0"/>
                </a:rPr>
                <a:t>thống</a:t>
              </a:r>
              <a:r>
                <a:rPr kumimoji="0" lang="en-US" altLang="en-US" sz="3000" b="0"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smtClean="0">
                  <a:ln>
                    <a:noFill/>
                  </a:ln>
                  <a:solidFill>
                    <a:srgbClr val="0000FF"/>
                  </a:solidFill>
                  <a:effectLst/>
                  <a:uLnTx/>
                  <a:uFillTx/>
                  <a:latin typeface="Times New Roman" panose="02020603050405020304" pitchFamily="18" charset="0"/>
                  <a:cs typeface="Times New Roman" panose="02020603050405020304" pitchFamily="18" charset="0"/>
                </a:rPr>
                <a:t>làm</a:t>
              </a:r>
              <a:r>
                <a:rPr kumimoji="0" lang="en-US" altLang="en-US" sz="3000" b="0"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smtClean="0">
                  <a:ln>
                    <a:noFill/>
                  </a:ln>
                  <a:solidFill>
                    <a:srgbClr val="0000FF"/>
                  </a:solidFill>
                  <a:effectLst/>
                  <a:uLnTx/>
                  <a:uFillTx/>
                  <a:latin typeface="Times New Roman" panose="02020603050405020304" pitchFamily="18" charset="0"/>
                  <a:cs typeface="Times New Roman" panose="02020603050405020304" pitchFamily="18" charset="0"/>
                </a:rPr>
                <a:t>thành</a:t>
              </a:r>
              <a:r>
                <a:rPr kumimoji="0" lang="en-US" altLang="en-US" sz="3000" b="0"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smtClean="0">
                  <a:ln>
                    <a:noFill/>
                  </a:ln>
                  <a:solidFill>
                    <a:srgbClr val="0000FF"/>
                  </a:solidFill>
                  <a:effectLst/>
                  <a:uLnTx/>
                  <a:uFillTx/>
                  <a:latin typeface="Times New Roman" panose="02020603050405020304" pitchFamily="18" charset="0"/>
                  <a:cs typeface="Times New Roman" panose="02020603050405020304" pitchFamily="18" charset="0"/>
                </a:rPr>
                <a:t>các</a:t>
              </a:r>
              <a:r>
                <a:rPr kumimoji="0" lang="en-US" altLang="en-US" sz="3000" b="0"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smtClean="0">
                  <a:ln>
                    <a:noFill/>
                  </a:ln>
                  <a:solidFill>
                    <a:srgbClr val="0000FF"/>
                  </a:solidFill>
                  <a:effectLst/>
                  <a:uLnTx/>
                  <a:uFillTx/>
                  <a:latin typeface="Times New Roman" panose="02020603050405020304" pitchFamily="18" charset="0"/>
                  <a:cs typeface="Times New Roman" panose="02020603050405020304" pitchFamily="18" charset="0"/>
                </a:rPr>
                <a:t>thế</a:t>
              </a:r>
              <a:r>
                <a:rPr kumimoji="0" lang="en-US" altLang="en-US" sz="3000" b="0"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smtClean="0">
                  <a:ln>
                    <a:noFill/>
                  </a:ln>
                  <a:solidFill>
                    <a:srgbClr val="0000FF"/>
                  </a:solidFill>
                  <a:effectLst/>
                  <a:uLnTx/>
                  <a:uFillTx/>
                  <a:latin typeface="Times New Roman" panose="02020603050405020304" pitchFamily="18" charset="0"/>
                  <a:cs typeface="Times New Roman" panose="02020603050405020304" pitchFamily="18" charset="0"/>
                </a:rPr>
                <a:t>hệ</a:t>
              </a:r>
              <a:r>
                <a:rPr kumimoji="0" lang="en-US" altLang="en-US" sz="3000" b="0"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smtClean="0">
                  <a:ln>
                    <a:noFill/>
                  </a:ln>
                  <a:solidFill>
                    <a:srgbClr val="0000FF"/>
                  </a:solidFill>
                  <a:effectLst/>
                  <a:uLnTx/>
                  <a:uFillTx/>
                  <a:latin typeface="Times New Roman" panose="02020603050405020304" pitchFamily="18" charset="0"/>
                  <a:cs typeface="Times New Roman" panose="02020603050405020304" pitchFamily="18" charset="0"/>
                </a:rPr>
                <a:t>nối</a:t>
              </a:r>
              <a:r>
                <a:rPr kumimoji="0" lang="en-US" altLang="en-US" sz="3000" b="0"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smtClean="0">
                  <a:ln>
                    <a:noFill/>
                  </a:ln>
                  <a:solidFill>
                    <a:srgbClr val="0000FF"/>
                  </a:solidFill>
                  <a:effectLst/>
                  <a:uLnTx/>
                  <a:uFillTx/>
                  <a:latin typeface="Times New Roman" panose="02020603050405020304" pitchFamily="18" charset="0"/>
                  <a:cs typeface="Times New Roman" panose="02020603050405020304" pitchFamily="18" charset="0"/>
                </a:rPr>
                <a:t>tiếp</a:t>
              </a:r>
              <a:endParaRPr kumimoji="0" lang="en-US" altLang="en-US" sz="3000" b="0"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endParaRPr>
            </a:p>
          </p:txBody>
        </p:sp>
      </p:grpSp>
      <p:sp>
        <p:nvSpPr>
          <p:cNvPr id="16" name="Rectangle 6"/>
          <p:cNvSpPr>
            <a:spLocks noChangeArrowheads="1"/>
          </p:cNvSpPr>
          <p:nvPr/>
        </p:nvSpPr>
        <p:spPr bwMode="auto">
          <a:xfrm>
            <a:off x="5430999" y="5702559"/>
            <a:ext cx="514350" cy="609600"/>
          </a:xfrm>
          <a:prstGeom prst="rect">
            <a:avLst/>
          </a:prstGeom>
          <a:solidFill>
            <a:srgbClr val="1D9BB8"/>
          </a:solidFill>
          <a:ln w="9525">
            <a:solidFill>
              <a:srgbClr val="5F5F5F"/>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5400" b="0" i="0" u="none" strike="noStrike" kern="0" cap="none" spc="0" normalizeH="0" baseline="0" noProof="0" smtClean="0">
                <a:ln>
                  <a:noFill/>
                </a:ln>
                <a:solidFill>
                  <a:srgbClr val="000099"/>
                </a:solidFill>
                <a:effectLst/>
                <a:uLnTx/>
                <a:uFillTx/>
                <a:latin typeface=".VnTimeH" panose="020B7200000000000000" pitchFamily="34" charset="0"/>
              </a:rPr>
              <a:t>H</a:t>
            </a:r>
          </a:p>
        </p:txBody>
      </p:sp>
      <p:sp>
        <p:nvSpPr>
          <p:cNvPr id="17" name="Rectangle 7"/>
          <p:cNvSpPr>
            <a:spLocks noChangeArrowheads="1"/>
          </p:cNvSpPr>
          <p:nvPr/>
        </p:nvSpPr>
        <p:spPr bwMode="auto">
          <a:xfrm>
            <a:off x="6049736" y="5702559"/>
            <a:ext cx="457200" cy="609600"/>
          </a:xfrm>
          <a:prstGeom prst="rect">
            <a:avLst/>
          </a:prstGeom>
          <a:solidFill>
            <a:srgbClr val="1D9BB8"/>
          </a:solidFill>
          <a:ln w="9525">
            <a:solidFill>
              <a:srgbClr val="5F5F5F"/>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5400" b="0" i="0" u="none" strike="noStrike" kern="0" cap="none" spc="0" normalizeH="0" baseline="0" noProof="0" smtClean="0">
                <a:ln>
                  <a:noFill/>
                </a:ln>
                <a:solidFill>
                  <a:srgbClr val="000099"/>
                </a:solidFill>
                <a:effectLst/>
                <a:uLnTx/>
                <a:uFillTx/>
                <a:latin typeface=".VnTimeH" panose="020B7200000000000000" pitchFamily="34" charset="0"/>
              </a:rPr>
              <a:t>ä</a:t>
            </a:r>
          </a:p>
        </p:txBody>
      </p:sp>
      <p:sp>
        <p:nvSpPr>
          <p:cNvPr id="18" name="Rectangle 8"/>
          <p:cNvSpPr>
            <a:spLocks noChangeArrowheads="1"/>
          </p:cNvSpPr>
          <p:nvPr/>
        </p:nvSpPr>
        <p:spPr bwMode="auto">
          <a:xfrm>
            <a:off x="3030699" y="5702559"/>
            <a:ext cx="457200" cy="609600"/>
          </a:xfrm>
          <a:prstGeom prst="rect">
            <a:avLst/>
          </a:prstGeom>
          <a:solidFill>
            <a:srgbClr val="1D9BB8"/>
          </a:solidFill>
          <a:ln w="9525">
            <a:solidFill>
              <a:srgbClr val="5F5F5F"/>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5400" b="0" i="0" u="none" strike="noStrike" kern="0" cap="none" spc="0" normalizeH="0" baseline="0" noProof="0" smtClean="0">
                <a:ln>
                  <a:noFill/>
                </a:ln>
                <a:solidFill>
                  <a:srgbClr val="000099"/>
                </a:solidFill>
                <a:effectLst/>
                <a:uLnTx/>
                <a:uFillTx/>
                <a:latin typeface=".VnTimeH" panose="020B7200000000000000" pitchFamily="34" charset="0"/>
              </a:rPr>
              <a:t>D</a:t>
            </a:r>
          </a:p>
        </p:txBody>
      </p:sp>
      <p:sp>
        <p:nvSpPr>
          <p:cNvPr id="19" name="Rectangle 10"/>
          <p:cNvSpPr>
            <a:spLocks noChangeArrowheads="1"/>
          </p:cNvSpPr>
          <p:nvPr/>
        </p:nvSpPr>
        <p:spPr bwMode="auto">
          <a:xfrm>
            <a:off x="4230849" y="5702559"/>
            <a:ext cx="457200" cy="609600"/>
          </a:xfrm>
          <a:prstGeom prst="rect">
            <a:avLst/>
          </a:prstGeom>
          <a:solidFill>
            <a:srgbClr val="1D9BB8"/>
          </a:solidFill>
          <a:ln w="9525">
            <a:solidFill>
              <a:srgbClr val="5F5F5F"/>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5400" b="0" i="0" u="none" strike="noStrike" kern="0" cap="none" spc="0" normalizeH="0" baseline="0" noProof="0" smtClean="0">
                <a:ln>
                  <a:noFill/>
                </a:ln>
                <a:solidFill>
                  <a:srgbClr val="000099"/>
                </a:solidFill>
                <a:effectLst/>
                <a:uLnTx/>
                <a:uFillTx/>
                <a:latin typeface=".VnTimeH" panose="020B7200000000000000" pitchFamily="34" charset="0"/>
              </a:rPr>
              <a:t>N</a:t>
            </a:r>
          </a:p>
        </p:txBody>
      </p:sp>
      <p:sp>
        <p:nvSpPr>
          <p:cNvPr id="20" name="Rectangle 11"/>
          <p:cNvSpPr>
            <a:spLocks noChangeArrowheads="1"/>
          </p:cNvSpPr>
          <p:nvPr/>
        </p:nvSpPr>
        <p:spPr bwMode="auto">
          <a:xfrm>
            <a:off x="4802349" y="5702559"/>
            <a:ext cx="514350" cy="609600"/>
          </a:xfrm>
          <a:prstGeom prst="rect">
            <a:avLst/>
          </a:prstGeom>
          <a:solidFill>
            <a:srgbClr val="1D9BB8"/>
          </a:solidFill>
          <a:ln w="9525">
            <a:solidFill>
              <a:srgbClr val="5F5F5F"/>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5400" b="0" i="0" u="none" strike="noStrike" kern="0" cap="none" spc="0" normalizeH="0" baseline="0" noProof="0" smtClean="0">
                <a:ln>
                  <a:noFill/>
                </a:ln>
                <a:solidFill>
                  <a:srgbClr val="000099"/>
                </a:solidFill>
                <a:effectLst/>
                <a:uLnTx/>
                <a:uFillTx/>
                <a:latin typeface=".VnTimeH" panose="020B7200000000000000" pitchFamily="34" charset="0"/>
              </a:rPr>
              <a:t>G</a:t>
            </a:r>
          </a:p>
        </p:txBody>
      </p:sp>
      <p:sp>
        <p:nvSpPr>
          <p:cNvPr id="21" name="Rectangle 12"/>
          <p:cNvSpPr>
            <a:spLocks noChangeArrowheads="1"/>
          </p:cNvSpPr>
          <p:nvPr/>
        </p:nvSpPr>
        <p:spPr bwMode="auto">
          <a:xfrm>
            <a:off x="3602199" y="5702559"/>
            <a:ext cx="457200" cy="609600"/>
          </a:xfrm>
          <a:prstGeom prst="rect">
            <a:avLst/>
          </a:prstGeom>
          <a:solidFill>
            <a:srgbClr val="1D9BB8"/>
          </a:solidFill>
          <a:ln w="9525">
            <a:solidFill>
              <a:srgbClr val="5F5F5F"/>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5400" b="0" i="0" u="none" strike="noStrike" kern="0" cap="none" spc="0" normalizeH="0" baseline="0" noProof="0" smtClean="0">
                <a:ln>
                  <a:noFill/>
                </a:ln>
                <a:solidFill>
                  <a:srgbClr val="000099"/>
                </a:solidFill>
                <a:effectLst/>
                <a:uLnTx/>
                <a:uFillTx/>
                <a:latin typeface=".VnTimeH" panose="020B7200000000000000" pitchFamily="34" charset="0"/>
              </a:rPr>
              <a:t>ß</a:t>
            </a:r>
          </a:p>
        </p:txBody>
      </p:sp>
      <p:pic>
        <p:nvPicPr>
          <p:cNvPr id="22" name="Shape 1"/>
          <p:cNvPicPr/>
          <p:nvPr/>
        </p:nvPicPr>
        <p:blipFill>
          <a:blip r:embed="rId7"/>
          <a:stretch/>
        </p:blipFill>
        <p:spPr>
          <a:xfrm>
            <a:off x="8275320" y="4"/>
            <a:ext cx="868680" cy="1048385"/>
          </a:xfrm>
          <a:prstGeom prst="rect">
            <a:avLst/>
          </a:prstGeom>
          <a:noFill/>
          <a:ln>
            <a:noFill/>
          </a:ln>
        </p:spPr>
      </p:pic>
    </p:spTree>
    <p:extLst>
      <p:ext uri="{BB962C8B-B14F-4D97-AF65-F5344CB8AC3E}">
        <p14:creationId xmlns:p14="http://schemas.microsoft.com/office/powerpoint/2010/main" val="502119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900" decel="100000" fill="hold"/>
                                        <p:tgtEl>
                                          <p:spTgt spid="11"/>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9"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p:cTn id="15" dur="1000" fill="hold"/>
                                        <p:tgtEl>
                                          <p:spTgt spid="13"/>
                                        </p:tgtEl>
                                        <p:attrNameLst>
                                          <p:attrName>ppt_x</p:attrName>
                                        </p:attrNameLst>
                                      </p:cBhvr>
                                      <p:tavLst>
                                        <p:tav tm="0">
                                          <p:val>
                                            <p:strVal val="#ppt_x-.2"/>
                                          </p:val>
                                        </p:tav>
                                        <p:tav tm="100000">
                                          <p:val>
                                            <p:strVal val="#ppt_x"/>
                                          </p:val>
                                        </p:tav>
                                      </p:tavLst>
                                    </p:anim>
                                    <p:anim calcmode="lin" valueType="num">
                                      <p:cBhvr>
                                        <p:cTn id="16" dur="1000" fill="hold"/>
                                        <p:tgtEl>
                                          <p:spTgt spid="13"/>
                                        </p:tgtEl>
                                        <p:attrNameLst>
                                          <p:attrName>ppt_y</p:attrName>
                                        </p:attrNameLst>
                                      </p:cBhvr>
                                      <p:tavLst>
                                        <p:tav tm="0">
                                          <p:val>
                                            <p:strVal val="#ppt_y"/>
                                          </p:val>
                                        </p:tav>
                                        <p:tav tm="100000">
                                          <p:val>
                                            <p:strVal val="#ppt_y"/>
                                          </p:val>
                                        </p:tav>
                                      </p:tavLst>
                                    </p:anim>
                                    <p:animEffect transition="in" filter="wipe(right)" prLst="gradientSize: 0.1">
                                      <p:cBhvr>
                                        <p:cTn id="17"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Shape 35"/>
          <p:cNvPicPr/>
          <p:nvPr/>
        </p:nvPicPr>
        <p:blipFill>
          <a:blip r:embed="rId2"/>
          <a:stretch/>
        </p:blipFill>
        <p:spPr>
          <a:xfrm>
            <a:off x="5181165" y="324416"/>
            <a:ext cx="3919102" cy="6561799"/>
          </a:xfrm>
          <a:prstGeom prst="rect">
            <a:avLst/>
          </a:prstGeom>
        </p:spPr>
      </p:pic>
      <p:grpSp>
        <p:nvGrpSpPr>
          <p:cNvPr id="7" name="Group 6"/>
          <p:cNvGrpSpPr/>
          <p:nvPr/>
        </p:nvGrpSpPr>
        <p:grpSpPr>
          <a:xfrm>
            <a:off x="-540569" y="-137321"/>
            <a:ext cx="6305452" cy="7258269"/>
            <a:chOff x="24282" y="-581370"/>
            <a:chExt cx="9119804" cy="5698029"/>
          </a:xfrm>
        </p:grpSpPr>
        <p:pic>
          <p:nvPicPr>
            <p:cNvPr id="5" name="Google Shape;164;p9"/>
            <p:cNvPicPr preferRelativeResize="0"/>
            <p:nvPr/>
          </p:nvPicPr>
          <p:blipFill rotWithShape="1">
            <a:blip r:embed="rId3">
              <a:alphaModFix/>
            </a:blip>
            <a:srcRect l="15285" t="10430" r="46645" b="11190"/>
            <a:stretch/>
          </p:blipFill>
          <p:spPr>
            <a:xfrm>
              <a:off x="24282" y="-581370"/>
              <a:ext cx="8523798" cy="5698029"/>
            </a:xfrm>
            <a:prstGeom prst="rect">
              <a:avLst/>
            </a:prstGeom>
            <a:noFill/>
            <a:ln>
              <a:noFill/>
            </a:ln>
          </p:spPr>
        </p:pic>
        <p:pic>
          <p:nvPicPr>
            <p:cNvPr id="6" name="Google Shape;165;p9"/>
            <p:cNvPicPr preferRelativeResize="0"/>
            <p:nvPr/>
          </p:nvPicPr>
          <p:blipFill rotWithShape="1">
            <a:blip r:embed="rId4">
              <a:alphaModFix/>
            </a:blip>
            <a:srcRect l="18975" t="9789" r="12467"/>
            <a:stretch/>
          </p:blipFill>
          <p:spPr>
            <a:xfrm>
              <a:off x="7790165" y="4266676"/>
              <a:ext cx="1353921" cy="643558"/>
            </a:xfrm>
            <a:prstGeom prst="rect">
              <a:avLst/>
            </a:prstGeom>
            <a:noFill/>
            <a:ln>
              <a:noFill/>
            </a:ln>
          </p:spPr>
        </p:pic>
      </p:grpSp>
      <p:pic>
        <p:nvPicPr>
          <p:cNvPr id="9" name="Picture 8"/>
          <p:cNvPicPr>
            <a:picLocks noChangeAspect="1"/>
          </p:cNvPicPr>
          <p:nvPr/>
        </p:nvPicPr>
        <p:blipFill>
          <a:blip r:embed="rId5"/>
          <a:stretch>
            <a:fillRect/>
          </a:stretch>
        </p:blipFill>
        <p:spPr>
          <a:xfrm>
            <a:off x="4526393" y="4269121"/>
            <a:ext cx="2334345" cy="2584858"/>
          </a:xfrm>
          <a:prstGeom prst="rect">
            <a:avLst/>
          </a:prstGeom>
        </p:spPr>
      </p:pic>
      <p:pic>
        <p:nvPicPr>
          <p:cNvPr id="11" name="图片 8" descr="6fc417983c9675ce1b60e983870aeb8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13088" y="-343092"/>
            <a:ext cx="1279431" cy="1734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6"/>
          <p:cNvSpPr txBox="1">
            <a:spLocks noChangeArrowheads="1"/>
          </p:cNvSpPr>
          <p:nvPr/>
        </p:nvSpPr>
        <p:spPr bwMode="auto">
          <a:xfrm>
            <a:off x="251520" y="692696"/>
            <a:ext cx="4358736" cy="60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algn="just">
              <a:buNone/>
            </a:pPr>
            <a:r>
              <a:rPr lang="vi-VN" dirty="0">
                <a:solidFill>
                  <a:srgbClr val="FF0000"/>
                </a:solidFill>
                <a:latin typeface="+mj-lt"/>
              </a:rPr>
              <a:t>Em hãy cùng các bạn trong lớp giới thiệu truyền thống gia đình, dòng họ bằng cách vẽ hoặc dán ảnh các thành viên trong gia đình của mình vào "cây truyền thống gia đình" theo mẫu. Sau đó, ghi chú thích về nghề nghiệp, đức tính, tư tưởng, lối sống,... được lưu truyền và gìn giữ từ nhiều đời nay.</a:t>
            </a:r>
            <a:endParaRPr lang="en-US" dirty="0">
              <a:solidFill>
                <a:srgbClr val="FF0000"/>
              </a:solidFill>
              <a:latin typeface="+mj-lt"/>
            </a:endParaRPr>
          </a:p>
          <a:p>
            <a:pPr algn="just">
              <a:buNone/>
            </a:pPr>
            <a:r>
              <a:rPr lang="vi-VN" dirty="0">
                <a:solidFill>
                  <a:srgbClr val="FF0000"/>
                </a:solidFill>
                <a:latin typeface="+mj-lt"/>
              </a:rPr>
              <a:t>Em có mong muốn tiếp nối các truyền thống đó không? Vì sao? Hãy chia sẻ cùng các bạn trong lớp.</a:t>
            </a:r>
            <a:endParaRPr lang="en-US" dirty="0">
              <a:solidFill>
                <a:srgbClr val="FF0000"/>
              </a:solidFill>
              <a:latin typeface="+mj-lt"/>
            </a:endParaRPr>
          </a:p>
        </p:txBody>
      </p:sp>
      <p:pic>
        <p:nvPicPr>
          <p:cNvPr id="15" name="Shape 1"/>
          <p:cNvPicPr/>
          <p:nvPr/>
        </p:nvPicPr>
        <p:blipFill>
          <a:blip r:embed="rId7"/>
          <a:stretch/>
        </p:blipFill>
        <p:spPr>
          <a:xfrm>
            <a:off x="8275320" y="4"/>
            <a:ext cx="868680" cy="1048385"/>
          </a:xfrm>
          <a:prstGeom prst="rect">
            <a:avLst/>
          </a:prstGeom>
          <a:noFill/>
          <a:ln>
            <a:noFill/>
          </a:ln>
        </p:spPr>
      </p:pic>
    </p:spTree>
    <p:extLst>
      <p:ext uri="{BB962C8B-B14F-4D97-AF65-F5344CB8AC3E}">
        <p14:creationId xmlns:p14="http://schemas.microsoft.com/office/powerpoint/2010/main" val="2498380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900" decel="100000" fill="hold"/>
                                        <p:tgtEl>
                                          <p:spTgt spid="11"/>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Google Shape;154;p8"/>
          <p:cNvPicPr preferRelativeResize="0"/>
          <p:nvPr/>
        </p:nvPicPr>
        <p:blipFill rotWithShape="1">
          <a:blip r:embed="rId2">
            <a:alphaModFix/>
          </a:blip>
          <a:srcRect l="16992" t="-937" r="50159" b="17086"/>
          <a:stretch/>
        </p:blipFill>
        <p:spPr>
          <a:xfrm>
            <a:off x="202557" y="-325541"/>
            <a:ext cx="8515846" cy="1693165"/>
          </a:xfrm>
          <a:prstGeom prst="rect">
            <a:avLst/>
          </a:prstGeom>
          <a:noFill/>
          <a:ln>
            <a:noFill/>
          </a:ln>
        </p:spPr>
      </p:pic>
      <p:sp>
        <p:nvSpPr>
          <p:cNvPr id="10" name="TextBox 9"/>
          <p:cNvSpPr txBox="1">
            <a:spLocks noChangeArrowheads="1"/>
          </p:cNvSpPr>
          <p:nvPr/>
        </p:nvSpPr>
        <p:spPr bwMode="auto">
          <a:xfrm>
            <a:off x="1126829" y="104776"/>
            <a:ext cx="6596009"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50000"/>
              </a:lnSpc>
              <a:spcBef>
                <a:spcPct val="0"/>
              </a:spcBef>
              <a:spcAft>
                <a:spcPct val="0"/>
              </a:spcAft>
              <a:buFontTx/>
              <a:buNone/>
            </a:pPr>
            <a:r>
              <a:rPr lang="en-US" altLang="en-US" sz="4400" b="1" dirty="0">
                <a:solidFill>
                  <a:srgbClr val="0070C0"/>
                </a:solidFill>
                <a:latin typeface="Times New Roman" pitchFamily="18" charset="0"/>
                <a:ea typeface="微软雅黑" panose="020B0503020204020204" pitchFamily="34" charset="-122"/>
                <a:cs typeface="Times New Roman" pitchFamily="18" charset="0"/>
              </a:rPr>
              <a:t>TRÒ CHƠI: </a:t>
            </a:r>
            <a:r>
              <a:rPr lang="en-US" altLang="en-US" sz="4400" b="1" dirty="0" smtClean="0">
                <a:solidFill>
                  <a:srgbClr val="FF0000"/>
                </a:solidFill>
                <a:latin typeface="Times New Roman" pitchFamily="18" charset="0"/>
                <a:ea typeface="微软雅黑" panose="020B0503020204020204" pitchFamily="34" charset="-122"/>
                <a:cs typeface="Times New Roman" pitchFamily="18" charset="0"/>
              </a:rPr>
              <a:t>THẨM THẤU ÂM NHẠC</a:t>
            </a:r>
            <a:endParaRPr lang="it-IT" altLang="en-US" sz="4400" b="1" dirty="0">
              <a:solidFill>
                <a:srgbClr val="FF0000"/>
              </a:solidFill>
              <a:latin typeface="Times New Roman" pitchFamily="18" charset="0"/>
              <a:ea typeface="微软雅黑" panose="020B0503020204020204" pitchFamily="34" charset="-122"/>
              <a:cs typeface="Times New Roman" pitchFamily="18" charset="0"/>
            </a:endParaRPr>
          </a:p>
        </p:txBody>
      </p:sp>
      <p:pic>
        <p:nvPicPr>
          <p:cNvPr id="12" name="Picture 2" descr="F:\360安全浏览器下载\六一\Nipic_2531170_b95b5e79d8a6cffe\未标题-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2157" y="1965380"/>
            <a:ext cx="1549004"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734320" y="3212980"/>
            <a:ext cx="7452320" cy="1508105"/>
          </a:xfrm>
          <a:prstGeom prst="rect">
            <a:avLst/>
          </a:prstGeom>
        </p:spPr>
        <p:txBody>
          <a:bodyPr wrap="square">
            <a:spAutoFit/>
          </a:bodyPr>
          <a:lstStyle/>
          <a:p>
            <a:pPr algn="just">
              <a:lnSpc>
                <a:spcPct val="115000"/>
              </a:lnSpc>
              <a:spcAft>
                <a:spcPts val="400"/>
              </a:spcAft>
            </a:pPr>
            <a:r>
              <a:rPr lang="en-US" sz="4000" dirty="0">
                <a:solidFill>
                  <a:srgbClr val="FF0000"/>
                </a:solidFill>
                <a:latin typeface="Times New Roman" pitchFamily="18" charset="0"/>
                <a:ea typeface="Arial" panose="020B0604020202020204" pitchFamily="34" charset="0"/>
                <a:cs typeface="Times New Roman" pitchFamily="18" charset="0"/>
              </a:rPr>
              <a:t>B</a:t>
            </a:r>
            <a:r>
              <a:rPr lang="vi-VN" sz="4000" dirty="0">
                <a:solidFill>
                  <a:srgbClr val="FF0000"/>
                </a:solidFill>
                <a:latin typeface="Times New Roman" pitchFamily="18" charset="0"/>
                <a:ea typeface="Arial" panose="020B0604020202020204" pitchFamily="34" charset="0"/>
                <a:cs typeface="Times New Roman" pitchFamily="18" charset="0"/>
              </a:rPr>
              <a:t>ài hát “</a:t>
            </a:r>
            <a:r>
              <a:rPr lang="en-US" sz="4000" dirty="0">
                <a:solidFill>
                  <a:srgbClr val="FF0000"/>
                </a:solidFill>
                <a:latin typeface="Times New Roman" pitchFamily="18" charset="0"/>
                <a:ea typeface="Arial" panose="020B0604020202020204" pitchFamily="34" charset="0"/>
                <a:cs typeface="Times New Roman" pitchFamily="18" charset="0"/>
              </a:rPr>
              <a:t>Ba </a:t>
            </a:r>
            <a:r>
              <a:rPr lang="en-US" sz="4000" dirty="0" err="1">
                <a:solidFill>
                  <a:srgbClr val="FF0000"/>
                </a:solidFill>
                <a:latin typeface="Times New Roman" pitchFamily="18" charset="0"/>
                <a:ea typeface="Arial" panose="020B0604020202020204" pitchFamily="34" charset="0"/>
                <a:cs typeface="Times New Roman" pitchFamily="18" charset="0"/>
              </a:rPr>
              <a:t>ngọn</a:t>
            </a:r>
            <a:r>
              <a:rPr lang="en-US" sz="4000" dirty="0">
                <a:solidFill>
                  <a:srgbClr val="FF0000"/>
                </a:solidFill>
                <a:latin typeface="Times New Roman" pitchFamily="18" charset="0"/>
                <a:ea typeface="Arial" panose="020B0604020202020204" pitchFamily="34" charset="0"/>
                <a:cs typeface="Times New Roman" pitchFamily="18" charset="0"/>
              </a:rPr>
              <a:t> </a:t>
            </a:r>
            <a:r>
              <a:rPr lang="en-US" sz="4000" dirty="0" err="1">
                <a:solidFill>
                  <a:srgbClr val="FF0000"/>
                </a:solidFill>
                <a:latin typeface="Times New Roman" pitchFamily="18" charset="0"/>
                <a:ea typeface="Arial" panose="020B0604020202020204" pitchFamily="34" charset="0"/>
                <a:cs typeface="Times New Roman" pitchFamily="18" charset="0"/>
              </a:rPr>
              <a:t>nến</a:t>
            </a:r>
            <a:r>
              <a:rPr lang="en-US" sz="4000" dirty="0">
                <a:solidFill>
                  <a:srgbClr val="FF0000"/>
                </a:solidFill>
                <a:latin typeface="Times New Roman" pitchFamily="18" charset="0"/>
                <a:ea typeface="Arial" panose="020B0604020202020204" pitchFamily="34" charset="0"/>
                <a:cs typeface="Times New Roman" pitchFamily="18" charset="0"/>
              </a:rPr>
              <a:t> lung </a:t>
            </a:r>
            <a:r>
              <a:rPr lang="en-US" sz="4000" dirty="0" err="1">
                <a:solidFill>
                  <a:srgbClr val="FF0000"/>
                </a:solidFill>
                <a:latin typeface="Times New Roman" pitchFamily="18" charset="0"/>
                <a:ea typeface="Arial" panose="020B0604020202020204" pitchFamily="34" charset="0"/>
                <a:cs typeface="Times New Roman" pitchFamily="18" charset="0"/>
              </a:rPr>
              <a:t>linh</a:t>
            </a:r>
            <a:r>
              <a:rPr lang="vi-VN" sz="4000" dirty="0">
                <a:solidFill>
                  <a:srgbClr val="FF0000"/>
                </a:solidFill>
                <a:latin typeface="Times New Roman" pitchFamily="18" charset="0"/>
                <a:ea typeface="Arial" panose="020B0604020202020204" pitchFamily="34" charset="0"/>
                <a:cs typeface="Times New Roman" pitchFamily="18" charset="0"/>
              </a:rPr>
              <a:t>” (sáng tác: </a:t>
            </a:r>
            <a:r>
              <a:rPr lang="en-US" sz="4000" dirty="0" err="1">
                <a:solidFill>
                  <a:srgbClr val="FF0000"/>
                </a:solidFill>
                <a:latin typeface="Times New Roman" pitchFamily="18" charset="0"/>
                <a:ea typeface="Arial" panose="020B0604020202020204" pitchFamily="34" charset="0"/>
                <a:cs typeface="Times New Roman" pitchFamily="18" charset="0"/>
              </a:rPr>
              <a:t>Ngọc</a:t>
            </a:r>
            <a:r>
              <a:rPr lang="en-US" sz="4000" dirty="0">
                <a:solidFill>
                  <a:srgbClr val="FF0000"/>
                </a:solidFill>
                <a:latin typeface="Times New Roman" pitchFamily="18" charset="0"/>
                <a:ea typeface="Arial" panose="020B0604020202020204" pitchFamily="34" charset="0"/>
                <a:cs typeface="Times New Roman" pitchFamily="18" charset="0"/>
              </a:rPr>
              <a:t> </a:t>
            </a:r>
            <a:r>
              <a:rPr lang="en-US" sz="4000" dirty="0" err="1">
                <a:solidFill>
                  <a:srgbClr val="FF0000"/>
                </a:solidFill>
                <a:latin typeface="Times New Roman" pitchFamily="18" charset="0"/>
                <a:ea typeface="Arial" panose="020B0604020202020204" pitchFamily="34" charset="0"/>
                <a:cs typeface="Times New Roman" pitchFamily="18" charset="0"/>
              </a:rPr>
              <a:t>Lễ</a:t>
            </a:r>
            <a:r>
              <a:rPr lang="vi-VN" sz="4000" dirty="0">
                <a:solidFill>
                  <a:srgbClr val="FF0000"/>
                </a:solidFill>
                <a:latin typeface="Times New Roman" pitchFamily="18" charset="0"/>
                <a:ea typeface="Arial" panose="020B0604020202020204" pitchFamily="34" charset="0"/>
                <a:cs typeface="Times New Roman" pitchFamily="18" charset="0"/>
              </a:rPr>
              <a:t>).</a:t>
            </a:r>
            <a:endParaRPr lang="en-US" sz="4000" dirty="0">
              <a:solidFill>
                <a:srgbClr val="FF0000"/>
              </a:solidFill>
              <a:latin typeface="Times New Roman" pitchFamily="18" charset="0"/>
              <a:ea typeface="Arial" panose="020B0604020202020204" pitchFamily="34" charset="0"/>
              <a:cs typeface="Times New Roman" pitchFamily="18" charset="0"/>
            </a:endParaRPr>
          </a:p>
        </p:txBody>
      </p:sp>
      <p:pic>
        <p:nvPicPr>
          <p:cNvPr id="8" name="Shape 1"/>
          <p:cNvPicPr/>
          <p:nvPr/>
        </p:nvPicPr>
        <p:blipFill>
          <a:blip r:embed="rId4"/>
          <a:stretch/>
        </p:blipFill>
        <p:spPr>
          <a:xfrm>
            <a:off x="8275320" y="4"/>
            <a:ext cx="868680" cy="1048385"/>
          </a:xfrm>
          <a:prstGeom prst="rect">
            <a:avLst/>
          </a:prstGeom>
          <a:noFill/>
          <a:ln>
            <a:noFill/>
          </a:ln>
        </p:spPr>
      </p:pic>
    </p:spTree>
    <p:extLst>
      <p:ext uri="{BB962C8B-B14F-4D97-AF65-F5344CB8AC3E}">
        <p14:creationId xmlns:p14="http://schemas.microsoft.com/office/powerpoint/2010/main" val="24579907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withEffect">
                                  <p:stCondLst>
                                    <p:cond delay="150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par>
                                <p:cTn id="9" presetID="31" presetClass="entr" presetSubtype="0" fill="hold" nodeType="withEffect">
                                  <p:stCondLst>
                                    <p:cond delay="0"/>
                                  </p:stCondLst>
                                  <p:iterate type="lt">
                                    <p:tmPct val="5000"/>
                                  </p:iterate>
                                  <p:childTnLst>
                                    <p:set>
                                      <p:cBhvr>
                                        <p:cTn id="10" dur="1" fill="hold">
                                          <p:stCondLst>
                                            <p:cond delay="0"/>
                                          </p:stCondLst>
                                        </p:cTn>
                                        <p:tgtEl>
                                          <p:spTgt spid="12"/>
                                        </p:tgtEl>
                                        <p:attrNameLst>
                                          <p:attrName>style.visibility</p:attrName>
                                        </p:attrNameLst>
                                      </p:cBhvr>
                                      <p:to>
                                        <p:strVal val="visible"/>
                                      </p:to>
                                    </p:set>
                                    <p:anim calcmode="lin" valueType="num">
                                      <p:cBhvr>
                                        <p:cTn id="11" dur="1000" fill="hold"/>
                                        <p:tgtEl>
                                          <p:spTgt spid="12"/>
                                        </p:tgtEl>
                                        <p:attrNameLst>
                                          <p:attrName>ppt_w</p:attrName>
                                        </p:attrNameLst>
                                      </p:cBhvr>
                                      <p:tavLst>
                                        <p:tav tm="0">
                                          <p:val>
                                            <p:fltVal val="0"/>
                                          </p:val>
                                        </p:tav>
                                        <p:tav tm="100000">
                                          <p:val>
                                            <p:strVal val="#ppt_w"/>
                                          </p:val>
                                        </p:tav>
                                      </p:tavLst>
                                    </p:anim>
                                    <p:anim calcmode="lin" valueType="num">
                                      <p:cBhvr>
                                        <p:cTn id="12" dur="1000" fill="hold"/>
                                        <p:tgtEl>
                                          <p:spTgt spid="12"/>
                                        </p:tgtEl>
                                        <p:attrNameLst>
                                          <p:attrName>ppt_h</p:attrName>
                                        </p:attrNameLst>
                                      </p:cBhvr>
                                      <p:tavLst>
                                        <p:tav tm="0">
                                          <p:val>
                                            <p:fltVal val="0"/>
                                          </p:val>
                                        </p:tav>
                                        <p:tav tm="100000">
                                          <p:val>
                                            <p:strVal val="#ppt_h"/>
                                          </p:val>
                                        </p:tav>
                                      </p:tavLst>
                                    </p:anim>
                                    <p:anim calcmode="lin" valueType="num">
                                      <p:cBhvr>
                                        <p:cTn id="13" dur="1000" fill="hold"/>
                                        <p:tgtEl>
                                          <p:spTgt spid="12"/>
                                        </p:tgtEl>
                                        <p:attrNameLst>
                                          <p:attrName>style.rotation</p:attrName>
                                        </p:attrNameLst>
                                      </p:cBhvr>
                                      <p:tavLst>
                                        <p:tav tm="0">
                                          <p:val>
                                            <p:fltVal val="90"/>
                                          </p:val>
                                        </p:tav>
                                        <p:tav tm="100000">
                                          <p:val>
                                            <p:fltVal val="0"/>
                                          </p:val>
                                        </p:tav>
                                      </p:tavLst>
                                    </p:anim>
                                    <p:animEffect transition="in" filter="fade">
                                      <p:cBhvr>
                                        <p:cTn id="14" dur="10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520" y="260648"/>
            <a:ext cx="8568952" cy="4832092"/>
          </a:xfrm>
          <a:prstGeom prst="rect">
            <a:avLst/>
          </a:prstGeom>
          <a:noFill/>
        </p:spPr>
        <p:txBody>
          <a:bodyPr wrap="square" rtlCol="0">
            <a:spAutoFit/>
          </a:bodyPr>
          <a:lstStyle/>
          <a:p>
            <a:pPr lvl="0" algn="just"/>
            <a:r>
              <a:rPr lang="en-US" sz="4000" dirty="0" err="1" smtClean="0">
                <a:solidFill>
                  <a:srgbClr val="FF0000"/>
                </a:solidFill>
                <a:latin typeface="Times New Roman" pitchFamily="18" charset="0"/>
                <a:cs typeface="Times New Roman" pitchFamily="18" charset="0"/>
              </a:rPr>
              <a:t>Tiết</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học</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hôm</a:t>
            </a:r>
            <a:r>
              <a:rPr lang="en-US" sz="4000" dirty="0" smtClean="0">
                <a:solidFill>
                  <a:srgbClr val="FF0000"/>
                </a:solidFill>
                <a:latin typeface="Times New Roman" pitchFamily="18" charset="0"/>
                <a:cs typeface="Times New Roman" pitchFamily="18" charset="0"/>
              </a:rPr>
              <a:t> nay </a:t>
            </a:r>
            <a:r>
              <a:rPr lang="en-US" sz="4000" dirty="0" err="1" smtClean="0">
                <a:solidFill>
                  <a:srgbClr val="FF0000"/>
                </a:solidFill>
                <a:latin typeface="Times New Roman" pitchFamily="18" charset="0"/>
                <a:cs typeface="Times New Roman" pitchFamily="18" charset="0"/>
              </a:rPr>
              <a:t>các</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em</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đã</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hiểu</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được</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thế</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nào</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là</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tự</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hào</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về</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truyền</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thống</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gia</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đình</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dòng</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họ</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Về</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nhà</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các</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em</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học</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thuộc</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cho</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cô</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khái</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niệm</a:t>
            </a:r>
            <a:r>
              <a:rPr lang="en-US" sz="4000" dirty="0" smtClean="0">
                <a:solidFill>
                  <a:srgbClr val="FF0000"/>
                </a:solidFill>
                <a:latin typeface="Times New Roman" pitchFamily="18" charset="0"/>
                <a:cs typeface="Times New Roman" pitchFamily="18" charset="0"/>
              </a:rPr>
              <a:t> </a:t>
            </a:r>
            <a:r>
              <a:rPr lang="en-US" sz="4000" dirty="0" err="1" smtClean="0">
                <a:solidFill>
                  <a:srgbClr val="FF0000"/>
                </a:solidFill>
                <a:latin typeface="Times New Roman" pitchFamily="18" charset="0"/>
                <a:cs typeface="Times New Roman" pitchFamily="18" charset="0"/>
              </a:rPr>
              <a:t>và</a:t>
            </a:r>
            <a:r>
              <a:rPr lang="en-US" sz="4000" dirty="0" smtClean="0">
                <a:solidFill>
                  <a:srgbClr val="FF0000"/>
                </a:solidFill>
                <a:latin typeface="Times New Roman" pitchFamily="18" charset="0"/>
                <a:cs typeface="Times New Roman" pitchFamily="18" charset="0"/>
              </a:rPr>
              <a:t> </a:t>
            </a:r>
            <a:r>
              <a:rPr lang="vi-VN" sz="4000" dirty="0" smtClean="0">
                <a:solidFill>
                  <a:srgbClr val="FF0000"/>
                </a:solidFill>
                <a:latin typeface="Times New Roman" pitchFamily="18" charset="0"/>
                <a:cs typeface="Times New Roman" pitchFamily="18" charset="0"/>
              </a:rPr>
              <a:t>hãy </a:t>
            </a:r>
            <a:r>
              <a:rPr lang="vi-VN" sz="4000" dirty="0">
                <a:solidFill>
                  <a:srgbClr val="FF0000"/>
                </a:solidFill>
                <a:latin typeface="Times New Roman" pitchFamily="18" charset="0"/>
                <a:cs typeface="Times New Roman" pitchFamily="18" charset="0"/>
              </a:rPr>
              <a:t>vẽ một bức tranh về ước mơ nghề nghiệp của em trong tương lai, tiếp nối truyền thống của gia đình, dòng họ.</a:t>
            </a:r>
            <a:endParaRPr lang="en-US" sz="4000" dirty="0">
              <a:solidFill>
                <a:srgbClr val="FF0000"/>
              </a:solidFill>
              <a:latin typeface="Times New Roman" pitchFamily="18" charset="0"/>
              <a:cs typeface="Times New Roman" pitchFamily="18" charset="0"/>
            </a:endParaRPr>
          </a:p>
          <a:p>
            <a:endParaRPr lang="en-US" sz="28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3223684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a Ngọn Nến Lung Linh - Ngọc Lễ, Phương Thảo, Bé Na, Bé Nấm (ASIA 55).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8079" y="0"/>
            <a:ext cx="9113975" cy="6858000"/>
          </a:xfrm>
          <a:prstGeom prst="rect">
            <a:avLst/>
          </a:prstGeom>
        </p:spPr>
      </p:pic>
    </p:spTree>
    <p:extLst>
      <p:ext uri="{BB962C8B-B14F-4D97-AF65-F5344CB8AC3E}">
        <p14:creationId xmlns:p14="http://schemas.microsoft.com/office/powerpoint/2010/main" val="159442224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4310" y="545622"/>
            <a:ext cx="7612380" cy="1200329"/>
          </a:xfrm>
          <a:prstGeom prst="rect">
            <a:avLst/>
          </a:prstGeom>
        </p:spPr>
        <p:txBody>
          <a:bodyPr wrap="square">
            <a:spAutoFit/>
          </a:bodyPr>
          <a:lstStyle/>
          <a:p>
            <a:pPr algn="just"/>
            <a:r>
              <a:rPr lang="en-US" sz="3600" dirty="0">
                <a:solidFill>
                  <a:srgbClr val="C00000"/>
                </a:solidFill>
                <a:latin typeface="Times New Roman" pitchFamily="18" charset="0"/>
                <a:cs typeface="Times New Roman" pitchFamily="18" charset="0"/>
              </a:rPr>
              <a:t>-</a:t>
            </a:r>
            <a:r>
              <a:rPr lang="vi-VN" sz="3600" dirty="0">
                <a:solidFill>
                  <a:srgbClr val="C00000"/>
                </a:solidFill>
                <a:latin typeface="Times New Roman" pitchFamily="18" charset="0"/>
                <a:cs typeface="Times New Roman" pitchFamily="18" charset="0"/>
              </a:rPr>
              <a:t> Nội dung bài hát nói lên điều gì?</a:t>
            </a:r>
          </a:p>
          <a:p>
            <a:pPr algn="just"/>
            <a:r>
              <a:rPr lang="vi-VN" sz="3600" dirty="0">
                <a:solidFill>
                  <a:srgbClr val="C00000"/>
                </a:solidFill>
                <a:latin typeface="Times New Roman" pitchFamily="18" charset="0"/>
                <a:cs typeface="Times New Roman" pitchFamily="18" charset="0"/>
              </a:rPr>
              <a:t>- Ghi lại ca từ thể hiện nội dung đó</a:t>
            </a:r>
            <a:r>
              <a:rPr lang="vi-VN" dirty="0">
                <a:solidFill>
                  <a:srgbClr val="C00000"/>
                </a:solidFill>
                <a:latin typeface="Open Sans"/>
              </a:rPr>
              <a:t>.</a:t>
            </a:r>
          </a:p>
        </p:txBody>
      </p:sp>
      <p:sp>
        <p:nvSpPr>
          <p:cNvPr id="3" name="Rectangle 2"/>
          <p:cNvSpPr/>
          <p:nvPr/>
        </p:nvSpPr>
        <p:spPr>
          <a:xfrm>
            <a:off x="194310" y="1881331"/>
            <a:ext cx="8698230" cy="1754326"/>
          </a:xfrm>
          <a:prstGeom prst="rect">
            <a:avLst/>
          </a:prstGeom>
        </p:spPr>
        <p:txBody>
          <a:bodyPr wrap="square">
            <a:spAutoFit/>
          </a:bodyPr>
          <a:lstStyle/>
          <a:p>
            <a:pPr algn="just"/>
            <a:r>
              <a:rPr lang="vi-VN" sz="3600" dirty="0">
                <a:solidFill>
                  <a:srgbClr val="000000"/>
                </a:solidFill>
                <a:latin typeface="Times New Roman" pitchFamily="18" charset="0"/>
                <a:cs typeface="Times New Roman" pitchFamily="18" charset="0"/>
              </a:rPr>
              <a:t> </a:t>
            </a:r>
            <a:r>
              <a:rPr lang="en-US" sz="3600" dirty="0">
                <a:solidFill>
                  <a:srgbClr val="002060"/>
                </a:solidFill>
                <a:latin typeface="Times New Roman" pitchFamily="18" charset="0"/>
                <a:cs typeface="Times New Roman" pitchFamily="18" charset="0"/>
              </a:rPr>
              <a:t>-</a:t>
            </a:r>
            <a:r>
              <a:rPr lang="vi-VN" sz="3600" dirty="0">
                <a:solidFill>
                  <a:srgbClr val="002060"/>
                </a:solidFill>
                <a:latin typeface="Times New Roman" pitchFamily="18" charset="0"/>
                <a:cs typeface="Times New Roman" pitchFamily="18" charset="0"/>
              </a:rPr>
              <a:t>Nội dung bài hát nói về tình cảm gia đình, thương yêu gắn bó với nhau giữa các thành viên trong gia đình.</a:t>
            </a:r>
          </a:p>
        </p:txBody>
      </p:sp>
      <p:sp>
        <p:nvSpPr>
          <p:cNvPr id="4" name="TextBox 3"/>
          <p:cNvSpPr txBox="1"/>
          <p:nvPr/>
        </p:nvSpPr>
        <p:spPr>
          <a:xfrm>
            <a:off x="274320" y="3356992"/>
            <a:ext cx="8618220" cy="2308324"/>
          </a:xfrm>
          <a:prstGeom prst="rect">
            <a:avLst/>
          </a:prstGeom>
          <a:noFill/>
        </p:spPr>
        <p:txBody>
          <a:bodyPr wrap="square" rtlCol="0">
            <a:spAutoFit/>
          </a:bodyPr>
          <a:lstStyle/>
          <a:p>
            <a:pPr algn="just"/>
            <a:r>
              <a:rPr lang="vi-VN" sz="3600" dirty="0">
                <a:solidFill>
                  <a:srgbClr val="7030A0"/>
                </a:solidFill>
                <a:latin typeface="Times New Roman" pitchFamily="18" charset="0"/>
                <a:cs typeface="Times New Roman" pitchFamily="18" charset="0"/>
              </a:rPr>
              <a:t>- Ca từ thể hiện nội dung đó</a:t>
            </a:r>
            <a:r>
              <a:rPr lang="en-US" sz="3600" dirty="0">
                <a:solidFill>
                  <a:srgbClr val="7030A0"/>
                </a:solidFill>
                <a:latin typeface="Times New Roman" pitchFamily="18" charset="0"/>
                <a:cs typeface="Times New Roman" pitchFamily="18" charset="0"/>
              </a:rPr>
              <a:t> </a:t>
            </a:r>
            <a:r>
              <a:rPr lang="en-US" sz="3600" dirty="0" err="1">
                <a:solidFill>
                  <a:srgbClr val="7030A0"/>
                </a:solidFill>
                <a:latin typeface="Times New Roman" pitchFamily="18" charset="0"/>
                <a:cs typeface="Times New Roman" pitchFamily="18" charset="0"/>
              </a:rPr>
              <a:t>là</a:t>
            </a:r>
            <a:r>
              <a:rPr lang="vi-VN" sz="3600" dirty="0">
                <a:solidFill>
                  <a:srgbClr val="7030A0"/>
                </a:solidFill>
                <a:latin typeface="Times New Roman" pitchFamily="18" charset="0"/>
                <a:cs typeface="Times New Roman" pitchFamily="18" charset="0"/>
              </a:rPr>
              <a:t>: Gia đình gia đình, Ôm ấp những ngày thơ, Cho ta bao kỷ niệm thương mến, Gia đình gia đình, Vương vấn bước chân ta đi, Ấm áp trái tim quay về.</a:t>
            </a:r>
          </a:p>
        </p:txBody>
      </p:sp>
    </p:spTree>
    <p:extLst>
      <p:ext uri="{BB962C8B-B14F-4D97-AF65-F5344CB8AC3E}">
        <p14:creationId xmlns:p14="http://schemas.microsoft.com/office/powerpoint/2010/main" val="1807848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23528" y="188700"/>
            <a:ext cx="8640960" cy="954107"/>
          </a:xfrm>
          <a:prstGeom prst="rect">
            <a:avLst/>
          </a:prstGeom>
          <a:noFill/>
        </p:spPr>
        <p:txBody>
          <a:bodyPr wrap="square" rtlCol="0">
            <a:spAutoFit/>
          </a:bodyPr>
          <a:lstStyle/>
          <a:p>
            <a:r>
              <a:rPr lang="en-US" sz="2800" dirty="0" smtClean="0">
                <a:solidFill>
                  <a:srgbClr val="002060"/>
                </a:solidFill>
                <a:latin typeface="Times New Roman" pitchFamily="18" charset="0"/>
                <a:cs typeface="Times New Roman" pitchFamily="18" charset="0"/>
              </a:rPr>
              <a:t>Qua </a:t>
            </a:r>
            <a:r>
              <a:rPr lang="en-US" sz="2800" dirty="0" err="1" smtClean="0">
                <a:solidFill>
                  <a:srgbClr val="002060"/>
                </a:solidFill>
                <a:latin typeface="Times New Roman" pitchFamily="18" charset="0"/>
                <a:cs typeface="Times New Roman" pitchFamily="18" charset="0"/>
              </a:rPr>
              <a:t>bài</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hát</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các</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em</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cũng</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đã</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cảm</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nhận</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được</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nội</a:t>
            </a:r>
            <a:r>
              <a:rPr lang="en-US" sz="2800" dirty="0" smtClean="0">
                <a:solidFill>
                  <a:srgbClr val="002060"/>
                </a:solidFill>
                <a:latin typeface="Times New Roman" pitchFamily="18" charset="0"/>
                <a:cs typeface="Times New Roman" pitchFamily="18" charset="0"/>
              </a:rPr>
              <a:t> dung </a:t>
            </a:r>
            <a:r>
              <a:rPr lang="en-US" sz="2800" dirty="0" err="1" smtClean="0">
                <a:solidFill>
                  <a:srgbClr val="002060"/>
                </a:solidFill>
                <a:latin typeface="Times New Roman" pitchFamily="18" charset="0"/>
                <a:cs typeface="Times New Roman" pitchFamily="18" charset="0"/>
              </a:rPr>
              <a:t>và</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ca</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từ</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trong</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bài</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hát</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Đó</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cũng</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là</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nội</a:t>
            </a:r>
            <a:r>
              <a:rPr lang="en-US" sz="2800" dirty="0" smtClean="0">
                <a:solidFill>
                  <a:srgbClr val="002060"/>
                </a:solidFill>
                <a:latin typeface="Times New Roman" pitchFamily="18" charset="0"/>
                <a:cs typeface="Times New Roman" pitchFamily="18" charset="0"/>
              </a:rPr>
              <a:t> dung </a:t>
            </a:r>
            <a:r>
              <a:rPr lang="en-US" sz="2800" dirty="0" err="1" smtClean="0">
                <a:solidFill>
                  <a:srgbClr val="002060"/>
                </a:solidFill>
                <a:latin typeface="Times New Roman" pitchFamily="18" charset="0"/>
                <a:cs typeface="Times New Roman" pitchFamily="18" charset="0"/>
              </a:rPr>
              <a:t>của</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bài</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học</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hôm</a:t>
            </a:r>
            <a:r>
              <a:rPr lang="en-US" sz="2800" dirty="0" smtClean="0">
                <a:solidFill>
                  <a:srgbClr val="002060"/>
                </a:solidFill>
                <a:latin typeface="Times New Roman" pitchFamily="18" charset="0"/>
                <a:cs typeface="Times New Roman" pitchFamily="18" charset="0"/>
              </a:rPr>
              <a:t> nay.</a:t>
            </a:r>
            <a:endParaRPr lang="en-US" sz="2800" dirty="0">
              <a:solidFill>
                <a:srgbClr val="002060"/>
              </a:solidFill>
              <a:latin typeface="Times New Roman" pitchFamily="18" charset="0"/>
              <a:cs typeface="Times New Roman" pitchFamily="18" charset="0"/>
            </a:endParaRPr>
          </a:p>
        </p:txBody>
      </p:sp>
      <p:sp>
        <p:nvSpPr>
          <p:cNvPr id="4" name="TextBox 3"/>
          <p:cNvSpPr txBox="1"/>
          <p:nvPr/>
        </p:nvSpPr>
        <p:spPr>
          <a:xfrm>
            <a:off x="233772" y="1340768"/>
            <a:ext cx="8820472" cy="3539430"/>
          </a:xfrm>
          <a:prstGeom prst="rect">
            <a:avLst/>
          </a:prstGeom>
          <a:noFill/>
        </p:spPr>
        <p:txBody>
          <a:bodyPr wrap="square" rtlCol="0">
            <a:spAutoFit/>
          </a:bodyPr>
          <a:lstStyle/>
          <a:p>
            <a:r>
              <a:rPr lang="en-US" sz="2800" dirty="0" err="1" smtClean="0">
                <a:solidFill>
                  <a:srgbClr val="C00000"/>
                </a:solidFill>
                <a:latin typeface="Times New Roman" pitchFamily="18" charset="0"/>
                <a:cs typeface="Times New Roman" pitchFamily="18" charset="0"/>
              </a:rPr>
              <a:t>Các</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em</a:t>
            </a:r>
            <a:r>
              <a:rPr lang="en-US" sz="2800" dirty="0" smtClean="0">
                <a:solidFill>
                  <a:srgbClr val="C00000"/>
                </a:solidFill>
                <a:latin typeface="Times New Roman" pitchFamily="18" charset="0"/>
                <a:cs typeface="Times New Roman" pitchFamily="18" charset="0"/>
              </a:rPr>
              <a:t> ạ. </a:t>
            </a:r>
            <a:r>
              <a:rPr lang="en-US" sz="2800" dirty="0" err="1" smtClean="0">
                <a:solidFill>
                  <a:srgbClr val="C00000"/>
                </a:solidFill>
                <a:latin typeface="Times New Roman" pitchFamily="18" charset="0"/>
                <a:cs typeface="Times New Roman" pitchFamily="18" charset="0"/>
              </a:rPr>
              <a:t>Tự</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hào</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về</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truyền</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thống</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tốt</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đẹp</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của</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gia</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đình</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dòng</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họ</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chính</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là</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giữ</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gìn</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nguồn</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gốc</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bản</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sắc</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văn</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hóa</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dân</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tộc</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đồng</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thời</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tạo</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điều</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kiện</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cho</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sự</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ổn</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định</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và</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phát</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triển</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bền</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vững</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của</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đất</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nước</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Để</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thực</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hiện</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nhiệm</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vụ</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cao</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quý</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ấy</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không</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ai</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khác</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chính</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là</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thế</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hệ</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thanh</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niên</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việt</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nam</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ngày</a:t>
            </a:r>
            <a:r>
              <a:rPr lang="en-US" sz="2800" dirty="0" smtClean="0">
                <a:solidFill>
                  <a:srgbClr val="C00000"/>
                </a:solidFill>
                <a:latin typeface="Times New Roman" pitchFamily="18" charset="0"/>
                <a:cs typeface="Times New Roman" pitchFamily="18" charset="0"/>
              </a:rPr>
              <a:t> nay. </a:t>
            </a:r>
            <a:r>
              <a:rPr lang="en-US" sz="2800" dirty="0" err="1" smtClean="0">
                <a:solidFill>
                  <a:srgbClr val="C00000"/>
                </a:solidFill>
                <a:latin typeface="Times New Roman" pitchFamily="18" charset="0"/>
                <a:cs typeface="Times New Roman" pitchFamily="18" charset="0"/>
              </a:rPr>
              <a:t>Vậy</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tự</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hào</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về</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truyền</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thống</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của</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gia</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đình</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dòng</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họ</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là</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gì</a:t>
            </a:r>
            <a:r>
              <a:rPr lang="en-US" sz="2800" dirty="0" smtClean="0">
                <a:solidFill>
                  <a:srgbClr val="C00000"/>
                </a:solidFill>
                <a:latin typeface="Times New Roman" pitchFamily="18" charset="0"/>
                <a:cs typeface="Times New Roman" pitchFamily="18" charset="0"/>
              </a:rPr>
              <a:t>? </a:t>
            </a:r>
            <a:r>
              <a:rPr lang="en-US" sz="2800" dirty="0" err="1">
                <a:solidFill>
                  <a:srgbClr val="C00000"/>
                </a:solidFill>
                <a:latin typeface="Times New Roman" pitchFamily="18" charset="0"/>
                <a:cs typeface="Times New Roman" pitchFamily="18" charset="0"/>
              </a:rPr>
              <a:t>v</a:t>
            </a:r>
            <a:r>
              <a:rPr lang="en-US" sz="2800" dirty="0" err="1" smtClean="0">
                <a:solidFill>
                  <a:srgbClr val="C00000"/>
                </a:solidFill>
                <a:latin typeface="Times New Roman" pitchFamily="18" charset="0"/>
                <a:cs typeface="Times New Roman" pitchFamily="18" charset="0"/>
              </a:rPr>
              <a:t>à</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biết</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được</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một</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số</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truyền</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thống</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của</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gia</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đình</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dòng</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họ</a:t>
            </a:r>
            <a:r>
              <a:rPr lang="en-US" sz="2800" dirty="0" smtClean="0">
                <a:solidFill>
                  <a:srgbClr val="C00000"/>
                </a:solidFill>
                <a:latin typeface="Times New Roman" pitchFamily="18" charset="0"/>
                <a:cs typeface="Times New Roman" pitchFamily="18" charset="0"/>
              </a:rPr>
              <a:t> . </a:t>
            </a:r>
            <a:r>
              <a:rPr lang="en-US" sz="2800" dirty="0" err="1" smtClean="0">
                <a:solidFill>
                  <a:srgbClr val="C00000"/>
                </a:solidFill>
                <a:latin typeface="Times New Roman" pitchFamily="18" charset="0"/>
                <a:cs typeface="Times New Roman" pitchFamily="18" charset="0"/>
              </a:rPr>
              <a:t>Cô</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và</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các</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em</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sẽ</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cùng</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tìm</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hiểu</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trong</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bài</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học</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hôm</a:t>
            </a:r>
            <a:r>
              <a:rPr lang="en-US" sz="2800" dirty="0" smtClean="0">
                <a:solidFill>
                  <a:srgbClr val="C00000"/>
                </a:solidFill>
                <a:latin typeface="Times New Roman" pitchFamily="18" charset="0"/>
                <a:cs typeface="Times New Roman" pitchFamily="18" charset="0"/>
              </a:rPr>
              <a:t> nay.</a:t>
            </a:r>
            <a:endParaRPr lang="en-US" sz="2800" dirty="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1458669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500"/>
                                        <p:tgtEl>
                                          <p:spTgt spid="3"/>
                                        </p:tgtEl>
                                      </p:cBhvr>
                                    </p:animEffect>
                                    <p:set>
                                      <p:cBhvr>
                                        <p:cTn id="13" dur="1" fill="hold">
                                          <p:stCondLst>
                                            <p:cond delay="499"/>
                                          </p:stCondLst>
                                        </p:cTn>
                                        <p:tgtEl>
                                          <p:spTgt spid="3"/>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04637" y="260653"/>
            <a:ext cx="9547529"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4000" b="1" dirty="0" err="1" smtClean="0">
                <a:solidFill>
                  <a:srgbClr val="0000FF"/>
                </a:solidFill>
                <a:latin typeface="Times New Roman" pitchFamily="18" charset="0"/>
                <a:ea typeface="Helvetica Neue"/>
                <a:cs typeface="Times New Roman" pitchFamily="18" charset="0"/>
              </a:rPr>
              <a:t>Tiết</a:t>
            </a:r>
            <a:r>
              <a:rPr lang="en-US" altLang="en-US" sz="4000" b="1" dirty="0" smtClean="0">
                <a:solidFill>
                  <a:srgbClr val="0000FF"/>
                </a:solidFill>
                <a:latin typeface="Times New Roman" pitchFamily="18" charset="0"/>
                <a:ea typeface="Helvetica Neue"/>
                <a:cs typeface="Times New Roman" pitchFamily="18" charset="0"/>
              </a:rPr>
              <a:t> 1 . </a:t>
            </a:r>
            <a:r>
              <a:rPr lang="en-US" altLang="en-US" sz="4000" b="1" dirty="0" err="1" smtClean="0">
                <a:solidFill>
                  <a:srgbClr val="0000FF"/>
                </a:solidFill>
                <a:latin typeface="Times New Roman" pitchFamily="18" charset="0"/>
                <a:ea typeface="Helvetica Neue"/>
                <a:cs typeface="Times New Roman" pitchFamily="18" charset="0"/>
              </a:rPr>
              <a:t>Bài</a:t>
            </a:r>
            <a:r>
              <a:rPr lang="en-US" altLang="en-US" sz="4000" b="1" dirty="0" smtClean="0">
                <a:solidFill>
                  <a:srgbClr val="0000FF"/>
                </a:solidFill>
                <a:latin typeface="Times New Roman" pitchFamily="18" charset="0"/>
                <a:ea typeface="Helvetica Neue"/>
                <a:cs typeface="Times New Roman" pitchFamily="18" charset="0"/>
              </a:rPr>
              <a:t> 1:</a:t>
            </a:r>
            <a:r>
              <a:rPr lang="en-US" altLang="en-US" sz="4000" b="1" dirty="0" smtClean="0">
                <a:solidFill>
                  <a:srgbClr val="FF0000"/>
                </a:solidFill>
                <a:latin typeface="Times New Roman" pitchFamily="18" charset="0"/>
                <a:ea typeface="Helvetica Neue"/>
                <a:cs typeface="Times New Roman" pitchFamily="18" charset="0"/>
              </a:rPr>
              <a:t> </a:t>
            </a:r>
          </a:p>
          <a:p>
            <a:pPr algn="ctr" eaLnBrk="0" fontAlgn="base" hangingPunct="0">
              <a:spcBef>
                <a:spcPct val="0"/>
              </a:spcBef>
              <a:spcAft>
                <a:spcPct val="0"/>
              </a:spcAft>
            </a:pPr>
            <a:r>
              <a:rPr lang="en-US" altLang="en-US" sz="4000" b="1" dirty="0" smtClean="0">
                <a:solidFill>
                  <a:srgbClr val="FF0000"/>
                </a:solidFill>
                <a:latin typeface="Times New Roman" pitchFamily="18" charset="0"/>
                <a:ea typeface="Helvetica Neue"/>
                <a:cs typeface="Times New Roman" pitchFamily="18" charset="0"/>
              </a:rPr>
              <a:t>TỰ HÀO VỀ TRUYỀN THỐNG GIA ĐÌNH, DÒNG HỌ</a:t>
            </a:r>
            <a:endParaRPr lang="en-SG" altLang="en-US" sz="4000" b="1" dirty="0">
              <a:solidFill>
                <a:srgbClr val="0000FF"/>
              </a:solidFill>
              <a:latin typeface="Times New Roman" pitchFamily="18" charset="0"/>
              <a:cs typeface="Times New Roman" pitchFamily="18" charset="0"/>
            </a:endParaRPr>
          </a:p>
        </p:txBody>
      </p:sp>
    </p:spTree>
    <p:extLst>
      <p:ext uri="{BB962C8B-B14F-4D97-AF65-F5344CB8AC3E}">
        <p14:creationId xmlns:p14="http://schemas.microsoft.com/office/powerpoint/2010/main" val="3159544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hape 35"/>
          <p:cNvPicPr/>
          <p:nvPr/>
        </p:nvPicPr>
        <p:blipFill>
          <a:blip r:embed="rId2"/>
          <a:stretch/>
        </p:blipFill>
        <p:spPr>
          <a:xfrm>
            <a:off x="3647058" y="4031807"/>
            <a:ext cx="2808203" cy="2545483"/>
          </a:xfrm>
          <a:prstGeom prst="rect">
            <a:avLst/>
          </a:prstGeom>
        </p:spPr>
      </p:pic>
      <p:pic>
        <p:nvPicPr>
          <p:cNvPr id="13" name="Picture 12"/>
          <p:cNvPicPr>
            <a:picLocks noChangeAspect="1"/>
          </p:cNvPicPr>
          <p:nvPr/>
        </p:nvPicPr>
        <p:blipFill>
          <a:blip r:embed="rId3"/>
          <a:stretch>
            <a:fillRect/>
          </a:stretch>
        </p:blipFill>
        <p:spPr>
          <a:xfrm>
            <a:off x="6541603" y="3970477"/>
            <a:ext cx="2602439" cy="2856639"/>
          </a:xfrm>
          <a:prstGeom prst="rect">
            <a:avLst/>
          </a:prstGeom>
        </p:spPr>
      </p:pic>
      <p:pic>
        <p:nvPicPr>
          <p:cNvPr id="16" name="Picutre 10"/>
          <p:cNvPicPr/>
          <p:nvPr/>
        </p:nvPicPr>
        <p:blipFill>
          <a:blip r:embed="rId4"/>
          <a:stretch/>
        </p:blipFill>
        <p:spPr>
          <a:xfrm>
            <a:off x="258391" y="438157"/>
            <a:ext cx="3482468" cy="2317706"/>
          </a:xfrm>
          <a:prstGeom prst="rect">
            <a:avLst/>
          </a:prstGeom>
        </p:spPr>
      </p:pic>
      <p:sp>
        <p:nvSpPr>
          <p:cNvPr id="2" name="Rectangle 1"/>
          <p:cNvSpPr/>
          <p:nvPr/>
        </p:nvSpPr>
        <p:spPr>
          <a:xfrm>
            <a:off x="-17897" y="2744638"/>
            <a:ext cx="4236746" cy="830997"/>
          </a:xfrm>
          <a:prstGeom prst="rect">
            <a:avLst/>
          </a:prstGeom>
        </p:spPr>
        <p:txBody>
          <a:bodyPr wrap="square">
            <a:spAutoFit/>
          </a:bodyPr>
          <a:lstStyle/>
          <a:p>
            <a:pPr marL="307975"/>
            <a:r>
              <a:rPr lang="vi-VN" sz="2400" b="1" dirty="0">
                <a:solidFill>
                  <a:schemeClr val="accent2"/>
                </a:solidFill>
                <a:latin typeface="Times New Roman" panose="02020603050405020304" pitchFamily="18" charset="0"/>
                <a:ea typeface="Times New Roman" panose="02020603050405020304" pitchFamily="18" charset="0"/>
              </a:rPr>
              <a:t>C</a:t>
            </a:r>
            <a:r>
              <a:rPr lang="en-US" sz="2400" b="1" dirty="0">
                <a:solidFill>
                  <a:schemeClr val="accent2"/>
                </a:solidFill>
                <a:latin typeface="Times New Roman" panose="02020603050405020304" pitchFamily="18" charset="0"/>
                <a:ea typeface="Times New Roman" panose="02020603050405020304" pitchFamily="18" charset="0"/>
              </a:rPr>
              <a:t>ố</a:t>
            </a:r>
            <a:r>
              <a:rPr lang="vi-VN" sz="2400" b="1" dirty="0">
                <a:solidFill>
                  <a:schemeClr val="accent2"/>
                </a:solidFill>
                <a:latin typeface="Times New Roman" panose="02020603050405020304" pitchFamily="18" charset="0"/>
                <a:ea typeface="Times New Roman" panose="02020603050405020304" pitchFamily="18" charset="0"/>
              </a:rPr>
              <a:t> giáo s</a:t>
            </a:r>
            <a:r>
              <a:rPr lang="en-US" sz="2400" b="1" dirty="0">
                <a:solidFill>
                  <a:schemeClr val="accent2"/>
                </a:solidFill>
                <a:latin typeface="Times New Roman" panose="02020603050405020304" pitchFamily="18" charset="0"/>
                <a:ea typeface="Times New Roman" panose="02020603050405020304" pitchFamily="18" charset="0"/>
              </a:rPr>
              <a:t>ư</a:t>
            </a:r>
            <a:r>
              <a:rPr lang="vi-VN" sz="2400" b="1" dirty="0">
                <a:solidFill>
                  <a:schemeClr val="accent2"/>
                </a:solidFill>
                <a:latin typeface="Times New Roman" panose="02020603050405020304" pitchFamily="18" charset="0"/>
                <a:ea typeface="Times New Roman" panose="02020603050405020304" pitchFamily="18" charset="0"/>
              </a:rPr>
              <a:t> Tôn Th</a:t>
            </a:r>
            <a:r>
              <a:rPr lang="en-US" sz="2400" b="1" dirty="0">
                <a:solidFill>
                  <a:schemeClr val="accent2"/>
                </a:solidFill>
                <a:latin typeface="Times New Roman" panose="02020603050405020304" pitchFamily="18" charset="0"/>
                <a:ea typeface="Times New Roman" panose="02020603050405020304" pitchFamily="18" charset="0"/>
              </a:rPr>
              <a:t>ấ</a:t>
            </a:r>
            <a:r>
              <a:rPr lang="vi-VN" sz="2400" b="1" dirty="0">
                <a:solidFill>
                  <a:schemeClr val="accent2"/>
                </a:solidFill>
                <a:latin typeface="Times New Roman" panose="02020603050405020304" pitchFamily="18" charset="0"/>
                <a:ea typeface="Times New Roman" panose="02020603050405020304" pitchFamily="18" charset="0"/>
              </a:rPr>
              <a:t>t Tùng </a:t>
            </a:r>
            <a:r>
              <a:rPr lang="vi-VN" sz="2400" i="1" dirty="0">
                <a:solidFill>
                  <a:schemeClr val="accent2"/>
                </a:solidFill>
                <a:latin typeface="Times New Roman" panose="02020603050405020304" pitchFamily="18" charset="0"/>
                <a:ea typeface="Times New Roman" panose="02020603050405020304" pitchFamily="18" charset="0"/>
              </a:rPr>
              <a:t>(</a:t>
            </a:r>
            <a:r>
              <a:rPr lang="en-US" sz="2400" i="1" dirty="0">
                <a:solidFill>
                  <a:schemeClr val="accent2"/>
                </a:solidFill>
                <a:latin typeface="Times New Roman" panose="02020603050405020304" pitchFamily="18" charset="0"/>
                <a:ea typeface="Times New Roman" panose="02020603050405020304" pitchFamily="18" charset="0"/>
              </a:rPr>
              <a:t>Ả</a:t>
            </a:r>
            <a:r>
              <a:rPr lang="vi-VN" sz="2400" i="1" dirty="0">
                <a:solidFill>
                  <a:schemeClr val="accent2"/>
                </a:solidFill>
                <a:latin typeface="Times New Roman" panose="02020603050405020304" pitchFamily="18" charset="0"/>
                <a:ea typeface="Times New Roman" panose="02020603050405020304" pitchFamily="18" charset="0"/>
              </a:rPr>
              <a:t>nh: Gia đ</a:t>
            </a:r>
            <a:r>
              <a:rPr lang="en-US" sz="2400" i="1" dirty="0">
                <a:solidFill>
                  <a:schemeClr val="accent2"/>
                </a:solidFill>
                <a:latin typeface="Times New Roman" panose="02020603050405020304" pitchFamily="18" charset="0"/>
                <a:ea typeface="Times New Roman" panose="02020603050405020304" pitchFamily="18" charset="0"/>
              </a:rPr>
              <a:t>ì</a:t>
            </a:r>
            <a:r>
              <a:rPr lang="vi-VN" sz="2400" i="1" dirty="0">
                <a:solidFill>
                  <a:schemeClr val="accent2"/>
                </a:solidFill>
                <a:latin typeface="Times New Roman" panose="02020603050405020304" pitchFamily="18" charset="0"/>
                <a:ea typeface="Times New Roman" panose="02020603050405020304" pitchFamily="18" charset="0"/>
              </a:rPr>
              <a:t>nh)</a:t>
            </a:r>
            <a:endParaRPr lang="en-US" sz="2400" dirty="0">
              <a:solidFill>
                <a:schemeClr val="accent2"/>
              </a:solidFill>
              <a:latin typeface="Times New Roman" panose="02020603050405020304" pitchFamily="18" charset="0"/>
              <a:ea typeface="Times New Roman" panose="02020603050405020304" pitchFamily="18" charset="0"/>
            </a:endParaRPr>
          </a:p>
        </p:txBody>
      </p:sp>
      <p:pic>
        <p:nvPicPr>
          <p:cNvPr id="17" name="Shape 1"/>
          <p:cNvPicPr/>
          <p:nvPr/>
        </p:nvPicPr>
        <p:blipFill>
          <a:blip r:embed="rId5"/>
          <a:stretch/>
        </p:blipFill>
        <p:spPr>
          <a:xfrm>
            <a:off x="8275320" y="4"/>
            <a:ext cx="868680" cy="1048385"/>
          </a:xfrm>
          <a:prstGeom prst="rect">
            <a:avLst/>
          </a:prstGeom>
          <a:noFill/>
          <a:ln>
            <a:noFill/>
          </a:ln>
        </p:spPr>
      </p:pic>
      <p:pic>
        <p:nvPicPr>
          <p:cNvPr id="1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41526" y="656623"/>
            <a:ext cx="3814873" cy="2191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3"/>
          <p:cNvSpPr>
            <a:spLocks noChangeArrowheads="1"/>
          </p:cNvSpPr>
          <p:nvPr/>
        </p:nvSpPr>
        <p:spPr bwMode="auto">
          <a:xfrm>
            <a:off x="4346564" y="2759684"/>
            <a:ext cx="4217423" cy="1089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35000"/>
              </a:lnSpc>
              <a:spcBef>
                <a:spcPct val="0"/>
              </a:spcBef>
              <a:spcAft>
                <a:spcPct val="0"/>
              </a:spcAft>
              <a:buFontTx/>
              <a:buNone/>
            </a:pPr>
            <a:r>
              <a:rPr lang="en-US" altLang="en-US" sz="2400" b="1" dirty="0" err="1" smtClean="0">
                <a:solidFill>
                  <a:srgbClr val="FF0000"/>
                </a:solidFill>
                <a:latin typeface="Times New Roman" panose="02020603050405020304" pitchFamily="18" charset="0"/>
              </a:rPr>
              <a:t>Gia</a:t>
            </a:r>
            <a:r>
              <a:rPr lang="en-US" altLang="en-US" sz="2400" b="1" dirty="0" smtClean="0">
                <a:solidFill>
                  <a:srgbClr val="FF0000"/>
                </a:solidFill>
                <a:latin typeface="Times New Roman" panose="02020603050405020304" pitchFamily="18" charset="0"/>
              </a:rPr>
              <a:t> </a:t>
            </a:r>
            <a:r>
              <a:rPr lang="en-US" altLang="en-US" sz="2400" b="1" dirty="0" err="1" smtClean="0">
                <a:solidFill>
                  <a:srgbClr val="FF0000"/>
                </a:solidFill>
                <a:latin typeface="Times New Roman" panose="02020603050405020304" pitchFamily="18" charset="0"/>
              </a:rPr>
              <a:t>đình</a:t>
            </a:r>
            <a:r>
              <a:rPr lang="en-US" altLang="en-US" sz="2400" b="1" dirty="0" smtClean="0">
                <a:solidFill>
                  <a:srgbClr val="FF0000"/>
                </a:solidFill>
                <a:latin typeface="Times New Roman" panose="02020603050405020304" pitchFamily="18" charset="0"/>
              </a:rPr>
              <a:t> </a:t>
            </a:r>
            <a:r>
              <a:rPr lang="en-US" altLang="en-US" sz="2400" b="1" dirty="0" err="1" smtClean="0">
                <a:solidFill>
                  <a:srgbClr val="FF0000"/>
                </a:solidFill>
                <a:latin typeface="Times New Roman" panose="02020603050405020304" pitchFamily="18" charset="0"/>
              </a:rPr>
              <a:t>nhà</a:t>
            </a:r>
            <a:r>
              <a:rPr lang="en-US" altLang="en-US" sz="2400" b="1" dirty="0" smtClean="0">
                <a:solidFill>
                  <a:srgbClr val="FF0000"/>
                </a:solidFill>
                <a:latin typeface="Times New Roman" panose="02020603050405020304" pitchFamily="18" charset="0"/>
              </a:rPr>
              <a:t> </a:t>
            </a:r>
            <a:r>
              <a:rPr lang="en-US" altLang="en-US" sz="2400" b="1" dirty="0" err="1" smtClean="0">
                <a:solidFill>
                  <a:srgbClr val="FF0000"/>
                </a:solidFill>
                <a:latin typeface="Times New Roman" panose="02020603050405020304" pitchFamily="18" charset="0"/>
              </a:rPr>
              <a:t>giáo</a:t>
            </a:r>
            <a:r>
              <a:rPr lang="en-US" altLang="en-US" sz="2400" b="1" dirty="0" smtClean="0">
                <a:solidFill>
                  <a:srgbClr val="FF0000"/>
                </a:solidFill>
                <a:latin typeface="Times New Roman" panose="02020603050405020304" pitchFamily="18" charset="0"/>
              </a:rPr>
              <a:t> </a:t>
            </a:r>
            <a:r>
              <a:rPr lang="en-US" altLang="en-US" sz="2400" b="1" dirty="0" err="1" smtClean="0">
                <a:solidFill>
                  <a:srgbClr val="FF0000"/>
                </a:solidFill>
                <a:latin typeface="Times New Roman" panose="02020603050405020304" pitchFamily="18" charset="0"/>
              </a:rPr>
              <a:t>nhân</a:t>
            </a:r>
            <a:r>
              <a:rPr lang="en-US" altLang="en-US" sz="2400" b="1" dirty="0" smtClean="0">
                <a:solidFill>
                  <a:srgbClr val="FF0000"/>
                </a:solidFill>
                <a:latin typeface="Times New Roman" panose="02020603050405020304" pitchFamily="18" charset="0"/>
              </a:rPr>
              <a:t> </a:t>
            </a:r>
            <a:r>
              <a:rPr lang="en-US" altLang="en-US" sz="2400" b="1" dirty="0" err="1" smtClean="0">
                <a:solidFill>
                  <a:srgbClr val="FF0000"/>
                </a:solidFill>
                <a:latin typeface="Times New Roman" panose="02020603050405020304" pitchFamily="18" charset="0"/>
              </a:rPr>
              <a:t>dân</a:t>
            </a:r>
            <a:r>
              <a:rPr lang="en-US" altLang="en-US" sz="2400" b="1" dirty="0" smtClean="0">
                <a:solidFill>
                  <a:srgbClr val="FF0000"/>
                </a:solidFill>
                <a:latin typeface="Times New Roman" panose="02020603050405020304" pitchFamily="18" charset="0"/>
              </a:rPr>
              <a:t> </a:t>
            </a:r>
            <a:r>
              <a:rPr lang="en-US" altLang="en-US" sz="2400" b="1" dirty="0" err="1" smtClean="0">
                <a:solidFill>
                  <a:srgbClr val="FF0000"/>
                </a:solidFill>
                <a:latin typeface="Times New Roman" panose="02020603050405020304" pitchFamily="18" charset="0"/>
              </a:rPr>
              <a:t>Nguyễn</a:t>
            </a:r>
            <a:r>
              <a:rPr lang="en-US" altLang="en-US" sz="2400" b="1" dirty="0" smtClean="0">
                <a:solidFill>
                  <a:srgbClr val="FF0000"/>
                </a:solidFill>
                <a:latin typeface="Times New Roman" panose="02020603050405020304" pitchFamily="18" charset="0"/>
              </a:rPr>
              <a:t> </a:t>
            </a:r>
            <a:r>
              <a:rPr lang="en-US" altLang="en-US" sz="2400" b="1" dirty="0" err="1" smtClean="0">
                <a:solidFill>
                  <a:srgbClr val="FF0000"/>
                </a:solidFill>
                <a:latin typeface="Times New Roman" panose="02020603050405020304" pitchFamily="18" charset="0"/>
              </a:rPr>
              <a:t>Lân</a:t>
            </a:r>
            <a:endParaRPr lang="en-US" altLang="en-US" sz="2400" b="1" dirty="0" smtClean="0">
              <a:solidFill>
                <a:srgbClr val="FF0000"/>
              </a:solidFill>
              <a:latin typeface="Times New Roman" panose="02020603050405020304" pitchFamily="18" charset="0"/>
            </a:endParaRPr>
          </a:p>
        </p:txBody>
      </p:sp>
      <p:pic>
        <p:nvPicPr>
          <p:cNvPr id="20" name="Picture 2" descr="i-gia-nh-nh-gio-s-tn-tht-tng1.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2373" y="3357042"/>
            <a:ext cx="3362783" cy="2562987"/>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3"/>
          <p:cNvSpPr>
            <a:spLocks noChangeArrowheads="1"/>
          </p:cNvSpPr>
          <p:nvPr/>
        </p:nvSpPr>
        <p:spPr bwMode="auto">
          <a:xfrm>
            <a:off x="188182" y="5920029"/>
            <a:ext cx="4743858"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35000"/>
              </a:lnSpc>
              <a:spcBef>
                <a:spcPct val="0"/>
              </a:spcBef>
              <a:spcAft>
                <a:spcPct val="0"/>
              </a:spcAft>
              <a:buFontTx/>
              <a:buNone/>
            </a:pPr>
            <a:r>
              <a:rPr lang="en-US" altLang="en-US" sz="2400" b="1" dirty="0" err="1" smtClean="0">
                <a:solidFill>
                  <a:srgbClr val="FF0000"/>
                </a:solidFill>
                <a:latin typeface="Times New Roman" panose="02020603050405020304" pitchFamily="18" charset="0"/>
              </a:rPr>
              <a:t>Gia</a:t>
            </a:r>
            <a:r>
              <a:rPr lang="en-US" altLang="en-US" sz="2400" b="1" dirty="0" smtClean="0">
                <a:solidFill>
                  <a:srgbClr val="FF0000"/>
                </a:solidFill>
                <a:latin typeface="Times New Roman" panose="02020603050405020304" pitchFamily="18" charset="0"/>
              </a:rPr>
              <a:t> </a:t>
            </a:r>
            <a:r>
              <a:rPr lang="en-US" altLang="en-US" sz="2400" b="1" dirty="0" err="1" smtClean="0">
                <a:solidFill>
                  <a:srgbClr val="FF0000"/>
                </a:solidFill>
                <a:latin typeface="Times New Roman" panose="02020603050405020304" pitchFamily="18" charset="0"/>
              </a:rPr>
              <a:t>đình</a:t>
            </a:r>
            <a:r>
              <a:rPr lang="en-US" altLang="en-US" sz="2400" b="1" dirty="0" smtClean="0">
                <a:solidFill>
                  <a:srgbClr val="FF0000"/>
                </a:solidFill>
                <a:latin typeface="Times New Roman" panose="02020603050405020304" pitchFamily="18" charset="0"/>
              </a:rPr>
              <a:t> </a:t>
            </a:r>
            <a:r>
              <a:rPr lang="en-US" altLang="en-US" sz="2400" b="1" dirty="0" err="1" smtClean="0">
                <a:solidFill>
                  <a:srgbClr val="FF0000"/>
                </a:solidFill>
                <a:latin typeface="Times New Roman" panose="02020603050405020304" pitchFamily="18" charset="0"/>
              </a:rPr>
              <a:t>giáo</a:t>
            </a:r>
            <a:r>
              <a:rPr lang="en-US" altLang="en-US" sz="2400" b="1" dirty="0" smtClean="0">
                <a:solidFill>
                  <a:srgbClr val="FF0000"/>
                </a:solidFill>
                <a:latin typeface="Times New Roman" panose="02020603050405020304" pitchFamily="18" charset="0"/>
              </a:rPr>
              <a:t> </a:t>
            </a:r>
            <a:r>
              <a:rPr lang="en-US" altLang="en-US" sz="2400" b="1" dirty="0" err="1" smtClean="0">
                <a:solidFill>
                  <a:srgbClr val="FF0000"/>
                </a:solidFill>
                <a:latin typeface="Times New Roman" panose="02020603050405020304" pitchFamily="18" charset="0"/>
              </a:rPr>
              <a:t>sư</a:t>
            </a:r>
            <a:r>
              <a:rPr lang="en-US" altLang="en-US" sz="2400" b="1" dirty="0" smtClean="0">
                <a:solidFill>
                  <a:srgbClr val="FF0000"/>
                </a:solidFill>
                <a:latin typeface="Times New Roman" panose="02020603050405020304" pitchFamily="18" charset="0"/>
              </a:rPr>
              <a:t> </a:t>
            </a:r>
            <a:r>
              <a:rPr lang="en-US" altLang="en-US" sz="2400" b="1" dirty="0" err="1" smtClean="0">
                <a:solidFill>
                  <a:srgbClr val="FF0000"/>
                </a:solidFill>
                <a:latin typeface="Times New Roman" panose="02020603050405020304" pitchFamily="18" charset="0"/>
              </a:rPr>
              <a:t>Tôn</a:t>
            </a:r>
            <a:r>
              <a:rPr lang="en-US" altLang="en-US" sz="2400" b="1" dirty="0" smtClean="0">
                <a:solidFill>
                  <a:srgbClr val="FF0000"/>
                </a:solidFill>
                <a:latin typeface="Times New Roman" panose="02020603050405020304" pitchFamily="18" charset="0"/>
              </a:rPr>
              <a:t> </a:t>
            </a:r>
            <a:r>
              <a:rPr lang="en-US" altLang="en-US" sz="2400" b="1" dirty="0" err="1" smtClean="0">
                <a:solidFill>
                  <a:srgbClr val="FF0000"/>
                </a:solidFill>
                <a:latin typeface="Times New Roman" panose="02020603050405020304" pitchFamily="18" charset="0"/>
              </a:rPr>
              <a:t>Thất</a:t>
            </a:r>
            <a:r>
              <a:rPr lang="en-US" altLang="en-US" sz="2400" b="1" dirty="0" smtClean="0">
                <a:solidFill>
                  <a:srgbClr val="FF0000"/>
                </a:solidFill>
                <a:latin typeface="Times New Roman" panose="02020603050405020304" pitchFamily="18" charset="0"/>
              </a:rPr>
              <a:t> </a:t>
            </a:r>
            <a:r>
              <a:rPr lang="en-US" altLang="en-US" sz="2400" b="1" dirty="0" err="1" smtClean="0">
                <a:solidFill>
                  <a:srgbClr val="FF0000"/>
                </a:solidFill>
                <a:latin typeface="Times New Roman" panose="02020603050405020304" pitchFamily="18" charset="0"/>
              </a:rPr>
              <a:t>Tùng</a:t>
            </a:r>
            <a:endParaRPr lang="en-US" altLang="en-US" sz="2400" b="1" dirty="0" smtClean="0">
              <a:solidFill>
                <a:srgbClr val="FF0000"/>
              </a:solidFill>
              <a:latin typeface="Times New Roman" panose="02020603050405020304" pitchFamily="18" charset="0"/>
            </a:endParaRPr>
          </a:p>
        </p:txBody>
      </p:sp>
      <p:sp>
        <p:nvSpPr>
          <p:cNvPr id="3" name="TextBox 2"/>
          <p:cNvSpPr txBox="1"/>
          <p:nvPr/>
        </p:nvSpPr>
        <p:spPr>
          <a:xfrm>
            <a:off x="653132" y="50"/>
            <a:ext cx="7303245" cy="646331"/>
          </a:xfrm>
          <a:prstGeom prst="rect">
            <a:avLst/>
          </a:prstGeom>
          <a:noFill/>
        </p:spPr>
        <p:txBody>
          <a:bodyPr wrap="square" rtlCol="0">
            <a:spAutoFit/>
          </a:bodyPr>
          <a:lstStyle/>
          <a:p>
            <a:r>
              <a:rPr lang="en-US" sz="3600" dirty="0" err="1" smtClean="0">
                <a:solidFill>
                  <a:srgbClr val="002060"/>
                </a:solidFill>
                <a:latin typeface="Times New Roman" pitchFamily="18" charset="0"/>
                <a:cs typeface="Times New Roman" pitchFamily="18" charset="0"/>
              </a:rPr>
              <a:t>Một</a:t>
            </a:r>
            <a:r>
              <a:rPr lang="en-US" sz="3600" dirty="0" smtClean="0">
                <a:solidFill>
                  <a:srgbClr val="002060"/>
                </a:solidFill>
                <a:latin typeface="Times New Roman" pitchFamily="18" charset="0"/>
                <a:cs typeface="Times New Roman" pitchFamily="18" charset="0"/>
              </a:rPr>
              <a:t> </a:t>
            </a:r>
            <a:r>
              <a:rPr lang="en-US" sz="3600" dirty="0" err="1" smtClean="0">
                <a:solidFill>
                  <a:srgbClr val="002060"/>
                </a:solidFill>
                <a:latin typeface="Times New Roman" pitchFamily="18" charset="0"/>
                <a:cs typeface="Times New Roman" pitchFamily="18" charset="0"/>
              </a:rPr>
              <a:t>số</a:t>
            </a:r>
            <a:r>
              <a:rPr lang="en-US" sz="3600" dirty="0" smtClean="0">
                <a:solidFill>
                  <a:srgbClr val="002060"/>
                </a:solidFill>
                <a:latin typeface="Times New Roman" pitchFamily="18" charset="0"/>
                <a:cs typeface="Times New Roman" pitchFamily="18" charset="0"/>
              </a:rPr>
              <a:t> </a:t>
            </a:r>
            <a:r>
              <a:rPr lang="en-US" sz="3600" dirty="0" err="1" smtClean="0">
                <a:solidFill>
                  <a:srgbClr val="002060"/>
                </a:solidFill>
                <a:latin typeface="Times New Roman" pitchFamily="18" charset="0"/>
                <a:cs typeface="Times New Roman" pitchFamily="18" charset="0"/>
              </a:rPr>
              <a:t>gia</a:t>
            </a:r>
            <a:r>
              <a:rPr lang="en-US" sz="3600" dirty="0" smtClean="0">
                <a:solidFill>
                  <a:srgbClr val="002060"/>
                </a:solidFill>
                <a:latin typeface="Times New Roman" pitchFamily="18" charset="0"/>
                <a:cs typeface="Times New Roman" pitchFamily="18" charset="0"/>
              </a:rPr>
              <a:t> </a:t>
            </a:r>
            <a:r>
              <a:rPr lang="en-US" sz="3600" dirty="0" err="1" smtClean="0">
                <a:solidFill>
                  <a:srgbClr val="002060"/>
                </a:solidFill>
                <a:latin typeface="Times New Roman" pitchFamily="18" charset="0"/>
                <a:cs typeface="Times New Roman" pitchFamily="18" charset="0"/>
              </a:rPr>
              <a:t>đình</a:t>
            </a:r>
            <a:r>
              <a:rPr lang="en-US" sz="3600" dirty="0" smtClean="0">
                <a:solidFill>
                  <a:srgbClr val="002060"/>
                </a:solidFill>
                <a:latin typeface="Times New Roman" pitchFamily="18" charset="0"/>
                <a:cs typeface="Times New Roman" pitchFamily="18" charset="0"/>
              </a:rPr>
              <a:t> </a:t>
            </a:r>
            <a:r>
              <a:rPr lang="en-US" sz="3600" dirty="0" err="1" smtClean="0">
                <a:solidFill>
                  <a:srgbClr val="002060"/>
                </a:solidFill>
                <a:latin typeface="Times New Roman" pitchFamily="18" charset="0"/>
                <a:cs typeface="Times New Roman" pitchFamily="18" charset="0"/>
              </a:rPr>
              <a:t>tiêu</a:t>
            </a:r>
            <a:r>
              <a:rPr lang="en-US" sz="3600" dirty="0" smtClean="0">
                <a:solidFill>
                  <a:srgbClr val="002060"/>
                </a:solidFill>
                <a:latin typeface="Times New Roman" pitchFamily="18" charset="0"/>
                <a:cs typeface="Times New Roman" pitchFamily="18" charset="0"/>
              </a:rPr>
              <a:t> </a:t>
            </a:r>
            <a:r>
              <a:rPr lang="en-US" sz="3600" dirty="0" err="1" smtClean="0">
                <a:solidFill>
                  <a:srgbClr val="002060"/>
                </a:solidFill>
                <a:latin typeface="Times New Roman" pitchFamily="18" charset="0"/>
                <a:cs typeface="Times New Roman" pitchFamily="18" charset="0"/>
              </a:rPr>
              <a:t>biểu</a:t>
            </a:r>
            <a:endParaRPr lang="en-US" sz="36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1858240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29" presetClass="entr" presetSubtype="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 calcmode="lin" valueType="num">
                                      <p:cBhvr>
                                        <p:cTn id="10" dur="1000" fill="hold"/>
                                        <p:tgtEl>
                                          <p:spTgt spid="18"/>
                                        </p:tgtEl>
                                        <p:attrNameLst>
                                          <p:attrName>ppt_x</p:attrName>
                                        </p:attrNameLst>
                                      </p:cBhvr>
                                      <p:tavLst>
                                        <p:tav tm="0">
                                          <p:val>
                                            <p:strVal val="#ppt_x-.2"/>
                                          </p:val>
                                        </p:tav>
                                        <p:tav tm="100000">
                                          <p:val>
                                            <p:strVal val="#ppt_x"/>
                                          </p:val>
                                        </p:tav>
                                      </p:tavLst>
                                    </p:anim>
                                    <p:anim calcmode="lin" valueType="num">
                                      <p:cBhvr>
                                        <p:cTn id="11" dur="1000" fill="hold"/>
                                        <p:tgtEl>
                                          <p:spTgt spid="18"/>
                                        </p:tgtEl>
                                        <p:attrNameLst>
                                          <p:attrName>ppt_y</p:attrName>
                                        </p:attrNameLst>
                                      </p:cBhvr>
                                      <p:tavLst>
                                        <p:tav tm="0">
                                          <p:val>
                                            <p:strVal val="#ppt_y"/>
                                          </p:val>
                                        </p:tav>
                                        <p:tav tm="100000">
                                          <p:val>
                                            <p:strVal val="#ppt_y"/>
                                          </p:val>
                                        </p:tav>
                                      </p:tavLst>
                                    </p:anim>
                                    <p:animEffect transition="in" filter="wipe(right)" prLst="gradientSize: 0.1">
                                      <p:cBhvr>
                                        <p:cTn id="12"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164" name="Google Shape;164;p9"/>
          <p:cNvPicPr preferRelativeResize="0"/>
          <p:nvPr/>
        </p:nvPicPr>
        <p:blipFill rotWithShape="1">
          <a:blip r:embed="rId5">
            <a:alphaModFix/>
          </a:blip>
          <a:srcRect l="15285" t="10430" r="46645" b="11190"/>
          <a:stretch/>
        </p:blipFill>
        <p:spPr>
          <a:xfrm>
            <a:off x="-307234" y="1776266"/>
            <a:ext cx="4439059" cy="3808071"/>
          </a:xfrm>
          <a:prstGeom prst="rect">
            <a:avLst/>
          </a:prstGeom>
          <a:noFill/>
          <a:ln>
            <a:noFill/>
          </a:ln>
        </p:spPr>
      </p:pic>
      <p:sp>
        <p:nvSpPr>
          <p:cNvPr id="7" name="文本框 10"/>
          <p:cNvSpPr txBox="1"/>
          <p:nvPr/>
        </p:nvSpPr>
        <p:spPr>
          <a:xfrm>
            <a:off x="1309809" y="2819400"/>
            <a:ext cx="1006852" cy="1446550"/>
          </a:xfrm>
          <a:prstGeom prst="rect">
            <a:avLst/>
          </a:prstGeom>
          <a:noFill/>
        </p:spPr>
        <p:txBody>
          <a:bodyPr wrap="square" rtlCol="0">
            <a:spAutoFit/>
          </a:bodyPr>
          <a:lstStyle/>
          <a:p>
            <a:pPr algn="ctr"/>
            <a:r>
              <a:rPr lang="en-US" altLang="zh-CN" sz="8800" dirty="0">
                <a:solidFill>
                  <a:prstClr val="white"/>
                </a:solidFill>
                <a:latin typeface="Times New Roman" pitchFamily="18" charset="0"/>
                <a:cs typeface="Times New Roman" pitchFamily="18" charset="0"/>
              </a:rPr>
              <a:t>II.</a:t>
            </a:r>
            <a:endParaRPr lang="zh-CN" altLang="en-US" sz="8800" dirty="0">
              <a:solidFill>
                <a:prstClr val="white"/>
              </a:solidFill>
              <a:latin typeface="Times New Roman" pitchFamily="18" charset="0"/>
              <a:cs typeface="Times New Roman" pitchFamily="18" charset="0"/>
            </a:endParaRPr>
          </a:p>
        </p:txBody>
      </p:sp>
      <p:pic>
        <p:nvPicPr>
          <p:cNvPr id="8" name="图片 2"/>
          <p:cNvPicPr>
            <a:picLocks noChangeAspect="1"/>
          </p:cNvPicPr>
          <p:nvPr/>
        </p:nvPicPr>
        <p:blipFill>
          <a:blip r:embed="rId6">
            <a:extLst>
              <a:ext uri="{28A0092B-C50C-407E-A947-70E740481C1C}">
                <a14:useLocalDpi xmlns:a14="http://schemas.microsoft.com/office/drawing/2010/main" val="0"/>
              </a:ext>
            </a:extLst>
          </a:blip>
          <a:srcRect l="50168" t="20952" r="548" b="27864"/>
          <a:stretch>
            <a:fillRect/>
          </a:stretch>
        </p:blipFill>
        <p:spPr bwMode="auto">
          <a:xfrm>
            <a:off x="4492900" y="3131682"/>
            <a:ext cx="4414838" cy="3796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Shape 1"/>
          <p:cNvPicPr/>
          <p:nvPr/>
        </p:nvPicPr>
        <p:blipFill>
          <a:blip r:embed="rId7"/>
          <a:stretch/>
        </p:blipFill>
        <p:spPr>
          <a:xfrm>
            <a:off x="8275320" y="4"/>
            <a:ext cx="868680" cy="1048385"/>
          </a:xfrm>
          <a:prstGeom prst="rect">
            <a:avLst/>
          </a:prstGeom>
          <a:noFill/>
          <a:ln>
            <a:noFill/>
          </a:ln>
        </p:spPr>
      </p:pic>
      <p:grpSp>
        <p:nvGrpSpPr>
          <p:cNvPr id="3" name="Group 2"/>
          <p:cNvGrpSpPr/>
          <p:nvPr/>
        </p:nvGrpSpPr>
        <p:grpSpPr>
          <a:xfrm>
            <a:off x="214687" y="-68121"/>
            <a:ext cx="8480066" cy="6166554"/>
            <a:chOff x="286247" y="-68121"/>
            <a:chExt cx="11306755" cy="6166554"/>
          </a:xfrm>
        </p:grpSpPr>
        <p:pic>
          <p:nvPicPr>
            <p:cNvPr id="165" name="Google Shape;165;p9"/>
            <p:cNvPicPr preferRelativeResize="0"/>
            <p:nvPr/>
          </p:nvPicPr>
          <p:blipFill rotWithShape="1">
            <a:blip r:embed="rId8">
              <a:alphaModFix/>
            </a:blip>
            <a:srcRect l="18975" t="9789" r="12467"/>
            <a:stretch/>
          </p:blipFill>
          <p:spPr>
            <a:xfrm>
              <a:off x="3462256" y="4199063"/>
              <a:ext cx="2046842" cy="1899370"/>
            </a:xfrm>
            <a:prstGeom prst="rect">
              <a:avLst/>
            </a:prstGeom>
            <a:noFill/>
            <a:ln>
              <a:noFill/>
            </a:ln>
          </p:spPr>
        </p:pic>
        <p:pic>
          <p:nvPicPr>
            <p:cNvPr id="2" name="Picture 1"/>
            <p:cNvPicPr>
              <a:picLocks noChangeAspect="1"/>
            </p:cNvPicPr>
            <p:nvPr/>
          </p:nvPicPr>
          <p:blipFill>
            <a:blip r:embed="rId9"/>
            <a:stretch>
              <a:fillRect/>
            </a:stretch>
          </p:blipFill>
          <p:spPr>
            <a:xfrm>
              <a:off x="3957236" y="-68121"/>
              <a:ext cx="7635766" cy="4066384"/>
            </a:xfrm>
            <a:prstGeom prst="rect">
              <a:avLst/>
            </a:prstGeom>
          </p:spPr>
        </p:pic>
        <p:sp>
          <p:nvSpPr>
            <p:cNvPr id="6" name="文本框 6"/>
            <p:cNvSpPr txBox="1"/>
            <p:nvPr/>
          </p:nvSpPr>
          <p:spPr>
            <a:xfrm>
              <a:off x="4023360" y="1604905"/>
              <a:ext cx="6902846" cy="1107996"/>
            </a:xfrm>
            <a:prstGeom prst="rect">
              <a:avLst/>
            </a:prstGeom>
            <a:noFill/>
          </p:spPr>
          <p:txBody>
            <a:bodyPr wrap="square" rtlCol="0">
              <a:spAutoFit/>
            </a:bodyPr>
            <a:lstStyle/>
            <a:p>
              <a:pPr algn="ctr"/>
              <a:r>
                <a:rPr lang="en-US" altLang="zh-CN" sz="6600" dirty="0">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II. KHÁM PHÁ</a:t>
              </a:r>
              <a:endParaRPr lang="zh-CN" altLang="en-US" sz="6600" dirty="0">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endParaRPr>
            </a:p>
          </p:txBody>
        </p:sp>
        <p:grpSp>
          <p:nvGrpSpPr>
            <p:cNvPr id="11" name="Group 10"/>
            <p:cNvGrpSpPr/>
            <p:nvPr/>
          </p:nvGrpSpPr>
          <p:grpSpPr>
            <a:xfrm>
              <a:off x="286247" y="1977062"/>
              <a:ext cx="3834635" cy="3406471"/>
              <a:chOff x="286247" y="1977062"/>
              <a:chExt cx="3834635" cy="3406471"/>
            </a:xfrm>
          </p:grpSpPr>
          <p:sp>
            <p:nvSpPr>
              <p:cNvPr id="12" name="PA_菱形 1"/>
              <p:cNvSpPr/>
              <p:nvPr>
                <p:custDataLst>
                  <p:tags r:id="rId2"/>
                </p:custDataLst>
              </p:nvPr>
            </p:nvSpPr>
            <p:spPr>
              <a:xfrm>
                <a:off x="286247" y="1977062"/>
                <a:ext cx="3834635" cy="3406471"/>
              </a:xfrm>
              <a:prstGeom prst="diamond">
                <a:avLst/>
              </a:prstGeom>
              <a:solidFill>
                <a:srgbClr val="F3D3BC"/>
              </a:solidFill>
              <a:ln w="38100" cap="flat" cmpd="sng" algn="ctr">
                <a:noFill/>
                <a:prstDash val="solid"/>
                <a:miter lim="800000"/>
              </a:ln>
              <a:effectLst>
                <a:outerShdw blurRad="50800" dist="38100" dir="2700000" algn="tl" rotWithShape="0">
                  <a:prstClr val="black">
                    <a:alpha val="40000"/>
                  </a:prstClr>
                </a:outerShdw>
              </a:effectLst>
            </p:spPr>
            <p:txBody>
              <a:bodyPr rtlCol="0" anchor="ctr"/>
              <a:lstStyle/>
              <a:p>
                <a:pPr algn="ctr"/>
                <a:endParaRPr lang="zh-CN" altLang="en-US" kern="0">
                  <a:solidFill>
                    <a:prstClr val="white"/>
                  </a:solidFill>
                  <a:latin typeface="Lato Light"/>
                </a:endParaRPr>
              </a:p>
            </p:txBody>
          </p:sp>
          <p:sp>
            <p:nvSpPr>
              <p:cNvPr id="13" name="文本框 10"/>
              <p:cNvSpPr txBox="1"/>
              <p:nvPr/>
            </p:nvSpPr>
            <p:spPr>
              <a:xfrm>
                <a:off x="640371" y="2556912"/>
                <a:ext cx="2953373" cy="2677656"/>
              </a:xfrm>
              <a:prstGeom prst="rect">
                <a:avLst/>
              </a:prstGeom>
              <a:noFill/>
            </p:spPr>
            <p:txBody>
              <a:bodyPr wrap="square" rtlCol="0">
                <a:spAutoFit/>
              </a:bodyPr>
              <a:lstStyle/>
              <a:p>
                <a:pPr algn="ctr" eaLnBrk="0" fontAlgn="base" hangingPunct="0">
                  <a:spcBef>
                    <a:spcPct val="0"/>
                  </a:spcBef>
                  <a:spcAft>
                    <a:spcPct val="0"/>
                  </a:spcAft>
                </a:pPr>
                <a:r>
                  <a:rPr lang="en-US" altLang="en-US" sz="2800" b="1" dirty="0" err="1">
                    <a:solidFill>
                      <a:srgbClr val="0000FF"/>
                    </a:solidFill>
                    <a:latin typeface="Times New Roman" pitchFamily="18" charset="0"/>
                    <a:ea typeface="Helvetica Neue"/>
                    <a:cs typeface="Times New Roman" pitchFamily="18" charset="0"/>
                  </a:rPr>
                  <a:t>Tiết</a:t>
                </a:r>
                <a:r>
                  <a:rPr lang="en-US" altLang="en-US" sz="2800" b="1" dirty="0">
                    <a:solidFill>
                      <a:srgbClr val="0000FF"/>
                    </a:solidFill>
                    <a:latin typeface="Times New Roman" pitchFamily="18" charset="0"/>
                    <a:ea typeface="Helvetica Neue"/>
                    <a:cs typeface="Times New Roman" pitchFamily="18" charset="0"/>
                  </a:rPr>
                  <a:t> 1 </a:t>
                </a:r>
                <a:r>
                  <a:rPr lang="en-US" altLang="en-US" sz="2800" b="1" dirty="0" err="1">
                    <a:solidFill>
                      <a:srgbClr val="0000FF"/>
                    </a:solidFill>
                    <a:latin typeface="Times New Roman" pitchFamily="18" charset="0"/>
                    <a:ea typeface="Helvetica Neue"/>
                    <a:cs typeface="Times New Roman" pitchFamily="18" charset="0"/>
                  </a:rPr>
                  <a:t>Bài</a:t>
                </a:r>
                <a:r>
                  <a:rPr lang="en-US" altLang="en-US" sz="2800" b="1" dirty="0">
                    <a:solidFill>
                      <a:srgbClr val="0000FF"/>
                    </a:solidFill>
                    <a:latin typeface="Times New Roman" pitchFamily="18" charset="0"/>
                    <a:ea typeface="Helvetica Neue"/>
                    <a:cs typeface="Times New Roman" pitchFamily="18" charset="0"/>
                  </a:rPr>
                  <a:t> 1:</a:t>
                </a:r>
                <a:r>
                  <a:rPr lang="en-US" altLang="en-US" sz="2800" b="1" dirty="0">
                    <a:solidFill>
                      <a:srgbClr val="FF0000"/>
                    </a:solidFill>
                    <a:latin typeface="Times New Roman" pitchFamily="18" charset="0"/>
                    <a:ea typeface="Helvetica Neue"/>
                    <a:cs typeface="Times New Roman" pitchFamily="18" charset="0"/>
                  </a:rPr>
                  <a:t> </a:t>
                </a:r>
              </a:p>
              <a:p>
                <a:pPr algn="ctr" eaLnBrk="0" fontAlgn="base" hangingPunct="0">
                  <a:spcBef>
                    <a:spcPct val="0"/>
                  </a:spcBef>
                  <a:spcAft>
                    <a:spcPct val="0"/>
                  </a:spcAft>
                </a:pPr>
                <a:r>
                  <a:rPr lang="en-US" altLang="en-US" sz="2800" b="1" dirty="0">
                    <a:solidFill>
                      <a:srgbClr val="FF0000"/>
                    </a:solidFill>
                    <a:latin typeface="Times New Roman" pitchFamily="18" charset="0"/>
                    <a:ea typeface="Helvetica Neue"/>
                    <a:cs typeface="Times New Roman" pitchFamily="18" charset="0"/>
                  </a:rPr>
                  <a:t>TỰ HÀO VỀ TRUYỀN THỐNG GIA ĐÌNH, DÒNG HỌ</a:t>
                </a:r>
                <a:endParaRPr lang="zh-CN" altLang="en-US" sz="2800" dirty="0">
                  <a:solidFill>
                    <a:prstClr val="white"/>
                  </a:solidFill>
                  <a:latin typeface="Times New Roman" pitchFamily="18" charset="0"/>
                  <a:cs typeface="Times New Roman" pitchFamily="18" charset="0"/>
                </a:endParaRPr>
              </a:p>
            </p:txBody>
          </p:sp>
        </p:grpSp>
      </p:grpSp>
      <p:grpSp>
        <p:nvGrpSpPr>
          <p:cNvPr id="14" name="Group 13"/>
          <p:cNvGrpSpPr/>
          <p:nvPr/>
        </p:nvGrpSpPr>
        <p:grpSpPr>
          <a:xfrm>
            <a:off x="370723" y="375358"/>
            <a:ext cx="2324586" cy="1747392"/>
            <a:chOff x="4525461" y="4319520"/>
            <a:chExt cx="3364300" cy="2009555"/>
          </a:xfrm>
        </p:grpSpPr>
        <p:pic>
          <p:nvPicPr>
            <p:cNvPr id="17" name="PA_库_图片 27"/>
            <p:cNvPicPr>
              <a:picLocks noChangeAspect="1"/>
            </p:cNvPicPr>
            <p:nvPr>
              <p:custDataLst>
                <p:tags r:id="rId1"/>
              </p:custDataLst>
            </p:nvPr>
          </p:nvPicPr>
          <p:blipFill rotWithShape="1">
            <a:blip r:embed="rId10" cstate="print">
              <a:extLst>
                <a:ext uri="{28A0092B-C50C-407E-A947-70E740481C1C}">
                  <a14:useLocalDpi xmlns:a14="http://schemas.microsoft.com/office/drawing/2010/main" val="0"/>
                </a:ext>
              </a:extLst>
            </a:blip>
            <a:srcRect/>
            <a:stretch>
              <a:fillRect/>
            </a:stretch>
          </p:blipFill>
          <p:spPr>
            <a:xfrm rot="5174318">
              <a:off x="5202833" y="3642148"/>
              <a:ext cx="2009555" cy="3364300"/>
            </a:xfrm>
            <a:prstGeom prst="rect">
              <a:avLst/>
            </a:prstGeom>
          </p:spPr>
        </p:pic>
        <p:pic>
          <p:nvPicPr>
            <p:cNvPr id="16" name="Picture 15"/>
            <p:cNvPicPr>
              <a:picLocks noChangeAspect="1"/>
            </p:cNvPicPr>
            <p:nvPr/>
          </p:nvPicPr>
          <p:blipFill>
            <a:blip r:embed="rId11">
              <a:extLst>
                <a:ext uri="{BEBA8EAE-BF5A-486C-A8C5-ECC9F3942E4B}">
                  <a14:imgProps xmlns:a14="http://schemas.microsoft.com/office/drawing/2010/main">
                    <a14:imgLayer r:embed="rId12">
                      <a14:imgEffect>
                        <a14:backgroundRemoval t="10000" b="90000" l="10000" r="90000">
                          <a14:backgroundMark x1="16719" y1="37632" x2="8906" y2="51583"/>
                          <a14:backgroundMark x1="17578" y1="36577" x2="26563" y2="27784"/>
                          <a14:backgroundMark x1="27969" y1="29426" x2="39141" y2="35756"/>
                          <a14:backgroundMark x1="76797" y1="12661" x2="75938" y2="80539"/>
                        </a14:backgroundRemoval>
                      </a14:imgEffect>
                    </a14:imgLayer>
                  </a14:imgProps>
                </a:ext>
              </a:extLst>
            </a:blip>
            <a:stretch>
              <a:fillRect/>
            </a:stretch>
          </p:blipFill>
          <p:spPr>
            <a:xfrm>
              <a:off x="4755644" y="4705586"/>
              <a:ext cx="2420357" cy="1599842"/>
            </a:xfrm>
            <a:prstGeom prst="rect">
              <a:avLst/>
            </a:prstGeom>
          </p:spPr>
        </p:pic>
      </p:grpSp>
    </p:spTree>
    <p:extLst>
      <p:ext uri="{BB962C8B-B14F-4D97-AF65-F5344CB8AC3E}">
        <p14:creationId xmlns:p14="http://schemas.microsoft.com/office/powerpoint/2010/main" val="1892569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4"/>
                                        </p:tgtEl>
                                        <p:attrNameLst>
                                          <p:attrName>style.visibility</p:attrName>
                                        </p:attrNameLst>
                                      </p:cBhvr>
                                      <p:to>
                                        <p:strVal val="visible"/>
                                      </p:to>
                                    </p:set>
                                    <p:animEffect transition="in" filter="fade">
                                      <p:cBhvr>
                                        <p:cTn id="7" dur="500"/>
                                        <p:tgtEl>
                                          <p:spTgt spid="164"/>
                                        </p:tgtEl>
                                      </p:cBhvr>
                                    </p:animEffect>
                                  </p:childTnLst>
                                </p:cTn>
                              </p:par>
                            </p:childTnLst>
                          </p:cTn>
                        </p:par>
                        <p:par>
                          <p:cTn id="8" fill="hold">
                            <p:stCondLst>
                              <p:cond delay="500"/>
                            </p:stCondLst>
                            <p:childTnLst>
                              <p:par>
                                <p:cTn id="9" presetID="31"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1000" fill="hold"/>
                                        <p:tgtEl>
                                          <p:spTgt spid="8"/>
                                        </p:tgtEl>
                                        <p:attrNameLst>
                                          <p:attrName>ppt_w</p:attrName>
                                        </p:attrNameLst>
                                      </p:cBhvr>
                                      <p:tavLst>
                                        <p:tav tm="0">
                                          <p:val>
                                            <p:fltVal val="0"/>
                                          </p:val>
                                        </p:tav>
                                        <p:tav tm="100000">
                                          <p:val>
                                            <p:strVal val="#ppt_w"/>
                                          </p:val>
                                        </p:tav>
                                      </p:tavLst>
                                    </p:anim>
                                    <p:anim calcmode="lin" valueType="num">
                                      <p:cBhvr>
                                        <p:cTn id="12" dur="1000" fill="hold"/>
                                        <p:tgtEl>
                                          <p:spTgt spid="8"/>
                                        </p:tgtEl>
                                        <p:attrNameLst>
                                          <p:attrName>ppt_h</p:attrName>
                                        </p:attrNameLst>
                                      </p:cBhvr>
                                      <p:tavLst>
                                        <p:tav tm="0">
                                          <p:val>
                                            <p:fltVal val="0"/>
                                          </p:val>
                                        </p:tav>
                                        <p:tav tm="100000">
                                          <p:val>
                                            <p:strVal val="#ppt_h"/>
                                          </p:val>
                                        </p:tav>
                                      </p:tavLst>
                                    </p:anim>
                                    <p:anim calcmode="lin" valueType="num">
                                      <p:cBhvr>
                                        <p:cTn id="13" dur="1000" fill="hold"/>
                                        <p:tgtEl>
                                          <p:spTgt spid="8"/>
                                        </p:tgtEl>
                                        <p:attrNameLst>
                                          <p:attrName>style.rotation</p:attrName>
                                        </p:attrNameLst>
                                      </p:cBhvr>
                                      <p:tavLst>
                                        <p:tav tm="0">
                                          <p:val>
                                            <p:fltVal val="90"/>
                                          </p:val>
                                        </p:tav>
                                        <p:tav tm="100000">
                                          <p:val>
                                            <p:fltVal val="0"/>
                                          </p:val>
                                        </p:tav>
                                      </p:tavLst>
                                    </p:anim>
                                    <p:animEffect transition="in" filter="fade">
                                      <p:cBhvr>
                                        <p:cTn id="14"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PA" val="v3.2.0"/>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ags/tag3.xml><?xml version="1.0" encoding="utf-8"?>
<p:tagLst xmlns:a="http://schemas.openxmlformats.org/drawingml/2006/main" xmlns:r="http://schemas.openxmlformats.org/officeDocument/2006/relationships" xmlns:p="http://schemas.openxmlformats.org/presentationml/2006/main">
  <p:tag name="PA" val="v4.0.0"/>
</p:tagLst>
</file>

<file path=ppt/tags/tag4.xml><?xml version="1.0" encoding="utf-8"?>
<p:tagLst xmlns:a="http://schemas.openxmlformats.org/drawingml/2006/main" xmlns:r="http://schemas.openxmlformats.org/officeDocument/2006/relationships" xmlns:p="http://schemas.openxmlformats.org/presentationml/2006/main">
  <p:tag name="PA" val="v3.2.0"/>
</p:tagLst>
</file>

<file path=ppt/tags/tag5.xml><?xml version="1.0" encoding="utf-8"?>
<p:tagLst xmlns:a="http://schemas.openxmlformats.org/drawingml/2006/main" xmlns:r="http://schemas.openxmlformats.org/officeDocument/2006/relationships" xmlns:p="http://schemas.openxmlformats.org/presentationml/2006/main">
  <p:tag name="PA" val="v4.0.0"/>
</p:tagLst>
</file>

<file path=ppt/tags/tag6.xml><?xml version="1.0" encoding="utf-8"?>
<p:tagLst xmlns:a="http://schemas.openxmlformats.org/drawingml/2006/main" xmlns:r="http://schemas.openxmlformats.org/officeDocument/2006/relationships" xmlns:p="http://schemas.openxmlformats.org/presentationml/2006/main">
  <p:tag name="PA" val="v3.2.0"/>
</p:tagLst>
</file>

<file path=ppt/tags/tag7.xml><?xml version="1.0" encoding="utf-8"?>
<p:tagLst xmlns:a="http://schemas.openxmlformats.org/drawingml/2006/main" xmlns:r="http://schemas.openxmlformats.org/officeDocument/2006/relationships" xmlns:p="http://schemas.openxmlformats.org/presentationml/2006/main">
  <p:tag name="PA" val="v4.0.0"/>
</p:tagLst>
</file>

<file path=ppt/tags/tag8.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13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7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10057</TotalTime>
  <Words>1608</Words>
  <Application>Microsoft Office PowerPoint</Application>
  <PresentationFormat>On-screen Show (4:3)</PresentationFormat>
  <Paragraphs>146</Paragraphs>
  <Slides>30</Slides>
  <Notes>5</Notes>
  <HiddenSlides>0</HiddenSlides>
  <MMClips>1</MMClips>
  <ScaleCrop>false</ScaleCrop>
  <HeadingPairs>
    <vt:vector size="6" baseType="variant">
      <vt:variant>
        <vt:lpstr>Theme</vt:lpstr>
      </vt:variant>
      <vt:variant>
        <vt:i4>8</vt:i4>
      </vt:variant>
      <vt:variant>
        <vt:lpstr>Embedded OLE Servers</vt:lpstr>
      </vt:variant>
      <vt:variant>
        <vt:i4>1</vt:i4>
      </vt:variant>
      <vt:variant>
        <vt:lpstr>Slide Titles</vt:lpstr>
      </vt:variant>
      <vt:variant>
        <vt:i4>30</vt:i4>
      </vt:variant>
    </vt:vector>
  </HeadingPairs>
  <TitlesOfParts>
    <vt:vector size="39" baseType="lpstr">
      <vt:lpstr>13_Office Theme</vt:lpstr>
      <vt:lpstr>2_Office Theme</vt:lpstr>
      <vt:lpstr>3_Office Theme</vt:lpstr>
      <vt:lpstr>1_Office Theme</vt:lpstr>
      <vt:lpstr>4_Office Theme</vt:lpstr>
      <vt:lpstr>5_Office Theme</vt:lpstr>
      <vt:lpstr>6_Office Theme</vt:lpstr>
      <vt:lpstr>7_Office Theme</vt:lpstr>
      <vt:lpstr>Bitmap 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Administrator</cp:lastModifiedBy>
  <cp:revision>54</cp:revision>
  <dcterms:created xsi:type="dcterms:W3CDTF">2021-08-23T07:31:23Z</dcterms:created>
  <dcterms:modified xsi:type="dcterms:W3CDTF">2021-09-09T13:01:59Z</dcterms:modified>
</cp:coreProperties>
</file>